
<file path=[Content_Types].xml><?xml version="1.0" encoding="utf-8"?>
<Types xmlns="http://schemas.openxmlformats.org/package/2006/content-types">
  <Default Extension="png" ContentType="image/png"/>
  <Default Extension="mp3" ContentType="audio/mpeg"/>
  <Default Extension="jpeg" ContentType="image/jpeg"/>
  <Default Extension="emf" ContentType="image/x-emf"/>
  <Default Extension="xls" ContentType="application/vnd.ms-excel"/>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3"/>
  </p:notesMasterIdLst>
  <p:handoutMasterIdLst>
    <p:handoutMasterId r:id="rId44"/>
  </p:handoutMasterIdLst>
  <p:sldIdLst>
    <p:sldId id="353" r:id="rId2"/>
    <p:sldId id="344" r:id="rId3"/>
    <p:sldId id="345" r:id="rId4"/>
    <p:sldId id="256" r:id="rId5"/>
    <p:sldId id="346" r:id="rId6"/>
    <p:sldId id="350" r:id="rId7"/>
    <p:sldId id="352" r:id="rId8"/>
    <p:sldId id="280" r:id="rId9"/>
    <p:sldId id="315" r:id="rId10"/>
    <p:sldId id="281" r:id="rId11"/>
    <p:sldId id="282" r:id="rId12"/>
    <p:sldId id="300" r:id="rId13"/>
    <p:sldId id="316" r:id="rId14"/>
    <p:sldId id="322" r:id="rId15"/>
    <p:sldId id="334" r:id="rId16"/>
    <p:sldId id="337" r:id="rId17"/>
    <p:sldId id="323" r:id="rId18"/>
    <p:sldId id="321" r:id="rId19"/>
    <p:sldId id="333" r:id="rId20"/>
    <p:sldId id="324" r:id="rId21"/>
    <p:sldId id="320" r:id="rId22"/>
    <p:sldId id="325" r:id="rId23"/>
    <p:sldId id="332" r:id="rId24"/>
    <p:sldId id="326" r:id="rId25"/>
    <p:sldId id="286" r:id="rId26"/>
    <p:sldId id="327" r:id="rId27"/>
    <p:sldId id="328" r:id="rId28"/>
    <p:sldId id="339" r:id="rId29"/>
    <p:sldId id="329" r:id="rId30"/>
    <p:sldId id="330" r:id="rId31"/>
    <p:sldId id="331" r:id="rId32"/>
    <p:sldId id="336" r:id="rId33"/>
    <p:sldId id="335" r:id="rId34"/>
    <p:sldId id="338" r:id="rId35"/>
    <p:sldId id="340" r:id="rId36"/>
    <p:sldId id="341" r:id="rId37"/>
    <p:sldId id="342" r:id="rId38"/>
    <p:sldId id="343" r:id="rId39"/>
    <p:sldId id="311" r:id="rId40"/>
    <p:sldId id="271" r:id="rId41"/>
    <p:sldId id="354" r:id="rId42"/>
  </p:sldIdLst>
  <p:sldSz cx="9144000" cy="5715000" type="screen16x1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0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D60093"/>
    <a:srgbClr val="000000"/>
    <a:srgbClr val="F7EDED"/>
    <a:srgbClr val="F0DCDC"/>
    <a:srgbClr val="FFE5E5"/>
    <a:srgbClr val="FF9201"/>
    <a:srgbClr val="FFFF99"/>
    <a:srgbClr val="500000"/>
    <a:srgbClr val="CC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685" autoAdjust="0"/>
    <p:restoredTop sz="94660"/>
  </p:normalViewPr>
  <p:slideViewPr>
    <p:cSldViewPr>
      <p:cViewPr varScale="1">
        <p:scale>
          <a:sx n="129" d="100"/>
          <a:sy n="129" d="100"/>
        </p:scale>
        <p:origin x="1236" y="96"/>
      </p:cViewPr>
      <p:guideLst>
        <p:guide orient="horz" pos="1800"/>
        <p:guide pos="2880"/>
      </p:guideLst>
    </p:cSldViewPr>
  </p:slideViewPr>
  <p:notesTextViewPr>
    <p:cViewPr>
      <p:scale>
        <a:sx n="1" d="1"/>
        <a:sy n="1" d="1"/>
      </p:scale>
      <p:origin x="0" y="0"/>
    </p:cViewPr>
  </p:notesTextViewPr>
  <p:sorterViewPr>
    <p:cViewPr>
      <p:scale>
        <a:sx n="75" d="100"/>
        <a:sy n="75" d="100"/>
      </p:scale>
      <p:origin x="0" y="0"/>
    </p:cViewPr>
  </p:sorterViewPr>
  <p:notesViewPr>
    <p:cSldViewPr>
      <p:cViewPr varScale="1">
        <p:scale>
          <a:sx n="68" d="100"/>
          <a:sy n="68" d="100"/>
        </p:scale>
        <p:origin x="-333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A827262-12D3-472A-8101-AFA8F9FC2E07}" type="datetimeFigureOut">
              <a:rPr lang="zh-CN" altLang="en-US" smtClean="0"/>
              <a:pPr/>
              <a:t>2019/11/26</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4FB3DBE-1C6F-4100-BC33-42E747E5F02D}" type="slidenum">
              <a:rPr lang="zh-CN" altLang="en-US" smtClean="0"/>
              <a:pPr/>
              <a:t>‹#›</a:t>
            </a:fld>
            <a:endParaRPr lang="zh-CN" altLang="en-US"/>
          </a:p>
        </p:txBody>
      </p:sp>
    </p:spTree>
    <p:extLst>
      <p:ext uri="{BB962C8B-B14F-4D97-AF65-F5344CB8AC3E}">
        <p14:creationId xmlns:p14="http://schemas.microsoft.com/office/powerpoint/2010/main" val="345221773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2806F57-C05B-4850-8CB1-F57CED804F50}" type="datetimeFigureOut">
              <a:rPr lang="zh-CN" altLang="en-US" smtClean="0"/>
              <a:pPr/>
              <a:t>2019/11/26</a:t>
            </a:fld>
            <a:endParaRPr lang="zh-CN" altLang="en-US"/>
          </a:p>
        </p:txBody>
      </p:sp>
      <p:sp>
        <p:nvSpPr>
          <p:cNvPr id="4" name="幻灯片图像占位符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9AF9A2E-B306-4A69-AD53-95F7B5B74615}" type="slidenum">
              <a:rPr lang="zh-CN" altLang="en-US" smtClean="0"/>
              <a:pPr/>
              <a:t>‹#›</a:t>
            </a:fld>
            <a:endParaRPr lang="zh-CN" altLang="en-US"/>
          </a:p>
        </p:txBody>
      </p:sp>
    </p:spTree>
    <p:extLst>
      <p:ext uri="{BB962C8B-B14F-4D97-AF65-F5344CB8AC3E}">
        <p14:creationId xmlns:p14="http://schemas.microsoft.com/office/powerpoint/2010/main" val="1225961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9AF9A2E-B306-4A69-AD53-95F7B5B74615}" type="slidenum">
              <a:rPr lang="zh-CN" altLang="en-US" smtClean="0"/>
              <a:pPr/>
              <a:t>1</a:t>
            </a:fld>
            <a:endParaRPr lang="zh-CN" altLang="en-US"/>
          </a:p>
        </p:txBody>
      </p:sp>
    </p:spTree>
    <p:extLst>
      <p:ext uri="{BB962C8B-B14F-4D97-AF65-F5344CB8AC3E}">
        <p14:creationId xmlns:p14="http://schemas.microsoft.com/office/powerpoint/2010/main" val="6209895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F9A2E-B306-4A69-AD53-95F7B5B74615}" type="slidenum">
              <a:rPr lang="zh-CN" altLang="en-US" smtClean="0"/>
              <a:pPr/>
              <a:t>11</a:t>
            </a:fld>
            <a:endParaRPr lang="zh-CN" altLang="en-US"/>
          </a:p>
        </p:txBody>
      </p:sp>
    </p:spTree>
    <p:extLst>
      <p:ext uri="{BB962C8B-B14F-4D97-AF65-F5344CB8AC3E}">
        <p14:creationId xmlns:p14="http://schemas.microsoft.com/office/powerpoint/2010/main" val="9920201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F9A2E-B306-4A69-AD53-95F7B5B74615}" type="slidenum">
              <a:rPr lang="zh-CN" altLang="en-US" smtClean="0"/>
              <a:pPr/>
              <a:t>12</a:t>
            </a:fld>
            <a:endParaRPr lang="zh-CN" altLang="en-US"/>
          </a:p>
        </p:txBody>
      </p:sp>
    </p:spTree>
    <p:extLst>
      <p:ext uri="{BB962C8B-B14F-4D97-AF65-F5344CB8AC3E}">
        <p14:creationId xmlns:p14="http://schemas.microsoft.com/office/powerpoint/2010/main" val="5227817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F9A2E-B306-4A69-AD53-95F7B5B74615}" type="slidenum">
              <a:rPr lang="zh-CN" altLang="en-US" smtClean="0"/>
              <a:pPr/>
              <a:t>15</a:t>
            </a:fld>
            <a:endParaRPr lang="zh-CN" altLang="en-US"/>
          </a:p>
        </p:txBody>
      </p:sp>
    </p:spTree>
    <p:extLst>
      <p:ext uri="{BB962C8B-B14F-4D97-AF65-F5344CB8AC3E}">
        <p14:creationId xmlns:p14="http://schemas.microsoft.com/office/powerpoint/2010/main" val="10596212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F9A2E-B306-4A69-AD53-95F7B5B74615}" type="slidenum">
              <a:rPr lang="zh-CN" altLang="en-US" smtClean="0"/>
              <a:pPr/>
              <a:t>16</a:t>
            </a:fld>
            <a:endParaRPr lang="zh-CN" altLang="en-US"/>
          </a:p>
        </p:txBody>
      </p:sp>
    </p:spTree>
    <p:extLst>
      <p:ext uri="{BB962C8B-B14F-4D97-AF65-F5344CB8AC3E}">
        <p14:creationId xmlns:p14="http://schemas.microsoft.com/office/powerpoint/2010/main" val="10596212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F9A2E-B306-4A69-AD53-95F7B5B74615}" type="slidenum">
              <a:rPr lang="zh-CN" altLang="en-US" smtClean="0"/>
              <a:pPr/>
              <a:t>19</a:t>
            </a:fld>
            <a:endParaRPr lang="zh-CN" altLang="en-US"/>
          </a:p>
        </p:txBody>
      </p:sp>
    </p:spTree>
    <p:extLst>
      <p:ext uri="{BB962C8B-B14F-4D97-AF65-F5344CB8AC3E}">
        <p14:creationId xmlns:p14="http://schemas.microsoft.com/office/powerpoint/2010/main" val="10596212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F9A2E-B306-4A69-AD53-95F7B5B74615}" type="slidenum">
              <a:rPr lang="zh-CN" altLang="en-US" smtClean="0"/>
              <a:pPr/>
              <a:t>22</a:t>
            </a:fld>
            <a:endParaRPr lang="zh-CN" altLang="en-US"/>
          </a:p>
        </p:txBody>
      </p:sp>
    </p:spTree>
    <p:extLst>
      <p:ext uri="{BB962C8B-B14F-4D97-AF65-F5344CB8AC3E}">
        <p14:creationId xmlns:p14="http://schemas.microsoft.com/office/powerpoint/2010/main" val="10596212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F9A2E-B306-4A69-AD53-95F7B5B74615}" type="slidenum">
              <a:rPr lang="zh-CN" altLang="en-US" smtClean="0"/>
              <a:pPr/>
              <a:t>23</a:t>
            </a:fld>
            <a:endParaRPr lang="zh-CN" altLang="en-US"/>
          </a:p>
        </p:txBody>
      </p:sp>
    </p:spTree>
    <p:extLst>
      <p:ext uri="{BB962C8B-B14F-4D97-AF65-F5344CB8AC3E}">
        <p14:creationId xmlns:p14="http://schemas.microsoft.com/office/powerpoint/2010/main" val="10596212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F9A2E-B306-4A69-AD53-95F7B5B74615}" type="slidenum">
              <a:rPr lang="zh-CN" altLang="en-US" smtClean="0"/>
              <a:pPr/>
              <a:t>24</a:t>
            </a:fld>
            <a:endParaRPr lang="zh-CN" altLang="en-US"/>
          </a:p>
        </p:txBody>
      </p:sp>
    </p:spTree>
    <p:extLst>
      <p:ext uri="{BB962C8B-B14F-4D97-AF65-F5344CB8AC3E}">
        <p14:creationId xmlns:p14="http://schemas.microsoft.com/office/powerpoint/2010/main" val="10596212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F9A2E-B306-4A69-AD53-95F7B5B74615}" type="slidenum">
              <a:rPr lang="zh-CN" altLang="en-US" smtClean="0"/>
              <a:pPr/>
              <a:t>25</a:t>
            </a:fld>
            <a:endParaRPr lang="zh-CN" altLang="en-US"/>
          </a:p>
        </p:txBody>
      </p:sp>
    </p:spTree>
    <p:extLst>
      <p:ext uri="{BB962C8B-B14F-4D97-AF65-F5344CB8AC3E}">
        <p14:creationId xmlns:p14="http://schemas.microsoft.com/office/powerpoint/2010/main" val="10596212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F9A2E-B306-4A69-AD53-95F7B5B74615}" type="slidenum">
              <a:rPr lang="zh-CN" altLang="en-US" smtClean="0"/>
              <a:pPr/>
              <a:t>26</a:t>
            </a:fld>
            <a:endParaRPr lang="zh-CN" altLang="en-US"/>
          </a:p>
        </p:txBody>
      </p:sp>
    </p:spTree>
    <p:extLst>
      <p:ext uri="{BB962C8B-B14F-4D97-AF65-F5344CB8AC3E}">
        <p14:creationId xmlns:p14="http://schemas.microsoft.com/office/powerpoint/2010/main" val="10596212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F9A2E-B306-4A69-AD53-95F7B5B74615}" type="slidenum">
              <a:rPr lang="zh-CN" altLang="en-US" smtClean="0"/>
              <a:pPr/>
              <a:t>3</a:t>
            </a:fld>
            <a:endParaRPr lang="zh-CN" altLang="en-US"/>
          </a:p>
        </p:txBody>
      </p:sp>
    </p:spTree>
    <p:extLst>
      <p:ext uri="{BB962C8B-B14F-4D97-AF65-F5344CB8AC3E}">
        <p14:creationId xmlns:p14="http://schemas.microsoft.com/office/powerpoint/2010/main" val="37869536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F9A2E-B306-4A69-AD53-95F7B5B74615}" type="slidenum">
              <a:rPr lang="zh-CN" altLang="en-US" smtClean="0"/>
              <a:pPr/>
              <a:t>27</a:t>
            </a:fld>
            <a:endParaRPr lang="zh-CN" altLang="en-US"/>
          </a:p>
        </p:txBody>
      </p:sp>
    </p:spTree>
    <p:extLst>
      <p:ext uri="{BB962C8B-B14F-4D97-AF65-F5344CB8AC3E}">
        <p14:creationId xmlns:p14="http://schemas.microsoft.com/office/powerpoint/2010/main" val="10596212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F9A2E-B306-4A69-AD53-95F7B5B74615}" type="slidenum">
              <a:rPr lang="zh-CN" altLang="en-US" smtClean="0"/>
              <a:pPr/>
              <a:t>28</a:t>
            </a:fld>
            <a:endParaRPr lang="zh-CN" altLang="en-US"/>
          </a:p>
        </p:txBody>
      </p:sp>
    </p:spTree>
    <p:extLst>
      <p:ext uri="{BB962C8B-B14F-4D97-AF65-F5344CB8AC3E}">
        <p14:creationId xmlns:p14="http://schemas.microsoft.com/office/powerpoint/2010/main" val="10596212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F9A2E-B306-4A69-AD53-95F7B5B74615}" type="slidenum">
              <a:rPr lang="zh-CN" altLang="en-US" smtClean="0"/>
              <a:pPr/>
              <a:t>29</a:t>
            </a:fld>
            <a:endParaRPr lang="zh-CN" altLang="en-US"/>
          </a:p>
        </p:txBody>
      </p:sp>
    </p:spTree>
    <p:extLst>
      <p:ext uri="{BB962C8B-B14F-4D97-AF65-F5344CB8AC3E}">
        <p14:creationId xmlns:p14="http://schemas.microsoft.com/office/powerpoint/2010/main" val="10596212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F9A2E-B306-4A69-AD53-95F7B5B74615}" type="slidenum">
              <a:rPr lang="zh-CN" altLang="en-US" smtClean="0"/>
              <a:pPr/>
              <a:t>30</a:t>
            </a:fld>
            <a:endParaRPr lang="zh-CN" altLang="en-US"/>
          </a:p>
        </p:txBody>
      </p:sp>
    </p:spTree>
    <p:extLst>
      <p:ext uri="{BB962C8B-B14F-4D97-AF65-F5344CB8AC3E}">
        <p14:creationId xmlns:p14="http://schemas.microsoft.com/office/powerpoint/2010/main" val="10596212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F9A2E-B306-4A69-AD53-95F7B5B74615}" type="slidenum">
              <a:rPr lang="zh-CN" altLang="en-US" smtClean="0"/>
              <a:pPr/>
              <a:t>31</a:t>
            </a:fld>
            <a:endParaRPr lang="zh-CN" altLang="en-US"/>
          </a:p>
        </p:txBody>
      </p:sp>
    </p:spTree>
    <p:extLst>
      <p:ext uri="{BB962C8B-B14F-4D97-AF65-F5344CB8AC3E}">
        <p14:creationId xmlns:p14="http://schemas.microsoft.com/office/powerpoint/2010/main" val="10596212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F9A2E-B306-4A69-AD53-95F7B5B74615}" type="slidenum">
              <a:rPr lang="zh-CN" altLang="en-US" smtClean="0"/>
              <a:pPr/>
              <a:t>32</a:t>
            </a:fld>
            <a:endParaRPr lang="zh-CN" altLang="en-US"/>
          </a:p>
        </p:txBody>
      </p:sp>
    </p:spTree>
    <p:extLst>
      <p:ext uri="{BB962C8B-B14F-4D97-AF65-F5344CB8AC3E}">
        <p14:creationId xmlns:p14="http://schemas.microsoft.com/office/powerpoint/2010/main" val="10596212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F9A2E-B306-4A69-AD53-95F7B5B74615}" type="slidenum">
              <a:rPr lang="zh-CN" altLang="en-US" smtClean="0"/>
              <a:pPr/>
              <a:t>33</a:t>
            </a:fld>
            <a:endParaRPr lang="zh-CN" altLang="en-US"/>
          </a:p>
        </p:txBody>
      </p:sp>
    </p:spTree>
    <p:extLst>
      <p:ext uri="{BB962C8B-B14F-4D97-AF65-F5344CB8AC3E}">
        <p14:creationId xmlns:p14="http://schemas.microsoft.com/office/powerpoint/2010/main" val="10596212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F9A2E-B306-4A69-AD53-95F7B5B74615}" type="slidenum">
              <a:rPr lang="zh-CN" altLang="en-US" smtClean="0"/>
              <a:pPr/>
              <a:t>34</a:t>
            </a:fld>
            <a:endParaRPr lang="zh-CN" altLang="en-US"/>
          </a:p>
        </p:txBody>
      </p:sp>
    </p:spTree>
    <p:extLst>
      <p:ext uri="{BB962C8B-B14F-4D97-AF65-F5344CB8AC3E}">
        <p14:creationId xmlns:p14="http://schemas.microsoft.com/office/powerpoint/2010/main" val="105962124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F9A2E-B306-4A69-AD53-95F7B5B74615}" type="slidenum">
              <a:rPr lang="zh-CN" altLang="en-US" smtClean="0"/>
              <a:pPr/>
              <a:t>35</a:t>
            </a:fld>
            <a:endParaRPr lang="zh-CN" altLang="en-US"/>
          </a:p>
        </p:txBody>
      </p:sp>
    </p:spTree>
    <p:extLst>
      <p:ext uri="{BB962C8B-B14F-4D97-AF65-F5344CB8AC3E}">
        <p14:creationId xmlns:p14="http://schemas.microsoft.com/office/powerpoint/2010/main" val="105962124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F9A2E-B306-4A69-AD53-95F7B5B74615}" type="slidenum">
              <a:rPr lang="zh-CN" altLang="en-US" smtClean="0"/>
              <a:pPr/>
              <a:t>36</a:t>
            </a:fld>
            <a:endParaRPr lang="zh-CN" altLang="en-US"/>
          </a:p>
        </p:txBody>
      </p:sp>
    </p:spTree>
    <p:extLst>
      <p:ext uri="{BB962C8B-B14F-4D97-AF65-F5344CB8AC3E}">
        <p14:creationId xmlns:p14="http://schemas.microsoft.com/office/powerpoint/2010/main" val="10596212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9AF9A2E-B306-4A69-AD53-95F7B5B74615}" type="slidenum">
              <a:rPr lang="zh-CN" altLang="en-US" smtClean="0"/>
              <a:pPr/>
              <a:t>4</a:t>
            </a:fld>
            <a:endParaRPr lang="zh-CN" altLang="en-US"/>
          </a:p>
        </p:txBody>
      </p:sp>
    </p:spTree>
    <p:extLst>
      <p:ext uri="{BB962C8B-B14F-4D97-AF65-F5344CB8AC3E}">
        <p14:creationId xmlns:p14="http://schemas.microsoft.com/office/powerpoint/2010/main" val="267052393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F9A2E-B306-4A69-AD53-95F7B5B74615}" type="slidenum">
              <a:rPr lang="zh-CN" altLang="en-US" smtClean="0"/>
              <a:pPr/>
              <a:t>37</a:t>
            </a:fld>
            <a:endParaRPr lang="zh-CN" altLang="en-US"/>
          </a:p>
        </p:txBody>
      </p:sp>
    </p:spTree>
    <p:extLst>
      <p:ext uri="{BB962C8B-B14F-4D97-AF65-F5344CB8AC3E}">
        <p14:creationId xmlns:p14="http://schemas.microsoft.com/office/powerpoint/2010/main" val="105962124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F9A2E-B306-4A69-AD53-95F7B5B74615}" type="slidenum">
              <a:rPr lang="zh-CN" altLang="en-US" smtClean="0"/>
              <a:pPr/>
              <a:t>38</a:t>
            </a:fld>
            <a:endParaRPr lang="zh-CN" altLang="en-US"/>
          </a:p>
        </p:txBody>
      </p:sp>
    </p:spTree>
    <p:extLst>
      <p:ext uri="{BB962C8B-B14F-4D97-AF65-F5344CB8AC3E}">
        <p14:creationId xmlns:p14="http://schemas.microsoft.com/office/powerpoint/2010/main" val="105962124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F9A2E-B306-4A69-AD53-95F7B5B74615}" type="slidenum">
              <a:rPr lang="zh-CN" altLang="en-US" smtClean="0"/>
              <a:pPr/>
              <a:t>39</a:t>
            </a:fld>
            <a:endParaRPr lang="zh-CN" altLang="en-US"/>
          </a:p>
        </p:txBody>
      </p:sp>
    </p:spTree>
    <p:extLst>
      <p:ext uri="{BB962C8B-B14F-4D97-AF65-F5344CB8AC3E}">
        <p14:creationId xmlns:p14="http://schemas.microsoft.com/office/powerpoint/2010/main" val="405622066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F9A2E-B306-4A69-AD53-95F7B5B74615}" type="slidenum">
              <a:rPr lang="zh-CN" altLang="en-US" smtClean="0">
                <a:solidFill>
                  <a:prstClr val="black"/>
                </a:solidFill>
              </a:rPr>
              <a:pPr/>
              <a:t>40</a:t>
            </a:fld>
            <a:endParaRPr lang="zh-CN" altLang="en-US">
              <a:solidFill>
                <a:prstClr val="black"/>
              </a:solidFill>
            </a:endParaRPr>
          </a:p>
        </p:txBody>
      </p:sp>
    </p:spTree>
    <p:extLst>
      <p:ext uri="{BB962C8B-B14F-4D97-AF65-F5344CB8AC3E}">
        <p14:creationId xmlns:p14="http://schemas.microsoft.com/office/powerpoint/2010/main" val="40925937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9AF9A2E-B306-4A69-AD53-95F7B5B74615}" type="slidenum">
              <a:rPr lang="zh-CN" altLang="en-US" smtClean="0"/>
              <a:pPr/>
              <a:t>5</a:t>
            </a:fld>
            <a:endParaRPr lang="zh-CN" altLang="en-US"/>
          </a:p>
        </p:txBody>
      </p:sp>
    </p:spTree>
    <p:extLst>
      <p:ext uri="{BB962C8B-B14F-4D97-AF65-F5344CB8AC3E}">
        <p14:creationId xmlns:p14="http://schemas.microsoft.com/office/powerpoint/2010/main" val="40925937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F9A2E-B306-4A69-AD53-95F7B5B74615}"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val="40925937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F9A2E-B306-4A69-AD53-95F7B5B74615}"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p14="http://schemas.microsoft.com/office/powerpoint/2010/main" val="40925937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F9A2E-B306-4A69-AD53-95F7B5B74615}" type="slidenum">
              <a:rPr lang="zh-CN" altLang="en-US" smtClean="0"/>
              <a:pPr/>
              <a:t>8</a:t>
            </a:fld>
            <a:endParaRPr lang="zh-CN" altLang="en-US"/>
          </a:p>
        </p:txBody>
      </p:sp>
    </p:spTree>
    <p:extLst>
      <p:ext uri="{BB962C8B-B14F-4D97-AF65-F5344CB8AC3E}">
        <p14:creationId xmlns:p14="http://schemas.microsoft.com/office/powerpoint/2010/main" val="15844899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F9A2E-B306-4A69-AD53-95F7B5B74615}" type="slidenum">
              <a:rPr lang="zh-CN" altLang="en-US" smtClean="0"/>
              <a:pPr/>
              <a:t>9</a:t>
            </a:fld>
            <a:endParaRPr lang="zh-CN" altLang="en-US"/>
          </a:p>
        </p:txBody>
      </p:sp>
    </p:spTree>
    <p:extLst>
      <p:ext uri="{BB962C8B-B14F-4D97-AF65-F5344CB8AC3E}">
        <p14:creationId xmlns:p14="http://schemas.microsoft.com/office/powerpoint/2010/main" val="7236549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F9A2E-B306-4A69-AD53-95F7B5B74615}" type="slidenum">
              <a:rPr lang="zh-CN" altLang="en-US" smtClean="0"/>
              <a:pPr/>
              <a:t>10</a:t>
            </a:fld>
            <a:endParaRPr lang="zh-CN" altLang="en-US"/>
          </a:p>
        </p:txBody>
      </p:sp>
    </p:spTree>
    <p:extLst>
      <p:ext uri="{BB962C8B-B14F-4D97-AF65-F5344CB8AC3E}">
        <p14:creationId xmlns:p14="http://schemas.microsoft.com/office/powerpoint/2010/main" val="14931553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5" Type="http://schemas.microsoft.com/office/2007/relationships/hdphoto" Target="../media/hdphoto1.wdp"/><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740885"/>
      </p:ext>
    </p:extLst>
  </p:cSld>
  <p:clrMapOvr>
    <a:masterClrMapping/>
  </p:clrMapOvr>
  <mc:AlternateContent xmlns:mc="http://schemas.openxmlformats.org/markup-compatibility/2006" xmlns:p14="http://schemas.microsoft.com/office/powerpoint/2010/main">
    <mc:Choice Requires="p14">
      <p:transition spd="slow" advClick="0" advTm="1000">
        <p14:flash/>
      </p:transition>
    </mc:Choice>
    <mc:Fallback xmlns="">
      <p:transition spd="slow" advClick="0" advTm="1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804243095"/>
      </p:ext>
    </p:extLst>
  </p:cSld>
  <p:clrMapOvr>
    <a:masterClrMapping/>
  </p:clrMapOvr>
  <p:transition spd="med" advClick="0" advTm="1000">
    <p:pull/>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6"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5715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descr="PPECLOGO-eff-0-1"/>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667769" y="1282871"/>
            <a:ext cx="835025" cy="63247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6131694" y="1265217"/>
            <a:ext cx="773112" cy="72287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221431" y="121196"/>
            <a:ext cx="2373313" cy="188146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2920181" y="1905312"/>
            <a:ext cx="412750" cy="31324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5210944" y="1374297"/>
            <a:ext cx="315912" cy="30027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7" descr="PPECLOGO-eff-0-1"/>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3842519" y="1986540"/>
            <a:ext cx="155575" cy="11771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8" descr="PPECLOGO-eff-0-2"/>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545656" y="1030267"/>
            <a:ext cx="773113" cy="71652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9" descr="PPECLOGO-eff-5-4"/>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1970856" y="1431891"/>
            <a:ext cx="1163638" cy="103880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0" descr="PPECLOGO-eff-5-2"/>
          <p:cNvPicPr>
            <a:picLocks noChangeAspect="1" noChangeArrowheads="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a:off x="3617094" y="1477579"/>
            <a:ext cx="1444625" cy="140432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1" descr="PPECLOGO-eff-5-4"/>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7187381" y="1141725"/>
            <a:ext cx="879475" cy="826006"/>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2" descr="PPECLOGO-eff-0-1"/>
          <p:cNvPicPr>
            <a:picLocks noChangeAspect="1" noChangeArrowheads="1"/>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a:off x="5657031" y="1813645"/>
            <a:ext cx="411163" cy="39035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3" descr="PPECLOGO-eff-0-1"/>
          <p:cNvPicPr>
            <a:picLocks noChangeAspect="1" noChangeArrowheads="1"/>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a:off x="8265294" y="1019895"/>
            <a:ext cx="411162" cy="31124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6" descr="PPECLOGO-eff2-1-4"/>
          <p:cNvPicPr>
            <a:picLocks noChangeAspect="1" noChangeArrowheads="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a:off x="6111056" y="1542788"/>
            <a:ext cx="554038" cy="7122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7" descr="PPECLOGO-eff2-1-3"/>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6677794" y="1377472"/>
            <a:ext cx="284162" cy="239422"/>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8" descr="PPECLOGO-eff2-1-3"/>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7076256" y="1726210"/>
            <a:ext cx="222250" cy="187547"/>
          </a:xfrm>
          <a:prstGeom prst="rect">
            <a:avLst/>
          </a:prstGeom>
          <a:noFill/>
          <a:extLst>
            <a:ext uri="{909E8E84-426E-40DD-AFC4-6F175D3DCCD1}">
              <a14:hiddenFill xmlns:a14="http://schemas.microsoft.com/office/drawing/2010/main">
                <a:solidFill>
                  <a:srgbClr val="FFFFFF"/>
                </a:solidFill>
              </a14:hiddenFill>
            </a:ext>
          </a:extLst>
        </p:spPr>
      </p:pic>
      <p:sp>
        <p:nvSpPr>
          <p:cNvPr id="21" name="等腰三角形 3"/>
          <p:cNvSpPr/>
          <p:nvPr userDrawn="1"/>
        </p:nvSpPr>
        <p:spPr bwMode="auto">
          <a:xfrm flipH="1">
            <a:off x="-1624170" y="1898928"/>
            <a:ext cx="8114653" cy="2577429"/>
          </a:xfrm>
          <a:custGeom>
            <a:avLst/>
            <a:gdLst>
              <a:gd name="connsiteX0" fmla="*/ 0 w 3600445"/>
              <a:gd name="connsiteY0" fmla="*/ 2160267 h 2160267"/>
              <a:gd name="connsiteX1" fmla="*/ 3600445 w 3600445"/>
              <a:gd name="connsiteY1" fmla="*/ 0 h 2160267"/>
              <a:gd name="connsiteX2" fmla="*/ 3600445 w 3600445"/>
              <a:gd name="connsiteY2" fmla="*/ 2160267 h 2160267"/>
              <a:gd name="connsiteX3" fmla="*/ 0 w 3600445"/>
              <a:gd name="connsiteY3" fmla="*/ 2160267 h 2160267"/>
              <a:gd name="connsiteX0" fmla="*/ 0 w 3600445"/>
              <a:gd name="connsiteY0" fmla="*/ 2160267 h 2934967"/>
              <a:gd name="connsiteX1" fmla="*/ 3600445 w 3600445"/>
              <a:gd name="connsiteY1" fmla="*/ 0 h 2934967"/>
              <a:gd name="connsiteX2" fmla="*/ 742945 w 3600445"/>
              <a:gd name="connsiteY2" fmla="*/ 2934967 h 2934967"/>
              <a:gd name="connsiteX3" fmla="*/ 0 w 3600445"/>
              <a:gd name="connsiteY3" fmla="*/ 2160267 h 2934967"/>
              <a:gd name="connsiteX0" fmla="*/ 0 w 7956545"/>
              <a:gd name="connsiteY0" fmla="*/ 2236467 h 3011167"/>
              <a:gd name="connsiteX1" fmla="*/ 7956545 w 7956545"/>
              <a:gd name="connsiteY1" fmla="*/ 0 h 3011167"/>
              <a:gd name="connsiteX2" fmla="*/ 742945 w 7956545"/>
              <a:gd name="connsiteY2" fmla="*/ 3011167 h 3011167"/>
              <a:gd name="connsiteX3" fmla="*/ 0 w 7956545"/>
              <a:gd name="connsiteY3" fmla="*/ 2236467 h 3011167"/>
              <a:gd name="connsiteX0" fmla="*/ 0 w 8032745"/>
              <a:gd name="connsiteY0" fmla="*/ 1804667 h 3011167"/>
              <a:gd name="connsiteX1" fmla="*/ 8032745 w 8032745"/>
              <a:gd name="connsiteY1" fmla="*/ 0 h 3011167"/>
              <a:gd name="connsiteX2" fmla="*/ 819145 w 8032745"/>
              <a:gd name="connsiteY2" fmla="*/ 3011167 h 3011167"/>
              <a:gd name="connsiteX3" fmla="*/ 0 w 8032745"/>
              <a:gd name="connsiteY3" fmla="*/ 1804667 h 3011167"/>
              <a:gd name="connsiteX0" fmla="*/ 146055 w 8178800"/>
              <a:gd name="connsiteY0" fmla="*/ 1804667 h 3442967"/>
              <a:gd name="connsiteX1" fmla="*/ 8178800 w 8178800"/>
              <a:gd name="connsiteY1" fmla="*/ 0 h 3442967"/>
              <a:gd name="connsiteX2" fmla="*/ 0 w 8178800"/>
              <a:gd name="connsiteY2" fmla="*/ 3442967 h 3442967"/>
              <a:gd name="connsiteX3" fmla="*/ 146055 w 8178800"/>
              <a:gd name="connsiteY3" fmla="*/ 1804667 h 3442967"/>
              <a:gd name="connsiteX0" fmla="*/ 0 w 8032745"/>
              <a:gd name="connsiteY0" fmla="*/ 1804667 h 3341367"/>
              <a:gd name="connsiteX1" fmla="*/ 8032745 w 8032745"/>
              <a:gd name="connsiteY1" fmla="*/ 0 h 3341367"/>
              <a:gd name="connsiteX2" fmla="*/ 2017652 w 8032745"/>
              <a:gd name="connsiteY2" fmla="*/ 3341367 h 3341367"/>
              <a:gd name="connsiteX3" fmla="*/ 0 w 8032745"/>
              <a:gd name="connsiteY3" fmla="*/ 1804667 h 3341367"/>
              <a:gd name="connsiteX0" fmla="*/ 0 w 7825390"/>
              <a:gd name="connsiteY0" fmla="*/ 1347467 h 3341367"/>
              <a:gd name="connsiteX1" fmla="*/ 7825390 w 7825390"/>
              <a:gd name="connsiteY1" fmla="*/ 0 h 3341367"/>
              <a:gd name="connsiteX2" fmla="*/ 1810297 w 7825390"/>
              <a:gd name="connsiteY2" fmla="*/ 3341367 h 3341367"/>
              <a:gd name="connsiteX3" fmla="*/ 0 w 7825390"/>
              <a:gd name="connsiteY3" fmla="*/ 1347467 h 3341367"/>
              <a:gd name="connsiteX0" fmla="*/ 0 w 7595496"/>
              <a:gd name="connsiteY0" fmla="*/ 356867 h 3341367"/>
              <a:gd name="connsiteX1" fmla="*/ 7595496 w 7595496"/>
              <a:gd name="connsiteY1" fmla="*/ 0 h 3341367"/>
              <a:gd name="connsiteX2" fmla="*/ 1580403 w 7595496"/>
              <a:gd name="connsiteY2" fmla="*/ 3341367 h 3341367"/>
              <a:gd name="connsiteX3" fmla="*/ 0 w 7595496"/>
              <a:gd name="connsiteY3" fmla="*/ 356867 h 3341367"/>
              <a:gd name="connsiteX0" fmla="*/ 0 w 7595496"/>
              <a:gd name="connsiteY0" fmla="*/ 356867 h 3398517"/>
              <a:gd name="connsiteX1" fmla="*/ 7595496 w 7595496"/>
              <a:gd name="connsiteY1" fmla="*/ 0 h 3398517"/>
              <a:gd name="connsiteX2" fmla="*/ 2527025 w 7595496"/>
              <a:gd name="connsiteY2" fmla="*/ 3398517 h 3398517"/>
              <a:gd name="connsiteX3" fmla="*/ 0 w 7595496"/>
              <a:gd name="connsiteY3" fmla="*/ 356867 h 3398517"/>
            </a:gdLst>
            <a:ahLst/>
            <a:cxnLst>
              <a:cxn ang="0">
                <a:pos x="connsiteX0" y="connsiteY0"/>
              </a:cxn>
              <a:cxn ang="0">
                <a:pos x="connsiteX1" y="connsiteY1"/>
              </a:cxn>
              <a:cxn ang="0">
                <a:pos x="connsiteX2" y="connsiteY2"/>
              </a:cxn>
              <a:cxn ang="0">
                <a:pos x="connsiteX3" y="connsiteY3"/>
              </a:cxn>
            </a:cxnLst>
            <a:rect l="l" t="t" r="r" b="b"/>
            <a:pathLst>
              <a:path w="7595496" h="3398517">
                <a:moveTo>
                  <a:pt x="0" y="356867"/>
                </a:moveTo>
                <a:lnTo>
                  <a:pt x="7595496" y="0"/>
                </a:lnTo>
                <a:lnTo>
                  <a:pt x="2527025" y="3398517"/>
                </a:lnTo>
                <a:lnTo>
                  <a:pt x="0" y="356867"/>
                </a:lnTo>
                <a:close/>
              </a:path>
            </a:pathLst>
          </a:custGeom>
          <a:gradFill>
            <a:gsLst>
              <a:gs pos="0">
                <a:srgbClr val="FFC800">
                  <a:alpha val="0"/>
                </a:srgbClr>
              </a:gs>
              <a:gs pos="100000">
                <a:srgbClr val="FFC000">
                  <a:alpha val="69000"/>
                </a:srgb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2" name="等腰三角形 3"/>
          <p:cNvSpPr/>
          <p:nvPr userDrawn="1"/>
        </p:nvSpPr>
        <p:spPr bwMode="auto">
          <a:xfrm>
            <a:off x="3130369" y="1303581"/>
            <a:ext cx="5978135" cy="2619458"/>
          </a:xfrm>
          <a:custGeom>
            <a:avLst/>
            <a:gdLst>
              <a:gd name="connsiteX0" fmla="*/ 0 w 3600445"/>
              <a:gd name="connsiteY0" fmla="*/ 2160267 h 2160267"/>
              <a:gd name="connsiteX1" fmla="*/ 3600445 w 3600445"/>
              <a:gd name="connsiteY1" fmla="*/ 0 h 2160267"/>
              <a:gd name="connsiteX2" fmla="*/ 3600445 w 3600445"/>
              <a:gd name="connsiteY2" fmla="*/ 2160267 h 2160267"/>
              <a:gd name="connsiteX3" fmla="*/ 0 w 3600445"/>
              <a:gd name="connsiteY3" fmla="*/ 2160267 h 2160267"/>
              <a:gd name="connsiteX0" fmla="*/ 0 w 3600445"/>
              <a:gd name="connsiteY0" fmla="*/ 2160267 h 2934967"/>
              <a:gd name="connsiteX1" fmla="*/ 3600445 w 3600445"/>
              <a:gd name="connsiteY1" fmla="*/ 0 h 2934967"/>
              <a:gd name="connsiteX2" fmla="*/ 742945 w 3600445"/>
              <a:gd name="connsiteY2" fmla="*/ 2934967 h 2934967"/>
              <a:gd name="connsiteX3" fmla="*/ 0 w 3600445"/>
              <a:gd name="connsiteY3" fmla="*/ 2160267 h 2934967"/>
              <a:gd name="connsiteX0" fmla="*/ 0 w 7956545"/>
              <a:gd name="connsiteY0" fmla="*/ 2236467 h 3011167"/>
              <a:gd name="connsiteX1" fmla="*/ 7956545 w 7956545"/>
              <a:gd name="connsiteY1" fmla="*/ 0 h 3011167"/>
              <a:gd name="connsiteX2" fmla="*/ 742945 w 7956545"/>
              <a:gd name="connsiteY2" fmla="*/ 3011167 h 3011167"/>
              <a:gd name="connsiteX3" fmla="*/ 0 w 7956545"/>
              <a:gd name="connsiteY3" fmla="*/ 2236467 h 3011167"/>
              <a:gd name="connsiteX0" fmla="*/ 0 w 8032745"/>
              <a:gd name="connsiteY0" fmla="*/ 1804667 h 3011167"/>
              <a:gd name="connsiteX1" fmla="*/ 8032745 w 8032745"/>
              <a:gd name="connsiteY1" fmla="*/ 0 h 3011167"/>
              <a:gd name="connsiteX2" fmla="*/ 819145 w 8032745"/>
              <a:gd name="connsiteY2" fmla="*/ 3011167 h 3011167"/>
              <a:gd name="connsiteX3" fmla="*/ 0 w 8032745"/>
              <a:gd name="connsiteY3" fmla="*/ 1804667 h 3011167"/>
              <a:gd name="connsiteX0" fmla="*/ 146055 w 8178800"/>
              <a:gd name="connsiteY0" fmla="*/ 1804667 h 3442967"/>
              <a:gd name="connsiteX1" fmla="*/ 8178800 w 8178800"/>
              <a:gd name="connsiteY1" fmla="*/ 0 h 3442967"/>
              <a:gd name="connsiteX2" fmla="*/ 0 w 8178800"/>
              <a:gd name="connsiteY2" fmla="*/ 3442967 h 3442967"/>
              <a:gd name="connsiteX3" fmla="*/ 146055 w 8178800"/>
              <a:gd name="connsiteY3" fmla="*/ 1804667 h 3442967"/>
              <a:gd name="connsiteX0" fmla="*/ 158755 w 8178800"/>
              <a:gd name="connsiteY0" fmla="*/ 864867 h 3442967"/>
              <a:gd name="connsiteX1" fmla="*/ 8178800 w 8178800"/>
              <a:gd name="connsiteY1" fmla="*/ 0 h 3442967"/>
              <a:gd name="connsiteX2" fmla="*/ 0 w 8178800"/>
              <a:gd name="connsiteY2" fmla="*/ 3442967 h 3442967"/>
              <a:gd name="connsiteX3" fmla="*/ 158755 w 8178800"/>
              <a:gd name="connsiteY3" fmla="*/ 864867 h 3442967"/>
              <a:gd name="connsiteX0" fmla="*/ 158755 w 6959600"/>
              <a:gd name="connsiteY0" fmla="*/ 0 h 2578100"/>
              <a:gd name="connsiteX1" fmla="*/ 6959600 w 6959600"/>
              <a:gd name="connsiteY1" fmla="*/ 494033 h 2578100"/>
              <a:gd name="connsiteX2" fmla="*/ 0 w 6959600"/>
              <a:gd name="connsiteY2" fmla="*/ 2578100 h 2578100"/>
              <a:gd name="connsiteX3" fmla="*/ 158755 w 6959600"/>
              <a:gd name="connsiteY3" fmla="*/ 0 h 2578100"/>
              <a:gd name="connsiteX0" fmla="*/ 0 w 6800845"/>
              <a:gd name="connsiteY0" fmla="*/ 0 h 1295400"/>
              <a:gd name="connsiteX1" fmla="*/ 6800845 w 6800845"/>
              <a:gd name="connsiteY1" fmla="*/ 494033 h 1295400"/>
              <a:gd name="connsiteX2" fmla="*/ 463545 w 6800845"/>
              <a:gd name="connsiteY2" fmla="*/ 1295400 h 1295400"/>
              <a:gd name="connsiteX3" fmla="*/ 0 w 6800845"/>
              <a:gd name="connsiteY3" fmla="*/ 0 h 1295400"/>
              <a:gd name="connsiteX0" fmla="*/ 0 w 6800845"/>
              <a:gd name="connsiteY0" fmla="*/ 0 h 1905000"/>
              <a:gd name="connsiteX1" fmla="*/ 6800845 w 6800845"/>
              <a:gd name="connsiteY1" fmla="*/ 494033 h 1905000"/>
              <a:gd name="connsiteX2" fmla="*/ 1009645 w 6800845"/>
              <a:gd name="connsiteY2" fmla="*/ 1905000 h 1905000"/>
              <a:gd name="connsiteX3" fmla="*/ 0 w 6800845"/>
              <a:gd name="connsiteY3" fmla="*/ 0 h 1905000"/>
              <a:gd name="connsiteX0" fmla="*/ 0 w 6089645"/>
              <a:gd name="connsiteY0" fmla="*/ 0 h 4648200"/>
              <a:gd name="connsiteX1" fmla="*/ 6089645 w 6089645"/>
              <a:gd name="connsiteY1" fmla="*/ 3237233 h 4648200"/>
              <a:gd name="connsiteX2" fmla="*/ 298445 w 6089645"/>
              <a:gd name="connsiteY2" fmla="*/ 4648200 h 4648200"/>
              <a:gd name="connsiteX3" fmla="*/ 0 w 6089645"/>
              <a:gd name="connsiteY3" fmla="*/ 0 h 4648200"/>
              <a:gd name="connsiteX0" fmla="*/ 806455 w 6896100"/>
              <a:gd name="connsiteY0" fmla="*/ 0 h 4749800"/>
              <a:gd name="connsiteX1" fmla="*/ 6896100 w 6896100"/>
              <a:gd name="connsiteY1" fmla="*/ 3237233 h 4749800"/>
              <a:gd name="connsiteX2" fmla="*/ 0 w 6896100"/>
              <a:gd name="connsiteY2" fmla="*/ 4749800 h 4749800"/>
              <a:gd name="connsiteX3" fmla="*/ 806455 w 6896100"/>
              <a:gd name="connsiteY3" fmla="*/ 0 h 4749800"/>
              <a:gd name="connsiteX0" fmla="*/ 806455 w 6896100"/>
              <a:gd name="connsiteY0" fmla="*/ 0 h 4749800"/>
              <a:gd name="connsiteX1" fmla="*/ 2199269 w 6896100"/>
              <a:gd name="connsiteY1" fmla="*/ 771345 h 4749800"/>
              <a:gd name="connsiteX2" fmla="*/ 6896100 w 6896100"/>
              <a:gd name="connsiteY2" fmla="*/ 3237233 h 4749800"/>
              <a:gd name="connsiteX3" fmla="*/ 0 w 6896100"/>
              <a:gd name="connsiteY3" fmla="*/ 4749800 h 4749800"/>
              <a:gd name="connsiteX4" fmla="*/ 806455 w 6896100"/>
              <a:gd name="connsiteY4" fmla="*/ 0 h 4749800"/>
              <a:gd name="connsiteX0" fmla="*/ 806455 w 6896100"/>
              <a:gd name="connsiteY0" fmla="*/ 0 h 4749800"/>
              <a:gd name="connsiteX1" fmla="*/ 6785783 w 6896100"/>
              <a:gd name="connsiteY1" fmla="*/ 1743802 h 4749800"/>
              <a:gd name="connsiteX2" fmla="*/ 6896100 w 6896100"/>
              <a:gd name="connsiteY2" fmla="*/ 3237233 h 4749800"/>
              <a:gd name="connsiteX3" fmla="*/ 0 w 6896100"/>
              <a:gd name="connsiteY3" fmla="*/ 4749800 h 4749800"/>
              <a:gd name="connsiteX4" fmla="*/ 806455 w 6896100"/>
              <a:gd name="connsiteY4" fmla="*/ 0 h 4749800"/>
              <a:gd name="connsiteX0" fmla="*/ 806455 w 6896100"/>
              <a:gd name="connsiteY0" fmla="*/ 0 h 4749800"/>
              <a:gd name="connsiteX1" fmla="*/ 6655154 w 6896100"/>
              <a:gd name="connsiteY1" fmla="*/ 1569630 h 4749800"/>
              <a:gd name="connsiteX2" fmla="*/ 6896100 w 6896100"/>
              <a:gd name="connsiteY2" fmla="*/ 3237233 h 4749800"/>
              <a:gd name="connsiteX3" fmla="*/ 0 w 6896100"/>
              <a:gd name="connsiteY3" fmla="*/ 4749800 h 4749800"/>
              <a:gd name="connsiteX4" fmla="*/ 806455 w 6896100"/>
              <a:gd name="connsiteY4" fmla="*/ 0 h 4749800"/>
              <a:gd name="connsiteX0" fmla="*/ 690341 w 6896100"/>
              <a:gd name="connsiteY0" fmla="*/ 0 h 4546600"/>
              <a:gd name="connsiteX1" fmla="*/ 6655154 w 6896100"/>
              <a:gd name="connsiteY1" fmla="*/ 1366430 h 4546600"/>
              <a:gd name="connsiteX2" fmla="*/ 6896100 w 6896100"/>
              <a:gd name="connsiteY2" fmla="*/ 3034033 h 4546600"/>
              <a:gd name="connsiteX3" fmla="*/ 0 w 6896100"/>
              <a:gd name="connsiteY3" fmla="*/ 4546600 h 4546600"/>
              <a:gd name="connsiteX4" fmla="*/ 690341 w 6896100"/>
              <a:gd name="connsiteY4" fmla="*/ 0 h 4546600"/>
              <a:gd name="connsiteX0" fmla="*/ 2235142 w 6896100"/>
              <a:gd name="connsiteY0" fmla="*/ 0 h 4697312"/>
              <a:gd name="connsiteX1" fmla="*/ 6655154 w 6896100"/>
              <a:gd name="connsiteY1" fmla="*/ 1517142 h 4697312"/>
              <a:gd name="connsiteX2" fmla="*/ 6896100 w 6896100"/>
              <a:gd name="connsiteY2" fmla="*/ 3184745 h 4697312"/>
              <a:gd name="connsiteX3" fmla="*/ 0 w 6896100"/>
              <a:gd name="connsiteY3" fmla="*/ 4697312 h 4697312"/>
              <a:gd name="connsiteX4" fmla="*/ 2235142 w 6896100"/>
              <a:gd name="connsiteY4" fmla="*/ 0 h 4697312"/>
              <a:gd name="connsiteX0" fmla="*/ 2235142 w 6896100"/>
              <a:gd name="connsiteY0" fmla="*/ 0 h 4697312"/>
              <a:gd name="connsiteX1" fmla="*/ 6165339 w 6896100"/>
              <a:gd name="connsiteY1" fmla="*/ 1630177 h 4697312"/>
              <a:gd name="connsiteX2" fmla="*/ 6896100 w 6896100"/>
              <a:gd name="connsiteY2" fmla="*/ 3184745 h 4697312"/>
              <a:gd name="connsiteX3" fmla="*/ 0 w 6896100"/>
              <a:gd name="connsiteY3" fmla="*/ 4697312 h 4697312"/>
              <a:gd name="connsiteX4" fmla="*/ 2235142 w 6896100"/>
              <a:gd name="connsiteY4" fmla="*/ 0 h 4697312"/>
              <a:gd name="connsiteX0" fmla="*/ 1481580 w 6896100"/>
              <a:gd name="connsiteY0" fmla="*/ 0 h 4546600"/>
              <a:gd name="connsiteX1" fmla="*/ 6165339 w 6896100"/>
              <a:gd name="connsiteY1" fmla="*/ 1479465 h 4546600"/>
              <a:gd name="connsiteX2" fmla="*/ 6896100 w 6896100"/>
              <a:gd name="connsiteY2" fmla="*/ 3034033 h 4546600"/>
              <a:gd name="connsiteX3" fmla="*/ 0 w 6896100"/>
              <a:gd name="connsiteY3" fmla="*/ 4546600 h 4546600"/>
              <a:gd name="connsiteX4" fmla="*/ 1481580 w 6896100"/>
              <a:gd name="connsiteY4" fmla="*/ 0 h 4546600"/>
              <a:gd name="connsiteX0" fmla="*/ 1481580 w 6165339"/>
              <a:gd name="connsiteY0" fmla="*/ 0 h 4546600"/>
              <a:gd name="connsiteX1" fmla="*/ 6165339 w 6165339"/>
              <a:gd name="connsiteY1" fmla="*/ 1479465 h 4546600"/>
              <a:gd name="connsiteX2" fmla="*/ 5991826 w 6165339"/>
              <a:gd name="connsiteY2" fmla="*/ 4164376 h 4546600"/>
              <a:gd name="connsiteX3" fmla="*/ 0 w 6165339"/>
              <a:gd name="connsiteY3" fmla="*/ 4546600 h 4546600"/>
              <a:gd name="connsiteX4" fmla="*/ 1481580 w 6165339"/>
              <a:gd name="connsiteY4" fmla="*/ 0 h 4546600"/>
              <a:gd name="connsiteX0" fmla="*/ 1481580 w 5991826"/>
              <a:gd name="connsiteY0" fmla="*/ 0 h 4546600"/>
              <a:gd name="connsiteX1" fmla="*/ 4658215 w 5991826"/>
              <a:gd name="connsiteY1" fmla="*/ 1517144 h 4546600"/>
              <a:gd name="connsiteX2" fmla="*/ 5991826 w 5991826"/>
              <a:gd name="connsiteY2" fmla="*/ 4164376 h 4546600"/>
              <a:gd name="connsiteX3" fmla="*/ 0 w 5991826"/>
              <a:gd name="connsiteY3" fmla="*/ 4546600 h 4546600"/>
              <a:gd name="connsiteX4" fmla="*/ 1481580 w 5991826"/>
              <a:gd name="connsiteY4" fmla="*/ 0 h 4546600"/>
              <a:gd name="connsiteX0" fmla="*/ 954087 w 5991826"/>
              <a:gd name="connsiteY0" fmla="*/ 0 h 3680004"/>
              <a:gd name="connsiteX1" fmla="*/ 4658215 w 5991826"/>
              <a:gd name="connsiteY1" fmla="*/ 650548 h 3680004"/>
              <a:gd name="connsiteX2" fmla="*/ 5991826 w 5991826"/>
              <a:gd name="connsiteY2" fmla="*/ 3297780 h 3680004"/>
              <a:gd name="connsiteX3" fmla="*/ 0 w 5991826"/>
              <a:gd name="connsiteY3" fmla="*/ 3680004 h 3680004"/>
              <a:gd name="connsiteX4" fmla="*/ 954087 w 5991826"/>
              <a:gd name="connsiteY4" fmla="*/ 0 h 3680004"/>
              <a:gd name="connsiteX0" fmla="*/ 539628 w 5991826"/>
              <a:gd name="connsiteY0" fmla="*/ 0 h 3453935"/>
              <a:gd name="connsiteX1" fmla="*/ 4658215 w 5991826"/>
              <a:gd name="connsiteY1" fmla="*/ 424479 h 3453935"/>
              <a:gd name="connsiteX2" fmla="*/ 5991826 w 5991826"/>
              <a:gd name="connsiteY2" fmla="*/ 3071711 h 3453935"/>
              <a:gd name="connsiteX3" fmla="*/ 0 w 5991826"/>
              <a:gd name="connsiteY3" fmla="*/ 3453935 h 3453935"/>
              <a:gd name="connsiteX4" fmla="*/ 539628 w 5991826"/>
              <a:gd name="connsiteY4" fmla="*/ 0 h 3453935"/>
              <a:gd name="connsiteX0" fmla="*/ 539628 w 5991826"/>
              <a:gd name="connsiteY0" fmla="*/ 0 h 3453935"/>
              <a:gd name="connsiteX1" fmla="*/ 5713202 w 5991826"/>
              <a:gd name="connsiteY1" fmla="*/ 1441787 h 3453935"/>
              <a:gd name="connsiteX2" fmla="*/ 5991826 w 5991826"/>
              <a:gd name="connsiteY2" fmla="*/ 3071711 h 3453935"/>
              <a:gd name="connsiteX3" fmla="*/ 0 w 5991826"/>
              <a:gd name="connsiteY3" fmla="*/ 3453935 h 3453935"/>
              <a:gd name="connsiteX4" fmla="*/ 539628 w 5991826"/>
              <a:gd name="connsiteY4" fmla="*/ 0 h 3453935"/>
              <a:gd name="connsiteX0" fmla="*/ 539628 w 7882581"/>
              <a:gd name="connsiteY0" fmla="*/ 0 h 3453935"/>
              <a:gd name="connsiteX1" fmla="*/ 5713202 w 7882581"/>
              <a:gd name="connsiteY1" fmla="*/ 1441787 h 3453935"/>
              <a:gd name="connsiteX2" fmla="*/ 7882581 w 7882581"/>
              <a:gd name="connsiteY2" fmla="*/ 3386837 h 3453935"/>
              <a:gd name="connsiteX3" fmla="*/ 0 w 7882581"/>
              <a:gd name="connsiteY3" fmla="*/ 3453935 h 3453935"/>
              <a:gd name="connsiteX4" fmla="*/ 539628 w 7882581"/>
              <a:gd name="connsiteY4" fmla="*/ 0 h 34539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2581" h="3453935">
                <a:moveTo>
                  <a:pt x="539628" y="0"/>
                </a:moveTo>
                <a:lnTo>
                  <a:pt x="5713202" y="1441787"/>
                </a:lnTo>
                <a:lnTo>
                  <a:pt x="7882581" y="3386837"/>
                </a:lnTo>
                <a:lnTo>
                  <a:pt x="0" y="3453935"/>
                </a:lnTo>
                <a:lnTo>
                  <a:pt x="539628" y="0"/>
                </a:lnTo>
                <a:close/>
              </a:path>
            </a:pathLst>
          </a:custGeom>
          <a:gradFill>
            <a:gsLst>
              <a:gs pos="0">
                <a:srgbClr val="FFC000"/>
              </a:gs>
              <a:gs pos="45000">
                <a:srgbClr val="FF7A00">
                  <a:lumMod val="98000"/>
                  <a:lumOff val="2000"/>
                  <a:alpha val="0"/>
                </a:srgbClr>
              </a:gs>
              <a:gs pos="100000">
                <a:srgbClr val="FF9900">
                  <a:alpha val="36000"/>
                </a:srgbClr>
              </a:gs>
            </a:gsLst>
            <a:lin ang="5400000" scaled="0"/>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3" name="等腰三角形 3"/>
          <p:cNvSpPr/>
          <p:nvPr userDrawn="1"/>
        </p:nvSpPr>
        <p:spPr bwMode="auto">
          <a:xfrm rot="10800000" flipH="1">
            <a:off x="5404282" y="1779241"/>
            <a:ext cx="3407677" cy="3617649"/>
          </a:xfrm>
          <a:custGeom>
            <a:avLst/>
            <a:gdLst>
              <a:gd name="connsiteX0" fmla="*/ 0 w 3600445"/>
              <a:gd name="connsiteY0" fmla="*/ 2160267 h 2160267"/>
              <a:gd name="connsiteX1" fmla="*/ 3600445 w 3600445"/>
              <a:gd name="connsiteY1" fmla="*/ 0 h 2160267"/>
              <a:gd name="connsiteX2" fmla="*/ 3600445 w 3600445"/>
              <a:gd name="connsiteY2" fmla="*/ 2160267 h 2160267"/>
              <a:gd name="connsiteX3" fmla="*/ 0 w 3600445"/>
              <a:gd name="connsiteY3" fmla="*/ 2160267 h 2160267"/>
              <a:gd name="connsiteX0" fmla="*/ 0 w 3600445"/>
              <a:gd name="connsiteY0" fmla="*/ 2160267 h 2934967"/>
              <a:gd name="connsiteX1" fmla="*/ 3600445 w 3600445"/>
              <a:gd name="connsiteY1" fmla="*/ 0 h 2934967"/>
              <a:gd name="connsiteX2" fmla="*/ 742945 w 3600445"/>
              <a:gd name="connsiteY2" fmla="*/ 2934967 h 2934967"/>
              <a:gd name="connsiteX3" fmla="*/ 0 w 3600445"/>
              <a:gd name="connsiteY3" fmla="*/ 2160267 h 2934967"/>
              <a:gd name="connsiteX0" fmla="*/ 0 w 7956545"/>
              <a:gd name="connsiteY0" fmla="*/ 2236467 h 3011167"/>
              <a:gd name="connsiteX1" fmla="*/ 7956545 w 7956545"/>
              <a:gd name="connsiteY1" fmla="*/ 0 h 3011167"/>
              <a:gd name="connsiteX2" fmla="*/ 742945 w 7956545"/>
              <a:gd name="connsiteY2" fmla="*/ 3011167 h 3011167"/>
              <a:gd name="connsiteX3" fmla="*/ 0 w 7956545"/>
              <a:gd name="connsiteY3" fmla="*/ 2236467 h 3011167"/>
              <a:gd name="connsiteX0" fmla="*/ 0 w 8032745"/>
              <a:gd name="connsiteY0" fmla="*/ 1804667 h 3011167"/>
              <a:gd name="connsiteX1" fmla="*/ 8032745 w 8032745"/>
              <a:gd name="connsiteY1" fmla="*/ 0 h 3011167"/>
              <a:gd name="connsiteX2" fmla="*/ 819145 w 8032745"/>
              <a:gd name="connsiteY2" fmla="*/ 3011167 h 3011167"/>
              <a:gd name="connsiteX3" fmla="*/ 0 w 8032745"/>
              <a:gd name="connsiteY3" fmla="*/ 1804667 h 3011167"/>
              <a:gd name="connsiteX0" fmla="*/ 146055 w 8178800"/>
              <a:gd name="connsiteY0" fmla="*/ 1804667 h 3442967"/>
              <a:gd name="connsiteX1" fmla="*/ 8178800 w 8178800"/>
              <a:gd name="connsiteY1" fmla="*/ 0 h 3442967"/>
              <a:gd name="connsiteX2" fmla="*/ 0 w 8178800"/>
              <a:gd name="connsiteY2" fmla="*/ 3442967 h 3442967"/>
              <a:gd name="connsiteX3" fmla="*/ 146055 w 8178800"/>
              <a:gd name="connsiteY3" fmla="*/ 1804667 h 3442967"/>
              <a:gd name="connsiteX0" fmla="*/ 0 w 8032745"/>
              <a:gd name="connsiteY0" fmla="*/ 1804667 h 3341367"/>
              <a:gd name="connsiteX1" fmla="*/ 8032745 w 8032745"/>
              <a:gd name="connsiteY1" fmla="*/ 0 h 3341367"/>
              <a:gd name="connsiteX2" fmla="*/ 2017652 w 8032745"/>
              <a:gd name="connsiteY2" fmla="*/ 3341367 h 3341367"/>
              <a:gd name="connsiteX3" fmla="*/ 0 w 8032745"/>
              <a:gd name="connsiteY3" fmla="*/ 1804667 h 3341367"/>
              <a:gd name="connsiteX0" fmla="*/ 0 w 7825390"/>
              <a:gd name="connsiteY0" fmla="*/ 1347467 h 3341367"/>
              <a:gd name="connsiteX1" fmla="*/ 7825390 w 7825390"/>
              <a:gd name="connsiteY1" fmla="*/ 0 h 3341367"/>
              <a:gd name="connsiteX2" fmla="*/ 1810297 w 7825390"/>
              <a:gd name="connsiteY2" fmla="*/ 3341367 h 3341367"/>
              <a:gd name="connsiteX3" fmla="*/ 0 w 7825390"/>
              <a:gd name="connsiteY3" fmla="*/ 1347467 h 3341367"/>
              <a:gd name="connsiteX0" fmla="*/ 0 w 7825390"/>
              <a:gd name="connsiteY0" fmla="*/ 1347467 h 2998467"/>
              <a:gd name="connsiteX1" fmla="*/ 7825390 w 7825390"/>
              <a:gd name="connsiteY1" fmla="*/ 0 h 2998467"/>
              <a:gd name="connsiteX2" fmla="*/ 3690017 w 7825390"/>
              <a:gd name="connsiteY2" fmla="*/ 2998467 h 2998467"/>
              <a:gd name="connsiteX3" fmla="*/ 0 w 7825390"/>
              <a:gd name="connsiteY3" fmla="*/ 1347467 h 2998467"/>
              <a:gd name="connsiteX0" fmla="*/ 0 w 3690017"/>
              <a:gd name="connsiteY0" fmla="*/ 3023867 h 4674867"/>
              <a:gd name="connsiteX1" fmla="*/ 2321461 w 3690017"/>
              <a:gd name="connsiteY1" fmla="*/ 0 h 4674867"/>
              <a:gd name="connsiteX2" fmla="*/ 3690017 w 3690017"/>
              <a:gd name="connsiteY2" fmla="*/ 4674867 h 4674867"/>
              <a:gd name="connsiteX3" fmla="*/ 0 w 3690017"/>
              <a:gd name="connsiteY3" fmla="*/ 3023867 h 4674867"/>
              <a:gd name="connsiteX0" fmla="*/ 0 w 4460838"/>
              <a:gd name="connsiteY0" fmla="*/ 3023867 h 4160517"/>
              <a:gd name="connsiteX1" fmla="*/ 2321461 w 4460838"/>
              <a:gd name="connsiteY1" fmla="*/ 0 h 4160517"/>
              <a:gd name="connsiteX2" fmla="*/ 4460838 w 4460838"/>
              <a:gd name="connsiteY2" fmla="*/ 4160517 h 4160517"/>
              <a:gd name="connsiteX3" fmla="*/ 0 w 4460838"/>
              <a:gd name="connsiteY3" fmla="*/ 3023867 h 4160517"/>
              <a:gd name="connsiteX0" fmla="*/ 0 w 4460838"/>
              <a:gd name="connsiteY0" fmla="*/ 2833367 h 3970017"/>
              <a:gd name="connsiteX1" fmla="*/ 2727157 w 4460838"/>
              <a:gd name="connsiteY1" fmla="*/ 0 h 3970017"/>
              <a:gd name="connsiteX2" fmla="*/ 4460838 w 4460838"/>
              <a:gd name="connsiteY2" fmla="*/ 3970017 h 3970017"/>
              <a:gd name="connsiteX3" fmla="*/ 0 w 4460838"/>
              <a:gd name="connsiteY3" fmla="*/ 2833367 h 3970017"/>
              <a:gd name="connsiteX0" fmla="*/ 0 w 4366177"/>
              <a:gd name="connsiteY0" fmla="*/ 2833367 h 4331967"/>
              <a:gd name="connsiteX1" fmla="*/ 2727157 w 4366177"/>
              <a:gd name="connsiteY1" fmla="*/ 0 h 4331967"/>
              <a:gd name="connsiteX2" fmla="*/ 4366177 w 4366177"/>
              <a:gd name="connsiteY2" fmla="*/ 4331967 h 4331967"/>
              <a:gd name="connsiteX3" fmla="*/ 0 w 4366177"/>
              <a:gd name="connsiteY3" fmla="*/ 2833367 h 4331967"/>
              <a:gd name="connsiteX0" fmla="*/ 0 w 3189661"/>
              <a:gd name="connsiteY0" fmla="*/ 1042667 h 4331967"/>
              <a:gd name="connsiteX1" fmla="*/ 1550641 w 3189661"/>
              <a:gd name="connsiteY1" fmla="*/ 0 h 4331967"/>
              <a:gd name="connsiteX2" fmla="*/ 3189661 w 3189661"/>
              <a:gd name="connsiteY2" fmla="*/ 4331967 h 4331967"/>
              <a:gd name="connsiteX3" fmla="*/ 0 w 3189661"/>
              <a:gd name="connsiteY3" fmla="*/ 1042667 h 4331967"/>
              <a:gd name="connsiteX0" fmla="*/ 0 w 3189661"/>
              <a:gd name="connsiteY0" fmla="*/ 1480817 h 4770117"/>
              <a:gd name="connsiteX1" fmla="*/ 2186230 w 3189661"/>
              <a:gd name="connsiteY1" fmla="*/ 0 h 4770117"/>
              <a:gd name="connsiteX2" fmla="*/ 3189661 w 3189661"/>
              <a:gd name="connsiteY2" fmla="*/ 4770117 h 4770117"/>
              <a:gd name="connsiteX3" fmla="*/ 0 w 3189661"/>
              <a:gd name="connsiteY3" fmla="*/ 1480817 h 4770117"/>
            </a:gdLst>
            <a:ahLst/>
            <a:cxnLst>
              <a:cxn ang="0">
                <a:pos x="connsiteX0" y="connsiteY0"/>
              </a:cxn>
              <a:cxn ang="0">
                <a:pos x="connsiteX1" y="connsiteY1"/>
              </a:cxn>
              <a:cxn ang="0">
                <a:pos x="connsiteX2" y="connsiteY2"/>
              </a:cxn>
              <a:cxn ang="0">
                <a:pos x="connsiteX3" y="connsiteY3"/>
              </a:cxn>
            </a:cxnLst>
            <a:rect l="l" t="t" r="r" b="b"/>
            <a:pathLst>
              <a:path w="3189661" h="4770117">
                <a:moveTo>
                  <a:pt x="0" y="1480817"/>
                </a:moveTo>
                <a:lnTo>
                  <a:pt x="2186230" y="0"/>
                </a:lnTo>
                <a:lnTo>
                  <a:pt x="3189661" y="4770117"/>
                </a:lnTo>
                <a:lnTo>
                  <a:pt x="0" y="1480817"/>
                </a:lnTo>
                <a:close/>
              </a:path>
            </a:pathLst>
          </a:custGeom>
          <a:gradFill>
            <a:gsLst>
              <a:gs pos="0">
                <a:srgbClr val="FFC000">
                  <a:alpha val="77000"/>
                </a:srgbClr>
              </a:gs>
              <a:gs pos="100000">
                <a:schemeClr val="bg1">
                  <a:alpha val="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4" name="等腰三角形 3"/>
          <p:cNvSpPr/>
          <p:nvPr userDrawn="1"/>
        </p:nvSpPr>
        <p:spPr bwMode="auto">
          <a:xfrm rot="10412591" flipH="1">
            <a:off x="1411232" y="982778"/>
            <a:ext cx="4183122" cy="2544581"/>
          </a:xfrm>
          <a:custGeom>
            <a:avLst/>
            <a:gdLst>
              <a:gd name="connsiteX0" fmla="*/ 0 w 3600445"/>
              <a:gd name="connsiteY0" fmla="*/ 2160267 h 2160267"/>
              <a:gd name="connsiteX1" fmla="*/ 3600445 w 3600445"/>
              <a:gd name="connsiteY1" fmla="*/ 0 h 2160267"/>
              <a:gd name="connsiteX2" fmla="*/ 3600445 w 3600445"/>
              <a:gd name="connsiteY2" fmla="*/ 2160267 h 2160267"/>
              <a:gd name="connsiteX3" fmla="*/ 0 w 3600445"/>
              <a:gd name="connsiteY3" fmla="*/ 2160267 h 2160267"/>
              <a:gd name="connsiteX0" fmla="*/ 0 w 3600445"/>
              <a:gd name="connsiteY0" fmla="*/ 2160267 h 2934967"/>
              <a:gd name="connsiteX1" fmla="*/ 3600445 w 3600445"/>
              <a:gd name="connsiteY1" fmla="*/ 0 h 2934967"/>
              <a:gd name="connsiteX2" fmla="*/ 742945 w 3600445"/>
              <a:gd name="connsiteY2" fmla="*/ 2934967 h 2934967"/>
              <a:gd name="connsiteX3" fmla="*/ 0 w 3600445"/>
              <a:gd name="connsiteY3" fmla="*/ 2160267 h 2934967"/>
              <a:gd name="connsiteX0" fmla="*/ 0 w 7956545"/>
              <a:gd name="connsiteY0" fmla="*/ 2236467 h 3011167"/>
              <a:gd name="connsiteX1" fmla="*/ 7956545 w 7956545"/>
              <a:gd name="connsiteY1" fmla="*/ 0 h 3011167"/>
              <a:gd name="connsiteX2" fmla="*/ 742945 w 7956545"/>
              <a:gd name="connsiteY2" fmla="*/ 3011167 h 3011167"/>
              <a:gd name="connsiteX3" fmla="*/ 0 w 7956545"/>
              <a:gd name="connsiteY3" fmla="*/ 2236467 h 3011167"/>
              <a:gd name="connsiteX0" fmla="*/ 0 w 8032745"/>
              <a:gd name="connsiteY0" fmla="*/ 1804667 h 3011167"/>
              <a:gd name="connsiteX1" fmla="*/ 8032745 w 8032745"/>
              <a:gd name="connsiteY1" fmla="*/ 0 h 3011167"/>
              <a:gd name="connsiteX2" fmla="*/ 819145 w 8032745"/>
              <a:gd name="connsiteY2" fmla="*/ 3011167 h 3011167"/>
              <a:gd name="connsiteX3" fmla="*/ 0 w 8032745"/>
              <a:gd name="connsiteY3" fmla="*/ 1804667 h 3011167"/>
              <a:gd name="connsiteX0" fmla="*/ 146055 w 8178800"/>
              <a:gd name="connsiteY0" fmla="*/ 1804667 h 3442967"/>
              <a:gd name="connsiteX1" fmla="*/ 8178800 w 8178800"/>
              <a:gd name="connsiteY1" fmla="*/ 0 h 3442967"/>
              <a:gd name="connsiteX2" fmla="*/ 0 w 8178800"/>
              <a:gd name="connsiteY2" fmla="*/ 3442967 h 3442967"/>
              <a:gd name="connsiteX3" fmla="*/ 146055 w 8178800"/>
              <a:gd name="connsiteY3" fmla="*/ 1804667 h 3442967"/>
              <a:gd name="connsiteX0" fmla="*/ 0 w 8032745"/>
              <a:gd name="connsiteY0" fmla="*/ 1804667 h 3341367"/>
              <a:gd name="connsiteX1" fmla="*/ 8032745 w 8032745"/>
              <a:gd name="connsiteY1" fmla="*/ 0 h 3341367"/>
              <a:gd name="connsiteX2" fmla="*/ 2017652 w 8032745"/>
              <a:gd name="connsiteY2" fmla="*/ 3341367 h 3341367"/>
              <a:gd name="connsiteX3" fmla="*/ 0 w 8032745"/>
              <a:gd name="connsiteY3" fmla="*/ 1804667 h 3341367"/>
              <a:gd name="connsiteX0" fmla="*/ 0 w 7825390"/>
              <a:gd name="connsiteY0" fmla="*/ 1347467 h 3341367"/>
              <a:gd name="connsiteX1" fmla="*/ 7825390 w 7825390"/>
              <a:gd name="connsiteY1" fmla="*/ 0 h 3341367"/>
              <a:gd name="connsiteX2" fmla="*/ 1810297 w 7825390"/>
              <a:gd name="connsiteY2" fmla="*/ 3341367 h 3341367"/>
              <a:gd name="connsiteX3" fmla="*/ 0 w 7825390"/>
              <a:gd name="connsiteY3" fmla="*/ 1347467 h 3341367"/>
              <a:gd name="connsiteX0" fmla="*/ 0 w 7825390"/>
              <a:gd name="connsiteY0" fmla="*/ 1347467 h 2998467"/>
              <a:gd name="connsiteX1" fmla="*/ 7825390 w 7825390"/>
              <a:gd name="connsiteY1" fmla="*/ 0 h 2998467"/>
              <a:gd name="connsiteX2" fmla="*/ 3690017 w 7825390"/>
              <a:gd name="connsiteY2" fmla="*/ 2998467 h 2998467"/>
              <a:gd name="connsiteX3" fmla="*/ 0 w 7825390"/>
              <a:gd name="connsiteY3" fmla="*/ 1347467 h 2998467"/>
              <a:gd name="connsiteX0" fmla="*/ 0 w 3690017"/>
              <a:gd name="connsiteY0" fmla="*/ 3023867 h 4674867"/>
              <a:gd name="connsiteX1" fmla="*/ 2321461 w 3690017"/>
              <a:gd name="connsiteY1" fmla="*/ 0 h 4674867"/>
              <a:gd name="connsiteX2" fmla="*/ 3690017 w 3690017"/>
              <a:gd name="connsiteY2" fmla="*/ 4674867 h 4674867"/>
              <a:gd name="connsiteX3" fmla="*/ 0 w 3690017"/>
              <a:gd name="connsiteY3" fmla="*/ 3023867 h 4674867"/>
              <a:gd name="connsiteX0" fmla="*/ 0 w 4460838"/>
              <a:gd name="connsiteY0" fmla="*/ 3023867 h 4160517"/>
              <a:gd name="connsiteX1" fmla="*/ 2321461 w 4460838"/>
              <a:gd name="connsiteY1" fmla="*/ 0 h 4160517"/>
              <a:gd name="connsiteX2" fmla="*/ 4460838 w 4460838"/>
              <a:gd name="connsiteY2" fmla="*/ 4160517 h 4160517"/>
              <a:gd name="connsiteX3" fmla="*/ 0 w 4460838"/>
              <a:gd name="connsiteY3" fmla="*/ 3023867 h 4160517"/>
              <a:gd name="connsiteX0" fmla="*/ 0 w 4460838"/>
              <a:gd name="connsiteY0" fmla="*/ 2833367 h 3970017"/>
              <a:gd name="connsiteX1" fmla="*/ 2727157 w 4460838"/>
              <a:gd name="connsiteY1" fmla="*/ 0 h 3970017"/>
              <a:gd name="connsiteX2" fmla="*/ 4460838 w 4460838"/>
              <a:gd name="connsiteY2" fmla="*/ 3970017 h 3970017"/>
              <a:gd name="connsiteX3" fmla="*/ 0 w 4460838"/>
              <a:gd name="connsiteY3" fmla="*/ 2833367 h 3970017"/>
              <a:gd name="connsiteX0" fmla="*/ 0 w 4366177"/>
              <a:gd name="connsiteY0" fmla="*/ 2833367 h 4331967"/>
              <a:gd name="connsiteX1" fmla="*/ 2727157 w 4366177"/>
              <a:gd name="connsiteY1" fmla="*/ 0 h 4331967"/>
              <a:gd name="connsiteX2" fmla="*/ 4366177 w 4366177"/>
              <a:gd name="connsiteY2" fmla="*/ 4331967 h 4331967"/>
              <a:gd name="connsiteX3" fmla="*/ 0 w 4366177"/>
              <a:gd name="connsiteY3" fmla="*/ 2833367 h 4331967"/>
              <a:gd name="connsiteX0" fmla="*/ 0 w 3189661"/>
              <a:gd name="connsiteY0" fmla="*/ 1042667 h 4331967"/>
              <a:gd name="connsiteX1" fmla="*/ 1550641 w 3189661"/>
              <a:gd name="connsiteY1" fmla="*/ 0 h 4331967"/>
              <a:gd name="connsiteX2" fmla="*/ 3189661 w 3189661"/>
              <a:gd name="connsiteY2" fmla="*/ 4331967 h 4331967"/>
              <a:gd name="connsiteX3" fmla="*/ 0 w 3189661"/>
              <a:gd name="connsiteY3" fmla="*/ 1042667 h 4331967"/>
              <a:gd name="connsiteX0" fmla="*/ 0 w 3189661"/>
              <a:gd name="connsiteY0" fmla="*/ 1480817 h 4770117"/>
              <a:gd name="connsiteX1" fmla="*/ 2186230 w 3189661"/>
              <a:gd name="connsiteY1" fmla="*/ 0 h 4770117"/>
              <a:gd name="connsiteX2" fmla="*/ 3189661 w 3189661"/>
              <a:gd name="connsiteY2" fmla="*/ 4770117 h 4770117"/>
              <a:gd name="connsiteX3" fmla="*/ 0 w 3189661"/>
              <a:gd name="connsiteY3" fmla="*/ 1480817 h 4770117"/>
              <a:gd name="connsiteX0" fmla="*/ 0 w 3465684"/>
              <a:gd name="connsiteY0" fmla="*/ 2275556 h 4770117"/>
              <a:gd name="connsiteX1" fmla="*/ 2462253 w 3465684"/>
              <a:gd name="connsiteY1" fmla="*/ 0 h 4770117"/>
              <a:gd name="connsiteX2" fmla="*/ 3465684 w 3465684"/>
              <a:gd name="connsiteY2" fmla="*/ 4770117 h 4770117"/>
              <a:gd name="connsiteX3" fmla="*/ 0 w 3465684"/>
              <a:gd name="connsiteY3" fmla="*/ 2275556 h 4770117"/>
              <a:gd name="connsiteX0" fmla="*/ 0 w 3465684"/>
              <a:gd name="connsiteY0" fmla="*/ 3335258 h 5829819"/>
              <a:gd name="connsiteX1" fmla="*/ 2211489 w 3465684"/>
              <a:gd name="connsiteY1" fmla="*/ 0 h 5829819"/>
              <a:gd name="connsiteX2" fmla="*/ 3465684 w 3465684"/>
              <a:gd name="connsiteY2" fmla="*/ 5829819 h 5829819"/>
              <a:gd name="connsiteX3" fmla="*/ 0 w 3465684"/>
              <a:gd name="connsiteY3" fmla="*/ 3335258 h 5829819"/>
              <a:gd name="connsiteX0" fmla="*/ 0 w 3364993"/>
              <a:gd name="connsiteY0" fmla="*/ 4192888 h 5829819"/>
              <a:gd name="connsiteX1" fmla="*/ 2110798 w 3364993"/>
              <a:gd name="connsiteY1" fmla="*/ 0 h 5829819"/>
              <a:gd name="connsiteX2" fmla="*/ 3364993 w 3364993"/>
              <a:gd name="connsiteY2" fmla="*/ 5829819 h 5829819"/>
              <a:gd name="connsiteX3" fmla="*/ 0 w 3364993"/>
              <a:gd name="connsiteY3" fmla="*/ 4192888 h 5829819"/>
              <a:gd name="connsiteX0" fmla="*/ 0 w 3364993"/>
              <a:gd name="connsiteY0" fmla="*/ 4192888 h 5829819"/>
              <a:gd name="connsiteX1" fmla="*/ 2110798 w 3364993"/>
              <a:gd name="connsiteY1" fmla="*/ 0 h 5829819"/>
              <a:gd name="connsiteX2" fmla="*/ 2940591 w 3364993"/>
              <a:gd name="connsiteY2" fmla="*/ 3840272 h 5829819"/>
              <a:gd name="connsiteX3" fmla="*/ 3364993 w 3364993"/>
              <a:gd name="connsiteY3" fmla="*/ 5829819 h 5829819"/>
              <a:gd name="connsiteX4" fmla="*/ 0 w 3364993"/>
              <a:gd name="connsiteY4" fmla="*/ 4192888 h 5829819"/>
              <a:gd name="connsiteX0" fmla="*/ 0 w 3364993"/>
              <a:gd name="connsiteY0" fmla="*/ 4192888 h 5829819"/>
              <a:gd name="connsiteX1" fmla="*/ 2110798 w 3364993"/>
              <a:gd name="connsiteY1" fmla="*/ 0 h 5829819"/>
              <a:gd name="connsiteX2" fmla="*/ 3359030 w 3364993"/>
              <a:gd name="connsiteY2" fmla="*/ 3486796 h 5829819"/>
              <a:gd name="connsiteX3" fmla="*/ 3364993 w 3364993"/>
              <a:gd name="connsiteY3" fmla="*/ 5829819 h 5829819"/>
              <a:gd name="connsiteX4" fmla="*/ 0 w 3364993"/>
              <a:gd name="connsiteY4" fmla="*/ 4192888 h 5829819"/>
              <a:gd name="connsiteX0" fmla="*/ 0 w 3359040"/>
              <a:gd name="connsiteY0" fmla="*/ 4192888 h 5719182"/>
              <a:gd name="connsiteX1" fmla="*/ 2110798 w 3359040"/>
              <a:gd name="connsiteY1" fmla="*/ 0 h 5719182"/>
              <a:gd name="connsiteX2" fmla="*/ 3359030 w 3359040"/>
              <a:gd name="connsiteY2" fmla="*/ 3486796 h 5719182"/>
              <a:gd name="connsiteX3" fmla="*/ 3083774 w 3359040"/>
              <a:gd name="connsiteY3" fmla="*/ 5719182 h 5719182"/>
              <a:gd name="connsiteX4" fmla="*/ 0 w 3359040"/>
              <a:gd name="connsiteY4" fmla="*/ 4192888 h 5719182"/>
              <a:gd name="connsiteX0" fmla="*/ 0 w 3359040"/>
              <a:gd name="connsiteY0" fmla="*/ 3160600 h 4686894"/>
              <a:gd name="connsiteX1" fmla="*/ 649496 w 3359040"/>
              <a:gd name="connsiteY1" fmla="*/ 0 h 4686894"/>
              <a:gd name="connsiteX2" fmla="*/ 3359030 w 3359040"/>
              <a:gd name="connsiteY2" fmla="*/ 2454508 h 4686894"/>
              <a:gd name="connsiteX3" fmla="*/ 3083774 w 3359040"/>
              <a:gd name="connsiteY3" fmla="*/ 4686894 h 4686894"/>
              <a:gd name="connsiteX4" fmla="*/ 0 w 3359040"/>
              <a:gd name="connsiteY4" fmla="*/ 3160600 h 4686894"/>
              <a:gd name="connsiteX0" fmla="*/ 0 w 3359045"/>
              <a:gd name="connsiteY0" fmla="*/ 3160600 h 4686894"/>
              <a:gd name="connsiteX1" fmla="*/ 649496 w 3359045"/>
              <a:gd name="connsiteY1" fmla="*/ 0 h 4686894"/>
              <a:gd name="connsiteX2" fmla="*/ 3359030 w 3359045"/>
              <a:gd name="connsiteY2" fmla="*/ 2454508 h 4686894"/>
              <a:gd name="connsiteX3" fmla="*/ 3083774 w 3359045"/>
              <a:gd name="connsiteY3" fmla="*/ 4686894 h 4686894"/>
              <a:gd name="connsiteX4" fmla="*/ 0 w 3359045"/>
              <a:gd name="connsiteY4" fmla="*/ 3160600 h 4686894"/>
              <a:gd name="connsiteX0" fmla="*/ 0 w 3359030"/>
              <a:gd name="connsiteY0" fmla="*/ 3160600 h 4686894"/>
              <a:gd name="connsiteX1" fmla="*/ 649496 w 3359030"/>
              <a:gd name="connsiteY1" fmla="*/ 0 h 4686894"/>
              <a:gd name="connsiteX2" fmla="*/ 3359030 w 3359030"/>
              <a:gd name="connsiteY2" fmla="*/ 2454508 h 4686894"/>
              <a:gd name="connsiteX3" fmla="*/ 3083774 w 3359030"/>
              <a:gd name="connsiteY3" fmla="*/ 4686894 h 4686894"/>
              <a:gd name="connsiteX4" fmla="*/ 0 w 3359030"/>
              <a:gd name="connsiteY4" fmla="*/ 3160600 h 4686894"/>
              <a:gd name="connsiteX0" fmla="*/ 0 w 3359030"/>
              <a:gd name="connsiteY0" fmla="*/ 3160600 h 4686894"/>
              <a:gd name="connsiteX1" fmla="*/ 649496 w 3359030"/>
              <a:gd name="connsiteY1" fmla="*/ 0 h 4686894"/>
              <a:gd name="connsiteX2" fmla="*/ 3359030 w 3359030"/>
              <a:gd name="connsiteY2" fmla="*/ 2454508 h 4686894"/>
              <a:gd name="connsiteX3" fmla="*/ 3083774 w 3359030"/>
              <a:gd name="connsiteY3" fmla="*/ 4686894 h 4686894"/>
              <a:gd name="connsiteX4" fmla="*/ 0 w 3359030"/>
              <a:gd name="connsiteY4" fmla="*/ 3160600 h 4686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9030" h="4686894">
                <a:moveTo>
                  <a:pt x="0" y="3160600"/>
                </a:moveTo>
                <a:lnTo>
                  <a:pt x="649496" y="0"/>
                </a:lnTo>
                <a:lnTo>
                  <a:pt x="3359030" y="2454508"/>
                </a:lnTo>
                <a:cubicBezTo>
                  <a:pt x="3188829" y="3892352"/>
                  <a:pt x="3364521" y="2424580"/>
                  <a:pt x="3083774" y="4686894"/>
                </a:cubicBezTo>
                <a:lnTo>
                  <a:pt x="0" y="3160600"/>
                </a:lnTo>
                <a:close/>
              </a:path>
            </a:pathLst>
          </a:custGeom>
          <a:gradFill flip="none" rotWithShape="1">
            <a:gsLst>
              <a:gs pos="7000">
                <a:srgbClr val="FFC000">
                  <a:alpha val="88000"/>
                </a:srgbClr>
              </a:gs>
              <a:gs pos="44000">
                <a:srgbClr val="FF9900">
                  <a:alpha val="0"/>
                </a:srgbClr>
              </a:gs>
              <a:gs pos="83000">
                <a:srgbClr val="FFC000">
                  <a:lumMod val="94000"/>
                  <a:alpha val="46000"/>
                </a:srgbClr>
              </a:gs>
            </a:gsLst>
            <a:path path="circle">
              <a:fillToRect l="50000" t="50000" r="50000" b="50000"/>
            </a:path>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3461400464"/>
      </p:ext>
    </p:extLst>
  </p:cSld>
  <p:clrMapOvr>
    <a:masterClrMapping/>
  </p:clrMapOvr>
  <mc:AlternateContent xmlns:mc="http://schemas.openxmlformats.org/markup-compatibility/2006" xmlns:p14="http://schemas.microsoft.com/office/powerpoint/2010/main">
    <mc:Choice Requires="p14">
      <p:transition spd="slow" advClick="0" advTm="1000">
        <p14:flash/>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10" presetClass="entr" presetSubtype="0"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par>
                                <p:cTn id="38" presetID="10" presetClass="entr" presetSubtype="0" fill="hold"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childTnLst>
                                </p:cTn>
                              </p:par>
                              <p:par>
                                <p:cTn id="41" presetID="35" presetClass="path" presetSubtype="0" fill="hold" nodeType="withEffect">
                                  <p:stCondLst>
                                    <p:cond delay="0"/>
                                  </p:stCondLst>
                                  <p:childTnLst>
                                    <p:animMotion origin="layout" path="M 0 0  L -0.25 0  E" pathEditMode="relative" rAng="0" ptsTypes="">
                                      <p:cBhvr>
                                        <p:cTn id="42" dur="3000" fill="hold"/>
                                        <p:tgtEl>
                                          <p:spTgt spid="13"/>
                                        </p:tgtEl>
                                        <p:attrNameLst>
                                          <p:attrName>ppt_x</p:attrName>
                                          <p:attrName>ppt_y</p:attrName>
                                        </p:attrNameLst>
                                      </p:cBhvr>
                                      <p:rCtr x="0" y="0"/>
                                    </p:animMotion>
                                  </p:childTnLst>
                                </p:cTn>
                              </p:par>
                              <p:par>
                                <p:cTn id="43" presetID="35" presetClass="path" presetSubtype="0" fill="hold" nodeType="withEffect">
                                  <p:stCondLst>
                                    <p:cond delay="0"/>
                                  </p:stCondLst>
                                  <p:childTnLst>
                                    <p:animMotion origin="layout" path="M 4.16667E-6 3.33333E-6 L -0.31632 3.33333E-6 " pathEditMode="relative" rAng="0" ptsTypes="AA">
                                      <p:cBhvr>
                                        <p:cTn id="44" dur="3000" fill="hold"/>
                                        <p:tgtEl>
                                          <p:spTgt spid="5"/>
                                        </p:tgtEl>
                                        <p:attrNameLst>
                                          <p:attrName>ppt_x</p:attrName>
                                          <p:attrName>ppt_y</p:attrName>
                                        </p:attrNameLst>
                                      </p:cBhvr>
                                      <p:rCtr x="-15816" y="0"/>
                                    </p:animMotion>
                                  </p:childTnLst>
                                </p:cTn>
                              </p:par>
                              <p:par>
                                <p:cTn id="45" presetID="35" presetClass="path" presetSubtype="0" fill="hold" nodeType="withEffect">
                                  <p:stCondLst>
                                    <p:cond delay="0"/>
                                  </p:stCondLst>
                                  <p:childTnLst>
                                    <p:animMotion origin="layout" path="M 0.00504 -1.85185E-6 L -0.46684 -1.85185E-6 " pathEditMode="relative" rAng="0" ptsTypes="AA">
                                      <p:cBhvr>
                                        <p:cTn id="46" dur="3000" fill="hold"/>
                                        <p:tgtEl>
                                          <p:spTgt spid="8"/>
                                        </p:tgtEl>
                                        <p:attrNameLst>
                                          <p:attrName>ppt_x</p:attrName>
                                          <p:attrName>ppt_y</p:attrName>
                                        </p:attrNameLst>
                                      </p:cBhvr>
                                      <p:rCtr x="-23594" y="0"/>
                                    </p:animMotion>
                                  </p:childTnLst>
                                </p:cTn>
                              </p:par>
                              <p:par>
                                <p:cTn id="47" presetID="35" presetClass="path" presetSubtype="0" fill="hold" nodeType="withEffect">
                                  <p:stCondLst>
                                    <p:cond delay="0"/>
                                  </p:stCondLst>
                                  <p:childTnLst>
                                    <p:animMotion origin="layout" path="M -3.05556E-6 1.11111E-6 L -0.19531 1.11111E-6 " pathEditMode="relative" rAng="0" ptsTypes="AA">
                                      <p:cBhvr>
                                        <p:cTn id="48" dur="3000" fill="hold"/>
                                        <p:tgtEl>
                                          <p:spTgt spid="10"/>
                                        </p:tgtEl>
                                        <p:attrNameLst>
                                          <p:attrName>ppt_x</p:attrName>
                                          <p:attrName>ppt_y</p:attrName>
                                        </p:attrNameLst>
                                      </p:cBhvr>
                                      <p:rCtr x="-9774" y="0"/>
                                    </p:animMotion>
                                  </p:childTnLst>
                                </p:cTn>
                              </p:par>
                              <p:par>
                                <p:cTn id="49" presetID="35" presetClass="path" presetSubtype="0" fill="hold" nodeType="withEffect">
                                  <p:stCondLst>
                                    <p:cond delay="0"/>
                                  </p:stCondLst>
                                  <p:childTnLst>
                                    <p:animMotion origin="layout" path="M 5.55556E-7 2.59259E-6 L -0.43594 2.59259E-6 " pathEditMode="relative" rAng="0" ptsTypes="AA">
                                      <p:cBhvr>
                                        <p:cTn id="50" dur="3000" fill="hold"/>
                                        <p:tgtEl>
                                          <p:spTgt spid="7"/>
                                        </p:tgtEl>
                                        <p:attrNameLst>
                                          <p:attrName>ppt_x</p:attrName>
                                          <p:attrName>ppt_y</p:attrName>
                                        </p:attrNameLst>
                                      </p:cBhvr>
                                      <p:rCtr x="-21806" y="0"/>
                                    </p:animMotion>
                                  </p:childTnLst>
                                </p:cTn>
                              </p:par>
                              <p:par>
                                <p:cTn id="51" presetID="35" presetClass="path" presetSubtype="0" fill="hold" nodeType="withEffect">
                                  <p:stCondLst>
                                    <p:cond delay="0"/>
                                  </p:stCondLst>
                                  <p:childTnLst>
                                    <p:animMotion origin="layout" path="M -1.94444E-6 2.59259E-6 L -0.61719 2.59259E-6 " pathEditMode="relative" rAng="0" ptsTypes="AA">
                                      <p:cBhvr>
                                        <p:cTn id="52" dur="3000" fill="hold"/>
                                        <p:tgtEl>
                                          <p:spTgt spid="9"/>
                                        </p:tgtEl>
                                        <p:attrNameLst>
                                          <p:attrName>ppt_x</p:attrName>
                                          <p:attrName>ppt_y</p:attrName>
                                        </p:attrNameLst>
                                      </p:cBhvr>
                                      <p:rCtr x="-30868" y="0"/>
                                    </p:animMotion>
                                  </p:childTnLst>
                                </p:cTn>
                              </p:par>
                              <p:par>
                                <p:cTn id="53" presetID="35" presetClass="path" presetSubtype="0" fill="hold" nodeType="withEffect">
                                  <p:stCondLst>
                                    <p:cond delay="0"/>
                                  </p:stCondLst>
                                  <p:childTnLst>
                                    <p:animMotion origin="layout" path="M 3.05556E-6 -1.85185E-6 L -0.33577 -1.85185E-6 " pathEditMode="relative" rAng="0" ptsTypes="AA">
                                      <p:cBhvr>
                                        <p:cTn id="54" dur="3000" fill="hold"/>
                                        <p:tgtEl>
                                          <p:spTgt spid="4"/>
                                        </p:tgtEl>
                                        <p:attrNameLst>
                                          <p:attrName>ppt_x</p:attrName>
                                          <p:attrName>ppt_y</p:attrName>
                                        </p:attrNameLst>
                                      </p:cBhvr>
                                      <p:rCtr x="-16788" y="0"/>
                                    </p:animMotion>
                                  </p:childTnLst>
                                </p:cTn>
                              </p:par>
                              <p:par>
                                <p:cTn id="55" presetID="35" presetClass="path" presetSubtype="0" fill="hold" nodeType="withEffect">
                                  <p:stCondLst>
                                    <p:cond delay="0"/>
                                  </p:stCondLst>
                                  <p:childTnLst>
                                    <p:animMotion origin="layout" path="M 1.66667E-6 -1.85185E-6 L -0.57188 -1.85185E-6 " pathEditMode="relative" rAng="0" ptsTypes="AA">
                                      <p:cBhvr>
                                        <p:cTn id="56" dur="3000" fill="hold"/>
                                        <p:tgtEl>
                                          <p:spTgt spid="14"/>
                                        </p:tgtEl>
                                        <p:attrNameLst>
                                          <p:attrName>ppt_x</p:attrName>
                                          <p:attrName>ppt_y</p:attrName>
                                        </p:attrNameLst>
                                      </p:cBhvr>
                                      <p:rCtr x="-28594" y="0"/>
                                    </p:animMotion>
                                  </p:childTnLst>
                                </p:cTn>
                              </p:par>
                              <p:par>
                                <p:cTn id="57" presetID="35" presetClass="path" presetSubtype="0" fill="hold" nodeType="withEffect">
                                  <p:stCondLst>
                                    <p:cond delay="0"/>
                                  </p:stCondLst>
                                  <p:childTnLst>
                                    <p:animMotion origin="layout" path="M 1.66667E-6 -1.85185E-6 L -0.57188 -1.85185E-6 " pathEditMode="relative" rAng="0" ptsTypes="AA">
                                      <p:cBhvr>
                                        <p:cTn id="58" dur="3000" fill="hold"/>
                                        <p:tgtEl>
                                          <p:spTgt spid="15"/>
                                        </p:tgtEl>
                                        <p:attrNameLst>
                                          <p:attrName>ppt_x</p:attrName>
                                          <p:attrName>ppt_y</p:attrName>
                                        </p:attrNameLst>
                                      </p:cBhvr>
                                      <p:rCtr x="-28594" y="0"/>
                                    </p:animMotion>
                                  </p:childTnLst>
                                </p:cTn>
                              </p:par>
                              <p:par>
                                <p:cTn id="59" presetID="63" presetClass="path" presetSubtype="0" fill="hold" nodeType="withEffect">
                                  <p:stCondLst>
                                    <p:cond delay="0"/>
                                  </p:stCondLst>
                                  <p:childTnLst>
                                    <p:animMotion origin="layout" path="M 5.55556E-7 2.59259E-6 L 0.43906 2.59259E-6 " pathEditMode="relative" rAng="0" ptsTypes="AA">
                                      <p:cBhvr>
                                        <p:cTn id="60" dur="3000" fill="hold"/>
                                        <p:tgtEl>
                                          <p:spTgt spid="12"/>
                                        </p:tgtEl>
                                        <p:attrNameLst>
                                          <p:attrName>ppt_x</p:attrName>
                                          <p:attrName>ppt_y</p:attrName>
                                        </p:attrNameLst>
                                      </p:cBhvr>
                                      <p:rCtr x="21944" y="0"/>
                                    </p:animMotion>
                                  </p:childTnLst>
                                </p:cTn>
                              </p:par>
                              <p:par>
                                <p:cTn id="61" presetID="63" presetClass="path" presetSubtype="0" fill="hold" nodeType="withEffect">
                                  <p:stCondLst>
                                    <p:cond delay="0"/>
                                  </p:stCondLst>
                                  <p:childTnLst>
                                    <p:animMotion origin="layout" path="M -1.38889E-6 2.96296E-6 L 0.62813 2.96296E-6 " pathEditMode="relative" rAng="0" ptsTypes="AA">
                                      <p:cBhvr>
                                        <p:cTn id="62" dur="3000" fill="hold"/>
                                        <p:tgtEl>
                                          <p:spTgt spid="11"/>
                                        </p:tgtEl>
                                        <p:attrNameLst>
                                          <p:attrName>ppt_x</p:attrName>
                                          <p:attrName>ppt_y</p:attrName>
                                        </p:attrNameLst>
                                      </p:cBhvr>
                                      <p:rCtr x="31406" y="0"/>
                                    </p:animMotion>
                                  </p:childTnLst>
                                </p:cTn>
                              </p:par>
                              <p:par>
                                <p:cTn id="63" presetID="63" presetClass="path" presetSubtype="0" fill="hold" nodeType="withEffect">
                                  <p:stCondLst>
                                    <p:cond delay="0"/>
                                  </p:stCondLst>
                                  <p:childTnLst>
                                    <p:animMotion origin="layout" path="M 2.77778E-6 -2.96296E-6 L 0.42465 -2.96296E-6 " pathEditMode="relative" rAng="0" ptsTypes="AA">
                                      <p:cBhvr>
                                        <p:cTn id="64" dur="3000" fill="hold"/>
                                        <p:tgtEl>
                                          <p:spTgt spid="6"/>
                                        </p:tgtEl>
                                        <p:attrNameLst>
                                          <p:attrName>ppt_x</p:attrName>
                                          <p:attrName>ppt_y</p:attrName>
                                        </p:attrNameLst>
                                      </p:cBhvr>
                                      <p:rCtr x="21233" y="0"/>
                                    </p:animMotion>
                                  </p:childTnLst>
                                </p:cTn>
                              </p:par>
                              <p:par>
                                <p:cTn id="65" presetID="10" presetClass="exit" presetSubtype="0" fill="hold" nodeType="withEffect">
                                  <p:stCondLst>
                                    <p:cond delay="2500"/>
                                  </p:stCondLst>
                                  <p:childTnLst>
                                    <p:animEffect transition="out" filter="fade">
                                      <p:cBhvr>
                                        <p:cTn id="66" dur="500"/>
                                        <p:tgtEl>
                                          <p:spTgt spid="11"/>
                                        </p:tgtEl>
                                      </p:cBhvr>
                                    </p:animEffect>
                                    <p:set>
                                      <p:cBhvr>
                                        <p:cTn id="67" dur="1" fill="hold">
                                          <p:stCondLst>
                                            <p:cond delay="499"/>
                                          </p:stCondLst>
                                        </p:cTn>
                                        <p:tgtEl>
                                          <p:spTgt spid="11"/>
                                        </p:tgtEl>
                                        <p:attrNameLst>
                                          <p:attrName>style.visibility</p:attrName>
                                        </p:attrNameLst>
                                      </p:cBhvr>
                                      <p:to>
                                        <p:strVal val="hidden"/>
                                      </p:to>
                                    </p:set>
                                  </p:childTnLst>
                                </p:cTn>
                              </p:par>
                              <p:par>
                                <p:cTn id="68" presetID="10" presetClass="exit" presetSubtype="0" fill="hold" nodeType="withEffect">
                                  <p:stCondLst>
                                    <p:cond delay="2500"/>
                                  </p:stCondLst>
                                  <p:childTnLst>
                                    <p:animEffect transition="out" filter="fade">
                                      <p:cBhvr>
                                        <p:cTn id="69" dur="500"/>
                                        <p:tgtEl>
                                          <p:spTgt spid="12"/>
                                        </p:tgtEl>
                                      </p:cBhvr>
                                    </p:animEffect>
                                    <p:set>
                                      <p:cBhvr>
                                        <p:cTn id="70" dur="1" fill="hold">
                                          <p:stCondLst>
                                            <p:cond delay="499"/>
                                          </p:stCondLst>
                                        </p:cTn>
                                        <p:tgtEl>
                                          <p:spTgt spid="12"/>
                                        </p:tgtEl>
                                        <p:attrNameLst>
                                          <p:attrName>style.visibility</p:attrName>
                                        </p:attrNameLst>
                                      </p:cBhvr>
                                      <p:to>
                                        <p:strVal val="hidden"/>
                                      </p:to>
                                    </p:set>
                                  </p:childTnLst>
                                </p:cTn>
                              </p:par>
                              <p:par>
                                <p:cTn id="71" presetID="10" presetClass="exit" presetSubtype="0" fill="hold" nodeType="withEffect">
                                  <p:stCondLst>
                                    <p:cond delay="2500"/>
                                  </p:stCondLst>
                                  <p:childTnLst>
                                    <p:animEffect transition="out" filter="fade">
                                      <p:cBhvr>
                                        <p:cTn id="72" dur="500"/>
                                        <p:tgtEl>
                                          <p:spTgt spid="14"/>
                                        </p:tgtEl>
                                      </p:cBhvr>
                                    </p:animEffect>
                                    <p:set>
                                      <p:cBhvr>
                                        <p:cTn id="73" dur="1" fill="hold">
                                          <p:stCondLst>
                                            <p:cond delay="499"/>
                                          </p:stCondLst>
                                        </p:cTn>
                                        <p:tgtEl>
                                          <p:spTgt spid="14"/>
                                        </p:tgtEl>
                                        <p:attrNameLst>
                                          <p:attrName>style.visibility</p:attrName>
                                        </p:attrNameLst>
                                      </p:cBhvr>
                                      <p:to>
                                        <p:strVal val="hidden"/>
                                      </p:to>
                                    </p:set>
                                  </p:childTnLst>
                                </p:cTn>
                              </p:par>
                              <p:par>
                                <p:cTn id="74" presetID="10" presetClass="exit" presetSubtype="0" fill="hold" nodeType="withEffect">
                                  <p:stCondLst>
                                    <p:cond delay="2500"/>
                                  </p:stCondLst>
                                  <p:childTnLst>
                                    <p:animEffect transition="out" filter="fade">
                                      <p:cBhvr>
                                        <p:cTn id="75" dur="500"/>
                                        <p:tgtEl>
                                          <p:spTgt spid="9"/>
                                        </p:tgtEl>
                                      </p:cBhvr>
                                    </p:animEffect>
                                    <p:set>
                                      <p:cBhvr>
                                        <p:cTn id="76" dur="1" fill="hold">
                                          <p:stCondLst>
                                            <p:cond delay="499"/>
                                          </p:stCondLst>
                                        </p:cTn>
                                        <p:tgtEl>
                                          <p:spTgt spid="9"/>
                                        </p:tgtEl>
                                        <p:attrNameLst>
                                          <p:attrName>style.visibility</p:attrName>
                                        </p:attrNameLst>
                                      </p:cBhvr>
                                      <p:to>
                                        <p:strVal val="hidden"/>
                                      </p:to>
                                    </p:set>
                                  </p:childTnLst>
                                </p:cTn>
                              </p:par>
                              <p:par>
                                <p:cTn id="77" presetID="10" presetClass="exit" presetSubtype="0" fill="hold" nodeType="withEffect">
                                  <p:stCondLst>
                                    <p:cond delay="2500"/>
                                  </p:stCondLst>
                                  <p:childTnLst>
                                    <p:animEffect transition="out" filter="fade">
                                      <p:cBhvr>
                                        <p:cTn id="78" dur="500"/>
                                        <p:tgtEl>
                                          <p:spTgt spid="7"/>
                                        </p:tgtEl>
                                      </p:cBhvr>
                                    </p:animEffect>
                                    <p:set>
                                      <p:cBhvr>
                                        <p:cTn id="79" dur="1" fill="hold">
                                          <p:stCondLst>
                                            <p:cond delay="499"/>
                                          </p:stCondLst>
                                        </p:cTn>
                                        <p:tgtEl>
                                          <p:spTgt spid="7"/>
                                        </p:tgtEl>
                                        <p:attrNameLst>
                                          <p:attrName>style.visibility</p:attrName>
                                        </p:attrNameLst>
                                      </p:cBhvr>
                                      <p:to>
                                        <p:strVal val="hidden"/>
                                      </p:to>
                                    </p:set>
                                  </p:childTnLst>
                                </p:cTn>
                              </p:par>
                              <p:par>
                                <p:cTn id="80" presetID="10" presetClass="exit" presetSubtype="0" fill="hold" nodeType="withEffect">
                                  <p:stCondLst>
                                    <p:cond delay="2500"/>
                                  </p:stCondLst>
                                  <p:childTnLst>
                                    <p:animEffect transition="out" filter="fade">
                                      <p:cBhvr>
                                        <p:cTn id="81" dur="500"/>
                                        <p:tgtEl>
                                          <p:spTgt spid="10"/>
                                        </p:tgtEl>
                                      </p:cBhvr>
                                    </p:animEffect>
                                    <p:set>
                                      <p:cBhvr>
                                        <p:cTn id="82" dur="1" fill="hold">
                                          <p:stCondLst>
                                            <p:cond delay="499"/>
                                          </p:stCondLst>
                                        </p:cTn>
                                        <p:tgtEl>
                                          <p:spTgt spid="10"/>
                                        </p:tgtEl>
                                        <p:attrNameLst>
                                          <p:attrName>style.visibility</p:attrName>
                                        </p:attrNameLst>
                                      </p:cBhvr>
                                      <p:to>
                                        <p:strVal val="hidden"/>
                                      </p:to>
                                    </p:set>
                                  </p:childTnLst>
                                </p:cTn>
                              </p:par>
                              <p:par>
                                <p:cTn id="83" presetID="10" presetClass="exit" presetSubtype="0" fill="hold" nodeType="withEffect">
                                  <p:stCondLst>
                                    <p:cond delay="2500"/>
                                  </p:stCondLst>
                                  <p:childTnLst>
                                    <p:animEffect transition="out" filter="fade">
                                      <p:cBhvr>
                                        <p:cTn id="84" dur="500"/>
                                        <p:tgtEl>
                                          <p:spTgt spid="5"/>
                                        </p:tgtEl>
                                      </p:cBhvr>
                                    </p:animEffect>
                                    <p:set>
                                      <p:cBhvr>
                                        <p:cTn id="85" dur="1" fill="hold">
                                          <p:stCondLst>
                                            <p:cond delay="499"/>
                                          </p:stCondLst>
                                        </p:cTn>
                                        <p:tgtEl>
                                          <p:spTgt spid="5"/>
                                        </p:tgtEl>
                                        <p:attrNameLst>
                                          <p:attrName>style.visibility</p:attrName>
                                        </p:attrNameLst>
                                      </p:cBhvr>
                                      <p:to>
                                        <p:strVal val="hidden"/>
                                      </p:to>
                                    </p:set>
                                  </p:childTnLst>
                                </p:cTn>
                              </p:par>
                              <p:par>
                                <p:cTn id="86" presetID="10" presetClass="exit" presetSubtype="0" fill="hold" nodeType="withEffect">
                                  <p:stCondLst>
                                    <p:cond delay="2500"/>
                                  </p:stCondLst>
                                  <p:childTnLst>
                                    <p:animEffect transition="out" filter="fade">
                                      <p:cBhvr>
                                        <p:cTn id="87" dur="500"/>
                                        <p:tgtEl>
                                          <p:spTgt spid="13"/>
                                        </p:tgtEl>
                                      </p:cBhvr>
                                    </p:animEffect>
                                    <p:set>
                                      <p:cBhvr>
                                        <p:cTn id="88" dur="1" fill="hold">
                                          <p:stCondLst>
                                            <p:cond delay="499"/>
                                          </p:stCondLst>
                                        </p:cTn>
                                        <p:tgtEl>
                                          <p:spTgt spid="13"/>
                                        </p:tgtEl>
                                        <p:attrNameLst>
                                          <p:attrName>style.visibility</p:attrName>
                                        </p:attrNameLst>
                                      </p:cBhvr>
                                      <p:to>
                                        <p:strVal val="hidden"/>
                                      </p:to>
                                    </p:set>
                                  </p:childTnLst>
                                </p:cTn>
                              </p:par>
                              <p:par>
                                <p:cTn id="89" presetID="10" presetClass="exit" presetSubtype="0" fill="hold" nodeType="withEffect">
                                  <p:stCondLst>
                                    <p:cond delay="2500"/>
                                  </p:stCondLst>
                                  <p:childTnLst>
                                    <p:animEffect transition="out" filter="fade">
                                      <p:cBhvr>
                                        <p:cTn id="90" dur="500"/>
                                        <p:tgtEl>
                                          <p:spTgt spid="15"/>
                                        </p:tgtEl>
                                      </p:cBhvr>
                                    </p:animEffect>
                                    <p:set>
                                      <p:cBhvr>
                                        <p:cTn id="91" dur="1" fill="hold">
                                          <p:stCondLst>
                                            <p:cond delay="499"/>
                                          </p:stCondLst>
                                        </p:cTn>
                                        <p:tgtEl>
                                          <p:spTgt spid="15"/>
                                        </p:tgtEl>
                                        <p:attrNameLst>
                                          <p:attrName>style.visibility</p:attrName>
                                        </p:attrNameLst>
                                      </p:cBhvr>
                                      <p:to>
                                        <p:strVal val="hidden"/>
                                      </p:to>
                                    </p:set>
                                  </p:childTnLst>
                                </p:cTn>
                              </p:par>
                              <p:par>
                                <p:cTn id="92" presetID="10" presetClass="exit" presetSubtype="0" fill="hold" nodeType="withEffect">
                                  <p:stCondLst>
                                    <p:cond delay="2500"/>
                                  </p:stCondLst>
                                  <p:childTnLst>
                                    <p:animEffect transition="out" filter="fade">
                                      <p:cBhvr>
                                        <p:cTn id="93" dur="500"/>
                                        <p:tgtEl>
                                          <p:spTgt spid="6"/>
                                        </p:tgtEl>
                                      </p:cBhvr>
                                    </p:animEffect>
                                    <p:set>
                                      <p:cBhvr>
                                        <p:cTn id="94" dur="1" fill="hold">
                                          <p:stCondLst>
                                            <p:cond delay="499"/>
                                          </p:stCondLst>
                                        </p:cTn>
                                        <p:tgtEl>
                                          <p:spTgt spid="6"/>
                                        </p:tgtEl>
                                        <p:attrNameLst>
                                          <p:attrName>style.visibility</p:attrName>
                                        </p:attrNameLst>
                                      </p:cBhvr>
                                      <p:to>
                                        <p:strVal val="hidden"/>
                                      </p:to>
                                    </p:set>
                                  </p:childTnLst>
                                </p:cTn>
                              </p:par>
                              <p:par>
                                <p:cTn id="95" presetID="10" presetClass="exit" presetSubtype="0" fill="hold" nodeType="withEffect">
                                  <p:stCondLst>
                                    <p:cond delay="2500"/>
                                  </p:stCondLst>
                                  <p:childTnLst>
                                    <p:animEffect transition="out" filter="fade">
                                      <p:cBhvr>
                                        <p:cTn id="96" dur="500"/>
                                        <p:tgtEl>
                                          <p:spTgt spid="4"/>
                                        </p:tgtEl>
                                      </p:cBhvr>
                                    </p:animEffect>
                                    <p:set>
                                      <p:cBhvr>
                                        <p:cTn id="97" dur="1" fill="hold">
                                          <p:stCondLst>
                                            <p:cond delay="499"/>
                                          </p:stCondLst>
                                        </p:cTn>
                                        <p:tgtEl>
                                          <p:spTgt spid="4"/>
                                        </p:tgtEl>
                                        <p:attrNameLst>
                                          <p:attrName>style.visibility</p:attrName>
                                        </p:attrNameLst>
                                      </p:cBhvr>
                                      <p:to>
                                        <p:strVal val="hidden"/>
                                      </p:to>
                                    </p:set>
                                  </p:childTnLst>
                                </p:cTn>
                              </p:par>
                              <p:par>
                                <p:cTn id="98" presetID="10" presetClass="exit" presetSubtype="0" fill="hold" nodeType="withEffect">
                                  <p:stCondLst>
                                    <p:cond delay="2500"/>
                                  </p:stCondLst>
                                  <p:childTnLst>
                                    <p:animEffect transition="out" filter="fade">
                                      <p:cBhvr>
                                        <p:cTn id="99" dur="500"/>
                                        <p:tgtEl>
                                          <p:spTgt spid="8"/>
                                        </p:tgtEl>
                                      </p:cBhvr>
                                    </p:animEffect>
                                    <p:set>
                                      <p:cBhvr>
                                        <p:cTn id="100" dur="1" fill="hold">
                                          <p:stCondLst>
                                            <p:cond delay="499"/>
                                          </p:stCondLst>
                                        </p:cTn>
                                        <p:tgtEl>
                                          <p:spTgt spid="8"/>
                                        </p:tgtEl>
                                        <p:attrNameLst>
                                          <p:attrName>style.visibility</p:attrName>
                                        </p:attrNameLst>
                                      </p:cBhvr>
                                      <p:to>
                                        <p:strVal val="hidden"/>
                                      </p:to>
                                    </p:set>
                                  </p:childTnLst>
                                </p:cTn>
                              </p:par>
                              <p:par>
                                <p:cTn id="101" presetID="10" presetClass="entr" presetSubtype="0" fill="hold" nodeType="withEffect">
                                  <p:stCondLst>
                                    <p:cond delay="200"/>
                                  </p:stCondLst>
                                  <p:childTnLst>
                                    <p:set>
                                      <p:cBhvr>
                                        <p:cTn id="102" dur="1" fill="hold">
                                          <p:stCondLst>
                                            <p:cond delay="0"/>
                                          </p:stCondLst>
                                        </p:cTn>
                                        <p:tgtEl>
                                          <p:spTgt spid="18"/>
                                        </p:tgtEl>
                                        <p:attrNameLst>
                                          <p:attrName>style.visibility</p:attrName>
                                        </p:attrNameLst>
                                      </p:cBhvr>
                                      <p:to>
                                        <p:strVal val="visible"/>
                                      </p:to>
                                    </p:set>
                                    <p:animEffect transition="in" filter="fade">
                                      <p:cBhvr>
                                        <p:cTn id="103" dur="100"/>
                                        <p:tgtEl>
                                          <p:spTgt spid="18"/>
                                        </p:tgtEl>
                                      </p:cBhvr>
                                    </p:animEffect>
                                  </p:childTnLst>
                                </p:cTn>
                              </p:par>
                              <p:par>
                                <p:cTn id="104" presetID="10" presetClass="entr" presetSubtype="0" fill="hold" nodeType="withEffect">
                                  <p:stCondLst>
                                    <p:cond delay="1800"/>
                                  </p:stCondLst>
                                  <p:childTnLst>
                                    <p:set>
                                      <p:cBhvr>
                                        <p:cTn id="105" dur="1" fill="hold">
                                          <p:stCondLst>
                                            <p:cond delay="0"/>
                                          </p:stCondLst>
                                        </p:cTn>
                                        <p:tgtEl>
                                          <p:spTgt spid="19"/>
                                        </p:tgtEl>
                                        <p:attrNameLst>
                                          <p:attrName>style.visibility</p:attrName>
                                        </p:attrNameLst>
                                      </p:cBhvr>
                                      <p:to>
                                        <p:strVal val="visible"/>
                                      </p:to>
                                    </p:set>
                                    <p:animEffect transition="in" filter="fade">
                                      <p:cBhvr>
                                        <p:cTn id="106" dur="100"/>
                                        <p:tgtEl>
                                          <p:spTgt spid="19"/>
                                        </p:tgtEl>
                                      </p:cBhvr>
                                    </p:animEffect>
                                  </p:childTnLst>
                                </p:cTn>
                              </p:par>
                              <p:par>
                                <p:cTn id="107" presetID="10" presetClass="entr" presetSubtype="0" fill="hold" nodeType="withEffect">
                                  <p:stCondLst>
                                    <p:cond delay="2200"/>
                                  </p:stCondLst>
                                  <p:childTnLst>
                                    <p:set>
                                      <p:cBhvr>
                                        <p:cTn id="108" dur="1" fill="hold">
                                          <p:stCondLst>
                                            <p:cond delay="0"/>
                                          </p:stCondLst>
                                        </p:cTn>
                                        <p:tgtEl>
                                          <p:spTgt spid="20"/>
                                        </p:tgtEl>
                                        <p:attrNameLst>
                                          <p:attrName>style.visibility</p:attrName>
                                        </p:attrNameLst>
                                      </p:cBhvr>
                                      <p:to>
                                        <p:strVal val="visible"/>
                                      </p:to>
                                    </p:set>
                                    <p:animEffect transition="in" filter="fade">
                                      <p:cBhvr>
                                        <p:cTn id="109" dur="100"/>
                                        <p:tgtEl>
                                          <p:spTgt spid="20"/>
                                        </p:tgtEl>
                                      </p:cBhvr>
                                    </p:animEffect>
                                  </p:childTnLst>
                                </p:cTn>
                              </p:par>
                              <p:par>
                                <p:cTn id="110" presetID="53" presetClass="exit" presetSubtype="0" fill="hold" nodeType="withEffect">
                                  <p:stCondLst>
                                    <p:cond delay="300"/>
                                  </p:stCondLst>
                                  <p:childTnLst>
                                    <p:anim calcmode="lin" valueType="num">
                                      <p:cBhvr>
                                        <p:cTn id="111" dur="500"/>
                                        <p:tgtEl>
                                          <p:spTgt spid="18"/>
                                        </p:tgtEl>
                                        <p:attrNameLst>
                                          <p:attrName>ppt_w</p:attrName>
                                        </p:attrNameLst>
                                      </p:cBhvr>
                                      <p:tavLst>
                                        <p:tav tm="0">
                                          <p:val>
                                            <p:strVal val="ppt_w"/>
                                          </p:val>
                                        </p:tav>
                                        <p:tav tm="100000">
                                          <p:val>
                                            <p:fltVal val="0"/>
                                          </p:val>
                                        </p:tav>
                                      </p:tavLst>
                                    </p:anim>
                                    <p:anim calcmode="lin" valueType="num">
                                      <p:cBhvr>
                                        <p:cTn id="112" dur="500"/>
                                        <p:tgtEl>
                                          <p:spTgt spid="18"/>
                                        </p:tgtEl>
                                        <p:attrNameLst>
                                          <p:attrName>ppt_h</p:attrName>
                                        </p:attrNameLst>
                                      </p:cBhvr>
                                      <p:tavLst>
                                        <p:tav tm="0">
                                          <p:val>
                                            <p:strVal val="ppt_h"/>
                                          </p:val>
                                        </p:tav>
                                        <p:tav tm="100000">
                                          <p:val>
                                            <p:fltVal val="0"/>
                                          </p:val>
                                        </p:tav>
                                      </p:tavLst>
                                    </p:anim>
                                    <p:animEffect transition="out" filter="fade">
                                      <p:cBhvr>
                                        <p:cTn id="113" dur="500"/>
                                        <p:tgtEl>
                                          <p:spTgt spid="18"/>
                                        </p:tgtEl>
                                      </p:cBhvr>
                                    </p:animEffect>
                                    <p:set>
                                      <p:cBhvr>
                                        <p:cTn id="114" dur="1" fill="hold">
                                          <p:stCondLst>
                                            <p:cond delay="499"/>
                                          </p:stCondLst>
                                        </p:cTn>
                                        <p:tgtEl>
                                          <p:spTgt spid="18"/>
                                        </p:tgtEl>
                                        <p:attrNameLst>
                                          <p:attrName>style.visibility</p:attrName>
                                        </p:attrNameLst>
                                      </p:cBhvr>
                                      <p:to>
                                        <p:strVal val="hidden"/>
                                      </p:to>
                                    </p:set>
                                  </p:childTnLst>
                                </p:cTn>
                              </p:par>
                              <p:par>
                                <p:cTn id="115" presetID="53" presetClass="exit" presetSubtype="0" fill="hold" nodeType="withEffect">
                                  <p:stCondLst>
                                    <p:cond delay="1900"/>
                                  </p:stCondLst>
                                  <p:childTnLst>
                                    <p:anim calcmode="lin" valueType="num">
                                      <p:cBhvr>
                                        <p:cTn id="116" dur="500"/>
                                        <p:tgtEl>
                                          <p:spTgt spid="19"/>
                                        </p:tgtEl>
                                        <p:attrNameLst>
                                          <p:attrName>ppt_w</p:attrName>
                                        </p:attrNameLst>
                                      </p:cBhvr>
                                      <p:tavLst>
                                        <p:tav tm="0">
                                          <p:val>
                                            <p:strVal val="ppt_w"/>
                                          </p:val>
                                        </p:tav>
                                        <p:tav tm="100000">
                                          <p:val>
                                            <p:fltVal val="0"/>
                                          </p:val>
                                        </p:tav>
                                      </p:tavLst>
                                    </p:anim>
                                    <p:anim calcmode="lin" valueType="num">
                                      <p:cBhvr>
                                        <p:cTn id="117" dur="500"/>
                                        <p:tgtEl>
                                          <p:spTgt spid="19"/>
                                        </p:tgtEl>
                                        <p:attrNameLst>
                                          <p:attrName>ppt_h</p:attrName>
                                        </p:attrNameLst>
                                      </p:cBhvr>
                                      <p:tavLst>
                                        <p:tav tm="0">
                                          <p:val>
                                            <p:strVal val="ppt_h"/>
                                          </p:val>
                                        </p:tav>
                                        <p:tav tm="100000">
                                          <p:val>
                                            <p:fltVal val="0"/>
                                          </p:val>
                                        </p:tav>
                                      </p:tavLst>
                                    </p:anim>
                                    <p:animEffect transition="out" filter="fade">
                                      <p:cBhvr>
                                        <p:cTn id="118" dur="500"/>
                                        <p:tgtEl>
                                          <p:spTgt spid="19"/>
                                        </p:tgtEl>
                                      </p:cBhvr>
                                    </p:animEffect>
                                    <p:set>
                                      <p:cBhvr>
                                        <p:cTn id="119" dur="1" fill="hold">
                                          <p:stCondLst>
                                            <p:cond delay="499"/>
                                          </p:stCondLst>
                                        </p:cTn>
                                        <p:tgtEl>
                                          <p:spTgt spid="19"/>
                                        </p:tgtEl>
                                        <p:attrNameLst>
                                          <p:attrName>style.visibility</p:attrName>
                                        </p:attrNameLst>
                                      </p:cBhvr>
                                      <p:to>
                                        <p:strVal val="hidden"/>
                                      </p:to>
                                    </p:set>
                                  </p:childTnLst>
                                </p:cTn>
                              </p:par>
                              <p:par>
                                <p:cTn id="120" presetID="53" presetClass="exit" presetSubtype="0" fill="hold" nodeType="withEffect">
                                  <p:stCondLst>
                                    <p:cond delay="2300"/>
                                  </p:stCondLst>
                                  <p:childTnLst>
                                    <p:anim calcmode="lin" valueType="num">
                                      <p:cBhvr>
                                        <p:cTn id="121" dur="500"/>
                                        <p:tgtEl>
                                          <p:spTgt spid="20"/>
                                        </p:tgtEl>
                                        <p:attrNameLst>
                                          <p:attrName>ppt_w</p:attrName>
                                        </p:attrNameLst>
                                      </p:cBhvr>
                                      <p:tavLst>
                                        <p:tav tm="0">
                                          <p:val>
                                            <p:strVal val="ppt_w"/>
                                          </p:val>
                                        </p:tav>
                                        <p:tav tm="100000">
                                          <p:val>
                                            <p:fltVal val="0"/>
                                          </p:val>
                                        </p:tav>
                                      </p:tavLst>
                                    </p:anim>
                                    <p:anim calcmode="lin" valueType="num">
                                      <p:cBhvr>
                                        <p:cTn id="122" dur="500"/>
                                        <p:tgtEl>
                                          <p:spTgt spid="20"/>
                                        </p:tgtEl>
                                        <p:attrNameLst>
                                          <p:attrName>ppt_h</p:attrName>
                                        </p:attrNameLst>
                                      </p:cBhvr>
                                      <p:tavLst>
                                        <p:tav tm="0">
                                          <p:val>
                                            <p:strVal val="ppt_h"/>
                                          </p:val>
                                        </p:tav>
                                        <p:tav tm="100000">
                                          <p:val>
                                            <p:fltVal val="0"/>
                                          </p:val>
                                        </p:tav>
                                      </p:tavLst>
                                    </p:anim>
                                    <p:animEffect transition="out" filter="fade">
                                      <p:cBhvr>
                                        <p:cTn id="123" dur="500"/>
                                        <p:tgtEl>
                                          <p:spTgt spid="20"/>
                                        </p:tgtEl>
                                      </p:cBhvr>
                                    </p:animEffect>
                                    <p:set>
                                      <p:cBhvr>
                                        <p:cTn id="124" dur="1" fill="hold">
                                          <p:stCondLst>
                                            <p:cond delay="499"/>
                                          </p:stCondLst>
                                        </p:cTn>
                                        <p:tgtEl>
                                          <p:spTgt spid="20"/>
                                        </p:tgtEl>
                                        <p:attrNameLst>
                                          <p:attrName>style.visibility</p:attrName>
                                        </p:attrNameLst>
                                      </p:cBhvr>
                                      <p:to>
                                        <p:strVal val="hidden"/>
                                      </p:to>
                                    </p:set>
                                  </p:childTnLst>
                                </p:cTn>
                              </p:par>
                              <p:par>
                                <p:cTn id="125" presetID="31" presetClass="entr" presetSubtype="0" fill="hold" grpId="0" nodeType="withEffect">
                                  <p:stCondLst>
                                    <p:cond delay="0"/>
                                  </p:stCondLst>
                                  <p:childTnLst>
                                    <p:set>
                                      <p:cBhvr>
                                        <p:cTn id="126" dur="1" fill="hold">
                                          <p:stCondLst>
                                            <p:cond delay="0"/>
                                          </p:stCondLst>
                                        </p:cTn>
                                        <p:tgtEl>
                                          <p:spTgt spid="22"/>
                                        </p:tgtEl>
                                        <p:attrNameLst>
                                          <p:attrName>style.visibility</p:attrName>
                                        </p:attrNameLst>
                                      </p:cBhvr>
                                      <p:to>
                                        <p:strVal val="visible"/>
                                      </p:to>
                                    </p:set>
                                    <p:anim calcmode="lin" valueType="num">
                                      <p:cBhvr>
                                        <p:cTn id="127" dur="9500" fill="hold"/>
                                        <p:tgtEl>
                                          <p:spTgt spid="22"/>
                                        </p:tgtEl>
                                        <p:attrNameLst>
                                          <p:attrName>ppt_w</p:attrName>
                                        </p:attrNameLst>
                                      </p:cBhvr>
                                      <p:tavLst>
                                        <p:tav tm="0">
                                          <p:val>
                                            <p:fltVal val="0"/>
                                          </p:val>
                                        </p:tav>
                                        <p:tav tm="100000">
                                          <p:val>
                                            <p:strVal val="#ppt_w"/>
                                          </p:val>
                                        </p:tav>
                                      </p:tavLst>
                                    </p:anim>
                                    <p:anim calcmode="lin" valueType="num">
                                      <p:cBhvr>
                                        <p:cTn id="128" dur="9500" fill="hold"/>
                                        <p:tgtEl>
                                          <p:spTgt spid="22"/>
                                        </p:tgtEl>
                                        <p:attrNameLst>
                                          <p:attrName>ppt_h</p:attrName>
                                        </p:attrNameLst>
                                      </p:cBhvr>
                                      <p:tavLst>
                                        <p:tav tm="0">
                                          <p:val>
                                            <p:fltVal val="0"/>
                                          </p:val>
                                        </p:tav>
                                        <p:tav tm="100000">
                                          <p:val>
                                            <p:strVal val="#ppt_h"/>
                                          </p:val>
                                        </p:tav>
                                      </p:tavLst>
                                    </p:anim>
                                    <p:anim calcmode="lin" valueType="num">
                                      <p:cBhvr>
                                        <p:cTn id="129" dur="9500" fill="hold"/>
                                        <p:tgtEl>
                                          <p:spTgt spid="22"/>
                                        </p:tgtEl>
                                        <p:attrNameLst>
                                          <p:attrName>style.rotation</p:attrName>
                                        </p:attrNameLst>
                                      </p:cBhvr>
                                      <p:tavLst>
                                        <p:tav tm="0">
                                          <p:val>
                                            <p:fltVal val="90"/>
                                          </p:val>
                                        </p:tav>
                                        <p:tav tm="100000">
                                          <p:val>
                                            <p:fltVal val="0"/>
                                          </p:val>
                                        </p:tav>
                                      </p:tavLst>
                                    </p:anim>
                                    <p:animEffect transition="in" filter="fade">
                                      <p:cBhvr>
                                        <p:cTn id="130" dur="9500"/>
                                        <p:tgtEl>
                                          <p:spTgt spid="22"/>
                                        </p:tgtEl>
                                      </p:cBhvr>
                                    </p:animEffect>
                                  </p:childTnLst>
                                </p:cTn>
                              </p:par>
                              <p:par>
                                <p:cTn id="131" presetID="31" presetClass="entr" presetSubtype="0" fill="hold" grpId="0" nodeType="withEffect">
                                  <p:stCondLst>
                                    <p:cond delay="0"/>
                                  </p:stCondLst>
                                  <p:childTnLst>
                                    <p:set>
                                      <p:cBhvr>
                                        <p:cTn id="132" dur="1" fill="hold">
                                          <p:stCondLst>
                                            <p:cond delay="0"/>
                                          </p:stCondLst>
                                        </p:cTn>
                                        <p:tgtEl>
                                          <p:spTgt spid="23"/>
                                        </p:tgtEl>
                                        <p:attrNameLst>
                                          <p:attrName>style.visibility</p:attrName>
                                        </p:attrNameLst>
                                      </p:cBhvr>
                                      <p:to>
                                        <p:strVal val="visible"/>
                                      </p:to>
                                    </p:set>
                                    <p:anim calcmode="lin" valueType="num">
                                      <p:cBhvr>
                                        <p:cTn id="133" dur="9500" fill="hold"/>
                                        <p:tgtEl>
                                          <p:spTgt spid="23"/>
                                        </p:tgtEl>
                                        <p:attrNameLst>
                                          <p:attrName>ppt_w</p:attrName>
                                        </p:attrNameLst>
                                      </p:cBhvr>
                                      <p:tavLst>
                                        <p:tav tm="0">
                                          <p:val>
                                            <p:fltVal val="0"/>
                                          </p:val>
                                        </p:tav>
                                        <p:tav tm="100000">
                                          <p:val>
                                            <p:strVal val="#ppt_w"/>
                                          </p:val>
                                        </p:tav>
                                      </p:tavLst>
                                    </p:anim>
                                    <p:anim calcmode="lin" valueType="num">
                                      <p:cBhvr>
                                        <p:cTn id="134" dur="9500" fill="hold"/>
                                        <p:tgtEl>
                                          <p:spTgt spid="23"/>
                                        </p:tgtEl>
                                        <p:attrNameLst>
                                          <p:attrName>ppt_h</p:attrName>
                                        </p:attrNameLst>
                                      </p:cBhvr>
                                      <p:tavLst>
                                        <p:tav tm="0">
                                          <p:val>
                                            <p:fltVal val="0"/>
                                          </p:val>
                                        </p:tav>
                                        <p:tav tm="100000">
                                          <p:val>
                                            <p:strVal val="#ppt_h"/>
                                          </p:val>
                                        </p:tav>
                                      </p:tavLst>
                                    </p:anim>
                                    <p:anim calcmode="lin" valueType="num">
                                      <p:cBhvr>
                                        <p:cTn id="135" dur="9500" fill="hold"/>
                                        <p:tgtEl>
                                          <p:spTgt spid="23"/>
                                        </p:tgtEl>
                                        <p:attrNameLst>
                                          <p:attrName>style.rotation</p:attrName>
                                        </p:attrNameLst>
                                      </p:cBhvr>
                                      <p:tavLst>
                                        <p:tav tm="0">
                                          <p:val>
                                            <p:fltVal val="90"/>
                                          </p:val>
                                        </p:tav>
                                        <p:tav tm="100000">
                                          <p:val>
                                            <p:fltVal val="0"/>
                                          </p:val>
                                        </p:tav>
                                      </p:tavLst>
                                    </p:anim>
                                    <p:animEffect transition="in" filter="fade">
                                      <p:cBhvr>
                                        <p:cTn id="136" dur="9500"/>
                                        <p:tgtEl>
                                          <p:spTgt spid="23"/>
                                        </p:tgtEl>
                                      </p:cBhvr>
                                    </p:animEffect>
                                  </p:childTnLst>
                                </p:cTn>
                              </p:par>
                              <p:par>
                                <p:cTn id="137" presetID="45" presetClass="entr" presetSubtype="0" fill="hold" grpId="1" nodeType="withEffect">
                                  <p:stCondLst>
                                    <p:cond delay="0"/>
                                  </p:stCondLst>
                                  <p:childTnLst>
                                    <p:set>
                                      <p:cBhvr>
                                        <p:cTn id="138" dur="1" fill="hold">
                                          <p:stCondLst>
                                            <p:cond delay="0"/>
                                          </p:stCondLst>
                                        </p:cTn>
                                        <p:tgtEl>
                                          <p:spTgt spid="23"/>
                                        </p:tgtEl>
                                        <p:attrNameLst>
                                          <p:attrName>style.visibility</p:attrName>
                                        </p:attrNameLst>
                                      </p:cBhvr>
                                      <p:to>
                                        <p:strVal val="visible"/>
                                      </p:to>
                                    </p:set>
                                    <p:animEffect transition="in" filter="fade">
                                      <p:cBhvr>
                                        <p:cTn id="139" dur="9500"/>
                                        <p:tgtEl>
                                          <p:spTgt spid="23"/>
                                        </p:tgtEl>
                                      </p:cBhvr>
                                    </p:animEffect>
                                    <p:anim calcmode="lin" valueType="num">
                                      <p:cBhvr>
                                        <p:cTn id="140" dur="9500" fill="hold"/>
                                        <p:tgtEl>
                                          <p:spTgt spid="23"/>
                                        </p:tgtEl>
                                        <p:attrNameLst>
                                          <p:attrName>ppt_w</p:attrName>
                                        </p:attrNameLst>
                                      </p:cBhvr>
                                      <p:tavLst>
                                        <p:tav tm="0" fmla="#ppt_w*sin(2.5*pi*$)">
                                          <p:val>
                                            <p:fltVal val="0"/>
                                          </p:val>
                                        </p:tav>
                                        <p:tav tm="100000">
                                          <p:val>
                                            <p:fltVal val="1"/>
                                          </p:val>
                                        </p:tav>
                                      </p:tavLst>
                                    </p:anim>
                                    <p:anim calcmode="lin" valueType="num">
                                      <p:cBhvr>
                                        <p:cTn id="141" dur="9500" fill="hold"/>
                                        <p:tgtEl>
                                          <p:spTgt spid="23"/>
                                        </p:tgtEl>
                                        <p:attrNameLst>
                                          <p:attrName>ppt_h</p:attrName>
                                        </p:attrNameLst>
                                      </p:cBhvr>
                                      <p:tavLst>
                                        <p:tav tm="0">
                                          <p:val>
                                            <p:strVal val="#ppt_h"/>
                                          </p:val>
                                        </p:tav>
                                        <p:tav tm="100000">
                                          <p:val>
                                            <p:strVal val="#ppt_h"/>
                                          </p:val>
                                        </p:tav>
                                      </p:tavLst>
                                    </p:anim>
                                  </p:childTnLst>
                                </p:cTn>
                              </p:par>
                              <p:par>
                                <p:cTn id="142" presetID="31" presetClass="entr" presetSubtype="0" fill="hold" grpId="0" nodeType="withEffect">
                                  <p:stCondLst>
                                    <p:cond delay="0"/>
                                  </p:stCondLst>
                                  <p:childTnLst>
                                    <p:set>
                                      <p:cBhvr>
                                        <p:cTn id="143" dur="1" fill="hold">
                                          <p:stCondLst>
                                            <p:cond delay="0"/>
                                          </p:stCondLst>
                                        </p:cTn>
                                        <p:tgtEl>
                                          <p:spTgt spid="24"/>
                                        </p:tgtEl>
                                        <p:attrNameLst>
                                          <p:attrName>style.visibility</p:attrName>
                                        </p:attrNameLst>
                                      </p:cBhvr>
                                      <p:to>
                                        <p:strVal val="visible"/>
                                      </p:to>
                                    </p:set>
                                    <p:anim calcmode="lin" valueType="num">
                                      <p:cBhvr>
                                        <p:cTn id="144" dur="9500" fill="hold"/>
                                        <p:tgtEl>
                                          <p:spTgt spid="24"/>
                                        </p:tgtEl>
                                        <p:attrNameLst>
                                          <p:attrName>ppt_w</p:attrName>
                                        </p:attrNameLst>
                                      </p:cBhvr>
                                      <p:tavLst>
                                        <p:tav tm="0">
                                          <p:val>
                                            <p:fltVal val="0"/>
                                          </p:val>
                                        </p:tav>
                                        <p:tav tm="100000">
                                          <p:val>
                                            <p:strVal val="#ppt_w"/>
                                          </p:val>
                                        </p:tav>
                                      </p:tavLst>
                                    </p:anim>
                                    <p:anim calcmode="lin" valueType="num">
                                      <p:cBhvr>
                                        <p:cTn id="145" dur="9500" fill="hold"/>
                                        <p:tgtEl>
                                          <p:spTgt spid="24"/>
                                        </p:tgtEl>
                                        <p:attrNameLst>
                                          <p:attrName>ppt_h</p:attrName>
                                        </p:attrNameLst>
                                      </p:cBhvr>
                                      <p:tavLst>
                                        <p:tav tm="0">
                                          <p:val>
                                            <p:fltVal val="0"/>
                                          </p:val>
                                        </p:tav>
                                        <p:tav tm="100000">
                                          <p:val>
                                            <p:strVal val="#ppt_h"/>
                                          </p:val>
                                        </p:tav>
                                      </p:tavLst>
                                    </p:anim>
                                    <p:anim calcmode="lin" valueType="num">
                                      <p:cBhvr>
                                        <p:cTn id="146" dur="9500" fill="hold"/>
                                        <p:tgtEl>
                                          <p:spTgt spid="24"/>
                                        </p:tgtEl>
                                        <p:attrNameLst>
                                          <p:attrName>style.rotation</p:attrName>
                                        </p:attrNameLst>
                                      </p:cBhvr>
                                      <p:tavLst>
                                        <p:tav tm="0">
                                          <p:val>
                                            <p:fltVal val="90"/>
                                          </p:val>
                                        </p:tav>
                                        <p:tav tm="100000">
                                          <p:val>
                                            <p:fltVal val="0"/>
                                          </p:val>
                                        </p:tav>
                                      </p:tavLst>
                                    </p:anim>
                                    <p:animEffect transition="in" filter="fade">
                                      <p:cBhvr>
                                        <p:cTn id="147" dur="9500"/>
                                        <p:tgtEl>
                                          <p:spTgt spid="24"/>
                                        </p:tgtEl>
                                      </p:cBhvr>
                                    </p:animEffect>
                                  </p:childTnLst>
                                </p:cTn>
                              </p:par>
                              <p:par>
                                <p:cTn id="148" presetID="45" presetClass="entr" presetSubtype="0" fill="hold" grpId="1" nodeType="withEffect">
                                  <p:stCondLst>
                                    <p:cond delay="0"/>
                                  </p:stCondLst>
                                  <p:childTnLst>
                                    <p:set>
                                      <p:cBhvr>
                                        <p:cTn id="149" dur="1" fill="hold">
                                          <p:stCondLst>
                                            <p:cond delay="0"/>
                                          </p:stCondLst>
                                        </p:cTn>
                                        <p:tgtEl>
                                          <p:spTgt spid="24"/>
                                        </p:tgtEl>
                                        <p:attrNameLst>
                                          <p:attrName>style.visibility</p:attrName>
                                        </p:attrNameLst>
                                      </p:cBhvr>
                                      <p:to>
                                        <p:strVal val="visible"/>
                                      </p:to>
                                    </p:set>
                                    <p:animEffect transition="in" filter="fade">
                                      <p:cBhvr>
                                        <p:cTn id="150" dur="9500"/>
                                        <p:tgtEl>
                                          <p:spTgt spid="24"/>
                                        </p:tgtEl>
                                      </p:cBhvr>
                                    </p:animEffect>
                                    <p:anim calcmode="lin" valueType="num">
                                      <p:cBhvr>
                                        <p:cTn id="151" dur="9500" fill="hold"/>
                                        <p:tgtEl>
                                          <p:spTgt spid="24"/>
                                        </p:tgtEl>
                                        <p:attrNameLst>
                                          <p:attrName>ppt_w</p:attrName>
                                        </p:attrNameLst>
                                      </p:cBhvr>
                                      <p:tavLst>
                                        <p:tav tm="0" fmla="#ppt_w*sin(2.5*pi*$)">
                                          <p:val>
                                            <p:fltVal val="0"/>
                                          </p:val>
                                        </p:tav>
                                        <p:tav tm="100000">
                                          <p:val>
                                            <p:fltVal val="1"/>
                                          </p:val>
                                        </p:tav>
                                      </p:tavLst>
                                    </p:anim>
                                    <p:anim calcmode="lin" valueType="num">
                                      <p:cBhvr>
                                        <p:cTn id="152" dur="9500" fill="hold"/>
                                        <p:tgtEl>
                                          <p:spTgt spid="24"/>
                                        </p:tgtEl>
                                        <p:attrNameLst>
                                          <p:attrName>ppt_h</p:attrName>
                                        </p:attrNameLst>
                                      </p:cBhvr>
                                      <p:tavLst>
                                        <p:tav tm="0">
                                          <p:val>
                                            <p:strVal val="#ppt_h"/>
                                          </p:val>
                                        </p:tav>
                                        <p:tav tm="100000">
                                          <p:val>
                                            <p:strVal val="#ppt_h"/>
                                          </p:val>
                                        </p:tav>
                                      </p:tavLst>
                                    </p:anim>
                                  </p:childTnLst>
                                </p:cTn>
                              </p:par>
                              <p:par>
                                <p:cTn id="153" presetID="31" presetClass="entr" presetSubtype="0" fill="hold" grpId="0" nodeType="withEffect">
                                  <p:stCondLst>
                                    <p:cond delay="0"/>
                                  </p:stCondLst>
                                  <p:childTnLst>
                                    <p:set>
                                      <p:cBhvr>
                                        <p:cTn id="154" dur="1" fill="hold">
                                          <p:stCondLst>
                                            <p:cond delay="0"/>
                                          </p:stCondLst>
                                        </p:cTn>
                                        <p:tgtEl>
                                          <p:spTgt spid="21"/>
                                        </p:tgtEl>
                                        <p:attrNameLst>
                                          <p:attrName>style.visibility</p:attrName>
                                        </p:attrNameLst>
                                      </p:cBhvr>
                                      <p:to>
                                        <p:strVal val="visible"/>
                                      </p:to>
                                    </p:set>
                                    <p:anim calcmode="lin" valueType="num">
                                      <p:cBhvr>
                                        <p:cTn id="155" dur="9500" fill="hold"/>
                                        <p:tgtEl>
                                          <p:spTgt spid="21"/>
                                        </p:tgtEl>
                                        <p:attrNameLst>
                                          <p:attrName>ppt_w</p:attrName>
                                        </p:attrNameLst>
                                      </p:cBhvr>
                                      <p:tavLst>
                                        <p:tav tm="0">
                                          <p:val>
                                            <p:fltVal val="0"/>
                                          </p:val>
                                        </p:tav>
                                        <p:tav tm="100000">
                                          <p:val>
                                            <p:strVal val="#ppt_w"/>
                                          </p:val>
                                        </p:tav>
                                      </p:tavLst>
                                    </p:anim>
                                    <p:anim calcmode="lin" valueType="num">
                                      <p:cBhvr>
                                        <p:cTn id="156" dur="9500" fill="hold"/>
                                        <p:tgtEl>
                                          <p:spTgt spid="21"/>
                                        </p:tgtEl>
                                        <p:attrNameLst>
                                          <p:attrName>ppt_h</p:attrName>
                                        </p:attrNameLst>
                                      </p:cBhvr>
                                      <p:tavLst>
                                        <p:tav tm="0">
                                          <p:val>
                                            <p:fltVal val="0"/>
                                          </p:val>
                                        </p:tav>
                                        <p:tav tm="100000">
                                          <p:val>
                                            <p:strVal val="#ppt_h"/>
                                          </p:val>
                                        </p:tav>
                                      </p:tavLst>
                                    </p:anim>
                                    <p:anim calcmode="lin" valueType="num">
                                      <p:cBhvr>
                                        <p:cTn id="157" dur="9500" fill="hold"/>
                                        <p:tgtEl>
                                          <p:spTgt spid="21"/>
                                        </p:tgtEl>
                                        <p:attrNameLst>
                                          <p:attrName>style.rotation</p:attrName>
                                        </p:attrNameLst>
                                      </p:cBhvr>
                                      <p:tavLst>
                                        <p:tav tm="0">
                                          <p:val>
                                            <p:fltVal val="90"/>
                                          </p:val>
                                        </p:tav>
                                        <p:tav tm="100000">
                                          <p:val>
                                            <p:fltVal val="0"/>
                                          </p:val>
                                        </p:tav>
                                      </p:tavLst>
                                    </p:anim>
                                    <p:animEffect transition="in" filter="fade">
                                      <p:cBhvr>
                                        <p:cTn id="158" dur="9500"/>
                                        <p:tgtEl>
                                          <p:spTgt spid="21"/>
                                        </p:tgtEl>
                                      </p:cBhvr>
                                    </p:animEffect>
                                  </p:childTnLst>
                                </p:cTn>
                              </p:par>
                              <p:par>
                                <p:cTn id="159" presetID="45" presetClass="entr" presetSubtype="0" fill="hold" grpId="1" nodeType="withEffect">
                                  <p:stCondLst>
                                    <p:cond delay="0"/>
                                  </p:stCondLst>
                                  <p:childTnLst>
                                    <p:set>
                                      <p:cBhvr>
                                        <p:cTn id="160" dur="1" fill="hold">
                                          <p:stCondLst>
                                            <p:cond delay="0"/>
                                          </p:stCondLst>
                                        </p:cTn>
                                        <p:tgtEl>
                                          <p:spTgt spid="22"/>
                                        </p:tgtEl>
                                        <p:attrNameLst>
                                          <p:attrName>style.visibility</p:attrName>
                                        </p:attrNameLst>
                                      </p:cBhvr>
                                      <p:to>
                                        <p:strVal val="visible"/>
                                      </p:to>
                                    </p:set>
                                    <p:animEffect transition="in" filter="fade">
                                      <p:cBhvr>
                                        <p:cTn id="161" dur="9500"/>
                                        <p:tgtEl>
                                          <p:spTgt spid="22"/>
                                        </p:tgtEl>
                                      </p:cBhvr>
                                    </p:animEffect>
                                    <p:anim calcmode="lin" valueType="num">
                                      <p:cBhvr>
                                        <p:cTn id="162" dur="9500" fill="hold"/>
                                        <p:tgtEl>
                                          <p:spTgt spid="22"/>
                                        </p:tgtEl>
                                        <p:attrNameLst>
                                          <p:attrName>ppt_w</p:attrName>
                                        </p:attrNameLst>
                                      </p:cBhvr>
                                      <p:tavLst>
                                        <p:tav tm="0" fmla="#ppt_w*sin(2.5*pi*$)">
                                          <p:val>
                                            <p:fltVal val="0"/>
                                          </p:val>
                                        </p:tav>
                                        <p:tav tm="100000">
                                          <p:val>
                                            <p:fltVal val="1"/>
                                          </p:val>
                                        </p:tav>
                                      </p:tavLst>
                                    </p:anim>
                                    <p:anim calcmode="lin" valueType="num">
                                      <p:cBhvr>
                                        <p:cTn id="163" dur="9500" fill="hold"/>
                                        <p:tgtEl>
                                          <p:spTgt spid="22"/>
                                        </p:tgtEl>
                                        <p:attrNameLst>
                                          <p:attrName>ppt_h</p:attrName>
                                        </p:attrNameLst>
                                      </p:cBhvr>
                                      <p:tavLst>
                                        <p:tav tm="0">
                                          <p:val>
                                            <p:strVal val="#ppt_h"/>
                                          </p:val>
                                        </p:tav>
                                        <p:tav tm="100000">
                                          <p:val>
                                            <p:strVal val="#ppt_h"/>
                                          </p:val>
                                        </p:tav>
                                      </p:tavLst>
                                    </p:anim>
                                  </p:childTnLst>
                                </p:cTn>
                              </p:par>
                              <p:par>
                                <p:cTn id="164" presetID="49" presetClass="entr" presetSubtype="0" decel="100000" fill="hold" grpId="1" nodeType="withEffect">
                                  <p:stCondLst>
                                    <p:cond delay="0"/>
                                  </p:stCondLst>
                                  <p:childTnLst>
                                    <p:set>
                                      <p:cBhvr>
                                        <p:cTn id="165" dur="1" fill="hold">
                                          <p:stCondLst>
                                            <p:cond delay="0"/>
                                          </p:stCondLst>
                                        </p:cTn>
                                        <p:tgtEl>
                                          <p:spTgt spid="21"/>
                                        </p:tgtEl>
                                        <p:attrNameLst>
                                          <p:attrName>style.visibility</p:attrName>
                                        </p:attrNameLst>
                                      </p:cBhvr>
                                      <p:to>
                                        <p:strVal val="visible"/>
                                      </p:to>
                                    </p:set>
                                    <p:anim calcmode="lin" valueType="num">
                                      <p:cBhvr>
                                        <p:cTn id="166" dur="9500" fill="hold"/>
                                        <p:tgtEl>
                                          <p:spTgt spid="21"/>
                                        </p:tgtEl>
                                        <p:attrNameLst>
                                          <p:attrName>ppt_w</p:attrName>
                                        </p:attrNameLst>
                                      </p:cBhvr>
                                      <p:tavLst>
                                        <p:tav tm="0">
                                          <p:val>
                                            <p:fltVal val="0"/>
                                          </p:val>
                                        </p:tav>
                                        <p:tav tm="100000">
                                          <p:val>
                                            <p:strVal val="#ppt_w"/>
                                          </p:val>
                                        </p:tav>
                                      </p:tavLst>
                                    </p:anim>
                                    <p:anim calcmode="lin" valueType="num">
                                      <p:cBhvr>
                                        <p:cTn id="167" dur="9500" fill="hold"/>
                                        <p:tgtEl>
                                          <p:spTgt spid="21"/>
                                        </p:tgtEl>
                                        <p:attrNameLst>
                                          <p:attrName>ppt_h</p:attrName>
                                        </p:attrNameLst>
                                      </p:cBhvr>
                                      <p:tavLst>
                                        <p:tav tm="0">
                                          <p:val>
                                            <p:fltVal val="0"/>
                                          </p:val>
                                        </p:tav>
                                        <p:tav tm="100000">
                                          <p:val>
                                            <p:strVal val="#ppt_h"/>
                                          </p:val>
                                        </p:tav>
                                      </p:tavLst>
                                    </p:anim>
                                    <p:anim calcmode="lin" valueType="num">
                                      <p:cBhvr>
                                        <p:cTn id="168" dur="9500" fill="hold"/>
                                        <p:tgtEl>
                                          <p:spTgt spid="21"/>
                                        </p:tgtEl>
                                        <p:attrNameLst>
                                          <p:attrName>style.rotation</p:attrName>
                                        </p:attrNameLst>
                                      </p:cBhvr>
                                      <p:tavLst>
                                        <p:tav tm="0">
                                          <p:val>
                                            <p:fltVal val="360"/>
                                          </p:val>
                                        </p:tav>
                                        <p:tav tm="100000">
                                          <p:val>
                                            <p:fltVal val="0"/>
                                          </p:val>
                                        </p:tav>
                                      </p:tavLst>
                                    </p:anim>
                                    <p:animEffect transition="in" filter="fade">
                                      <p:cBhvr>
                                        <p:cTn id="169" dur="9500"/>
                                        <p:tgtEl>
                                          <p:spTgt spid="21"/>
                                        </p:tgtEl>
                                      </p:cBhvr>
                                    </p:animEffect>
                                  </p:childTnLst>
                                </p:cTn>
                              </p:par>
                              <p:par>
                                <p:cTn id="170" presetID="6" presetClass="emph" presetSubtype="0" fill="hold" grpId="2" nodeType="withEffect">
                                  <p:stCondLst>
                                    <p:cond delay="0"/>
                                  </p:stCondLst>
                                  <p:childTnLst>
                                    <p:animScale>
                                      <p:cBhvr>
                                        <p:cTn id="171" dur="9500" fill="hold"/>
                                        <p:tgtEl>
                                          <p:spTgt spid="22"/>
                                        </p:tgtEl>
                                      </p:cBhvr>
                                      <p:by x="300000" y="300000"/>
                                    </p:animScale>
                                  </p:childTnLst>
                                </p:cTn>
                              </p:par>
                              <p:par>
                                <p:cTn id="172" presetID="6" presetClass="emph" presetSubtype="0" fill="hold" grpId="2" nodeType="withEffect">
                                  <p:stCondLst>
                                    <p:cond delay="0"/>
                                  </p:stCondLst>
                                  <p:childTnLst>
                                    <p:animScale>
                                      <p:cBhvr>
                                        <p:cTn id="173" dur="9500" fill="hold"/>
                                        <p:tgtEl>
                                          <p:spTgt spid="23"/>
                                        </p:tgtEl>
                                      </p:cBhvr>
                                      <p:by x="300000" y="300000"/>
                                    </p:animScale>
                                  </p:childTnLst>
                                </p:cTn>
                              </p:par>
                              <p:par>
                                <p:cTn id="174" presetID="6" presetClass="emph" presetSubtype="0" fill="hold" grpId="2" nodeType="withEffect">
                                  <p:stCondLst>
                                    <p:cond delay="0"/>
                                  </p:stCondLst>
                                  <p:childTnLst>
                                    <p:animScale>
                                      <p:cBhvr>
                                        <p:cTn id="175" dur="9500" fill="hold"/>
                                        <p:tgtEl>
                                          <p:spTgt spid="24"/>
                                        </p:tgtEl>
                                      </p:cBhvr>
                                      <p:by x="300000" y="300000"/>
                                    </p:animScale>
                                  </p:childTnLst>
                                </p:cTn>
                              </p:par>
                              <p:par>
                                <p:cTn id="176" presetID="6" presetClass="emph" presetSubtype="0" fill="hold" grpId="2" nodeType="withEffect">
                                  <p:stCondLst>
                                    <p:cond delay="0"/>
                                  </p:stCondLst>
                                  <p:childTnLst>
                                    <p:animScale>
                                      <p:cBhvr>
                                        <p:cTn id="177" dur="9500" fill="hold"/>
                                        <p:tgtEl>
                                          <p:spTgt spid="21"/>
                                        </p:tgtEl>
                                      </p:cBhvr>
                                      <p:by x="300000" y="300000"/>
                                    </p:animScale>
                                  </p:childTnLst>
                                </p:cTn>
                              </p:par>
                              <p:par>
                                <p:cTn id="178" presetID="10" presetClass="exit" presetSubtype="0" fill="hold" grpId="3" nodeType="withEffect">
                                  <p:stCondLst>
                                    <p:cond delay="9500"/>
                                  </p:stCondLst>
                                  <p:childTnLst>
                                    <p:animEffect transition="out" filter="fade">
                                      <p:cBhvr>
                                        <p:cTn id="179" dur="1000"/>
                                        <p:tgtEl>
                                          <p:spTgt spid="22"/>
                                        </p:tgtEl>
                                      </p:cBhvr>
                                    </p:animEffect>
                                    <p:set>
                                      <p:cBhvr>
                                        <p:cTn id="180" dur="1" fill="hold">
                                          <p:stCondLst>
                                            <p:cond delay="999"/>
                                          </p:stCondLst>
                                        </p:cTn>
                                        <p:tgtEl>
                                          <p:spTgt spid="22"/>
                                        </p:tgtEl>
                                        <p:attrNameLst>
                                          <p:attrName>style.visibility</p:attrName>
                                        </p:attrNameLst>
                                      </p:cBhvr>
                                      <p:to>
                                        <p:strVal val="hidden"/>
                                      </p:to>
                                    </p:set>
                                  </p:childTnLst>
                                </p:cTn>
                              </p:par>
                              <p:par>
                                <p:cTn id="181" presetID="10" presetClass="exit" presetSubtype="0" fill="hold" grpId="3" nodeType="withEffect">
                                  <p:stCondLst>
                                    <p:cond delay="9500"/>
                                  </p:stCondLst>
                                  <p:childTnLst>
                                    <p:animEffect transition="out" filter="fade">
                                      <p:cBhvr>
                                        <p:cTn id="182" dur="1000"/>
                                        <p:tgtEl>
                                          <p:spTgt spid="23"/>
                                        </p:tgtEl>
                                      </p:cBhvr>
                                    </p:animEffect>
                                    <p:set>
                                      <p:cBhvr>
                                        <p:cTn id="183" dur="1" fill="hold">
                                          <p:stCondLst>
                                            <p:cond delay="999"/>
                                          </p:stCondLst>
                                        </p:cTn>
                                        <p:tgtEl>
                                          <p:spTgt spid="23"/>
                                        </p:tgtEl>
                                        <p:attrNameLst>
                                          <p:attrName>style.visibility</p:attrName>
                                        </p:attrNameLst>
                                      </p:cBhvr>
                                      <p:to>
                                        <p:strVal val="hidden"/>
                                      </p:to>
                                    </p:set>
                                  </p:childTnLst>
                                </p:cTn>
                              </p:par>
                              <p:par>
                                <p:cTn id="184" presetID="10" presetClass="exit" presetSubtype="0" fill="hold" grpId="3" nodeType="withEffect">
                                  <p:stCondLst>
                                    <p:cond delay="9500"/>
                                  </p:stCondLst>
                                  <p:childTnLst>
                                    <p:animEffect transition="out" filter="fade">
                                      <p:cBhvr>
                                        <p:cTn id="185" dur="1000"/>
                                        <p:tgtEl>
                                          <p:spTgt spid="24"/>
                                        </p:tgtEl>
                                      </p:cBhvr>
                                    </p:animEffect>
                                    <p:set>
                                      <p:cBhvr>
                                        <p:cTn id="186" dur="1" fill="hold">
                                          <p:stCondLst>
                                            <p:cond delay="999"/>
                                          </p:stCondLst>
                                        </p:cTn>
                                        <p:tgtEl>
                                          <p:spTgt spid="24"/>
                                        </p:tgtEl>
                                        <p:attrNameLst>
                                          <p:attrName>style.visibility</p:attrName>
                                        </p:attrNameLst>
                                      </p:cBhvr>
                                      <p:to>
                                        <p:strVal val="hidden"/>
                                      </p:to>
                                    </p:set>
                                  </p:childTnLst>
                                </p:cTn>
                              </p:par>
                              <p:par>
                                <p:cTn id="187" presetID="10" presetClass="exit" presetSubtype="0" fill="hold" grpId="3" nodeType="withEffect">
                                  <p:stCondLst>
                                    <p:cond delay="9500"/>
                                  </p:stCondLst>
                                  <p:childTnLst>
                                    <p:animEffect transition="out" filter="fade">
                                      <p:cBhvr>
                                        <p:cTn id="188" dur="1000"/>
                                        <p:tgtEl>
                                          <p:spTgt spid="21"/>
                                        </p:tgtEl>
                                      </p:cBhvr>
                                    </p:animEffect>
                                    <p:set>
                                      <p:cBhvr>
                                        <p:cTn id="189" dur="1" fill="hold">
                                          <p:stCondLst>
                                            <p:cond delay="9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1" grpId="1" animBg="1"/>
      <p:bldP spid="21" grpId="2" animBg="1"/>
      <p:bldP spid="21" grpId="3" animBg="1"/>
      <p:bldP spid="22" grpId="0" animBg="1"/>
      <p:bldP spid="22" grpId="1" animBg="1"/>
      <p:bldP spid="22" grpId="2" animBg="1"/>
      <p:bldP spid="22" grpId="3" animBg="1"/>
      <p:bldP spid="23" grpId="0" animBg="1"/>
      <p:bldP spid="23" grpId="1" animBg="1"/>
      <p:bldP spid="23" grpId="2" animBg="1"/>
      <p:bldP spid="23" grpId="3" animBg="1"/>
      <p:bldP spid="24" grpId="0" animBg="1"/>
      <p:bldP spid="24" grpId="1" animBg="1"/>
      <p:bldP spid="24" grpId="2" animBg="1"/>
      <p:bldP spid="24" grpId="3"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70"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5715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descr="PPECLOGO-eff-0-1"/>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667769" y="1282871"/>
            <a:ext cx="835025" cy="63247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6131694" y="1265217"/>
            <a:ext cx="773112" cy="72287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221431" y="121196"/>
            <a:ext cx="2373313" cy="188146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2920181" y="1905312"/>
            <a:ext cx="412750" cy="31324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5210944" y="1374297"/>
            <a:ext cx="315912" cy="30027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7" descr="PPECLOGO-eff-0-1"/>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3842519" y="1986540"/>
            <a:ext cx="155575" cy="11771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8" descr="PPECLOGO-eff-0-2"/>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545656" y="1030267"/>
            <a:ext cx="773113" cy="71652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9" descr="PPECLOGO-eff-5-4"/>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1970856" y="1431891"/>
            <a:ext cx="1163638" cy="103880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0" descr="PPECLOGO-eff-5-2"/>
          <p:cNvPicPr>
            <a:picLocks noChangeAspect="1" noChangeArrowheads="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a:off x="3617094" y="1477579"/>
            <a:ext cx="1444625" cy="140432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1" descr="PPECLOGO-eff-5-4"/>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7187381" y="1141725"/>
            <a:ext cx="879475" cy="826006"/>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2" descr="PPECLOGO-eff-0-1"/>
          <p:cNvPicPr>
            <a:picLocks noChangeAspect="1" noChangeArrowheads="1"/>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a:off x="5657031" y="1813645"/>
            <a:ext cx="411163" cy="39035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3" descr="PPECLOGO-eff-0-1"/>
          <p:cNvPicPr>
            <a:picLocks noChangeAspect="1" noChangeArrowheads="1"/>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a:off x="8265294" y="1019895"/>
            <a:ext cx="411162" cy="31124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6" descr="PPECLOGO-eff2-1-4"/>
          <p:cNvPicPr>
            <a:picLocks noChangeAspect="1" noChangeArrowheads="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a:off x="6111056" y="1542788"/>
            <a:ext cx="554038" cy="7122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7" descr="PPECLOGO-eff2-1-3"/>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6677794" y="1377472"/>
            <a:ext cx="284162" cy="239422"/>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8" descr="PPECLOGO-eff2-1-3"/>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7076256" y="1726210"/>
            <a:ext cx="222250" cy="187547"/>
          </a:xfrm>
          <a:prstGeom prst="rect">
            <a:avLst/>
          </a:prstGeom>
          <a:noFill/>
          <a:extLst>
            <a:ext uri="{909E8E84-426E-40DD-AFC4-6F175D3DCCD1}">
              <a14:hiddenFill xmlns:a14="http://schemas.microsoft.com/office/drawing/2010/main">
                <a:solidFill>
                  <a:srgbClr val="FFFFFF"/>
                </a:solidFill>
              </a14:hiddenFill>
            </a:ext>
          </a:extLst>
        </p:spPr>
      </p:pic>
      <p:sp>
        <p:nvSpPr>
          <p:cNvPr id="21" name="椭圆 20"/>
          <p:cNvSpPr/>
          <p:nvPr userDrawn="1"/>
        </p:nvSpPr>
        <p:spPr>
          <a:xfrm rot="2270211">
            <a:off x="4456073" y="-1181548"/>
            <a:ext cx="197412" cy="201692"/>
          </a:xfrm>
          <a:prstGeom prst="ellipse">
            <a:avLst/>
          </a:prstGeom>
          <a:gradFill>
            <a:gsLst>
              <a:gs pos="0">
                <a:srgbClr val="FFD85D"/>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userDrawn="1"/>
        </p:nvSpPr>
        <p:spPr>
          <a:xfrm rot="4680544">
            <a:off x="4755463" y="-1800634"/>
            <a:ext cx="186638" cy="190684"/>
          </a:xfrm>
          <a:prstGeom prst="ellipse">
            <a:avLst/>
          </a:prstGeom>
          <a:gradFill>
            <a:gsLst>
              <a:gs pos="0">
                <a:srgbClr val="FFD85D"/>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userDrawn="1"/>
        </p:nvSpPr>
        <p:spPr>
          <a:xfrm rot="2084213" flipH="1">
            <a:off x="4041950" y="-1816382"/>
            <a:ext cx="106287" cy="108591"/>
          </a:xfrm>
          <a:prstGeom prst="ellipse">
            <a:avLst/>
          </a:prstGeom>
          <a:gradFill>
            <a:gsLst>
              <a:gs pos="0">
                <a:srgbClr val="FFD85D"/>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userDrawn="1"/>
        </p:nvSpPr>
        <p:spPr>
          <a:xfrm rot="3120000">
            <a:off x="4815541" y="-1671662"/>
            <a:ext cx="132470" cy="135343"/>
          </a:xfrm>
          <a:prstGeom prst="ellipse">
            <a:avLst/>
          </a:prstGeom>
          <a:gradFill>
            <a:gsLst>
              <a:gs pos="0">
                <a:srgbClr val="FFD85D"/>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userDrawn="1"/>
        </p:nvSpPr>
        <p:spPr>
          <a:xfrm rot="3006897">
            <a:off x="5185929" y="-1204638"/>
            <a:ext cx="184947" cy="188957"/>
          </a:xfrm>
          <a:prstGeom prst="ellipse">
            <a:avLst/>
          </a:prstGeom>
          <a:gradFill>
            <a:gsLst>
              <a:gs pos="0">
                <a:srgbClr val="FFD85D"/>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userDrawn="1"/>
        </p:nvSpPr>
        <p:spPr>
          <a:xfrm rot="1199333">
            <a:off x="4172436" y="-1455866"/>
            <a:ext cx="178116" cy="181979"/>
          </a:xfrm>
          <a:prstGeom prst="ellipse">
            <a:avLst/>
          </a:prstGeom>
          <a:gradFill>
            <a:gsLst>
              <a:gs pos="0">
                <a:srgbClr val="FFD85D"/>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userDrawn="1"/>
        </p:nvSpPr>
        <p:spPr>
          <a:xfrm rot="2270211">
            <a:off x="4431525" y="-1181548"/>
            <a:ext cx="197412" cy="201692"/>
          </a:xfrm>
          <a:prstGeom prst="ellipse">
            <a:avLst/>
          </a:prstGeom>
          <a:gradFill>
            <a:gsLst>
              <a:gs pos="0">
                <a:srgbClr val="FFD85D"/>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userDrawn="1"/>
        </p:nvSpPr>
        <p:spPr>
          <a:xfrm rot="4680544">
            <a:off x="4730915" y="-1800634"/>
            <a:ext cx="186638" cy="190684"/>
          </a:xfrm>
          <a:prstGeom prst="ellipse">
            <a:avLst/>
          </a:prstGeom>
          <a:gradFill>
            <a:gsLst>
              <a:gs pos="0">
                <a:srgbClr val="FFD85D"/>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userDrawn="1"/>
        </p:nvSpPr>
        <p:spPr>
          <a:xfrm rot="2084213" flipH="1">
            <a:off x="4017402" y="-1816382"/>
            <a:ext cx="106287" cy="108591"/>
          </a:xfrm>
          <a:prstGeom prst="ellipse">
            <a:avLst/>
          </a:prstGeom>
          <a:gradFill>
            <a:gsLst>
              <a:gs pos="0">
                <a:srgbClr val="FFD85D"/>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userDrawn="1"/>
        </p:nvSpPr>
        <p:spPr>
          <a:xfrm rot="3120000">
            <a:off x="4790993" y="-1671662"/>
            <a:ext cx="132470" cy="135343"/>
          </a:xfrm>
          <a:prstGeom prst="ellipse">
            <a:avLst/>
          </a:prstGeom>
          <a:gradFill>
            <a:gsLst>
              <a:gs pos="0">
                <a:srgbClr val="FFD85D"/>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userDrawn="1"/>
        </p:nvSpPr>
        <p:spPr>
          <a:xfrm rot="3006897">
            <a:off x="5161381" y="-1204638"/>
            <a:ext cx="184947" cy="188957"/>
          </a:xfrm>
          <a:prstGeom prst="ellipse">
            <a:avLst/>
          </a:prstGeom>
          <a:gradFill>
            <a:gsLst>
              <a:gs pos="0">
                <a:srgbClr val="FFD85D"/>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userDrawn="1"/>
        </p:nvSpPr>
        <p:spPr>
          <a:xfrm rot="1199333">
            <a:off x="4147888" y="-1455866"/>
            <a:ext cx="178116" cy="181979"/>
          </a:xfrm>
          <a:prstGeom prst="ellipse">
            <a:avLst/>
          </a:prstGeom>
          <a:gradFill>
            <a:gsLst>
              <a:gs pos="0">
                <a:srgbClr val="FFD85D"/>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3" name="Picture 2" descr="C:\Users\PC\Desktop\566.png"/>
          <p:cNvPicPr>
            <a:picLocks noChangeAspect="1" noChangeArrowheads="1"/>
          </p:cNvPicPr>
          <p:nvPr userDrawn="1"/>
        </p:nvPicPr>
        <p:blipFill>
          <a:blip r:embed="rId14" cstate="print">
            <a:extLst>
              <a:ext uri="{BEBA8EAE-BF5A-486C-A8C5-ECC9F3942E4B}">
                <a14:imgProps xmlns:a14="http://schemas.microsoft.com/office/drawing/2010/main">
                  <a14:imgLayer r:embed="rId15">
                    <a14:imgEffect>
                      <a14:colorTemperature colorTemp="8800"/>
                    </a14:imgEffect>
                  </a14:imgLayer>
                </a14:imgProps>
              </a:ext>
              <a:ext uri="{28A0092B-C50C-407E-A947-70E740481C1C}">
                <a14:useLocalDpi xmlns:a14="http://schemas.microsoft.com/office/drawing/2010/main" val="0"/>
              </a:ext>
            </a:extLst>
          </a:blip>
          <a:srcRect/>
          <a:stretch>
            <a:fillRect/>
          </a:stretch>
        </p:blipFill>
        <p:spPr bwMode="auto">
          <a:xfrm>
            <a:off x="1381772" y="3261798"/>
            <a:ext cx="1884807" cy="2104280"/>
          </a:xfrm>
          <a:prstGeom prst="rect">
            <a:avLst/>
          </a:prstGeom>
          <a:noFill/>
          <a:effectLst>
            <a:reflection blurRad="6350" stA="50000" endA="300" endPos="55000" dir="5400000" sy="-100000" algn="bl" rotWithShape="0"/>
          </a:effectLst>
          <a:extLst>
            <a:ext uri="{909E8E84-426E-40DD-AFC4-6F175D3DCCD1}">
              <a14:hiddenFill xmlns:a14="http://schemas.microsoft.com/office/drawing/2010/main">
                <a:solidFill>
                  <a:srgbClr val="FFFFFF"/>
                </a:solidFill>
              </a14:hiddenFill>
            </a:ext>
          </a:extLst>
        </p:spPr>
      </p:pic>
      <p:grpSp>
        <p:nvGrpSpPr>
          <p:cNvPr id="34" name="Group 550"/>
          <p:cNvGrpSpPr>
            <a:grpSpLocks/>
          </p:cNvGrpSpPr>
          <p:nvPr userDrawn="1"/>
        </p:nvGrpSpPr>
        <p:grpSpPr bwMode="auto">
          <a:xfrm>
            <a:off x="35496" y="3128938"/>
            <a:ext cx="1818087" cy="1816794"/>
            <a:chOff x="295" y="3475"/>
            <a:chExt cx="1407" cy="1407"/>
          </a:xfrm>
        </p:grpSpPr>
        <p:sp>
          <p:nvSpPr>
            <p:cNvPr id="35"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a:p>
          </p:txBody>
        </p:sp>
        <p:grpSp>
          <p:nvGrpSpPr>
            <p:cNvPr id="36" name="Group 552"/>
            <p:cNvGrpSpPr>
              <a:grpSpLocks/>
            </p:cNvGrpSpPr>
            <p:nvPr/>
          </p:nvGrpSpPr>
          <p:grpSpPr bwMode="auto">
            <a:xfrm>
              <a:off x="476" y="3657"/>
              <a:ext cx="1050" cy="1050"/>
              <a:chOff x="-6056" y="-2208"/>
              <a:chExt cx="2208" cy="2208"/>
            </a:xfrm>
          </p:grpSpPr>
          <p:sp>
            <p:nvSpPr>
              <p:cNvPr id="37" name="Oval 553"/>
              <p:cNvSpPr>
                <a:spLocks noChangeArrowheads="1"/>
              </p:cNvSpPr>
              <p:nvPr/>
            </p:nvSpPr>
            <p:spPr bwMode="auto">
              <a:xfrm>
                <a:off x="-6056" y="-2132"/>
                <a:ext cx="2132" cy="2132"/>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nvGrpSpPr>
              <p:cNvPr id="38" name="Group 554"/>
              <p:cNvGrpSpPr>
                <a:grpSpLocks/>
              </p:cNvGrpSpPr>
              <p:nvPr/>
            </p:nvGrpSpPr>
            <p:grpSpPr bwMode="auto">
              <a:xfrm>
                <a:off x="-6056" y="-2208"/>
                <a:ext cx="2208" cy="2208"/>
                <a:chOff x="-4060" y="-879"/>
                <a:chExt cx="2208" cy="2208"/>
              </a:xfrm>
            </p:grpSpPr>
            <p:grpSp>
              <p:nvGrpSpPr>
                <p:cNvPr id="39" name="Group 555"/>
                <p:cNvGrpSpPr>
                  <a:grpSpLocks/>
                </p:cNvGrpSpPr>
                <p:nvPr/>
              </p:nvGrpSpPr>
              <p:grpSpPr bwMode="auto">
                <a:xfrm>
                  <a:off x="-4060" y="-879"/>
                  <a:ext cx="2208" cy="2208"/>
                  <a:chOff x="-3924" y="-788"/>
                  <a:chExt cx="2208" cy="2208"/>
                </a:xfrm>
              </p:grpSpPr>
              <p:grpSp>
                <p:nvGrpSpPr>
                  <p:cNvPr id="55" name="Group 556"/>
                  <p:cNvGrpSpPr>
                    <a:grpSpLocks noChangeAspect="1"/>
                  </p:cNvGrpSpPr>
                  <p:nvPr/>
                </p:nvGrpSpPr>
                <p:grpSpPr bwMode="auto">
                  <a:xfrm>
                    <a:off x="-3924" y="-788"/>
                    <a:ext cx="2208" cy="2202"/>
                    <a:chOff x="168" y="696"/>
                    <a:chExt cx="1429" cy="1429"/>
                  </a:xfrm>
                </p:grpSpPr>
                <p:grpSp>
                  <p:nvGrpSpPr>
                    <p:cNvPr id="63" name="Group 557"/>
                    <p:cNvGrpSpPr>
                      <a:grpSpLocks noChangeAspect="1"/>
                    </p:cNvGrpSpPr>
                    <p:nvPr/>
                  </p:nvGrpSpPr>
                  <p:grpSpPr bwMode="auto">
                    <a:xfrm>
                      <a:off x="854" y="696"/>
                      <a:ext cx="56" cy="1429"/>
                      <a:chOff x="845" y="696"/>
                      <a:chExt cx="56" cy="1429"/>
                    </a:xfrm>
                  </p:grpSpPr>
                  <p:sp>
                    <p:nvSpPr>
                      <p:cNvPr id="67"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68"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64" name="Group 560"/>
                    <p:cNvGrpSpPr>
                      <a:grpSpLocks noChangeAspect="1"/>
                    </p:cNvGrpSpPr>
                    <p:nvPr/>
                  </p:nvGrpSpPr>
                  <p:grpSpPr bwMode="auto">
                    <a:xfrm rot="5400000">
                      <a:off x="855" y="696"/>
                      <a:ext cx="56" cy="1429"/>
                      <a:chOff x="845" y="696"/>
                      <a:chExt cx="56" cy="1429"/>
                    </a:xfrm>
                  </p:grpSpPr>
                  <p:sp>
                    <p:nvSpPr>
                      <p:cNvPr id="65"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66"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nvGrpSpPr>
                  <p:cNvPr id="56" name="Group 563"/>
                  <p:cNvGrpSpPr>
                    <a:grpSpLocks noChangeAspect="1"/>
                  </p:cNvGrpSpPr>
                  <p:nvPr/>
                </p:nvGrpSpPr>
                <p:grpSpPr bwMode="auto">
                  <a:xfrm rot="2700000">
                    <a:off x="-3927" y="-785"/>
                    <a:ext cx="2208" cy="2202"/>
                    <a:chOff x="168" y="696"/>
                    <a:chExt cx="1429" cy="1429"/>
                  </a:xfrm>
                </p:grpSpPr>
                <p:grpSp>
                  <p:nvGrpSpPr>
                    <p:cNvPr id="57" name="Group 564"/>
                    <p:cNvGrpSpPr>
                      <a:grpSpLocks noChangeAspect="1"/>
                    </p:cNvGrpSpPr>
                    <p:nvPr/>
                  </p:nvGrpSpPr>
                  <p:grpSpPr bwMode="auto">
                    <a:xfrm>
                      <a:off x="854" y="696"/>
                      <a:ext cx="56" cy="1429"/>
                      <a:chOff x="845" y="696"/>
                      <a:chExt cx="56" cy="1429"/>
                    </a:xfrm>
                  </p:grpSpPr>
                  <p:sp>
                    <p:nvSpPr>
                      <p:cNvPr id="61"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62"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58" name="Group 567"/>
                    <p:cNvGrpSpPr>
                      <a:grpSpLocks noChangeAspect="1"/>
                    </p:cNvGrpSpPr>
                    <p:nvPr/>
                  </p:nvGrpSpPr>
                  <p:grpSpPr bwMode="auto">
                    <a:xfrm rot="5400000">
                      <a:off x="855" y="696"/>
                      <a:ext cx="56" cy="1429"/>
                      <a:chOff x="845" y="696"/>
                      <a:chExt cx="56" cy="1429"/>
                    </a:xfrm>
                  </p:grpSpPr>
                  <p:sp>
                    <p:nvSpPr>
                      <p:cNvPr id="59"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60"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grpSp>
              <p:nvGrpSpPr>
                <p:cNvPr id="40" name="Group 570"/>
                <p:cNvGrpSpPr>
                  <a:grpSpLocks/>
                </p:cNvGrpSpPr>
                <p:nvPr/>
              </p:nvGrpSpPr>
              <p:grpSpPr bwMode="auto">
                <a:xfrm rot="1320000">
                  <a:off x="-3742" y="-520"/>
                  <a:ext cx="1546" cy="1546"/>
                  <a:chOff x="-3924" y="-788"/>
                  <a:chExt cx="2208" cy="2208"/>
                </a:xfrm>
              </p:grpSpPr>
              <p:grpSp>
                <p:nvGrpSpPr>
                  <p:cNvPr id="41" name="Group 571"/>
                  <p:cNvGrpSpPr>
                    <a:grpSpLocks noChangeAspect="1"/>
                  </p:cNvGrpSpPr>
                  <p:nvPr/>
                </p:nvGrpSpPr>
                <p:grpSpPr bwMode="auto">
                  <a:xfrm>
                    <a:off x="-3924" y="-788"/>
                    <a:ext cx="2208" cy="2202"/>
                    <a:chOff x="168" y="696"/>
                    <a:chExt cx="1429" cy="1429"/>
                  </a:xfrm>
                </p:grpSpPr>
                <p:grpSp>
                  <p:nvGrpSpPr>
                    <p:cNvPr id="49" name="Group 572"/>
                    <p:cNvGrpSpPr>
                      <a:grpSpLocks noChangeAspect="1"/>
                    </p:cNvGrpSpPr>
                    <p:nvPr/>
                  </p:nvGrpSpPr>
                  <p:grpSpPr bwMode="auto">
                    <a:xfrm>
                      <a:off x="854" y="696"/>
                      <a:ext cx="56" cy="1429"/>
                      <a:chOff x="845" y="696"/>
                      <a:chExt cx="56" cy="1429"/>
                    </a:xfrm>
                  </p:grpSpPr>
                  <p:sp>
                    <p:nvSpPr>
                      <p:cNvPr id="53"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54"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50" name="Group 575"/>
                    <p:cNvGrpSpPr>
                      <a:grpSpLocks noChangeAspect="1"/>
                    </p:cNvGrpSpPr>
                    <p:nvPr/>
                  </p:nvGrpSpPr>
                  <p:grpSpPr bwMode="auto">
                    <a:xfrm rot="5400000">
                      <a:off x="855" y="696"/>
                      <a:ext cx="56" cy="1429"/>
                      <a:chOff x="845" y="696"/>
                      <a:chExt cx="56" cy="1429"/>
                    </a:xfrm>
                  </p:grpSpPr>
                  <p:sp>
                    <p:nvSpPr>
                      <p:cNvPr id="51"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52"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nvGrpSpPr>
                  <p:cNvPr id="42" name="Group 578"/>
                  <p:cNvGrpSpPr>
                    <a:grpSpLocks noChangeAspect="1"/>
                  </p:cNvGrpSpPr>
                  <p:nvPr/>
                </p:nvGrpSpPr>
                <p:grpSpPr bwMode="auto">
                  <a:xfrm rot="2700000">
                    <a:off x="-3927" y="-785"/>
                    <a:ext cx="2208" cy="2202"/>
                    <a:chOff x="168" y="696"/>
                    <a:chExt cx="1429" cy="1429"/>
                  </a:xfrm>
                </p:grpSpPr>
                <p:grpSp>
                  <p:nvGrpSpPr>
                    <p:cNvPr id="43" name="Group 579"/>
                    <p:cNvGrpSpPr>
                      <a:grpSpLocks noChangeAspect="1"/>
                    </p:cNvGrpSpPr>
                    <p:nvPr/>
                  </p:nvGrpSpPr>
                  <p:grpSpPr bwMode="auto">
                    <a:xfrm>
                      <a:off x="854" y="696"/>
                      <a:ext cx="56" cy="1429"/>
                      <a:chOff x="845" y="696"/>
                      <a:chExt cx="56" cy="1429"/>
                    </a:xfrm>
                  </p:grpSpPr>
                  <p:sp>
                    <p:nvSpPr>
                      <p:cNvPr id="47"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48"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44" name="Group 582"/>
                    <p:cNvGrpSpPr>
                      <a:grpSpLocks noChangeAspect="1"/>
                    </p:cNvGrpSpPr>
                    <p:nvPr/>
                  </p:nvGrpSpPr>
                  <p:grpSpPr bwMode="auto">
                    <a:xfrm rot="5400000">
                      <a:off x="855" y="696"/>
                      <a:ext cx="56" cy="1429"/>
                      <a:chOff x="845" y="696"/>
                      <a:chExt cx="56" cy="1429"/>
                    </a:xfrm>
                  </p:grpSpPr>
                  <p:sp>
                    <p:nvSpPr>
                      <p:cNvPr id="45"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46" name="AutoShape 58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grpSp>
        </p:grpSp>
      </p:grpSp>
    </p:spTree>
    <p:extLst>
      <p:ext uri="{BB962C8B-B14F-4D97-AF65-F5344CB8AC3E}">
        <p14:creationId xmlns:p14="http://schemas.microsoft.com/office/powerpoint/2010/main" val="3851327117"/>
      </p:ext>
    </p:extLst>
  </p:cSld>
  <p:clrMapOvr>
    <a:masterClrMapping/>
  </p:clrMapOvr>
  <mc:AlternateContent xmlns:mc="http://schemas.openxmlformats.org/markup-compatibility/2006" xmlns:p14="http://schemas.microsoft.com/office/powerpoint/2010/main">
    <mc:Choice Requires="p14">
      <p:transition spd="slow" advClick="0" advTm="1000">
        <p14:flash/>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10" presetClass="entr" presetSubtype="0"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par>
                                <p:cTn id="38" presetID="52" presetClass="entr" presetSubtype="0" fill="hold" nodeType="withEffect">
                                  <p:stCondLst>
                                    <p:cond delay="0"/>
                                  </p:stCondLst>
                                  <p:childTnLst>
                                    <p:set>
                                      <p:cBhvr>
                                        <p:cTn id="39" dur="1" fill="hold">
                                          <p:stCondLst>
                                            <p:cond delay="0"/>
                                          </p:stCondLst>
                                        </p:cTn>
                                        <p:tgtEl>
                                          <p:spTgt spid="33"/>
                                        </p:tgtEl>
                                        <p:attrNameLst>
                                          <p:attrName>style.visibility</p:attrName>
                                        </p:attrNameLst>
                                      </p:cBhvr>
                                      <p:to>
                                        <p:strVal val="visible"/>
                                      </p:to>
                                    </p:set>
                                    <p:animScale>
                                      <p:cBhvr>
                                        <p:cTn id="40" dur="175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750" decel="50000" fill="hold">
                                          <p:stCondLst>
                                            <p:cond delay="0"/>
                                          </p:stCondLst>
                                        </p:cTn>
                                        <p:tgtEl>
                                          <p:spTgt spid="33"/>
                                        </p:tgtEl>
                                        <p:attrNameLst>
                                          <p:attrName>ppt_x</p:attrName>
                                          <p:attrName>ppt_y</p:attrName>
                                        </p:attrNameLst>
                                      </p:cBhvr>
                                    </p:animMotion>
                                    <p:animEffect transition="in" filter="fade">
                                      <p:cBhvr>
                                        <p:cTn id="42" dur="1750"/>
                                        <p:tgtEl>
                                          <p:spTgt spid="33"/>
                                        </p:tgtEl>
                                      </p:cBhvr>
                                    </p:animEffect>
                                  </p:childTnLst>
                                </p:cTn>
                              </p:par>
                              <p:par>
                                <p:cTn id="43" presetID="35" presetClass="path" presetSubtype="0" accel="50000" decel="50000" fill="hold" nodeType="withEffect">
                                  <p:stCondLst>
                                    <p:cond delay="0"/>
                                  </p:stCondLst>
                                  <p:childTnLst>
                                    <p:animMotion origin="layout" path="M 3.61111E-6 -4.44444E-6 L -0.17049 -4.44444E-6 " pathEditMode="relative" rAng="0" ptsTypes="AA">
                                      <p:cBhvr>
                                        <p:cTn id="44" dur="2000" fill="hold"/>
                                        <p:tgtEl>
                                          <p:spTgt spid="33"/>
                                        </p:tgtEl>
                                        <p:attrNameLst>
                                          <p:attrName>ppt_x</p:attrName>
                                          <p:attrName>ppt_y</p:attrName>
                                        </p:attrNameLst>
                                      </p:cBhvr>
                                      <p:rCtr x="-8524" y="0"/>
                                    </p:animMotion>
                                  </p:childTnLst>
                                </p:cTn>
                              </p:par>
                              <p:par>
                                <p:cTn id="45" presetID="6" presetClass="emph" presetSubtype="0" fill="hold" nodeType="withEffect">
                                  <p:stCondLst>
                                    <p:cond delay="0"/>
                                  </p:stCondLst>
                                  <p:childTnLst>
                                    <p:animScale>
                                      <p:cBhvr>
                                        <p:cTn id="46" dur="750" fill="hold"/>
                                        <p:tgtEl>
                                          <p:spTgt spid="33"/>
                                        </p:tgtEl>
                                      </p:cBhvr>
                                      <p:by x="80000" y="80000"/>
                                    </p:animScale>
                                  </p:childTnLst>
                                </p:cTn>
                              </p:par>
                              <p:par>
                                <p:cTn id="47" presetID="10" presetClass="entr" presetSubtype="0" fill="hold" nodeType="with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fade">
                                      <p:cBhvr>
                                        <p:cTn id="49" dur="500"/>
                                        <p:tgtEl>
                                          <p:spTgt spid="9"/>
                                        </p:tgtEl>
                                      </p:cBhvr>
                                    </p:animEffect>
                                  </p:childTnLst>
                                </p:cTn>
                              </p:par>
                              <p:par>
                                <p:cTn id="50" presetID="35" presetClass="path" presetSubtype="0" fill="hold" nodeType="withEffect">
                                  <p:stCondLst>
                                    <p:cond delay="0"/>
                                  </p:stCondLst>
                                  <p:childTnLst>
                                    <p:animMotion origin="layout" path="M 0 0  L -0.25 0  E" pathEditMode="relative" rAng="0" ptsTypes="">
                                      <p:cBhvr>
                                        <p:cTn id="51" dur="3000" fill="hold"/>
                                        <p:tgtEl>
                                          <p:spTgt spid="13"/>
                                        </p:tgtEl>
                                        <p:attrNameLst>
                                          <p:attrName>ppt_x</p:attrName>
                                          <p:attrName>ppt_y</p:attrName>
                                        </p:attrNameLst>
                                      </p:cBhvr>
                                      <p:rCtr x="0" y="0"/>
                                    </p:animMotion>
                                  </p:childTnLst>
                                </p:cTn>
                              </p:par>
                              <p:par>
                                <p:cTn id="52" presetID="35" presetClass="path" presetSubtype="0" fill="hold" nodeType="withEffect">
                                  <p:stCondLst>
                                    <p:cond delay="0"/>
                                  </p:stCondLst>
                                  <p:childTnLst>
                                    <p:animMotion origin="layout" path="M 4.16667E-6 3.33333E-6 L -0.31632 3.33333E-6 " pathEditMode="relative" rAng="0" ptsTypes="AA">
                                      <p:cBhvr>
                                        <p:cTn id="53" dur="3000" fill="hold"/>
                                        <p:tgtEl>
                                          <p:spTgt spid="5"/>
                                        </p:tgtEl>
                                        <p:attrNameLst>
                                          <p:attrName>ppt_x</p:attrName>
                                          <p:attrName>ppt_y</p:attrName>
                                        </p:attrNameLst>
                                      </p:cBhvr>
                                      <p:rCtr x="-15816" y="0"/>
                                    </p:animMotion>
                                  </p:childTnLst>
                                </p:cTn>
                              </p:par>
                              <p:par>
                                <p:cTn id="54" presetID="35" presetClass="path" presetSubtype="0" fill="hold" nodeType="withEffect">
                                  <p:stCondLst>
                                    <p:cond delay="0"/>
                                  </p:stCondLst>
                                  <p:childTnLst>
                                    <p:animMotion origin="layout" path="M 0.00504 -1.85185E-6 L -0.46684 -1.85185E-6 " pathEditMode="relative" rAng="0" ptsTypes="AA">
                                      <p:cBhvr>
                                        <p:cTn id="55" dur="3000" fill="hold"/>
                                        <p:tgtEl>
                                          <p:spTgt spid="8"/>
                                        </p:tgtEl>
                                        <p:attrNameLst>
                                          <p:attrName>ppt_x</p:attrName>
                                          <p:attrName>ppt_y</p:attrName>
                                        </p:attrNameLst>
                                      </p:cBhvr>
                                      <p:rCtr x="-23594" y="0"/>
                                    </p:animMotion>
                                  </p:childTnLst>
                                </p:cTn>
                              </p:par>
                              <p:par>
                                <p:cTn id="56" presetID="35" presetClass="path" presetSubtype="0" fill="hold" nodeType="withEffect">
                                  <p:stCondLst>
                                    <p:cond delay="0"/>
                                  </p:stCondLst>
                                  <p:childTnLst>
                                    <p:animMotion origin="layout" path="M -3.05556E-6 1.11111E-6 L -0.19531 1.11111E-6 " pathEditMode="relative" rAng="0" ptsTypes="AA">
                                      <p:cBhvr>
                                        <p:cTn id="57" dur="3000" fill="hold"/>
                                        <p:tgtEl>
                                          <p:spTgt spid="10"/>
                                        </p:tgtEl>
                                        <p:attrNameLst>
                                          <p:attrName>ppt_x</p:attrName>
                                          <p:attrName>ppt_y</p:attrName>
                                        </p:attrNameLst>
                                      </p:cBhvr>
                                      <p:rCtr x="-9774" y="0"/>
                                    </p:animMotion>
                                  </p:childTnLst>
                                </p:cTn>
                              </p:par>
                              <p:par>
                                <p:cTn id="58" presetID="35" presetClass="path" presetSubtype="0" fill="hold" nodeType="withEffect">
                                  <p:stCondLst>
                                    <p:cond delay="0"/>
                                  </p:stCondLst>
                                  <p:childTnLst>
                                    <p:animMotion origin="layout" path="M 5.55556E-7 2.59259E-6 L -0.43594 2.59259E-6 " pathEditMode="relative" rAng="0" ptsTypes="AA">
                                      <p:cBhvr>
                                        <p:cTn id="59" dur="3000" fill="hold"/>
                                        <p:tgtEl>
                                          <p:spTgt spid="7"/>
                                        </p:tgtEl>
                                        <p:attrNameLst>
                                          <p:attrName>ppt_x</p:attrName>
                                          <p:attrName>ppt_y</p:attrName>
                                        </p:attrNameLst>
                                      </p:cBhvr>
                                      <p:rCtr x="-21806" y="0"/>
                                    </p:animMotion>
                                  </p:childTnLst>
                                </p:cTn>
                              </p:par>
                              <p:par>
                                <p:cTn id="60" presetID="35" presetClass="path" presetSubtype="0" fill="hold" nodeType="withEffect">
                                  <p:stCondLst>
                                    <p:cond delay="0"/>
                                  </p:stCondLst>
                                  <p:childTnLst>
                                    <p:animMotion origin="layout" path="M -1.94444E-6 2.59259E-6 L -0.61719 2.59259E-6 " pathEditMode="relative" rAng="0" ptsTypes="AA">
                                      <p:cBhvr>
                                        <p:cTn id="61" dur="3000" fill="hold"/>
                                        <p:tgtEl>
                                          <p:spTgt spid="9"/>
                                        </p:tgtEl>
                                        <p:attrNameLst>
                                          <p:attrName>ppt_x</p:attrName>
                                          <p:attrName>ppt_y</p:attrName>
                                        </p:attrNameLst>
                                      </p:cBhvr>
                                      <p:rCtr x="-30868" y="0"/>
                                    </p:animMotion>
                                  </p:childTnLst>
                                </p:cTn>
                              </p:par>
                              <p:par>
                                <p:cTn id="62" presetID="35" presetClass="path" presetSubtype="0" fill="hold" nodeType="withEffect">
                                  <p:stCondLst>
                                    <p:cond delay="0"/>
                                  </p:stCondLst>
                                  <p:childTnLst>
                                    <p:animMotion origin="layout" path="M 3.05556E-6 -1.85185E-6 L -0.33577 -1.85185E-6 " pathEditMode="relative" rAng="0" ptsTypes="AA">
                                      <p:cBhvr>
                                        <p:cTn id="63" dur="3000" fill="hold"/>
                                        <p:tgtEl>
                                          <p:spTgt spid="4"/>
                                        </p:tgtEl>
                                        <p:attrNameLst>
                                          <p:attrName>ppt_x</p:attrName>
                                          <p:attrName>ppt_y</p:attrName>
                                        </p:attrNameLst>
                                      </p:cBhvr>
                                      <p:rCtr x="-16788" y="0"/>
                                    </p:animMotion>
                                  </p:childTnLst>
                                </p:cTn>
                              </p:par>
                              <p:par>
                                <p:cTn id="64" presetID="35" presetClass="path" presetSubtype="0" fill="hold" nodeType="withEffect">
                                  <p:stCondLst>
                                    <p:cond delay="0"/>
                                  </p:stCondLst>
                                  <p:childTnLst>
                                    <p:animMotion origin="layout" path="M 1.66667E-6 -1.85185E-6 L -0.57188 -1.85185E-6 " pathEditMode="relative" rAng="0" ptsTypes="AA">
                                      <p:cBhvr>
                                        <p:cTn id="65" dur="3000" fill="hold"/>
                                        <p:tgtEl>
                                          <p:spTgt spid="14"/>
                                        </p:tgtEl>
                                        <p:attrNameLst>
                                          <p:attrName>ppt_x</p:attrName>
                                          <p:attrName>ppt_y</p:attrName>
                                        </p:attrNameLst>
                                      </p:cBhvr>
                                      <p:rCtr x="-28594" y="0"/>
                                    </p:animMotion>
                                  </p:childTnLst>
                                </p:cTn>
                              </p:par>
                              <p:par>
                                <p:cTn id="66" presetID="35" presetClass="path" presetSubtype="0" fill="hold" nodeType="withEffect">
                                  <p:stCondLst>
                                    <p:cond delay="0"/>
                                  </p:stCondLst>
                                  <p:childTnLst>
                                    <p:animMotion origin="layout" path="M 1.66667E-6 -1.85185E-6 L -0.57188 -1.85185E-6 " pathEditMode="relative" rAng="0" ptsTypes="AA">
                                      <p:cBhvr>
                                        <p:cTn id="67" dur="3000" fill="hold"/>
                                        <p:tgtEl>
                                          <p:spTgt spid="15"/>
                                        </p:tgtEl>
                                        <p:attrNameLst>
                                          <p:attrName>ppt_x</p:attrName>
                                          <p:attrName>ppt_y</p:attrName>
                                        </p:attrNameLst>
                                      </p:cBhvr>
                                      <p:rCtr x="-28594" y="0"/>
                                    </p:animMotion>
                                  </p:childTnLst>
                                </p:cTn>
                              </p:par>
                              <p:par>
                                <p:cTn id="68" presetID="63" presetClass="path" presetSubtype="0" fill="hold" nodeType="withEffect">
                                  <p:stCondLst>
                                    <p:cond delay="0"/>
                                  </p:stCondLst>
                                  <p:childTnLst>
                                    <p:animMotion origin="layout" path="M 5.55556E-7 2.59259E-6 L 0.43906 2.59259E-6 " pathEditMode="relative" rAng="0" ptsTypes="AA">
                                      <p:cBhvr>
                                        <p:cTn id="69" dur="3000" fill="hold"/>
                                        <p:tgtEl>
                                          <p:spTgt spid="12"/>
                                        </p:tgtEl>
                                        <p:attrNameLst>
                                          <p:attrName>ppt_x</p:attrName>
                                          <p:attrName>ppt_y</p:attrName>
                                        </p:attrNameLst>
                                      </p:cBhvr>
                                      <p:rCtr x="21944" y="0"/>
                                    </p:animMotion>
                                  </p:childTnLst>
                                </p:cTn>
                              </p:par>
                              <p:par>
                                <p:cTn id="70" presetID="63" presetClass="path" presetSubtype="0" fill="hold" nodeType="withEffect">
                                  <p:stCondLst>
                                    <p:cond delay="0"/>
                                  </p:stCondLst>
                                  <p:childTnLst>
                                    <p:animMotion origin="layout" path="M -1.38889E-6 2.96296E-6 L 0.62813 2.96296E-6 " pathEditMode="relative" rAng="0" ptsTypes="AA">
                                      <p:cBhvr>
                                        <p:cTn id="71" dur="3000" fill="hold"/>
                                        <p:tgtEl>
                                          <p:spTgt spid="11"/>
                                        </p:tgtEl>
                                        <p:attrNameLst>
                                          <p:attrName>ppt_x</p:attrName>
                                          <p:attrName>ppt_y</p:attrName>
                                        </p:attrNameLst>
                                      </p:cBhvr>
                                      <p:rCtr x="31406" y="0"/>
                                    </p:animMotion>
                                  </p:childTnLst>
                                </p:cTn>
                              </p:par>
                              <p:par>
                                <p:cTn id="72" presetID="63" presetClass="path" presetSubtype="0" fill="hold" nodeType="withEffect">
                                  <p:stCondLst>
                                    <p:cond delay="0"/>
                                  </p:stCondLst>
                                  <p:childTnLst>
                                    <p:animMotion origin="layout" path="M 2.77778E-6 -2.96296E-6 L 0.42465 -2.96296E-6 " pathEditMode="relative" rAng="0" ptsTypes="AA">
                                      <p:cBhvr>
                                        <p:cTn id="73" dur="3000" fill="hold"/>
                                        <p:tgtEl>
                                          <p:spTgt spid="6"/>
                                        </p:tgtEl>
                                        <p:attrNameLst>
                                          <p:attrName>ppt_x</p:attrName>
                                          <p:attrName>ppt_y</p:attrName>
                                        </p:attrNameLst>
                                      </p:cBhvr>
                                      <p:rCtr x="21233" y="0"/>
                                    </p:animMotion>
                                  </p:childTnLst>
                                </p:cTn>
                              </p:par>
                              <p:par>
                                <p:cTn id="74" presetID="10" presetClass="exit" presetSubtype="0" fill="hold" nodeType="withEffect">
                                  <p:stCondLst>
                                    <p:cond delay="2500"/>
                                  </p:stCondLst>
                                  <p:childTnLst>
                                    <p:animEffect transition="out" filter="fade">
                                      <p:cBhvr>
                                        <p:cTn id="75" dur="500"/>
                                        <p:tgtEl>
                                          <p:spTgt spid="11"/>
                                        </p:tgtEl>
                                      </p:cBhvr>
                                    </p:animEffect>
                                    <p:set>
                                      <p:cBhvr>
                                        <p:cTn id="76" dur="1" fill="hold">
                                          <p:stCondLst>
                                            <p:cond delay="499"/>
                                          </p:stCondLst>
                                        </p:cTn>
                                        <p:tgtEl>
                                          <p:spTgt spid="11"/>
                                        </p:tgtEl>
                                        <p:attrNameLst>
                                          <p:attrName>style.visibility</p:attrName>
                                        </p:attrNameLst>
                                      </p:cBhvr>
                                      <p:to>
                                        <p:strVal val="hidden"/>
                                      </p:to>
                                    </p:set>
                                  </p:childTnLst>
                                </p:cTn>
                              </p:par>
                              <p:par>
                                <p:cTn id="77" presetID="10" presetClass="exit" presetSubtype="0" fill="hold" nodeType="withEffect">
                                  <p:stCondLst>
                                    <p:cond delay="2500"/>
                                  </p:stCondLst>
                                  <p:childTnLst>
                                    <p:animEffect transition="out" filter="fade">
                                      <p:cBhvr>
                                        <p:cTn id="78" dur="500"/>
                                        <p:tgtEl>
                                          <p:spTgt spid="12"/>
                                        </p:tgtEl>
                                      </p:cBhvr>
                                    </p:animEffect>
                                    <p:set>
                                      <p:cBhvr>
                                        <p:cTn id="79" dur="1" fill="hold">
                                          <p:stCondLst>
                                            <p:cond delay="499"/>
                                          </p:stCondLst>
                                        </p:cTn>
                                        <p:tgtEl>
                                          <p:spTgt spid="12"/>
                                        </p:tgtEl>
                                        <p:attrNameLst>
                                          <p:attrName>style.visibility</p:attrName>
                                        </p:attrNameLst>
                                      </p:cBhvr>
                                      <p:to>
                                        <p:strVal val="hidden"/>
                                      </p:to>
                                    </p:set>
                                  </p:childTnLst>
                                </p:cTn>
                              </p:par>
                              <p:par>
                                <p:cTn id="80" presetID="10" presetClass="exit" presetSubtype="0" fill="hold" nodeType="withEffect">
                                  <p:stCondLst>
                                    <p:cond delay="2500"/>
                                  </p:stCondLst>
                                  <p:childTnLst>
                                    <p:animEffect transition="out" filter="fade">
                                      <p:cBhvr>
                                        <p:cTn id="81" dur="500"/>
                                        <p:tgtEl>
                                          <p:spTgt spid="14"/>
                                        </p:tgtEl>
                                      </p:cBhvr>
                                    </p:animEffect>
                                    <p:set>
                                      <p:cBhvr>
                                        <p:cTn id="82" dur="1" fill="hold">
                                          <p:stCondLst>
                                            <p:cond delay="499"/>
                                          </p:stCondLst>
                                        </p:cTn>
                                        <p:tgtEl>
                                          <p:spTgt spid="14"/>
                                        </p:tgtEl>
                                        <p:attrNameLst>
                                          <p:attrName>style.visibility</p:attrName>
                                        </p:attrNameLst>
                                      </p:cBhvr>
                                      <p:to>
                                        <p:strVal val="hidden"/>
                                      </p:to>
                                    </p:set>
                                  </p:childTnLst>
                                </p:cTn>
                              </p:par>
                              <p:par>
                                <p:cTn id="83" presetID="10" presetClass="exit" presetSubtype="0" fill="hold" nodeType="withEffect">
                                  <p:stCondLst>
                                    <p:cond delay="2500"/>
                                  </p:stCondLst>
                                  <p:childTnLst>
                                    <p:animEffect transition="out" filter="fade">
                                      <p:cBhvr>
                                        <p:cTn id="84" dur="500"/>
                                        <p:tgtEl>
                                          <p:spTgt spid="9"/>
                                        </p:tgtEl>
                                      </p:cBhvr>
                                    </p:animEffect>
                                    <p:set>
                                      <p:cBhvr>
                                        <p:cTn id="85" dur="1" fill="hold">
                                          <p:stCondLst>
                                            <p:cond delay="499"/>
                                          </p:stCondLst>
                                        </p:cTn>
                                        <p:tgtEl>
                                          <p:spTgt spid="9"/>
                                        </p:tgtEl>
                                        <p:attrNameLst>
                                          <p:attrName>style.visibility</p:attrName>
                                        </p:attrNameLst>
                                      </p:cBhvr>
                                      <p:to>
                                        <p:strVal val="hidden"/>
                                      </p:to>
                                    </p:set>
                                  </p:childTnLst>
                                </p:cTn>
                              </p:par>
                              <p:par>
                                <p:cTn id="86" presetID="10" presetClass="exit" presetSubtype="0" fill="hold" nodeType="withEffect">
                                  <p:stCondLst>
                                    <p:cond delay="2500"/>
                                  </p:stCondLst>
                                  <p:childTnLst>
                                    <p:animEffect transition="out" filter="fade">
                                      <p:cBhvr>
                                        <p:cTn id="87" dur="500"/>
                                        <p:tgtEl>
                                          <p:spTgt spid="7"/>
                                        </p:tgtEl>
                                      </p:cBhvr>
                                    </p:animEffect>
                                    <p:set>
                                      <p:cBhvr>
                                        <p:cTn id="88" dur="1" fill="hold">
                                          <p:stCondLst>
                                            <p:cond delay="499"/>
                                          </p:stCondLst>
                                        </p:cTn>
                                        <p:tgtEl>
                                          <p:spTgt spid="7"/>
                                        </p:tgtEl>
                                        <p:attrNameLst>
                                          <p:attrName>style.visibility</p:attrName>
                                        </p:attrNameLst>
                                      </p:cBhvr>
                                      <p:to>
                                        <p:strVal val="hidden"/>
                                      </p:to>
                                    </p:set>
                                  </p:childTnLst>
                                </p:cTn>
                              </p:par>
                              <p:par>
                                <p:cTn id="89" presetID="10" presetClass="exit" presetSubtype="0" fill="hold" nodeType="withEffect">
                                  <p:stCondLst>
                                    <p:cond delay="2500"/>
                                  </p:stCondLst>
                                  <p:childTnLst>
                                    <p:animEffect transition="out" filter="fade">
                                      <p:cBhvr>
                                        <p:cTn id="90" dur="500"/>
                                        <p:tgtEl>
                                          <p:spTgt spid="10"/>
                                        </p:tgtEl>
                                      </p:cBhvr>
                                    </p:animEffect>
                                    <p:set>
                                      <p:cBhvr>
                                        <p:cTn id="91" dur="1" fill="hold">
                                          <p:stCondLst>
                                            <p:cond delay="499"/>
                                          </p:stCondLst>
                                        </p:cTn>
                                        <p:tgtEl>
                                          <p:spTgt spid="10"/>
                                        </p:tgtEl>
                                        <p:attrNameLst>
                                          <p:attrName>style.visibility</p:attrName>
                                        </p:attrNameLst>
                                      </p:cBhvr>
                                      <p:to>
                                        <p:strVal val="hidden"/>
                                      </p:to>
                                    </p:set>
                                  </p:childTnLst>
                                </p:cTn>
                              </p:par>
                              <p:par>
                                <p:cTn id="92" presetID="10" presetClass="exit" presetSubtype="0" fill="hold" nodeType="withEffect">
                                  <p:stCondLst>
                                    <p:cond delay="2500"/>
                                  </p:stCondLst>
                                  <p:childTnLst>
                                    <p:animEffect transition="out" filter="fade">
                                      <p:cBhvr>
                                        <p:cTn id="93" dur="500"/>
                                        <p:tgtEl>
                                          <p:spTgt spid="5"/>
                                        </p:tgtEl>
                                      </p:cBhvr>
                                    </p:animEffect>
                                    <p:set>
                                      <p:cBhvr>
                                        <p:cTn id="94" dur="1" fill="hold">
                                          <p:stCondLst>
                                            <p:cond delay="499"/>
                                          </p:stCondLst>
                                        </p:cTn>
                                        <p:tgtEl>
                                          <p:spTgt spid="5"/>
                                        </p:tgtEl>
                                        <p:attrNameLst>
                                          <p:attrName>style.visibility</p:attrName>
                                        </p:attrNameLst>
                                      </p:cBhvr>
                                      <p:to>
                                        <p:strVal val="hidden"/>
                                      </p:to>
                                    </p:set>
                                  </p:childTnLst>
                                </p:cTn>
                              </p:par>
                              <p:par>
                                <p:cTn id="95" presetID="10" presetClass="exit" presetSubtype="0" fill="hold" nodeType="withEffect">
                                  <p:stCondLst>
                                    <p:cond delay="2500"/>
                                  </p:stCondLst>
                                  <p:childTnLst>
                                    <p:animEffect transition="out" filter="fade">
                                      <p:cBhvr>
                                        <p:cTn id="96" dur="500"/>
                                        <p:tgtEl>
                                          <p:spTgt spid="13"/>
                                        </p:tgtEl>
                                      </p:cBhvr>
                                    </p:animEffect>
                                    <p:set>
                                      <p:cBhvr>
                                        <p:cTn id="97" dur="1" fill="hold">
                                          <p:stCondLst>
                                            <p:cond delay="499"/>
                                          </p:stCondLst>
                                        </p:cTn>
                                        <p:tgtEl>
                                          <p:spTgt spid="13"/>
                                        </p:tgtEl>
                                        <p:attrNameLst>
                                          <p:attrName>style.visibility</p:attrName>
                                        </p:attrNameLst>
                                      </p:cBhvr>
                                      <p:to>
                                        <p:strVal val="hidden"/>
                                      </p:to>
                                    </p:set>
                                  </p:childTnLst>
                                </p:cTn>
                              </p:par>
                              <p:par>
                                <p:cTn id="98" presetID="10" presetClass="exit" presetSubtype="0" fill="hold" nodeType="withEffect">
                                  <p:stCondLst>
                                    <p:cond delay="2500"/>
                                  </p:stCondLst>
                                  <p:childTnLst>
                                    <p:animEffect transition="out" filter="fade">
                                      <p:cBhvr>
                                        <p:cTn id="99" dur="500"/>
                                        <p:tgtEl>
                                          <p:spTgt spid="15"/>
                                        </p:tgtEl>
                                      </p:cBhvr>
                                    </p:animEffect>
                                    <p:set>
                                      <p:cBhvr>
                                        <p:cTn id="100" dur="1" fill="hold">
                                          <p:stCondLst>
                                            <p:cond delay="499"/>
                                          </p:stCondLst>
                                        </p:cTn>
                                        <p:tgtEl>
                                          <p:spTgt spid="15"/>
                                        </p:tgtEl>
                                        <p:attrNameLst>
                                          <p:attrName>style.visibility</p:attrName>
                                        </p:attrNameLst>
                                      </p:cBhvr>
                                      <p:to>
                                        <p:strVal val="hidden"/>
                                      </p:to>
                                    </p:set>
                                  </p:childTnLst>
                                </p:cTn>
                              </p:par>
                              <p:par>
                                <p:cTn id="101" presetID="10" presetClass="exit" presetSubtype="0" fill="hold" nodeType="withEffect">
                                  <p:stCondLst>
                                    <p:cond delay="2500"/>
                                  </p:stCondLst>
                                  <p:childTnLst>
                                    <p:animEffect transition="out" filter="fade">
                                      <p:cBhvr>
                                        <p:cTn id="102" dur="500"/>
                                        <p:tgtEl>
                                          <p:spTgt spid="6"/>
                                        </p:tgtEl>
                                      </p:cBhvr>
                                    </p:animEffect>
                                    <p:set>
                                      <p:cBhvr>
                                        <p:cTn id="103" dur="1" fill="hold">
                                          <p:stCondLst>
                                            <p:cond delay="499"/>
                                          </p:stCondLst>
                                        </p:cTn>
                                        <p:tgtEl>
                                          <p:spTgt spid="6"/>
                                        </p:tgtEl>
                                        <p:attrNameLst>
                                          <p:attrName>style.visibility</p:attrName>
                                        </p:attrNameLst>
                                      </p:cBhvr>
                                      <p:to>
                                        <p:strVal val="hidden"/>
                                      </p:to>
                                    </p:set>
                                  </p:childTnLst>
                                </p:cTn>
                              </p:par>
                              <p:par>
                                <p:cTn id="104" presetID="10" presetClass="exit" presetSubtype="0" fill="hold" nodeType="withEffect">
                                  <p:stCondLst>
                                    <p:cond delay="2500"/>
                                  </p:stCondLst>
                                  <p:childTnLst>
                                    <p:animEffect transition="out" filter="fade">
                                      <p:cBhvr>
                                        <p:cTn id="105" dur="500"/>
                                        <p:tgtEl>
                                          <p:spTgt spid="4"/>
                                        </p:tgtEl>
                                      </p:cBhvr>
                                    </p:animEffect>
                                    <p:set>
                                      <p:cBhvr>
                                        <p:cTn id="106" dur="1" fill="hold">
                                          <p:stCondLst>
                                            <p:cond delay="499"/>
                                          </p:stCondLst>
                                        </p:cTn>
                                        <p:tgtEl>
                                          <p:spTgt spid="4"/>
                                        </p:tgtEl>
                                        <p:attrNameLst>
                                          <p:attrName>style.visibility</p:attrName>
                                        </p:attrNameLst>
                                      </p:cBhvr>
                                      <p:to>
                                        <p:strVal val="hidden"/>
                                      </p:to>
                                    </p:set>
                                  </p:childTnLst>
                                </p:cTn>
                              </p:par>
                              <p:par>
                                <p:cTn id="107" presetID="10" presetClass="exit" presetSubtype="0" fill="hold" nodeType="withEffect">
                                  <p:stCondLst>
                                    <p:cond delay="2500"/>
                                  </p:stCondLst>
                                  <p:childTnLst>
                                    <p:animEffect transition="out" filter="fade">
                                      <p:cBhvr>
                                        <p:cTn id="108" dur="500"/>
                                        <p:tgtEl>
                                          <p:spTgt spid="8"/>
                                        </p:tgtEl>
                                      </p:cBhvr>
                                    </p:animEffect>
                                    <p:set>
                                      <p:cBhvr>
                                        <p:cTn id="109" dur="1" fill="hold">
                                          <p:stCondLst>
                                            <p:cond delay="499"/>
                                          </p:stCondLst>
                                        </p:cTn>
                                        <p:tgtEl>
                                          <p:spTgt spid="8"/>
                                        </p:tgtEl>
                                        <p:attrNameLst>
                                          <p:attrName>style.visibility</p:attrName>
                                        </p:attrNameLst>
                                      </p:cBhvr>
                                      <p:to>
                                        <p:strVal val="hidden"/>
                                      </p:to>
                                    </p:set>
                                  </p:childTnLst>
                                </p:cTn>
                              </p:par>
                              <p:par>
                                <p:cTn id="110" presetID="10" presetClass="entr" presetSubtype="0" fill="hold" nodeType="withEffect">
                                  <p:stCondLst>
                                    <p:cond delay="200"/>
                                  </p:stCondLst>
                                  <p:childTnLst>
                                    <p:set>
                                      <p:cBhvr>
                                        <p:cTn id="111" dur="1" fill="hold">
                                          <p:stCondLst>
                                            <p:cond delay="0"/>
                                          </p:stCondLst>
                                        </p:cTn>
                                        <p:tgtEl>
                                          <p:spTgt spid="18"/>
                                        </p:tgtEl>
                                        <p:attrNameLst>
                                          <p:attrName>style.visibility</p:attrName>
                                        </p:attrNameLst>
                                      </p:cBhvr>
                                      <p:to>
                                        <p:strVal val="visible"/>
                                      </p:to>
                                    </p:set>
                                    <p:animEffect transition="in" filter="fade">
                                      <p:cBhvr>
                                        <p:cTn id="112" dur="100"/>
                                        <p:tgtEl>
                                          <p:spTgt spid="18"/>
                                        </p:tgtEl>
                                      </p:cBhvr>
                                    </p:animEffect>
                                  </p:childTnLst>
                                </p:cTn>
                              </p:par>
                              <p:par>
                                <p:cTn id="113" presetID="10" presetClass="entr" presetSubtype="0" fill="hold" nodeType="withEffect">
                                  <p:stCondLst>
                                    <p:cond delay="1800"/>
                                  </p:stCondLst>
                                  <p:childTnLst>
                                    <p:set>
                                      <p:cBhvr>
                                        <p:cTn id="114" dur="1" fill="hold">
                                          <p:stCondLst>
                                            <p:cond delay="0"/>
                                          </p:stCondLst>
                                        </p:cTn>
                                        <p:tgtEl>
                                          <p:spTgt spid="19"/>
                                        </p:tgtEl>
                                        <p:attrNameLst>
                                          <p:attrName>style.visibility</p:attrName>
                                        </p:attrNameLst>
                                      </p:cBhvr>
                                      <p:to>
                                        <p:strVal val="visible"/>
                                      </p:to>
                                    </p:set>
                                    <p:animEffect transition="in" filter="fade">
                                      <p:cBhvr>
                                        <p:cTn id="115" dur="100"/>
                                        <p:tgtEl>
                                          <p:spTgt spid="19"/>
                                        </p:tgtEl>
                                      </p:cBhvr>
                                    </p:animEffect>
                                  </p:childTnLst>
                                </p:cTn>
                              </p:par>
                              <p:par>
                                <p:cTn id="116" presetID="10" presetClass="entr" presetSubtype="0" fill="hold" nodeType="withEffect">
                                  <p:stCondLst>
                                    <p:cond delay="2200"/>
                                  </p:stCondLst>
                                  <p:childTnLst>
                                    <p:set>
                                      <p:cBhvr>
                                        <p:cTn id="117" dur="1" fill="hold">
                                          <p:stCondLst>
                                            <p:cond delay="0"/>
                                          </p:stCondLst>
                                        </p:cTn>
                                        <p:tgtEl>
                                          <p:spTgt spid="20"/>
                                        </p:tgtEl>
                                        <p:attrNameLst>
                                          <p:attrName>style.visibility</p:attrName>
                                        </p:attrNameLst>
                                      </p:cBhvr>
                                      <p:to>
                                        <p:strVal val="visible"/>
                                      </p:to>
                                    </p:set>
                                    <p:animEffect transition="in" filter="fade">
                                      <p:cBhvr>
                                        <p:cTn id="118" dur="100"/>
                                        <p:tgtEl>
                                          <p:spTgt spid="20"/>
                                        </p:tgtEl>
                                      </p:cBhvr>
                                    </p:animEffect>
                                  </p:childTnLst>
                                </p:cTn>
                              </p:par>
                              <p:par>
                                <p:cTn id="119" presetID="53" presetClass="exit" presetSubtype="0" fill="hold" nodeType="withEffect">
                                  <p:stCondLst>
                                    <p:cond delay="300"/>
                                  </p:stCondLst>
                                  <p:childTnLst>
                                    <p:anim calcmode="lin" valueType="num">
                                      <p:cBhvr>
                                        <p:cTn id="120" dur="500"/>
                                        <p:tgtEl>
                                          <p:spTgt spid="18"/>
                                        </p:tgtEl>
                                        <p:attrNameLst>
                                          <p:attrName>ppt_w</p:attrName>
                                        </p:attrNameLst>
                                      </p:cBhvr>
                                      <p:tavLst>
                                        <p:tav tm="0">
                                          <p:val>
                                            <p:strVal val="ppt_w"/>
                                          </p:val>
                                        </p:tav>
                                        <p:tav tm="100000">
                                          <p:val>
                                            <p:fltVal val="0"/>
                                          </p:val>
                                        </p:tav>
                                      </p:tavLst>
                                    </p:anim>
                                    <p:anim calcmode="lin" valueType="num">
                                      <p:cBhvr>
                                        <p:cTn id="121" dur="500"/>
                                        <p:tgtEl>
                                          <p:spTgt spid="18"/>
                                        </p:tgtEl>
                                        <p:attrNameLst>
                                          <p:attrName>ppt_h</p:attrName>
                                        </p:attrNameLst>
                                      </p:cBhvr>
                                      <p:tavLst>
                                        <p:tav tm="0">
                                          <p:val>
                                            <p:strVal val="ppt_h"/>
                                          </p:val>
                                        </p:tav>
                                        <p:tav tm="100000">
                                          <p:val>
                                            <p:fltVal val="0"/>
                                          </p:val>
                                        </p:tav>
                                      </p:tavLst>
                                    </p:anim>
                                    <p:animEffect transition="out" filter="fade">
                                      <p:cBhvr>
                                        <p:cTn id="122" dur="500"/>
                                        <p:tgtEl>
                                          <p:spTgt spid="18"/>
                                        </p:tgtEl>
                                      </p:cBhvr>
                                    </p:animEffect>
                                    <p:set>
                                      <p:cBhvr>
                                        <p:cTn id="123" dur="1" fill="hold">
                                          <p:stCondLst>
                                            <p:cond delay="499"/>
                                          </p:stCondLst>
                                        </p:cTn>
                                        <p:tgtEl>
                                          <p:spTgt spid="18"/>
                                        </p:tgtEl>
                                        <p:attrNameLst>
                                          <p:attrName>style.visibility</p:attrName>
                                        </p:attrNameLst>
                                      </p:cBhvr>
                                      <p:to>
                                        <p:strVal val="hidden"/>
                                      </p:to>
                                    </p:set>
                                  </p:childTnLst>
                                </p:cTn>
                              </p:par>
                              <p:par>
                                <p:cTn id="124" presetID="53" presetClass="exit" presetSubtype="0" fill="hold" nodeType="withEffect">
                                  <p:stCondLst>
                                    <p:cond delay="1900"/>
                                  </p:stCondLst>
                                  <p:childTnLst>
                                    <p:anim calcmode="lin" valueType="num">
                                      <p:cBhvr>
                                        <p:cTn id="125" dur="500"/>
                                        <p:tgtEl>
                                          <p:spTgt spid="19"/>
                                        </p:tgtEl>
                                        <p:attrNameLst>
                                          <p:attrName>ppt_w</p:attrName>
                                        </p:attrNameLst>
                                      </p:cBhvr>
                                      <p:tavLst>
                                        <p:tav tm="0">
                                          <p:val>
                                            <p:strVal val="ppt_w"/>
                                          </p:val>
                                        </p:tav>
                                        <p:tav tm="100000">
                                          <p:val>
                                            <p:fltVal val="0"/>
                                          </p:val>
                                        </p:tav>
                                      </p:tavLst>
                                    </p:anim>
                                    <p:anim calcmode="lin" valueType="num">
                                      <p:cBhvr>
                                        <p:cTn id="126" dur="500"/>
                                        <p:tgtEl>
                                          <p:spTgt spid="19"/>
                                        </p:tgtEl>
                                        <p:attrNameLst>
                                          <p:attrName>ppt_h</p:attrName>
                                        </p:attrNameLst>
                                      </p:cBhvr>
                                      <p:tavLst>
                                        <p:tav tm="0">
                                          <p:val>
                                            <p:strVal val="ppt_h"/>
                                          </p:val>
                                        </p:tav>
                                        <p:tav tm="100000">
                                          <p:val>
                                            <p:fltVal val="0"/>
                                          </p:val>
                                        </p:tav>
                                      </p:tavLst>
                                    </p:anim>
                                    <p:animEffect transition="out" filter="fade">
                                      <p:cBhvr>
                                        <p:cTn id="127" dur="500"/>
                                        <p:tgtEl>
                                          <p:spTgt spid="19"/>
                                        </p:tgtEl>
                                      </p:cBhvr>
                                    </p:animEffect>
                                    <p:set>
                                      <p:cBhvr>
                                        <p:cTn id="128" dur="1" fill="hold">
                                          <p:stCondLst>
                                            <p:cond delay="499"/>
                                          </p:stCondLst>
                                        </p:cTn>
                                        <p:tgtEl>
                                          <p:spTgt spid="19"/>
                                        </p:tgtEl>
                                        <p:attrNameLst>
                                          <p:attrName>style.visibility</p:attrName>
                                        </p:attrNameLst>
                                      </p:cBhvr>
                                      <p:to>
                                        <p:strVal val="hidden"/>
                                      </p:to>
                                    </p:set>
                                  </p:childTnLst>
                                </p:cTn>
                              </p:par>
                              <p:par>
                                <p:cTn id="129" presetID="53" presetClass="exit" presetSubtype="0" fill="hold" nodeType="withEffect">
                                  <p:stCondLst>
                                    <p:cond delay="2300"/>
                                  </p:stCondLst>
                                  <p:childTnLst>
                                    <p:anim calcmode="lin" valueType="num">
                                      <p:cBhvr>
                                        <p:cTn id="130" dur="500"/>
                                        <p:tgtEl>
                                          <p:spTgt spid="20"/>
                                        </p:tgtEl>
                                        <p:attrNameLst>
                                          <p:attrName>ppt_w</p:attrName>
                                        </p:attrNameLst>
                                      </p:cBhvr>
                                      <p:tavLst>
                                        <p:tav tm="0">
                                          <p:val>
                                            <p:strVal val="ppt_w"/>
                                          </p:val>
                                        </p:tav>
                                        <p:tav tm="100000">
                                          <p:val>
                                            <p:fltVal val="0"/>
                                          </p:val>
                                        </p:tav>
                                      </p:tavLst>
                                    </p:anim>
                                    <p:anim calcmode="lin" valueType="num">
                                      <p:cBhvr>
                                        <p:cTn id="131" dur="500"/>
                                        <p:tgtEl>
                                          <p:spTgt spid="20"/>
                                        </p:tgtEl>
                                        <p:attrNameLst>
                                          <p:attrName>ppt_h</p:attrName>
                                        </p:attrNameLst>
                                      </p:cBhvr>
                                      <p:tavLst>
                                        <p:tav tm="0">
                                          <p:val>
                                            <p:strVal val="ppt_h"/>
                                          </p:val>
                                        </p:tav>
                                        <p:tav tm="100000">
                                          <p:val>
                                            <p:fltVal val="0"/>
                                          </p:val>
                                        </p:tav>
                                      </p:tavLst>
                                    </p:anim>
                                    <p:animEffect transition="out" filter="fade">
                                      <p:cBhvr>
                                        <p:cTn id="132" dur="500"/>
                                        <p:tgtEl>
                                          <p:spTgt spid="20"/>
                                        </p:tgtEl>
                                      </p:cBhvr>
                                    </p:animEffect>
                                    <p:set>
                                      <p:cBhvr>
                                        <p:cTn id="133" dur="1" fill="hold">
                                          <p:stCondLst>
                                            <p:cond delay="499"/>
                                          </p:stCondLst>
                                        </p:cTn>
                                        <p:tgtEl>
                                          <p:spTgt spid="20"/>
                                        </p:tgtEl>
                                        <p:attrNameLst>
                                          <p:attrName>style.visibility</p:attrName>
                                        </p:attrNameLst>
                                      </p:cBhvr>
                                      <p:to>
                                        <p:strVal val="hidden"/>
                                      </p:to>
                                    </p:set>
                                  </p:childTnLst>
                                </p:cTn>
                              </p:par>
                              <p:par>
                                <p:cTn id="134" presetID="42" presetClass="path" presetSubtype="0" repeatCount="indefinite" fill="hold" grpId="0" nodeType="withEffect">
                                  <p:stCondLst>
                                    <p:cond delay="0"/>
                                  </p:stCondLst>
                                  <p:childTnLst>
                                    <p:animMotion origin="layout" path="M -6.61521E-8 9.80392E-7 L 0.03266 1.06961 " pathEditMode="relative" rAng="0" ptsTypes="AA">
                                      <p:cBhvr>
                                        <p:cTn id="135" dur="5000" fill="hold"/>
                                        <p:tgtEl>
                                          <p:spTgt spid="21"/>
                                        </p:tgtEl>
                                        <p:attrNameLst>
                                          <p:attrName>ppt_x</p:attrName>
                                          <p:attrName>ppt_y</p:attrName>
                                        </p:attrNameLst>
                                      </p:cBhvr>
                                      <p:rCtr x="1626" y="53480"/>
                                    </p:animMotion>
                                  </p:childTnLst>
                                </p:cTn>
                              </p:par>
                              <p:par>
                                <p:cTn id="136" presetID="42" presetClass="path" presetSubtype="0" repeatCount="indefinite" fill="hold" grpId="0" nodeType="withEffect">
                                  <p:stCondLst>
                                    <p:cond delay="1100"/>
                                  </p:stCondLst>
                                  <p:childTnLst>
                                    <p:animMotion origin="layout" path="M 0.00121 0.00444 L 0.04062 1.10083 " pathEditMode="relative" rAng="0" ptsTypes="AA">
                                      <p:cBhvr>
                                        <p:cTn id="137" dur="6000" fill="hold"/>
                                        <p:tgtEl>
                                          <p:spTgt spid="22"/>
                                        </p:tgtEl>
                                        <p:attrNameLst>
                                          <p:attrName>ppt_x</p:attrName>
                                          <p:attrName>ppt_y</p:attrName>
                                        </p:attrNameLst>
                                      </p:cBhvr>
                                      <p:rCtr x="1962" y="54806"/>
                                    </p:animMotion>
                                  </p:childTnLst>
                                </p:cTn>
                              </p:par>
                              <p:par>
                                <p:cTn id="138" presetID="42" presetClass="path" presetSubtype="0" repeatCount="indefinite" fill="hold" grpId="0" nodeType="withEffect">
                                  <p:stCondLst>
                                    <p:cond delay="900"/>
                                  </p:stCondLst>
                                  <p:childTnLst>
                                    <p:animMotion origin="layout" path="M -0.08159 -0.17445 L -0.02482 1.21944 " pathEditMode="relative" rAng="0" ptsTypes="AA">
                                      <p:cBhvr>
                                        <p:cTn id="139" dur="4500" fill="hold"/>
                                        <p:tgtEl>
                                          <p:spTgt spid="23"/>
                                        </p:tgtEl>
                                        <p:attrNameLst>
                                          <p:attrName>ppt_x</p:attrName>
                                          <p:attrName>ppt_y</p:attrName>
                                        </p:attrNameLst>
                                      </p:cBhvr>
                                      <p:rCtr x="2830" y="69694"/>
                                    </p:animMotion>
                                  </p:childTnLst>
                                </p:cTn>
                              </p:par>
                              <p:par>
                                <p:cTn id="140" presetID="42" presetClass="path" presetSubtype="0" repeatCount="indefinite" fill="hold" grpId="0" nodeType="withEffect">
                                  <p:stCondLst>
                                    <p:cond delay="1200"/>
                                  </p:stCondLst>
                                  <p:childTnLst>
                                    <p:animMotion origin="layout" path="M 0.06858 -0.49194 L 0.15521 1.08306 " pathEditMode="relative" rAng="0" ptsTypes="AA">
                                      <p:cBhvr>
                                        <p:cTn id="141" dur="6500" fill="hold"/>
                                        <p:tgtEl>
                                          <p:spTgt spid="24"/>
                                        </p:tgtEl>
                                        <p:attrNameLst>
                                          <p:attrName>ppt_x</p:attrName>
                                          <p:attrName>ppt_y</p:attrName>
                                        </p:attrNameLst>
                                      </p:cBhvr>
                                      <p:rCtr x="4323" y="78750"/>
                                    </p:animMotion>
                                  </p:childTnLst>
                                </p:cTn>
                              </p:par>
                              <p:par>
                                <p:cTn id="142" presetID="42" presetClass="path" presetSubtype="0" repeatCount="indefinite" fill="hold" grpId="0" nodeType="withEffect">
                                  <p:stCondLst>
                                    <p:cond delay="500"/>
                                  </p:stCondLst>
                                  <p:childTnLst>
                                    <p:animMotion origin="layout" path="M 0.096 -0.26333 L 0.15104 1.11 " pathEditMode="relative" rAng="0" ptsTypes="AA">
                                      <p:cBhvr>
                                        <p:cTn id="143" dur="5000" fill="hold"/>
                                        <p:tgtEl>
                                          <p:spTgt spid="25"/>
                                        </p:tgtEl>
                                        <p:attrNameLst>
                                          <p:attrName>ppt_x</p:attrName>
                                          <p:attrName>ppt_y</p:attrName>
                                        </p:attrNameLst>
                                      </p:cBhvr>
                                      <p:rCtr x="2743" y="68667"/>
                                    </p:animMotion>
                                  </p:childTnLst>
                                </p:cTn>
                              </p:par>
                              <p:par>
                                <p:cTn id="144" presetID="42" presetClass="path" presetSubtype="0" repeatCount="indefinite" fill="hold" grpId="0" nodeType="withEffect">
                                  <p:stCondLst>
                                    <p:cond delay="1500"/>
                                  </p:stCondLst>
                                  <p:childTnLst>
                                    <p:animMotion origin="layout" path="M 0.00111 -0.17108 L 0.0707 1.12451 " pathEditMode="relative" rAng="0" ptsTypes="AA">
                                      <p:cBhvr>
                                        <p:cTn id="145" dur="5800" fill="hold"/>
                                        <p:tgtEl>
                                          <p:spTgt spid="26"/>
                                        </p:tgtEl>
                                        <p:attrNameLst>
                                          <p:attrName>ppt_x</p:attrName>
                                          <p:attrName>ppt_y</p:attrName>
                                        </p:attrNameLst>
                                      </p:cBhvr>
                                      <p:rCtr x="3473" y="64779"/>
                                    </p:animMotion>
                                  </p:childTnLst>
                                </p:cTn>
                              </p:par>
                              <p:par>
                                <p:cTn id="146" presetID="8" presetClass="emph" presetSubtype="0" repeatCount="indefinite" fill="hold" grpId="1" nodeType="withEffect">
                                  <p:stCondLst>
                                    <p:cond delay="0"/>
                                  </p:stCondLst>
                                  <p:childTnLst>
                                    <p:animRot by="21600000">
                                      <p:cBhvr>
                                        <p:cTn id="147" dur="5000" fill="hold"/>
                                        <p:tgtEl>
                                          <p:spTgt spid="21"/>
                                        </p:tgtEl>
                                        <p:attrNameLst>
                                          <p:attrName>r</p:attrName>
                                        </p:attrNameLst>
                                      </p:cBhvr>
                                    </p:animRot>
                                  </p:childTnLst>
                                </p:cTn>
                              </p:par>
                              <p:par>
                                <p:cTn id="148" presetID="8" presetClass="emph" presetSubtype="0" repeatCount="indefinite" fill="hold" grpId="1" nodeType="withEffect">
                                  <p:stCondLst>
                                    <p:cond delay="0"/>
                                  </p:stCondLst>
                                  <p:childTnLst>
                                    <p:animRot by="21600000">
                                      <p:cBhvr>
                                        <p:cTn id="149" dur="4000" fill="hold"/>
                                        <p:tgtEl>
                                          <p:spTgt spid="22"/>
                                        </p:tgtEl>
                                        <p:attrNameLst>
                                          <p:attrName>r</p:attrName>
                                        </p:attrNameLst>
                                      </p:cBhvr>
                                    </p:animRot>
                                  </p:childTnLst>
                                </p:cTn>
                              </p:par>
                              <p:par>
                                <p:cTn id="150" presetID="8" presetClass="emph" presetSubtype="0" repeatCount="indefinite" fill="hold" grpId="1" nodeType="withEffect">
                                  <p:stCondLst>
                                    <p:cond delay="0"/>
                                  </p:stCondLst>
                                  <p:childTnLst>
                                    <p:animRot by="21600000">
                                      <p:cBhvr>
                                        <p:cTn id="151" dur="3000" fill="hold"/>
                                        <p:tgtEl>
                                          <p:spTgt spid="23"/>
                                        </p:tgtEl>
                                        <p:attrNameLst>
                                          <p:attrName>r</p:attrName>
                                        </p:attrNameLst>
                                      </p:cBhvr>
                                    </p:animRot>
                                  </p:childTnLst>
                                </p:cTn>
                              </p:par>
                              <p:par>
                                <p:cTn id="152" presetID="8" presetClass="emph" presetSubtype="0" repeatCount="indefinite" fill="hold" grpId="1" nodeType="withEffect">
                                  <p:stCondLst>
                                    <p:cond delay="0"/>
                                  </p:stCondLst>
                                  <p:childTnLst>
                                    <p:animRot by="21600000">
                                      <p:cBhvr>
                                        <p:cTn id="153" dur="2000" fill="hold"/>
                                        <p:tgtEl>
                                          <p:spTgt spid="24"/>
                                        </p:tgtEl>
                                        <p:attrNameLst>
                                          <p:attrName>r</p:attrName>
                                        </p:attrNameLst>
                                      </p:cBhvr>
                                    </p:animRot>
                                  </p:childTnLst>
                                </p:cTn>
                              </p:par>
                              <p:par>
                                <p:cTn id="154" presetID="8" presetClass="emph" presetSubtype="0" repeatCount="indefinite" fill="hold" grpId="1" nodeType="withEffect">
                                  <p:stCondLst>
                                    <p:cond delay="0"/>
                                  </p:stCondLst>
                                  <p:childTnLst>
                                    <p:animRot by="21600000">
                                      <p:cBhvr>
                                        <p:cTn id="155" dur="2500" fill="hold"/>
                                        <p:tgtEl>
                                          <p:spTgt spid="25"/>
                                        </p:tgtEl>
                                        <p:attrNameLst>
                                          <p:attrName>r</p:attrName>
                                        </p:attrNameLst>
                                      </p:cBhvr>
                                    </p:animRot>
                                  </p:childTnLst>
                                </p:cTn>
                              </p:par>
                              <p:par>
                                <p:cTn id="156" presetID="8" presetClass="emph" presetSubtype="0" repeatCount="indefinite" fill="hold" grpId="1" nodeType="withEffect">
                                  <p:stCondLst>
                                    <p:cond delay="0"/>
                                  </p:stCondLst>
                                  <p:childTnLst>
                                    <p:animRot by="21600000">
                                      <p:cBhvr>
                                        <p:cTn id="157" dur="3500" fill="hold"/>
                                        <p:tgtEl>
                                          <p:spTgt spid="26"/>
                                        </p:tgtEl>
                                        <p:attrNameLst>
                                          <p:attrName>r</p:attrName>
                                        </p:attrNameLst>
                                      </p:cBhvr>
                                    </p:animRot>
                                  </p:childTnLst>
                                </p:cTn>
                              </p:par>
                              <p:par>
                                <p:cTn id="158" presetID="10" presetClass="entr" presetSubtype="0" repeatCount="indefinite" fill="hold" grpId="2" nodeType="withEffect">
                                  <p:stCondLst>
                                    <p:cond delay="0"/>
                                  </p:stCondLst>
                                  <p:childTnLst>
                                    <p:set>
                                      <p:cBhvr>
                                        <p:cTn id="159" dur="1" fill="hold">
                                          <p:stCondLst>
                                            <p:cond delay="0"/>
                                          </p:stCondLst>
                                        </p:cTn>
                                        <p:tgtEl>
                                          <p:spTgt spid="21"/>
                                        </p:tgtEl>
                                        <p:attrNameLst>
                                          <p:attrName>style.visibility</p:attrName>
                                        </p:attrNameLst>
                                      </p:cBhvr>
                                      <p:to>
                                        <p:strVal val="visible"/>
                                      </p:to>
                                    </p:set>
                                    <p:animEffect transition="in" filter="fade">
                                      <p:cBhvr>
                                        <p:cTn id="160" dur="10"/>
                                        <p:tgtEl>
                                          <p:spTgt spid="21"/>
                                        </p:tgtEl>
                                      </p:cBhvr>
                                    </p:animEffect>
                                  </p:childTnLst>
                                </p:cTn>
                              </p:par>
                              <p:par>
                                <p:cTn id="161" presetID="10" presetClass="entr" presetSubtype="0" repeatCount="indefinite" fill="hold" grpId="2" nodeType="withEffect">
                                  <p:stCondLst>
                                    <p:cond delay="0"/>
                                  </p:stCondLst>
                                  <p:childTnLst>
                                    <p:set>
                                      <p:cBhvr>
                                        <p:cTn id="162" dur="1" fill="hold">
                                          <p:stCondLst>
                                            <p:cond delay="0"/>
                                          </p:stCondLst>
                                        </p:cTn>
                                        <p:tgtEl>
                                          <p:spTgt spid="22"/>
                                        </p:tgtEl>
                                        <p:attrNameLst>
                                          <p:attrName>style.visibility</p:attrName>
                                        </p:attrNameLst>
                                      </p:cBhvr>
                                      <p:to>
                                        <p:strVal val="visible"/>
                                      </p:to>
                                    </p:set>
                                    <p:animEffect transition="in" filter="fade">
                                      <p:cBhvr>
                                        <p:cTn id="163" dur="10"/>
                                        <p:tgtEl>
                                          <p:spTgt spid="22"/>
                                        </p:tgtEl>
                                      </p:cBhvr>
                                    </p:animEffect>
                                  </p:childTnLst>
                                </p:cTn>
                              </p:par>
                              <p:par>
                                <p:cTn id="164" presetID="10" presetClass="entr" presetSubtype="0" repeatCount="indefinite" fill="hold" grpId="2" nodeType="withEffect">
                                  <p:stCondLst>
                                    <p:cond delay="0"/>
                                  </p:stCondLst>
                                  <p:childTnLst>
                                    <p:set>
                                      <p:cBhvr>
                                        <p:cTn id="165" dur="1" fill="hold">
                                          <p:stCondLst>
                                            <p:cond delay="0"/>
                                          </p:stCondLst>
                                        </p:cTn>
                                        <p:tgtEl>
                                          <p:spTgt spid="23"/>
                                        </p:tgtEl>
                                        <p:attrNameLst>
                                          <p:attrName>style.visibility</p:attrName>
                                        </p:attrNameLst>
                                      </p:cBhvr>
                                      <p:to>
                                        <p:strVal val="visible"/>
                                      </p:to>
                                    </p:set>
                                    <p:animEffect transition="in" filter="fade">
                                      <p:cBhvr>
                                        <p:cTn id="166" dur="10"/>
                                        <p:tgtEl>
                                          <p:spTgt spid="23"/>
                                        </p:tgtEl>
                                      </p:cBhvr>
                                    </p:animEffect>
                                  </p:childTnLst>
                                </p:cTn>
                              </p:par>
                              <p:par>
                                <p:cTn id="167" presetID="10" presetClass="entr" presetSubtype="0" repeatCount="indefinite" fill="hold" grpId="2" nodeType="withEffect">
                                  <p:stCondLst>
                                    <p:cond delay="0"/>
                                  </p:stCondLst>
                                  <p:childTnLst>
                                    <p:set>
                                      <p:cBhvr>
                                        <p:cTn id="168" dur="1" fill="hold">
                                          <p:stCondLst>
                                            <p:cond delay="0"/>
                                          </p:stCondLst>
                                        </p:cTn>
                                        <p:tgtEl>
                                          <p:spTgt spid="24"/>
                                        </p:tgtEl>
                                        <p:attrNameLst>
                                          <p:attrName>style.visibility</p:attrName>
                                        </p:attrNameLst>
                                      </p:cBhvr>
                                      <p:to>
                                        <p:strVal val="visible"/>
                                      </p:to>
                                    </p:set>
                                    <p:animEffect transition="in" filter="fade">
                                      <p:cBhvr>
                                        <p:cTn id="169" dur="10"/>
                                        <p:tgtEl>
                                          <p:spTgt spid="24"/>
                                        </p:tgtEl>
                                      </p:cBhvr>
                                    </p:animEffect>
                                  </p:childTnLst>
                                </p:cTn>
                              </p:par>
                              <p:par>
                                <p:cTn id="170" presetID="10" presetClass="entr" presetSubtype="0" repeatCount="indefinite" fill="hold" grpId="2" nodeType="withEffect">
                                  <p:stCondLst>
                                    <p:cond delay="0"/>
                                  </p:stCondLst>
                                  <p:childTnLst>
                                    <p:set>
                                      <p:cBhvr>
                                        <p:cTn id="171" dur="1" fill="hold">
                                          <p:stCondLst>
                                            <p:cond delay="0"/>
                                          </p:stCondLst>
                                        </p:cTn>
                                        <p:tgtEl>
                                          <p:spTgt spid="25"/>
                                        </p:tgtEl>
                                        <p:attrNameLst>
                                          <p:attrName>style.visibility</p:attrName>
                                        </p:attrNameLst>
                                      </p:cBhvr>
                                      <p:to>
                                        <p:strVal val="visible"/>
                                      </p:to>
                                    </p:set>
                                    <p:animEffect transition="in" filter="fade">
                                      <p:cBhvr>
                                        <p:cTn id="172" dur="10"/>
                                        <p:tgtEl>
                                          <p:spTgt spid="25"/>
                                        </p:tgtEl>
                                      </p:cBhvr>
                                    </p:animEffect>
                                  </p:childTnLst>
                                </p:cTn>
                              </p:par>
                              <p:par>
                                <p:cTn id="173" presetID="10" presetClass="entr" presetSubtype="0" repeatCount="indefinite" fill="hold" grpId="2" nodeType="withEffect">
                                  <p:stCondLst>
                                    <p:cond delay="0"/>
                                  </p:stCondLst>
                                  <p:childTnLst>
                                    <p:set>
                                      <p:cBhvr>
                                        <p:cTn id="174" dur="1" fill="hold">
                                          <p:stCondLst>
                                            <p:cond delay="0"/>
                                          </p:stCondLst>
                                        </p:cTn>
                                        <p:tgtEl>
                                          <p:spTgt spid="26"/>
                                        </p:tgtEl>
                                        <p:attrNameLst>
                                          <p:attrName>style.visibility</p:attrName>
                                        </p:attrNameLst>
                                      </p:cBhvr>
                                      <p:to>
                                        <p:strVal val="visible"/>
                                      </p:to>
                                    </p:set>
                                    <p:animEffect transition="in" filter="fade">
                                      <p:cBhvr>
                                        <p:cTn id="175" dur="10"/>
                                        <p:tgtEl>
                                          <p:spTgt spid="26"/>
                                        </p:tgtEl>
                                      </p:cBhvr>
                                    </p:animEffect>
                                  </p:childTnLst>
                                </p:cTn>
                              </p:par>
                              <p:par>
                                <p:cTn id="176" presetID="42" presetClass="path" presetSubtype="0" repeatCount="indefinite" fill="hold" grpId="0" nodeType="withEffect">
                                  <p:stCondLst>
                                    <p:cond delay="2700"/>
                                  </p:stCondLst>
                                  <p:childTnLst>
                                    <p:animMotion origin="layout" path="M -4.99449E-6 9.80392E-7 L 0.0725 1.09191 " pathEditMode="relative" rAng="0" ptsTypes="AA">
                                      <p:cBhvr>
                                        <p:cTn id="177" dur="6000" fill="hold"/>
                                        <p:tgtEl>
                                          <p:spTgt spid="27"/>
                                        </p:tgtEl>
                                        <p:attrNameLst>
                                          <p:attrName>ppt_x</p:attrName>
                                          <p:attrName>ppt_y</p:attrName>
                                        </p:attrNameLst>
                                      </p:cBhvr>
                                      <p:rCtr x="3625" y="54583"/>
                                    </p:animMotion>
                                  </p:childTnLst>
                                </p:cTn>
                              </p:par>
                              <p:par>
                                <p:cTn id="178" presetID="42" presetClass="path" presetSubtype="0" repeatCount="indefinite" fill="hold" grpId="0" nodeType="withEffect">
                                  <p:stCondLst>
                                    <p:cond delay="0"/>
                                  </p:stCondLst>
                                  <p:childTnLst>
                                    <p:animMotion origin="layout" path="M 0.07431 0.00444 L 0.05122 1.16361 " pathEditMode="relative" rAng="0" ptsTypes="AA">
                                      <p:cBhvr>
                                        <p:cTn id="179" dur="6750" fill="hold"/>
                                        <p:tgtEl>
                                          <p:spTgt spid="28"/>
                                        </p:tgtEl>
                                        <p:attrNameLst>
                                          <p:attrName>ppt_x</p:attrName>
                                          <p:attrName>ppt_y</p:attrName>
                                        </p:attrNameLst>
                                      </p:cBhvr>
                                      <p:rCtr x="-1163" y="57944"/>
                                    </p:animMotion>
                                  </p:childTnLst>
                                </p:cTn>
                              </p:par>
                              <p:par>
                                <p:cTn id="180" presetID="42" presetClass="path" presetSubtype="0" repeatCount="indefinite" fill="hold" grpId="0" nodeType="withEffect">
                                  <p:stCondLst>
                                    <p:cond delay="1800"/>
                                  </p:stCondLst>
                                  <p:childTnLst>
                                    <p:animMotion origin="layout" path="M -0.14983 -0.17445 L -0.1283 1.21944 " pathEditMode="relative" rAng="0" ptsTypes="AA">
                                      <p:cBhvr>
                                        <p:cTn id="181" dur="6000" fill="hold"/>
                                        <p:tgtEl>
                                          <p:spTgt spid="29"/>
                                        </p:tgtEl>
                                        <p:attrNameLst>
                                          <p:attrName>ppt_x</p:attrName>
                                          <p:attrName>ppt_y</p:attrName>
                                        </p:attrNameLst>
                                      </p:cBhvr>
                                      <p:rCtr x="1076" y="69694"/>
                                    </p:animMotion>
                                  </p:childTnLst>
                                </p:cTn>
                              </p:par>
                              <p:par>
                                <p:cTn id="182" presetID="42" presetClass="path" presetSubtype="0" repeatCount="indefinite" fill="hold" grpId="0" nodeType="withEffect">
                                  <p:stCondLst>
                                    <p:cond delay="2800"/>
                                  </p:stCondLst>
                                  <p:childTnLst>
                                    <p:animMotion origin="layout" path="M 0.06753 -0.49194 L 0.05555 1.15834 " pathEditMode="relative" rAng="0" ptsTypes="AA">
                                      <p:cBhvr>
                                        <p:cTn id="183" dur="4750" fill="hold"/>
                                        <p:tgtEl>
                                          <p:spTgt spid="30"/>
                                        </p:tgtEl>
                                        <p:attrNameLst>
                                          <p:attrName>ppt_x</p:attrName>
                                          <p:attrName>ppt_y</p:attrName>
                                        </p:attrNameLst>
                                      </p:cBhvr>
                                      <p:rCtr x="-608" y="82500"/>
                                    </p:animMotion>
                                  </p:childTnLst>
                                </p:cTn>
                              </p:par>
                              <p:par>
                                <p:cTn id="184" presetID="42" presetClass="path" presetSubtype="0" repeatCount="indefinite" fill="hold" grpId="0" nodeType="withEffect">
                                  <p:stCondLst>
                                    <p:cond delay="1400"/>
                                  </p:stCondLst>
                                  <p:childTnLst>
                                    <p:animMotion origin="layout" path="M 0.16962 -0.32639 L 0.23524 1.12278 " pathEditMode="relative" rAng="0" ptsTypes="AA">
                                      <p:cBhvr>
                                        <p:cTn id="185" dur="8250" fill="hold"/>
                                        <p:tgtEl>
                                          <p:spTgt spid="31"/>
                                        </p:tgtEl>
                                        <p:attrNameLst>
                                          <p:attrName>ppt_x</p:attrName>
                                          <p:attrName>ppt_y</p:attrName>
                                        </p:attrNameLst>
                                      </p:cBhvr>
                                      <p:rCtr x="3281" y="72444"/>
                                    </p:animMotion>
                                  </p:childTnLst>
                                </p:cTn>
                              </p:par>
                              <p:par>
                                <p:cTn id="186" presetID="42" presetClass="path" presetSubtype="0" repeatCount="indefinite" fill="hold" grpId="0" nodeType="withEffect">
                                  <p:stCondLst>
                                    <p:cond delay="600"/>
                                  </p:stCondLst>
                                  <p:childTnLst>
                                    <p:animMotion origin="layout" path="M -0.05 -0.14333 L 0.08316 1.145 " pathEditMode="relative" rAng="0" ptsTypes="AA">
                                      <p:cBhvr>
                                        <p:cTn id="187" dur="6250" fill="hold"/>
                                        <p:tgtEl>
                                          <p:spTgt spid="32"/>
                                        </p:tgtEl>
                                        <p:attrNameLst>
                                          <p:attrName>ppt_x</p:attrName>
                                          <p:attrName>ppt_y</p:attrName>
                                        </p:attrNameLst>
                                      </p:cBhvr>
                                      <p:rCtr x="6649" y="64417"/>
                                    </p:animMotion>
                                  </p:childTnLst>
                                </p:cTn>
                              </p:par>
                              <p:par>
                                <p:cTn id="188" presetID="10" presetClass="entr" presetSubtype="0" fill="hold" nodeType="withEffect">
                                  <p:stCondLst>
                                    <p:cond delay="1500"/>
                                  </p:stCondLst>
                                  <p:childTnLst>
                                    <p:set>
                                      <p:cBhvr>
                                        <p:cTn id="189" dur="1" fill="hold">
                                          <p:stCondLst>
                                            <p:cond delay="0"/>
                                          </p:stCondLst>
                                        </p:cTn>
                                        <p:tgtEl>
                                          <p:spTgt spid="34"/>
                                        </p:tgtEl>
                                        <p:attrNameLst>
                                          <p:attrName>style.visibility</p:attrName>
                                        </p:attrNameLst>
                                      </p:cBhvr>
                                      <p:to>
                                        <p:strVal val="visible"/>
                                      </p:to>
                                    </p:set>
                                    <p:animEffect transition="in" filter="fade">
                                      <p:cBhvr>
                                        <p:cTn id="190" dur="500"/>
                                        <p:tgtEl>
                                          <p:spTgt spid="34"/>
                                        </p:tgtEl>
                                      </p:cBhvr>
                                    </p:animEffect>
                                  </p:childTnLst>
                                </p:cTn>
                              </p:par>
                              <p:par>
                                <p:cTn id="191" presetID="6" presetClass="emph" presetSubtype="0" fill="hold" nodeType="withEffect">
                                  <p:stCondLst>
                                    <p:cond delay="1500"/>
                                  </p:stCondLst>
                                  <p:childTnLst>
                                    <p:animScale>
                                      <p:cBhvr>
                                        <p:cTn id="192" dur="750" fill="hold"/>
                                        <p:tgtEl>
                                          <p:spTgt spid="34"/>
                                        </p:tgtEl>
                                      </p:cBhvr>
                                      <p:by x="400000" y="400000"/>
                                    </p:animScale>
                                  </p:childTnLst>
                                </p:cTn>
                              </p:par>
                              <p:par>
                                <p:cTn id="193" presetID="6" presetClass="emph" presetSubtype="0" autoRev="1" fill="hold" nodeType="withEffect">
                                  <p:stCondLst>
                                    <p:cond delay="1750"/>
                                  </p:stCondLst>
                                  <p:childTnLst>
                                    <p:animScale>
                                      <p:cBhvr>
                                        <p:cTn id="194" dur="750" fill="hold"/>
                                        <p:tgtEl>
                                          <p:spTgt spid="34"/>
                                        </p:tgtEl>
                                      </p:cBhvr>
                                      <p:by x="400000" y="400000"/>
                                    </p:animScale>
                                  </p:childTnLst>
                                </p:cTn>
                              </p:par>
                              <p:par>
                                <p:cTn id="195" presetID="10" presetClass="exit" presetSubtype="0" fill="hold" nodeType="withEffect">
                                  <p:stCondLst>
                                    <p:cond delay="1750"/>
                                  </p:stCondLst>
                                  <p:childTnLst>
                                    <p:animEffect transition="out" filter="fade">
                                      <p:cBhvr>
                                        <p:cTn id="196" dur="750"/>
                                        <p:tgtEl>
                                          <p:spTgt spid="34"/>
                                        </p:tgtEl>
                                      </p:cBhvr>
                                    </p:animEffect>
                                    <p:set>
                                      <p:cBhvr>
                                        <p:cTn id="197" dur="1" fill="hold">
                                          <p:stCondLst>
                                            <p:cond delay="749"/>
                                          </p:stCondLst>
                                        </p:cTn>
                                        <p:tgtEl>
                                          <p:spTgt spid="34"/>
                                        </p:tgtEl>
                                        <p:attrNameLst>
                                          <p:attrName>style.visibility</p:attrName>
                                        </p:attrNameLst>
                                      </p:cBhvr>
                                      <p:to>
                                        <p:strVal val="hidden"/>
                                      </p:to>
                                    </p:set>
                                  </p:childTnLst>
                                </p:cTn>
                              </p:par>
                              <p:par>
                                <p:cTn id="198" presetID="8" presetClass="emph" presetSubtype="0" repeatCount="indefinite" fill="hold" grpId="1" nodeType="withEffect">
                                  <p:stCondLst>
                                    <p:cond delay="0"/>
                                  </p:stCondLst>
                                  <p:childTnLst>
                                    <p:animRot by="21600000">
                                      <p:cBhvr>
                                        <p:cTn id="199" dur="5000" fill="hold"/>
                                        <p:tgtEl>
                                          <p:spTgt spid="27"/>
                                        </p:tgtEl>
                                        <p:attrNameLst>
                                          <p:attrName>r</p:attrName>
                                        </p:attrNameLst>
                                      </p:cBhvr>
                                    </p:animRot>
                                  </p:childTnLst>
                                </p:cTn>
                              </p:par>
                              <p:par>
                                <p:cTn id="200" presetID="8" presetClass="emph" presetSubtype="0" repeatCount="indefinite" fill="hold" grpId="1" nodeType="withEffect">
                                  <p:stCondLst>
                                    <p:cond delay="0"/>
                                  </p:stCondLst>
                                  <p:childTnLst>
                                    <p:animRot by="21600000">
                                      <p:cBhvr>
                                        <p:cTn id="201" dur="4000" fill="hold"/>
                                        <p:tgtEl>
                                          <p:spTgt spid="28"/>
                                        </p:tgtEl>
                                        <p:attrNameLst>
                                          <p:attrName>r</p:attrName>
                                        </p:attrNameLst>
                                      </p:cBhvr>
                                    </p:animRot>
                                  </p:childTnLst>
                                </p:cTn>
                              </p:par>
                              <p:par>
                                <p:cTn id="202" presetID="8" presetClass="emph" presetSubtype="0" repeatCount="indefinite" fill="hold" grpId="1" nodeType="withEffect">
                                  <p:stCondLst>
                                    <p:cond delay="0"/>
                                  </p:stCondLst>
                                  <p:childTnLst>
                                    <p:animRot by="21600000">
                                      <p:cBhvr>
                                        <p:cTn id="203" dur="3000" fill="hold"/>
                                        <p:tgtEl>
                                          <p:spTgt spid="29"/>
                                        </p:tgtEl>
                                        <p:attrNameLst>
                                          <p:attrName>r</p:attrName>
                                        </p:attrNameLst>
                                      </p:cBhvr>
                                    </p:animRot>
                                  </p:childTnLst>
                                </p:cTn>
                              </p:par>
                              <p:par>
                                <p:cTn id="204" presetID="8" presetClass="emph" presetSubtype="0" repeatCount="indefinite" fill="hold" grpId="1" nodeType="withEffect">
                                  <p:stCondLst>
                                    <p:cond delay="0"/>
                                  </p:stCondLst>
                                  <p:childTnLst>
                                    <p:animRot by="21600000">
                                      <p:cBhvr>
                                        <p:cTn id="205" dur="2000" fill="hold"/>
                                        <p:tgtEl>
                                          <p:spTgt spid="30"/>
                                        </p:tgtEl>
                                        <p:attrNameLst>
                                          <p:attrName>r</p:attrName>
                                        </p:attrNameLst>
                                      </p:cBhvr>
                                    </p:animRot>
                                  </p:childTnLst>
                                </p:cTn>
                              </p:par>
                              <p:par>
                                <p:cTn id="206" presetID="8" presetClass="emph" presetSubtype="0" repeatCount="indefinite" fill="hold" grpId="1" nodeType="withEffect">
                                  <p:stCondLst>
                                    <p:cond delay="0"/>
                                  </p:stCondLst>
                                  <p:childTnLst>
                                    <p:animRot by="21600000">
                                      <p:cBhvr>
                                        <p:cTn id="207" dur="2500" fill="hold"/>
                                        <p:tgtEl>
                                          <p:spTgt spid="31"/>
                                        </p:tgtEl>
                                        <p:attrNameLst>
                                          <p:attrName>r</p:attrName>
                                        </p:attrNameLst>
                                      </p:cBhvr>
                                    </p:animRot>
                                  </p:childTnLst>
                                </p:cTn>
                              </p:par>
                              <p:par>
                                <p:cTn id="208" presetID="8" presetClass="emph" presetSubtype="0" repeatCount="indefinite" fill="hold" grpId="1" nodeType="withEffect">
                                  <p:stCondLst>
                                    <p:cond delay="0"/>
                                  </p:stCondLst>
                                  <p:childTnLst>
                                    <p:animRot by="21600000">
                                      <p:cBhvr>
                                        <p:cTn id="209" dur="3500" fill="hold"/>
                                        <p:tgtEl>
                                          <p:spTgt spid="32"/>
                                        </p:tgtEl>
                                        <p:attrNameLst>
                                          <p:attrName>r</p:attrName>
                                        </p:attrNameLst>
                                      </p:cBhvr>
                                    </p:animRot>
                                  </p:childTnLst>
                                </p:cTn>
                              </p:par>
                              <p:par>
                                <p:cTn id="210" presetID="10" presetClass="entr" presetSubtype="0" repeatCount="indefinite" fill="hold" grpId="2" nodeType="withEffect">
                                  <p:stCondLst>
                                    <p:cond delay="0"/>
                                  </p:stCondLst>
                                  <p:childTnLst>
                                    <p:set>
                                      <p:cBhvr>
                                        <p:cTn id="211" dur="1" fill="hold">
                                          <p:stCondLst>
                                            <p:cond delay="0"/>
                                          </p:stCondLst>
                                        </p:cTn>
                                        <p:tgtEl>
                                          <p:spTgt spid="27"/>
                                        </p:tgtEl>
                                        <p:attrNameLst>
                                          <p:attrName>style.visibility</p:attrName>
                                        </p:attrNameLst>
                                      </p:cBhvr>
                                      <p:to>
                                        <p:strVal val="visible"/>
                                      </p:to>
                                    </p:set>
                                    <p:animEffect transition="in" filter="fade">
                                      <p:cBhvr>
                                        <p:cTn id="212" dur="10"/>
                                        <p:tgtEl>
                                          <p:spTgt spid="27"/>
                                        </p:tgtEl>
                                      </p:cBhvr>
                                    </p:animEffect>
                                  </p:childTnLst>
                                </p:cTn>
                              </p:par>
                              <p:par>
                                <p:cTn id="213" presetID="10" presetClass="entr" presetSubtype="0" repeatCount="indefinite" fill="hold" grpId="2" nodeType="withEffect">
                                  <p:stCondLst>
                                    <p:cond delay="0"/>
                                  </p:stCondLst>
                                  <p:childTnLst>
                                    <p:set>
                                      <p:cBhvr>
                                        <p:cTn id="214" dur="1" fill="hold">
                                          <p:stCondLst>
                                            <p:cond delay="0"/>
                                          </p:stCondLst>
                                        </p:cTn>
                                        <p:tgtEl>
                                          <p:spTgt spid="28"/>
                                        </p:tgtEl>
                                        <p:attrNameLst>
                                          <p:attrName>style.visibility</p:attrName>
                                        </p:attrNameLst>
                                      </p:cBhvr>
                                      <p:to>
                                        <p:strVal val="visible"/>
                                      </p:to>
                                    </p:set>
                                    <p:animEffect transition="in" filter="fade">
                                      <p:cBhvr>
                                        <p:cTn id="215" dur="10"/>
                                        <p:tgtEl>
                                          <p:spTgt spid="28"/>
                                        </p:tgtEl>
                                      </p:cBhvr>
                                    </p:animEffect>
                                  </p:childTnLst>
                                </p:cTn>
                              </p:par>
                              <p:par>
                                <p:cTn id="216" presetID="10" presetClass="entr" presetSubtype="0" repeatCount="indefinite" fill="hold" grpId="2" nodeType="withEffect">
                                  <p:stCondLst>
                                    <p:cond delay="0"/>
                                  </p:stCondLst>
                                  <p:childTnLst>
                                    <p:set>
                                      <p:cBhvr>
                                        <p:cTn id="217" dur="1" fill="hold">
                                          <p:stCondLst>
                                            <p:cond delay="0"/>
                                          </p:stCondLst>
                                        </p:cTn>
                                        <p:tgtEl>
                                          <p:spTgt spid="29"/>
                                        </p:tgtEl>
                                        <p:attrNameLst>
                                          <p:attrName>style.visibility</p:attrName>
                                        </p:attrNameLst>
                                      </p:cBhvr>
                                      <p:to>
                                        <p:strVal val="visible"/>
                                      </p:to>
                                    </p:set>
                                    <p:animEffect transition="in" filter="fade">
                                      <p:cBhvr>
                                        <p:cTn id="218" dur="10"/>
                                        <p:tgtEl>
                                          <p:spTgt spid="29"/>
                                        </p:tgtEl>
                                      </p:cBhvr>
                                    </p:animEffect>
                                  </p:childTnLst>
                                </p:cTn>
                              </p:par>
                              <p:par>
                                <p:cTn id="219" presetID="10" presetClass="entr" presetSubtype="0" repeatCount="indefinite" fill="hold" grpId="2" nodeType="withEffect">
                                  <p:stCondLst>
                                    <p:cond delay="0"/>
                                  </p:stCondLst>
                                  <p:childTnLst>
                                    <p:set>
                                      <p:cBhvr>
                                        <p:cTn id="220" dur="1" fill="hold">
                                          <p:stCondLst>
                                            <p:cond delay="0"/>
                                          </p:stCondLst>
                                        </p:cTn>
                                        <p:tgtEl>
                                          <p:spTgt spid="30"/>
                                        </p:tgtEl>
                                        <p:attrNameLst>
                                          <p:attrName>style.visibility</p:attrName>
                                        </p:attrNameLst>
                                      </p:cBhvr>
                                      <p:to>
                                        <p:strVal val="visible"/>
                                      </p:to>
                                    </p:set>
                                    <p:animEffect transition="in" filter="fade">
                                      <p:cBhvr>
                                        <p:cTn id="221" dur="10"/>
                                        <p:tgtEl>
                                          <p:spTgt spid="30"/>
                                        </p:tgtEl>
                                      </p:cBhvr>
                                    </p:animEffect>
                                  </p:childTnLst>
                                </p:cTn>
                              </p:par>
                              <p:par>
                                <p:cTn id="222" presetID="10" presetClass="entr" presetSubtype="0" repeatCount="indefinite" fill="hold" grpId="2" nodeType="withEffect">
                                  <p:stCondLst>
                                    <p:cond delay="0"/>
                                  </p:stCondLst>
                                  <p:childTnLst>
                                    <p:set>
                                      <p:cBhvr>
                                        <p:cTn id="223" dur="1" fill="hold">
                                          <p:stCondLst>
                                            <p:cond delay="0"/>
                                          </p:stCondLst>
                                        </p:cTn>
                                        <p:tgtEl>
                                          <p:spTgt spid="31"/>
                                        </p:tgtEl>
                                        <p:attrNameLst>
                                          <p:attrName>style.visibility</p:attrName>
                                        </p:attrNameLst>
                                      </p:cBhvr>
                                      <p:to>
                                        <p:strVal val="visible"/>
                                      </p:to>
                                    </p:set>
                                    <p:animEffect transition="in" filter="fade">
                                      <p:cBhvr>
                                        <p:cTn id="224" dur="10"/>
                                        <p:tgtEl>
                                          <p:spTgt spid="31"/>
                                        </p:tgtEl>
                                      </p:cBhvr>
                                    </p:animEffect>
                                  </p:childTnLst>
                                </p:cTn>
                              </p:par>
                              <p:par>
                                <p:cTn id="225" presetID="10" presetClass="entr" presetSubtype="0" repeatCount="indefinite" fill="hold" grpId="2" nodeType="withEffect">
                                  <p:stCondLst>
                                    <p:cond delay="0"/>
                                  </p:stCondLst>
                                  <p:childTnLst>
                                    <p:set>
                                      <p:cBhvr>
                                        <p:cTn id="226" dur="1" fill="hold">
                                          <p:stCondLst>
                                            <p:cond delay="0"/>
                                          </p:stCondLst>
                                        </p:cTn>
                                        <p:tgtEl>
                                          <p:spTgt spid="32"/>
                                        </p:tgtEl>
                                        <p:attrNameLst>
                                          <p:attrName>style.visibility</p:attrName>
                                        </p:attrNameLst>
                                      </p:cBhvr>
                                      <p:to>
                                        <p:strVal val="visible"/>
                                      </p:to>
                                    </p:set>
                                    <p:animEffect transition="in" filter="fade">
                                      <p:cBhvr>
                                        <p:cTn id="227" dur="1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1" grpId="1" animBg="1"/>
      <p:bldP spid="21" grpId="2" animBg="1"/>
      <p:bldP spid="22" grpId="0" animBg="1"/>
      <p:bldP spid="22" grpId="1" animBg="1"/>
      <p:bldP spid="22" grpId="2" animBg="1"/>
      <p:bldP spid="23" grpId="0" animBg="1"/>
      <p:bldP spid="23" grpId="1" animBg="1"/>
      <p:bldP spid="23" grpId="2" animBg="1"/>
      <p:bldP spid="24" grpId="0" animBg="1"/>
      <p:bldP spid="24" grpId="1" animBg="1"/>
      <p:bldP spid="24" grpId="2" animBg="1"/>
      <p:bldP spid="25" grpId="0" animBg="1"/>
      <p:bldP spid="25" grpId="1" animBg="1"/>
      <p:bldP spid="25" grpId="2" animBg="1"/>
      <p:bldP spid="26" grpId="0" animBg="1"/>
      <p:bldP spid="26" grpId="1" animBg="1"/>
      <p:bldP spid="26" grpId="2" animBg="1"/>
      <p:bldP spid="27" grpId="0" animBg="1"/>
      <p:bldP spid="27" grpId="1" animBg="1"/>
      <p:bldP spid="27" grpId="2" animBg="1"/>
      <p:bldP spid="28" grpId="0" animBg="1"/>
      <p:bldP spid="28" grpId="1" animBg="1"/>
      <p:bldP spid="28" grpId="2" animBg="1"/>
      <p:bldP spid="29" grpId="0" animBg="1"/>
      <p:bldP spid="29" grpId="1" animBg="1"/>
      <p:bldP spid="29" grpId="2" animBg="1"/>
      <p:bldP spid="30" grpId="0" animBg="1"/>
      <p:bldP spid="30" grpId="1" animBg="1"/>
      <p:bldP spid="30" grpId="2" animBg="1"/>
      <p:bldP spid="31" grpId="0" animBg="1"/>
      <p:bldP spid="31" grpId="1" animBg="1"/>
      <p:bldP spid="31" grpId="2" animBg="1"/>
      <p:bldP spid="32" grpId="0" animBg="1"/>
      <p:bldP spid="32" grpId="1" animBg="1"/>
      <p:bldP spid="32" grpId="2"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5715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30793977"/>
      </p:ext>
    </p:extLst>
  </p:cSld>
  <p:clrMapOvr>
    <a:masterClrMapping/>
  </p:clrMapOvr>
  <mc:AlternateContent xmlns:mc="http://schemas.openxmlformats.org/markup-compatibility/2006" xmlns:p14="http://schemas.microsoft.com/office/powerpoint/2010/main">
    <mc:Choice Requires="p14">
      <p:transition spd="slow" advClick="0" advTm="1000">
        <p14:flash/>
      </p:transition>
    </mc:Choice>
    <mc:Fallback xmlns="">
      <p:transition spd="slow" advClick="0" advTm="1000">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Picture 3"/>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0" y="-1588"/>
            <a:ext cx="9144000" cy="5718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992810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mc:AlternateContent xmlns:mc="http://schemas.openxmlformats.org/markup-compatibility/2006" xmlns:p14="http://schemas.microsoft.com/office/powerpoint/2010/main">
    <mc:Choice Requires="p14">
      <p:transition spd="slow" advClick="0" advTm="1000">
        <p14:flash/>
      </p:transition>
    </mc:Choice>
    <mc:Fallback xmlns="">
      <p:transition spd="slow" advClick="0" advTm="1000">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31.png"/></Relationships>
</file>

<file path=ppt/slides/_rels/slide1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35.png"/></Relationships>
</file>

<file path=ppt/slides/_rels/slide1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9.png"/><Relationship Id="rId7" Type="http://schemas.openxmlformats.org/officeDocument/2006/relationships/image" Target="../media/image43.png"/><Relationship Id="rId12" Type="http://schemas.openxmlformats.org/officeDocument/2006/relationships/image" Target="../media/image48.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42.png"/><Relationship Id="rId11" Type="http://schemas.openxmlformats.org/officeDocument/2006/relationships/image" Target="../media/image47.png"/><Relationship Id="rId5" Type="http://schemas.openxmlformats.org/officeDocument/2006/relationships/image" Target="../media/image41.png"/><Relationship Id="rId10" Type="http://schemas.openxmlformats.org/officeDocument/2006/relationships/image" Target="../media/image46.png"/><Relationship Id="rId4" Type="http://schemas.openxmlformats.org/officeDocument/2006/relationships/image" Target="../media/image40.png"/><Relationship Id="rId9" Type="http://schemas.openxmlformats.org/officeDocument/2006/relationships/image" Target="../media/image4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52.jpeg"/><Relationship Id="rId5" Type="http://schemas.openxmlformats.org/officeDocument/2006/relationships/image" Target="../media/image51.jpeg"/><Relationship Id="rId4" Type="http://schemas.microsoft.com/office/2007/relationships/hdphoto" Target="../media/hdphoto5.wdp"/></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2.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Layout" Target="../slideLayouts/slideLayout5.xml"/><Relationship Id="rId6" Type="http://schemas.openxmlformats.org/officeDocument/2006/relationships/image" Target="../media/image7.png"/><Relationship Id="rId11" Type="http://schemas.openxmlformats.org/officeDocument/2006/relationships/image" Target="../media/image17.png"/><Relationship Id="rId5" Type="http://schemas.openxmlformats.org/officeDocument/2006/relationships/image" Target="../media/image6.png"/><Relationship Id="rId15" Type="http://schemas.openxmlformats.org/officeDocument/2006/relationships/image" Target="../media/image19.jpe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18.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56.png"/><Relationship Id="rId4" Type="http://schemas.openxmlformats.org/officeDocument/2006/relationships/image" Target="../media/image55.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microsoft.com/office/2007/relationships/hdphoto" Target="../media/hdphoto2.wdp"/></Relationships>
</file>

<file path=ppt/slides/_rels/slide30.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58.emf"/><Relationship Id="rId4" Type="http://schemas.openxmlformats.org/officeDocument/2006/relationships/oleObject" Target="../embeddings/Microsoft_Excel_97-2003____1.xls"/></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9.png"/><Relationship Id="rId7" Type="http://schemas.openxmlformats.org/officeDocument/2006/relationships/image" Target="../media/image63.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1.png"/><Relationship Id="rId7" Type="http://schemas.microsoft.com/office/2007/relationships/hdphoto" Target="../media/hdphoto4.wdp"/><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23.png"/><Relationship Id="rId5" Type="http://schemas.openxmlformats.org/officeDocument/2006/relationships/image" Target="../media/image22.png"/><Relationship Id="rId4" Type="http://schemas.microsoft.com/office/2007/relationships/hdphoto" Target="../media/hdphoto3.wdp"/></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hes a pirate_46502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467544" y="-812626"/>
            <a:ext cx="609600" cy="609600"/>
          </a:xfrm>
          <a:prstGeom prst="rect">
            <a:avLst/>
          </a:prstGeom>
        </p:spPr>
      </p:pic>
      <p:sp>
        <p:nvSpPr>
          <p:cNvPr id="8" name="TextBox 7"/>
          <p:cNvSpPr txBox="1"/>
          <p:nvPr/>
        </p:nvSpPr>
        <p:spPr>
          <a:xfrm>
            <a:off x="827584" y="1849388"/>
            <a:ext cx="5040560" cy="830997"/>
          </a:xfrm>
          <a:prstGeom prst="rect">
            <a:avLst/>
          </a:prstGeom>
          <a:noFill/>
        </p:spPr>
        <p:txBody>
          <a:bodyPr wrap="square" rtlCol="0">
            <a:spAutoFit/>
          </a:bodyPr>
          <a:lstStyle/>
          <a:p>
            <a:r>
              <a:rPr lang="zh-CN" altLang="en-US" sz="4800" b="1" dirty="0" smtClean="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itchFamily="34" charset="-122"/>
                <a:ea typeface="微软雅黑" pitchFamily="34" charset="-122"/>
              </a:rPr>
              <a:t>年终颁奖盛典</a:t>
            </a:r>
            <a:endParaRPr lang="zh-CN" altLang="en-US" sz="4800" b="1" dirty="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itchFamily="34" charset="-122"/>
              <a:ea typeface="微软雅黑" pitchFamily="34" charset="-122"/>
            </a:endParaRPr>
          </a:p>
        </p:txBody>
      </p:sp>
      <p:sp>
        <p:nvSpPr>
          <p:cNvPr id="9" name="TextBox 8"/>
          <p:cNvSpPr txBox="1"/>
          <p:nvPr/>
        </p:nvSpPr>
        <p:spPr>
          <a:xfrm>
            <a:off x="899592" y="2713484"/>
            <a:ext cx="3672408" cy="400110"/>
          </a:xfrm>
          <a:prstGeom prst="rect">
            <a:avLst/>
          </a:prstGeom>
          <a:noFill/>
        </p:spPr>
        <p:txBody>
          <a:bodyPr wrap="square" rtlCol="0">
            <a:spAutoFit/>
          </a:bodyPr>
          <a:lstStyle/>
          <a:p>
            <a:r>
              <a:rPr lang="zh-CN" altLang="en-US" sz="2000" b="1" dirty="0" smtClean="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itchFamily="34" charset="-122"/>
                <a:ea typeface="微软雅黑" pitchFamily="34" charset="-122"/>
              </a:rPr>
              <a:t>工作计划</a:t>
            </a:r>
            <a:r>
              <a:rPr lang="en-US" altLang="zh-CN" sz="2000" b="1" dirty="0" smtClean="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itchFamily="34" charset="-122"/>
                <a:ea typeface="微软雅黑" pitchFamily="34" charset="-122"/>
              </a:rPr>
              <a:t>/</a:t>
            </a:r>
            <a:r>
              <a:rPr lang="zh-CN" altLang="en-US" sz="2000" b="1" dirty="0" smtClean="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itchFamily="34" charset="-122"/>
                <a:ea typeface="微软雅黑" pitchFamily="34" charset="-122"/>
              </a:rPr>
              <a:t>业绩汇报</a:t>
            </a:r>
            <a:r>
              <a:rPr lang="en-US" altLang="zh-CN" sz="2000" b="1" dirty="0" smtClean="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itchFamily="34" charset="-122"/>
                <a:ea typeface="微软雅黑" pitchFamily="34" charset="-122"/>
              </a:rPr>
              <a:t>/</a:t>
            </a:r>
            <a:r>
              <a:rPr lang="zh-CN" altLang="en-US" sz="2000" b="1" dirty="0" smtClean="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itchFamily="34" charset="-122"/>
                <a:ea typeface="微软雅黑" pitchFamily="34" charset="-122"/>
              </a:rPr>
              <a:t>动态</a:t>
            </a:r>
            <a:r>
              <a:rPr lang="en-US" altLang="zh-CN" sz="2000" b="1" dirty="0" smtClean="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itchFamily="34" charset="-122"/>
                <a:ea typeface="微软雅黑" pitchFamily="34" charset="-122"/>
              </a:rPr>
              <a:t>PPT</a:t>
            </a:r>
            <a:endParaRPr lang="zh-CN" altLang="en-US" sz="2000" b="1" dirty="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itchFamily="34" charset="-122"/>
              <a:ea typeface="微软雅黑" pitchFamily="34" charset="-122"/>
            </a:endParaRPr>
          </a:p>
        </p:txBody>
      </p:sp>
      <p:pic>
        <p:nvPicPr>
          <p:cNvPr id="10" name="Picture 2" descr="C:\Users\Administrator\Desktop\EC (699)-8.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12749"/>
          <a:stretch/>
        </p:blipFill>
        <p:spPr bwMode="auto">
          <a:xfrm flipH="1">
            <a:off x="5436095" y="-7245"/>
            <a:ext cx="3672113" cy="5733429"/>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p:cNvSpPr/>
          <p:nvPr/>
        </p:nvSpPr>
        <p:spPr>
          <a:xfrm>
            <a:off x="307504" y="340284"/>
            <a:ext cx="1600200" cy="647290"/>
          </a:xfrm>
          <a:prstGeom prst="rect">
            <a:avLst/>
          </a:prstGeom>
          <a:noFill/>
        </p:spPr>
        <p:txBody>
          <a:bodyPr wrap="square">
            <a:spAutoFit/>
          </a:bodyPr>
          <a:lstStyle/>
          <a:p>
            <a:r>
              <a:rPr lang="en-US" altLang="zh-CN" sz="3600" b="1" dirty="0" smtClean="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itchFamily="34" charset="-122"/>
                <a:ea typeface="微软雅黑" pitchFamily="34" charset="-122"/>
              </a:rPr>
              <a:t>LOGO</a:t>
            </a:r>
            <a:endParaRPr lang="zh-CN" altLang="en-US" sz="3600" b="1" dirty="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itchFamily="34" charset="-122"/>
              <a:ea typeface="微软雅黑" pitchFamily="34" charset="-122"/>
            </a:endParaRPr>
          </a:p>
        </p:txBody>
      </p:sp>
    </p:spTree>
    <p:extLst>
      <p:ext uri="{BB962C8B-B14F-4D97-AF65-F5344CB8AC3E}">
        <p14:creationId xmlns:p14="http://schemas.microsoft.com/office/powerpoint/2010/main" val="3826542817"/>
      </p:ext>
    </p:extLst>
  </p:cSld>
  <p:clrMapOvr>
    <a:masterClrMapping/>
  </p:clrMapOvr>
  <p:transition spd="slow" advClick="0" advTm="1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
                                        </p:tgtEl>
                                      </p:cBhvr>
                                    </p:cmd>
                                  </p:childTnLst>
                                </p:cTn>
                              </p:par>
                            </p:childTnLst>
                          </p:cTn>
                        </p:par>
                        <p:par>
                          <p:cTn id="7" fill="hold">
                            <p:stCondLst>
                              <p:cond delay="0"/>
                            </p:stCondLst>
                            <p:childTnLst>
                              <p:par>
                                <p:cTn id="8" presetID="10" presetClass="entr" presetSubtype="0" fill="hold" grpId="0" nodeType="after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750"/>
                                        <p:tgtEl>
                                          <p:spTgt spid="11"/>
                                        </p:tgtEl>
                                      </p:cBhvr>
                                    </p:animEffect>
                                  </p:childTnLst>
                                </p:cTn>
                              </p:par>
                            </p:childTnLst>
                          </p:cTn>
                        </p:par>
                        <p:par>
                          <p:cTn id="11" fill="hold">
                            <p:stCondLst>
                              <p:cond delay="750"/>
                            </p:stCondLst>
                            <p:childTnLst>
                              <p:par>
                                <p:cTn id="12" presetID="2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1000"/>
                                        <p:tgtEl>
                                          <p:spTgt spid="8"/>
                                        </p:tgtEl>
                                      </p:cBhvr>
                                    </p:animEffect>
                                  </p:childTnLst>
                                </p:cTn>
                              </p:par>
                            </p:childTnLst>
                          </p:cTn>
                        </p:par>
                        <p:par>
                          <p:cTn id="15" fill="hold">
                            <p:stCondLst>
                              <p:cond delay="1750"/>
                            </p:stCondLst>
                            <p:childTnLst>
                              <p:par>
                                <p:cTn id="16" presetID="42" presetClass="entr" presetSubtype="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750"/>
                                        <p:tgtEl>
                                          <p:spTgt spid="9"/>
                                        </p:tgtEl>
                                      </p:cBhvr>
                                    </p:animEffect>
                                    <p:anim calcmode="lin" valueType="num">
                                      <p:cBhvr>
                                        <p:cTn id="19" dur="750" fill="hold"/>
                                        <p:tgtEl>
                                          <p:spTgt spid="9"/>
                                        </p:tgtEl>
                                        <p:attrNameLst>
                                          <p:attrName>ppt_x</p:attrName>
                                        </p:attrNameLst>
                                      </p:cBhvr>
                                      <p:tavLst>
                                        <p:tav tm="0">
                                          <p:val>
                                            <p:strVal val="#ppt_x"/>
                                          </p:val>
                                        </p:tav>
                                        <p:tav tm="100000">
                                          <p:val>
                                            <p:strVal val="#ppt_x"/>
                                          </p:val>
                                        </p:tav>
                                      </p:tavLst>
                                    </p:anim>
                                    <p:anim calcmode="lin" valueType="num">
                                      <p:cBhvr>
                                        <p:cTn id="20" dur="750" fill="hold"/>
                                        <p:tgtEl>
                                          <p:spTgt spid="9"/>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10" presetClass="entr" presetSubtype="0"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5" repeatCount="indefinite" fill="hold" display="0">
                  <p:stCondLst>
                    <p:cond delay="indefinite"/>
                  </p:stCondLst>
                  <p:endCondLst>
                    <p:cond evt="onStopAudio" delay="0">
                      <p:tgtEl>
                        <p:sldTgt/>
                      </p:tgtEl>
                    </p:cond>
                  </p:endCondLst>
                </p:cTn>
                <p:tgtEl>
                  <p:spTgt spid="7"/>
                </p:tgtEl>
              </p:cMediaNode>
            </p:audio>
          </p:childTnLst>
        </p:cTn>
      </p:par>
    </p:tnLst>
    <p:bldLst>
      <p:bldP spid="8" grpId="0"/>
      <p:bldP spid="9"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611560" y="553244"/>
            <a:ext cx="3057223" cy="523210"/>
          </a:xfrm>
          <a:prstGeom prst="rect">
            <a:avLst/>
          </a:prstGeom>
          <a:noFill/>
        </p:spPr>
        <p:txBody>
          <a:bodyPr wrap="none" lIns="91428" tIns="45715" rIns="91428" bIns="45715" rtlCol="0">
            <a:spAutoFit/>
          </a:bodyPr>
          <a:lstStyle/>
          <a:p>
            <a:r>
              <a:rPr lang="zh-CN" altLang="en-US" sz="2800" b="1" dirty="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rPr>
              <a:t>单击此处添加</a:t>
            </a:r>
            <a:r>
              <a:rPr lang="zh-CN" altLang="en-US" sz="2800" b="1" dirty="0" smtClean="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rPr>
              <a:t>标题</a:t>
            </a:r>
            <a:endParaRPr lang="zh-CN" altLang="en-US" dirty="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3299376" y="1273324"/>
            <a:ext cx="2707463" cy="2743727"/>
            <a:chOff x="679096" y="1583935"/>
            <a:chExt cx="2124514" cy="2124514"/>
          </a:xfrm>
        </p:grpSpPr>
        <p:pic>
          <p:nvPicPr>
            <p:cNvPr id="36"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932542" y="1836241"/>
              <a:ext cx="1624103" cy="1611513"/>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7" name="组合 36"/>
            <p:cNvGrpSpPr/>
            <p:nvPr/>
          </p:nvGrpSpPr>
          <p:grpSpPr>
            <a:xfrm>
              <a:off x="679096" y="1583935"/>
              <a:ext cx="2124514" cy="2124514"/>
              <a:chOff x="2555776" y="915566"/>
              <a:chExt cx="1944216" cy="1944216"/>
            </a:xfrm>
            <a:effectLst>
              <a:outerShdw blurRad="63500" dist="50800" dir="8100000" algn="tr" rotWithShape="0">
                <a:prstClr val="black">
                  <a:alpha val="35000"/>
                </a:prstClr>
              </a:outerShdw>
            </a:effectLst>
          </p:grpSpPr>
          <p:sp>
            <p:nvSpPr>
              <p:cNvPr id="38" name="同心圆 37"/>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39" name="同心圆 38"/>
              <p:cNvSpPr/>
              <p:nvPr/>
            </p:nvSpPr>
            <p:spPr>
              <a:xfrm>
                <a:off x="2678805" y="1038595"/>
                <a:ext cx="1698161" cy="1698160"/>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grpSp>
      <p:grpSp>
        <p:nvGrpSpPr>
          <p:cNvPr id="40" name="组合 39"/>
          <p:cNvGrpSpPr/>
          <p:nvPr/>
        </p:nvGrpSpPr>
        <p:grpSpPr>
          <a:xfrm>
            <a:off x="1962932" y="2914791"/>
            <a:ext cx="1832738" cy="1857284"/>
            <a:chOff x="679096" y="1583935"/>
            <a:chExt cx="2124514" cy="2124514"/>
          </a:xfrm>
        </p:grpSpPr>
        <p:pic>
          <p:nvPicPr>
            <p:cNvPr id="41"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932542" y="1836241"/>
              <a:ext cx="1624103" cy="1611513"/>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2" name="组合 41"/>
            <p:cNvGrpSpPr/>
            <p:nvPr/>
          </p:nvGrpSpPr>
          <p:grpSpPr>
            <a:xfrm>
              <a:off x="679096" y="1583935"/>
              <a:ext cx="2124514" cy="2124514"/>
              <a:chOff x="2555776" y="915566"/>
              <a:chExt cx="1944216" cy="1944216"/>
            </a:xfrm>
            <a:effectLst>
              <a:outerShdw blurRad="63500" dist="50800" dir="8100000" algn="tr" rotWithShape="0">
                <a:prstClr val="black">
                  <a:alpha val="35000"/>
                </a:prstClr>
              </a:outerShdw>
            </a:effectLst>
          </p:grpSpPr>
          <p:sp>
            <p:nvSpPr>
              <p:cNvPr id="43" name="同心圆 42"/>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44" name="同心圆 43"/>
              <p:cNvSpPr/>
              <p:nvPr/>
            </p:nvSpPr>
            <p:spPr>
              <a:xfrm>
                <a:off x="2678805" y="1038595"/>
                <a:ext cx="1698162" cy="1698160"/>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grpSp>
      <p:grpSp>
        <p:nvGrpSpPr>
          <p:cNvPr id="45" name="组合 44"/>
          <p:cNvGrpSpPr/>
          <p:nvPr/>
        </p:nvGrpSpPr>
        <p:grpSpPr>
          <a:xfrm>
            <a:off x="6029850" y="2889070"/>
            <a:ext cx="1532733" cy="1553262"/>
            <a:chOff x="679096" y="1583935"/>
            <a:chExt cx="2124514" cy="2124514"/>
          </a:xfrm>
        </p:grpSpPr>
        <p:pic>
          <p:nvPicPr>
            <p:cNvPr id="46"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932542" y="1836241"/>
              <a:ext cx="1624103" cy="1611513"/>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7" name="组合 46"/>
            <p:cNvGrpSpPr/>
            <p:nvPr/>
          </p:nvGrpSpPr>
          <p:grpSpPr>
            <a:xfrm>
              <a:off x="679096" y="1583935"/>
              <a:ext cx="2124514" cy="2124514"/>
              <a:chOff x="2555776" y="915566"/>
              <a:chExt cx="1944216" cy="1944216"/>
            </a:xfrm>
            <a:effectLst>
              <a:outerShdw blurRad="63500" dist="50800" dir="8100000" algn="tr" rotWithShape="0">
                <a:prstClr val="black">
                  <a:alpha val="35000"/>
                </a:prstClr>
              </a:outerShdw>
            </a:effectLst>
          </p:grpSpPr>
          <p:sp>
            <p:nvSpPr>
              <p:cNvPr id="48" name="同心圆 47"/>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49" name="同心圆 48"/>
              <p:cNvSpPr/>
              <p:nvPr/>
            </p:nvSpPr>
            <p:spPr>
              <a:xfrm>
                <a:off x="2678805" y="1038595"/>
                <a:ext cx="1698161" cy="1698160"/>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grpSp>
      <p:sp>
        <p:nvSpPr>
          <p:cNvPr id="50" name="矩形 49"/>
          <p:cNvSpPr/>
          <p:nvPr/>
        </p:nvSpPr>
        <p:spPr>
          <a:xfrm>
            <a:off x="743625" y="1674464"/>
            <a:ext cx="2438614" cy="1384810"/>
          </a:xfrm>
          <a:prstGeom prst="rect">
            <a:avLst/>
          </a:prstGeom>
        </p:spPr>
        <p:txBody>
          <a:bodyPr wrap="square" lIns="86429" tIns="43215" rIns="86429" bIns="43215">
            <a:spAutoFit/>
          </a:bodyPr>
          <a:lstStyle/>
          <a:p>
            <a:pPr>
              <a:lnSpc>
                <a:spcPct val="130000"/>
              </a:lnSpc>
            </a:pPr>
            <a:r>
              <a:rPr lang="zh-CN" altLang="en-US" sz="1700" dirty="0">
                <a:solidFill>
                  <a:srgbClr val="7030A0"/>
                </a:solidFill>
                <a:latin typeface="微软雅黑" pitchFamily="34" charset="-122"/>
                <a:ea typeface="微软雅黑" pitchFamily="34" charset="-122"/>
              </a:rPr>
              <a:t>单击填加标题</a:t>
            </a:r>
            <a:endParaRPr lang="en-US" altLang="zh-CN" sz="1700" dirty="0">
              <a:solidFill>
                <a:srgbClr val="7030A0"/>
              </a:solidFill>
              <a:latin typeface="微软雅黑" pitchFamily="34" charset="-122"/>
              <a:ea typeface="微软雅黑" pitchFamily="34" charset="-122"/>
            </a:endParaRPr>
          </a:p>
          <a:p>
            <a:pPr>
              <a:lnSpc>
                <a:spcPct val="130000"/>
              </a:lnSpc>
            </a:pPr>
            <a:r>
              <a:rPr lang="zh-CN" altLang="en-US" sz="1100" dirty="0">
                <a:solidFill>
                  <a:schemeClr val="tx1">
                    <a:lumMod val="85000"/>
                    <a:lumOff val="15000"/>
                  </a:schemeClr>
                </a:solidFill>
                <a:latin typeface="微软雅黑" pitchFamily="34" charset="-122"/>
                <a:ea typeface="微软雅黑" pitchFamily="34" charset="-122"/>
              </a:rPr>
              <a:t>这里输入文字这里输入文字这里输入文字这里输入文字这里输入文字这里输入文字</a:t>
            </a:r>
          </a:p>
          <a:p>
            <a:pPr>
              <a:lnSpc>
                <a:spcPct val="130000"/>
              </a:lnSpc>
            </a:pPr>
            <a:endParaRPr lang="zh-CN" altLang="en-US" sz="1300" dirty="0">
              <a:solidFill>
                <a:schemeClr val="tx1">
                  <a:lumMod val="85000"/>
                  <a:lumOff val="15000"/>
                </a:schemeClr>
              </a:solidFill>
              <a:latin typeface="微软雅黑" pitchFamily="34" charset="-122"/>
              <a:ea typeface="微软雅黑" pitchFamily="34" charset="-122"/>
            </a:endParaRPr>
          </a:p>
        </p:txBody>
      </p:sp>
      <p:sp>
        <p:nvSpPr>
          <p:cNvPr id="51" name="矩形 50"/>
          <p:cNvSpPr/>
          <p:nvPr/>
        </p:nvSpPr>
        <p:spPr>
          <a:xfrm>
            <a:off x="3963137" y="4348402"/>
            <a:ext cx="3454726" cy="1155965"/>
          </a:xfrm>
          <a:prstGeom prst="rect">
            <a:avLst/>
          </a:prstGeom>
        </p:spPr>
        <p:txBody>
          <a:bodyPr wrap="square" lIns="86429" tIns="43215" rIns="86429" bIns="43215">
            <a:spAutoFit/>
          </a:bodyPr>
          <a:lstStyle/>
          <a:p>
            <a:pPr>
              <a:lnSpc>
                <a:spcPct val="130000"/>
              </a:lnSpc>
            </a:pPr>
            <a:r>
              <a:rPr lang="zh-CN" altLang="en-US" sz="1700" dirty="0">
                <a:solidFill>
                  <a:schemeClr val="accent4"/>
                </a:solidFill>
                <a:latin typeface="微软雅黑" pitchFamily="34" charset="-122"/>
                <a:ea typeface="微软雅黑" pitchFamily="34" charset="-122"/>
              </a:rPr>
              <a:t>单击填加标题</a:t>
            </a:r>
            <a:endParaRPr lang="en-US" altLang="zh-CN" sz="1700" dirty="0">
              <a:solidFill>
                <a:schemeClr val="accent4"/>
              </a:solidFill>
              <a:latin typeface="微软雅黑" pitchFamily="34" charset="-122"/>
              <a:ea typeface="微软雅黑" pitchFamily="34" charset="-122"/>
            </a:endParaRPr>
          </a:p>
          <a:p>
            <a:pPr>
              <a:lnSpc>
                <a:spcPct val="130000"/>
              </a:lnSpc>
            </a:pPr>
            <a:r>
              <a:rPr lang="zh-CN" altLang="en-US" sz="1100" dirty="0">
                <a:solidFill>
                  <a:schemeClr val="tx1">
                    <a:lumMod val="85000"/>
                    <a:lumOff val="15000"/>
                  </a:schemeClr>
                </a:solidFill>
                <a:latin typeface="微软雅黑" pitchFamily="34" charset="-122"/>
                <a:ea typeface="微软雅黑" pitchFamily="34" charset="-122"/>
              </a:rPr>
              <a:t>这里输入文字这里输入文字这里输入文字这里输入文字这里输入文字这里输入文字</a:t>
            </a:r>
          </a:p>
          <a:p>
            <a:pPr>
              <a:lnSpc>
                <a:spcPct val="130000"/>
              </a:lnSpc>
            </a:pPr>
            <a:endParaRPr lang="zh-CN" altLang="en-US" sz="1300" dirty="0">
              <a:solidFill>
                <a:schemeClr val="tx1">
                  <a:lumMod val="85000"/>
                  <a:lumOff val="15000"/>
                </a:schemeClr>
              </a:solidFill>
              <a:latin typeface="微软雅黑" pitchFamily="34" charset="-122"/>
              <a:ea typeface="微软雅黑" pitchFamily="34" charset="-122"/>
            </a:endParaRPr>
          </a:p>
        </p:txBody>
      </p:sp>
      <p:sp>
        <p:nvSpPr>
          <p:cNvPr id="52" name="矩形 51"/>
          <p:cNvSpPr/>
          <p:nvPr/>
        </p:nvSpPr>
        <p:spPr>
          <a:xfrm>
            <a:off x="6063068" y="1523099"/>
            <a:ext cx="2235411" cy="1384810"/>
          </a:xfrm>
          <a:prstGeom prst="rect">
            <a:avLst/>
          </a:prstGeom>
        </p:spPr>
        <p:txBody>
          <a:bodyPr wrap="square" lIns="86429" tIns="43215" rIns="86429" bIns="43215">
            <a:spAutoFit/>
          </a:bodyPr>
          <a:lstStyle/>
          <a:p>
            <a:pPr>
              <a:lnSpc>
                <a:spcPct val="130000"/>
              </a:lnSpc>
            </a:pPr>
            <a:r>
              <a:rPr lang="zh-CN" altLang="en-US" sz="1700" dirty="0">
                <a:solidFill>
                  <a:schemeClr val="bg2"/>
                </a:solidFill>
                <a:latin typeface="微软雅黑" pitchFamily="34" charset="-122"/>
                <a:ea typeface="微软雅黑" pitchFamily="34" charset="-122"/>
              </a:rPr>
              <a:t>单击填加标题</a:t>
            </a:r>
            <a:endParaRPr lang="en-US" altLang="zh-CN" sz="1700" dirty="0">
              <a:solidFill>
                <a:schemeClr val="bg2"/>
              </a:solidFill>
              <a:latin typeface="微软雅黑" pitchFamily="34" charset="-122"/>
              <a:ea typeface="微软雅黑" pitchFamily="34" charset="-122"/>
            </a:endParaRPr>
          </a:p>
          <a:p>
            <a:pPr>
              <a:lnSpc>
                <a:spcPct val="130000"/>
              </a:lnSpc>
            </a:pPr>
            <a:r>
              <a:rPr lang="zh-CN" altLang="en-US" sz="1100" dirty="0">
                <a:solidFill>
                  <a:schemeClr val="tx1">
                    <a:lumMod val="85000"/>
                    <a:lumOff val="15000"/>
                  </a:schemeClr>
                </a:solidFill>
                <a:latin typeface="微软雅黑" pitchFamily="34" charset="-122"/>
                <a:ea typeface="微软雅黑" pitchFamily="34" charset="-122"/>
              </a:rPr>
              <a:t>这里输入文字这里输入文字这里输入文字这里输入文字这里输入文字这里输入文字</a:t>
            </a:r>
          </a:p>
          <a:p>
            <a:pPr>
              <a:lnSpc>
                <a:spcPct val="130000"/>
              </a:lnSpc>
            </a:pPr>
            <a:endParaRPr lang="zh-CN" altLang="en-US" sz="1300" dirty="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160391601"/>
      </p:ext>
    </p:extLst>
  </p:cSld>
  <p:clrMapOvr>
    <a:masterClrMapping/>
  </p:clrMapOvr>
  <mc:AlternateContent xmlns:mc="http://schemas.openxmlformats.org/markup-compatibility/2006" xmlns:p14="http://schemas.microsoft.com/office/powerpoint/2010/main">
    <mc:Choice Requires="p14">
      <p:transition spd="slow" p14:dur="1100" advClick="0" advTm="1000">
        <p14:switch dir="r"/>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23" presetClass="entr" presetSubtype="36"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p:cTn id="11" dur="500" fill="hold"/>
                                        <p:tgtEl>
                                          <p:spTgt spid="35"/>
                                        </p:tgtEl>
                                        <p:attrNameLst>
                                          <p:attrName>ppt_w</p:attrName>
                                        </p:attrNameLst>
                                      </p:cBhvr>
                                      <p:tavLst>
                                        <p:tav tm="0">
                                          <p:val>
                                            <p:strVal val="(6*min(max(#ppt_w*#ppt_h,.3),1)-7.4)/-.7*#ppt_w"/>
                                          </p:val>
                                        </p:tav>
                                        <p:tav tm="100000">
                                          <p:val>
                                            <p:strVal val="#ppt_w"/>
                                          </p:val>
                                        </p:tav>
                                      </p:tavLst>
                                    </p:anim>
                                    <p:anim calcmode="lin" valueType="num">
                                      <p:cBhvr>
                                        <p:cTn id="12" dur="500" fill="hold"/>
                                        <p:tgtEl>
                                          <p:spTgt spid="35"/>
                                        </p:tgtEl>
                                        <p:attrNameLst>
                                          <p:attrName>ppt_h</p:attrName>
                                        </p:attrNameLst>
                                      </p:cBhvr>
                                      <p:tavLst>
                                        <p:tav tm="0">
                                          <p:val>
                                            <p:strVal val="(6*min(max(#ppt_w*#ppt_h,.3),1)-7.4)/-.7*#ppt_h"/>
                                          </p:val>
                                        </p:tav>
                                        <p:tav tm="100000">
                                          <p:val>
                                            <p:strVal val="#ppt_h"/>
                                          </p:val>
                                        </p:tav>
                                      </p:tavLst>
                                    </p:anim>
                                    <p:anim calcmode="lin" valueType="num">
                                      <p:cBhvr>
                                        <p:cTn id="13" dur="500" fill="hold"/>
                                        <p:tgtEl>
                                          <p:spTgt spid="35"/>
                                        </p:tgtEl>
                                        <p:attrNameLst>
                                          <p:attrName>ppt_x</p:attrName>
                                        </p:attrNameLst>
                                      </p:cBhvr>
                                      <p:tavLst>
                                        <p:tav tm="0">
                                          <p:val>
                                            <p:fltVal val="0.5"/>
                                          </p:val>
                                        </p:tav>
                                        <p:tav tm="100000">
                                          <p:val>
                                            <p:strVal val="#ppt_x"/>
                                          </p:val>
                                        </p:tav>
                                      </p:tavLst>
                                    </p:anim>
                                    <p:anim calcmode="lin" valueType="num">
                                      <p:cBhvr>
                                        <p:cTn id="14" dur="500" fill="hold"/>
                                        <p:tgtEl>
                                          <p:spTgt spid="35"/>
                                        </p:tgtEl>
                                        <p:attrNameLst>
                                          <p:attrName>ppt_y</p:attrName>
                                        </p:attrNameLst>
                                      </p:cBhvr>
                                      <p:tavLst>
                                        <p:tav tm="0">
                                          <p:val>
                                            <p:strVal val="1+(6*min(max(#ppt_w*#ppt_h,.3),1)-7.4)/-.7*#ppt_h/2"/>
                                          </p:val>
                                        </p:tav>
                                        <p:tav tm="100000">
                                          <p:val>
                                            <p:strVal val="#ppt_y"/>
                                          </p:val>
                                        </p:tav>
                                      </p:tavLst>
                                    </p:anim>
                                  </p:childTnLst>
                                </p:cTn>
                              </p:par>
                            </p:childTnLst>
                          </p:cTn>
                        </p:par>
                        <p:par>
                          <p:cTn id="15" fill="hold">
                            <p:stCondLst>
                              <p:cond delay="1000"/>
                            </p:stCondLst>
                            <p:childTnLst>
                              <p:par>
                                <p:cTn id="16" presetID="23" presetClass="entr" presetSubtype="3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strVal val="(6*min(max(#ppt_w*#ppt_h,.3),1)-7.4)/-.7*#ppt_w"/>
                                          </p:val>
                                        </p:tav>
                                        <p:tav tm="100000">
                                          <p:val>
                                            <p:strVal val="#ppt_w"/>
                                          </p:val>
                                        </p:tav>
                                      </p:tavLst>
                                    </p:anim>
                                    <p:anim calcmode="lin" valueType="num">
                                      <p:cBhvr>
                                        <p:cTn id="19" dur="500" fill="hold"/>
                                        <p:tgtEl>
                                          <p:spTgt spid="40"/>
                                        </p:tgtEl>
                                        <p:attrNameLst>
                                          <p:attrName>ppt_h</p:attrName>
                                        </p:attrNameLst>
                                      </p:cBhvr>
                                      <p:tavLst>
                                        <p:tav tm="0">
                                          <p:val>
                                            <p:strVal val="(6*min(max(#ppt_w*#ppt_h,.3),1)-7.4)/-.7*#ppt_h"/>
                                          </p:val>
                                        </p:tav>
                                        <p:tav tm="100000">
                                          <p:val>
                                            <p:strVal val="#ppt_h"/>
                                          </p:val>
                                        </p:tav>
                                      </p:tavLst>
                                    </p:anim>
                                    <p:anim calcmode="lin" valueType="num">
                                      <p:cBhvr>
                                        <p:cTn id="20" dur="500" fill="hold"/>
                                        <p:tgtEl>
                                          <p:spTgt spid="40"/>
                                        </p:tgtEl>
                                        <p:attrNameLst>
                                          <p:attrName>ppt_x</p:attrName>
                                        </p:attrNameLst>
                                      </p:cBhvr>
                                      <p:tavLst>
                                        <p:tav tm="0">
                                          <p:val>
                                            <p:fltVal val="0.5"/>
                                          </p:val>
                                        </p:tav>
                                        <p:tav tm="100000">
                                          <p:val>
                                            <p:strVal val="#ppt_x"/>
                                          </p:val>
                                        </p:tav>
                                      </p:tavLst>
                                    </p:anim>
                                    <p:anim calcmode="lin" valueType="num">
                                      <p:cBhvr>
                                        <p:cTn id="21" dur="500" fill="hold"/>
                                        <p:tgtEl>
                                          <p:spTgt spid="40"/>
                                        </p:tgtEl>
                                        <p:attrNameLst>
                                          <p:attrName>ppt_y</p:attrName>
                                        </p:attrNameLst>
                                      </p:cBhvr>
                                      <p:tavLst>
                                        <p:tav tm="0">
                                          <p:val>
                                            <p:strVal val="1+(6*min(max(#ppt_w*#ppt_h,.3),1)-7.4)/-.7*#ppt_h/2"/>
                                          </p:val>
                                        </p:tav>
                                        <p:tav tm="100000">
                                          <p:val>
                                            <p:strVal val="#ppt_y"/>
                                          </p:val>
                                        </p:tav>
                                      </p:tavLst>
                                    </p:anim>
                                  </p:childTnLst>
                                </p:cTn>
                              </p:par>
                            </p:childTnLst>
                          </p:cTn>
                        </p:par>
                        <p:par>
                          <p:cTn id="22" fill="hold">
                            <p:stCondLst>
                              <p:cond delay="1500"/>
                            </p:stCondLst>
                            <p:childTnLst>
                              <p:par>
                                <p:cTn id="23" presetID="23" presetClass="entr" presetSubtype="36" fill="hold" nodeType="after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p:cTn id="25" dur="500" fill="hold"/>
                                        <p:tgtEl>
                                          <p:spTgt spid="45"/>
                                        </p:tgtEl>
                                        <p:attrNameLst>
                                          <p:attrName>ppt_w</p:attrName>
                                        </p:attrNameLst>
                                      </p:cBhvr>
                                      <p:tavLst>
                                        <p:tav tm="0">
                                          <p:val>
                                            <p:strVal val="(6*min(max(#ppt_w*#ppt_h,.3),1)-7.4)/-.7*#ppt_w"/>
                                          </p:val>
                                        </p:tav>
                                        <p:tav tm="100000">
                                          <p:val>
                                            <p:strVal val="#ppt_w"/>
                                          </p:val>
                                        </p:tav>
                                      </p:tavLst>
                                    </p:anim>
                                    <p:anim calcmode="lin" valueType="num">
                                      <p:cBhvr>
                                        <p:cTn id="26" dur="500" fill="hold"/>
                                        <p:tgtEl>
                                          <p:spTgt spid="45"/>
                                        </p:tgtEl>
                                        <p:attrNameLst>
                                          <p:attrName>ppt_h</p:attrName>
                                        </p:attrNameLst>
                                      </p:cBhvr>
                                      <p:tavLst>
                                        <p:tav tm="0">
                                          <p:val>
                                            <p:strVal val="(6*min(max(#ppt_w*#ppt_h,.3),1)-7.4)/-.7*#ppt_h"/>
                                          </p:val>
                                        </p:tav>
                                        <p:tav tm="100000">
                                          <p:val>
                                            <p:strVal val="#ppt_h"/>
                                          </p:val>
                                        </p:tav>
                                      </p:tavLst>
                                    </p:anim>
                                    <p:anim calcmode="lin" valueType="num">
                                      <p:cBhvr>
                                        <p:cTn id="27" dur="500" fill="hold"/>
                                        <p:tgtEl>
                                          <p:spTgt spid="45"/>
                                        </p:tgtEl>
                                        <p:attrNameLst>
                                          <p:attrName>ppt_x</p:attrName>
                                        </p:attrNameLst>
                                      </p:cBhvr>
                                      <p:tavLst>
                                        <p:tav tm="0">
                                          <p:val>
                                            <p:fltVal val="0.5"/>
                                          </p:val>
                                        </p:tav>
                                        <p:tav tm="100000">
                                          <p:val>
                                            <p:strVal val="#ppt_x"/>
                                          </p:val>
                                        </p:tav>
                                      </p:tavLst>
                                    </p:anim>
                                    <p:anim calcmode="lin" valueType="num">
                                      <p:cBhvr>
                                        <p:cTn id="28" dur="500" fill="hold"/>
                                        <p:tgtEl>
                                          <p:spTgt spid="45"/>
                                        </p:tgtEl>
                                        <p:attrNameLst>
                                          <p:attrName>ppt_y</p:attrName>
                                        </p:attrNameLst>
                                      </p:cBhvr>
                                      <p:tavLst>
                                        <p:tav tm="0">
                                          <p:val>
                                            <p:strVal val="1+(6*min(max(#ppt_w*#ppt_h,.3),1)-7.4)/-.7*#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50"/>
                                        </p:tgtEl>
                                        <p:attrNameLst>
                                          <p:attrName>style.visibility</p:attrName>
                                        </p:attrNameLst>
                                      </p:cBhvr>
                                      <p:to>
                                        <p:strVal val="visible"/>
                                      </p:to>
                                    </p:set>
                                    <p:animEffect transition="in" filter="wipe(left)">
                                      <p:cBhvr>
                                        <p:cTn id="33" dur="500"/>
                                        <p:tgtEl>
                                          <p:spTgt spid="50"/>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51"/>
                                        </p:tgtEl>
                                        <p:attrNameLst>
                                          <p:attrName>style.visibility</p:attrName>
                                        </p:attrNameLst>
                                      </p:cBhvr>
                                      <p:to>
                                        <p:strVal val="visible"/>
                                      </p:to>
                                    </p:set>
                                    <p:animEffect transition="in" filter="wipe(left)">
                                      <p:cBhvr>
                                        <p:cTn id="36" dur="500"/>
                                        <p:tgtEl>
                                          <p:spTgt spid="51"/>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52"/>
                                        </p:tgtEl>
                                        <p:attrNameLst>
                                          <p:attrName>style.visibility</p:attrName>
                                        </p:attrNameLst>
                                      </p:cBhvr>
                                      <p:to>
                                        <p:strVal val="visible"/>
                                      </p:to>
                                    </p:set>
                                    <p:animEffect transition="in" filter="wipe(left)">
                                      <p:cBhvr>
                                        <p:cTn id="39"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50" grpId="0"/>
      <p:bldP spid="51" grpId="0"/>
      <p:bldP spid="5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5" descr="J:\设计ppt\普通PPT\政府\素材\PNG图\13489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36512" y="2137420"/>
            <a:ext cx="2820629" cy="3575020"/>
          </a:xfrm>
          <a:prstGeom prst="rect">
            <a:avLst/>
          </a:prstGeom>
          <a:noFill/>
          <a:extLst>
            <a:ext uri="{909E8E84-426E-40DD-AFC4-6F175D3DCCD1}">
              <a14:hiddenFill xmlns:a14="http://schemas.microsoft.com/office/drawing/2010/main">
                <a:solidFill>
                  <a:srgbClr val="FFFFFF"/>
                </a:solidFill>
              </a14:hiddenFill>
            </a:ext>
          </a:extLst>
        </p:spPr>
      </p:pic>
      <p:sp>
        <p:nvSpPr>
          <p:cNvPr id="3" name="AutoShape 60"/>
          <p:cNvSpPr>
            <a:spLocks noChangeArrowheads="1"/>
          </p:cNvSpPr>
          <p:nvPr/>
        </p:nvSpPr>
        <p:spPr bwMode="auto">
          <a:xfrm>
            <a:off x="2123728" y="2088220"/>
            <a:ext cx="4967310" cy="2160000"/>
          </a:xfrm>
          <a:prstGeom prst="rightArrow">
            <a:avLst>
              <a:gd name="adj1" fmla="val 68556"/>
              <a:gd name="adj2" fmla="val 38969"/>
            </a:avLst>
          </a:prstGeom>
          <a:solidFill>
            <a:schemeClr val="bg1">
              <a:alpha val="60000"/>
            </a:schemeClr>
          </a:solidFill>
          <a:ln w="25400">
            <a:noFill/>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u"/>
              <a:tabLst>
                <a:tab pos="136525" algn="l"/>
              </a:tabLst>
              <a:defRPr/>
            </a:pPr>
            <a:endParaRPr lang="zh-CN" altLang="en-US" sz="1400" dirty="0">
              <a:effectLst/>
              <a:latin typeface="微软雅黑" pitchFamily="34" charset="-122"/>
              <a:ea typeface="微软雅黑" pitchFamily="34" charset="-122"/>
            </a:endParaRPr>
          </a:p>
        </p:txBody>
      </p:sp>
      <p:sp>
        <p:nvSpPr>
          <p:cNvPr id="4" name="圆角矩形 3"/>
          <p:cNvSpPr/>
          <p:nvPr/>
        </p:nvSpPr>
        <p:spPr bwMode="auto">
          <a:xfrm>
            <a:off x="2626988" y="3573165"/>
            <a:ext cx="3168650" cy="1368425"/>
          </a:xfrm>
          <a:prstGeom prst="roundRect">
            <a:avLst>
              <a:gd name="adj" fmla="val 7848"/>
            </a:avLst>
          </a:prstGeom>
          <a:gradFill flip="none" rotWithShape="1">
            <a:gsLst>
              <a:gs pos="30000">
                <a:schemeClr val="bg1"/>
              </a:gs>
              <a:gs pos="100000">
                <a:schemeClr val="bg1">
                  <a:lumMod val="75000"/>
                </a:schemeClr>
              </a:gs>
            </a:gsLst>
            <a:lin ang="2700000" scaled="1"/>
            <a:tileRect/>
          </a:gradFill>
          <a:ln w="38100">
            <a:solidFill>
              <a:srgbClr val="FF6600"/>
            </a:solidFill>
          </a:ln>
          <a:effectLst>
            <a:outerShdw blurRad="225425" dist="38100" dir="5220000" algn="ctr">
              <a:srgbClr val="000000">
                <a:alpha val="33000"/>
              </a:srgbClr>
            </a:outerShdw>
          </a:effectLst>
          <a:scene3d>
            <a:camera prst="orthographicFront"/>
            <a:lightRig rig="flat" dir="t"/>
          </a:scene3d>
          <a:sp3d contourW="19050">
            <a:bevelT w="165100" h="1270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accent2"/>
              </a:solidFill>
              <a:effectLst/>
              <a:latin typeface="微软雅黑" pitchFamily="34" charset="-122"/>
              <a:ea typeface="微软雅黑" pitchFamily="34" charset="-122"/>
            </a:endParaRPr>
          </a:p>
        </p:txBody>
      </p:sp>
      <p:sp>
        <p:nvSpPr>
          <p:cNvPr id="5" name="矩形 87"/>
          <p:cNvSpPr>
            <a:spLocks noChangeArrowheads="1"/>
          </p:cNvSpPr>
          <p:nvPr/>
        </p:nvSpPr>
        <p:spPr bwMode="auto">
          <a:xfrm>
            <a:off x="2741064" y="4081636"/>
            <a:ext cx="2940498" cy="524436"/>
          </a:xfrm>
          <a:prstGeom prst="rect">
            <a:avLst/>
          </a:prstGeom>
          <a:noFill/>
          <a:ln w="9525">
            <a:noFill/>
            <a:miter lim="800000"/>
            <a:headEnd/>
            <a:tailEnd/>
          </a:ln>
        </p:spPr>
        <p:txBody>
          <a:bodyPr>
            <a:spAutoFit/>
          </a:bodyPr>
          <a:lstStyle/>
          <a:p>
            <a:pPr algn="ctr" eaLnBrk="0" fontAlgn="ctr" hangingPunct="0">
              <a:buClr>
                <a:srgbClr val="FF0000"/>
              </a:buClr>
              <a:buSzPct val="70000"/>
            </a:pPr>
            <a:r>
              <a:rPr lang="zh-CN" altLang="en-US" sz="1400" dirty="0">
                <a:solidFill>
                  <a:schemeClr val="tx1">
                    <a:lumMod val="85000"/>
                    <a:lumOff val="15000"/>
                  </a:schemeClr>
                </a:solidFill>
                <a:effectLst/>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dirty="0">
                <a:solidFill>
                  <a:schemeClr val="tx1">
                    <a:lumMod val="85000"/>
                    <a:lumOff val="15000"/>
                  </a:schemeClr>
                </a:solidFill>
                <a:effectLst/>
                <a:latin typeface="微软雅黑" pitchFamily="34" charset="-122"/>
                <a:ea typeface="微软雅黑" pitchFamily="34" charset="-122"/>
              </a:rPr>
              <a:t>点击添加文本 点击添加文本</a:t>
            </a:r>
          </a:p>
        </p:txBody>
      </p:sp>
      <p:sp>
        <p:nvSpPr>
          <p:cNvPr id="6" name="圆角矩形 5"/>
          <p:cNvSpPr/>
          <p:nvPr/>
        </p:nvSpPr>
        <p:spPr bwMode="auto">
          <a:xfrm>
            <a:off x="2626988" y="1417340"/>
            <a:ext cx="3168650" cy="1366837"/>
          </a:xfrm>
          <a:prstGeom prst="roundRect">
            <a:avLst>
              <a:gd name="adj" fmla="val 7848"/>
            </a:avLst>
          </a:prstGeom>
          <a:gradFill flip="none" rotWithShape="1">
            <a:gsLst>
              <a:gs pos="30000">
                <a:schemeClr val="bg1"/>
              </a:gs>
              <a:gs pos="100000">
                <a:schemeClr val="bg1">
                  <a:lumMod val="75000"/>
                </a:schemeClr>
              </a:gs>
            </a:gsLst>
            <a:lin ang="2700000" scaled="1"/>
            <a:tileRect/>
          </a:gradFill>
          <a:ln w="38100">
            <a:solidFill>
              <a:schemeClr val="bg2"/>
            </a:solidFill>
          </a:ln>
          <a:effectLst>
            <a:outerShdw blurRad="225425" dist="38100" dir="5220000" algn="ctr">
              <a:srgbClr val="000000">
                <a:alpha val="33000"/>
              </a:srgbClr>
            </a:outerShdw>
          </a:effectLst>
          <a:scene3d>
            <a:camera prst="orthographicFront"/>
            <a:lightRig rig="flat" dir="t"/>
          </a:scene3d>
          <a:sp3d contourW="19050">
            <a:bevelT w="165100" h="1270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tx1"/>
              </a:solidFill>
              <a:effectLst/>
              <a:latin typeface="微软雅黑" pitchFamily="34" charset="-122"/>
              <a:ea typeface="微软雅黑" pitchFamily="34" charset="-122"/>
            </a:endParaRPr>
          </a:p>
        </p:txBody>
      </p:sp>
      <p:sp>
        <p:nvSpPr>
          <p:cNvPr id="7" name="矩形 87"/>
          <p:cNvSpPr>
            <a:spLocks noChangeArrowheads="1"/>
          </p:cNvSpPr>
          <p:nvPr/>
        </p:nvSpPr>
        <p:spPr bwMode="auto">
          <a:xfrm>
            <a:off x="2656587" y="1758216"/>
            <a:ext cx="3109452" cy="523220"/>
          </a:xfrm>
          <a:prstGeom prst="rect">
            <a:avLst/>
          </a:prstGeom>
          <a:noFill/>
          <a:ln w="9525">
            <a:noFill/>
            <a:miter lim="800000"/>
            <a:headEnd/>
            <a:tailEnd/>
          </a:ln>
        </p:spPr>
        <p:txBody>
          <a:bodyPr>
            <a:spAutoFit/>
          </a:bodyPr>
          <a:lstStyle/>
          <a:p>
            <a:pPr algn="ctr" eaLnBrk="0" fontAlgn="ctr" hangingPunct="0">
              <a:buClr>
                <a:srgbClr val="FF0000"/>
              </a:buClr>
              <a:buSzPct val="70000"/>
            </a:pPr>
            <a:r>
              <a:rPr lang="zh-CN" altLang="en-US" sz="1400" dirty="0">
                <a:solidFill>
                  <a:schemeClr val="tx1">
                    <a:lumMod val="85000"/>
                    <a:lumOff val="15000"/>
                  </a:schemeClr>
                </a:solidFill>
                <a:effectLst/>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dirty="0">
                <a:solidFill>
                  <a:schemeClr val="tx1">
                    <a:lumMod val="85000"/>
                    <a:lumOff val="15000"/>
                  </a:schemeClr>
                </a:solidFill>
                <a:effectLst/>
                <a:latin typeface="微软雅黑" pitchFamily="34" charset="-122"/>
                <a:ea typeface="微软雅黑" pitchFamily="34" charset="-122"/>
              </a:rPr>
              <a:t>点击添加文本 点击添加文本</a:t>
            </a:r>
          </a:p>
        </p:txBody>
      </p:sp>
      <p:grpSp>
        <p:nvGrpSpPr>
          <p:cNvPr id="8" name="组合 26"/>
          <p:cNvGrpSpPr>
            <a:grpSpLocks noChangeAspect="1"/>
          </p:cNvGrpSpPr>
          <p:nvPr/>
        </p:nvGrpSpPr>
        <p:grpSpPr bwMode="auto">
          <a:xfrm>
            <a:off x="2990525" y="2527003"/>
            <a:ext cx="2443163" cy="554038"/>
            <a:chOff x="855540" y="3513439"/>
            <a:chExt cx="1399872" cy="987727"/>
          </a:xfrm>
          <a:scene3d>
            <a:camera prst="orthographicFront">
              <a:rot lat="0" lon="0" rev="0"/>
            </a:camera>
            <a:lightRig rig="balanced" dir="t">
              <a:rot lat="0" lon="0" rev="8700000"/>
            </a:lightRig>
          </a:scene3d>
        </p:grpSpPr>
        <p:sp>
          <p:nvSpPr>
            <p:cNvPr id="9" name="圆角矩形 8"/>
            <p:cNvSpPr/>
            <p:nvPr/>
          </p:nvSpPr>
          <p:spPr>
            <a:xfrm>
              <a:off x="855540" y="3513439"/>
              <a:ext cx="1399872" cy="987727"/>
            </a:xfrm>
            <a:prstGeom prst="roundRect">
              <a:avLst>
                <a:gd name="adj" fmla="val 10568"/>
              </a:avLst>
            </a:prstGeom>
            <a:solidFill>
              <a:schemeClr val="bg2"/>
            </a:solidFill>
            <a:ln w="25400">
              <a:noFill/>
            </a:ln>
            <a:effectLst>
              <a:outerShdw blurRad="44450" dist="27940" dir="5400000" algn="ctr">
                <a:srgbClr val="000000">
                  <a:alpha val="32000"/>
                </a:srgbClr>
              </a:outerShdw>
            </a:effectLst>
            <a:sp3d>
              <a:bevelT w="190500" h="38100"/>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buFont typeface="Wingdings" pitchFamily="2" charset="2"/>
                <a:buChar char="u"/>
                <a:defRPr/>
              </a:pPr>
              <a:endParaRPr lang="zh-CN" altLang="en-US" sz="1600" b="1">
                <a:solidFill>
                  <a:schemeClr val="bg1"/>
                </a:solidFill>
                <a:effectLst/>
                <a:latin typeface="微软雅黑" pitchFamily="34" charset="-122"/>
                <a:ea typeface="微软雅黑" pitchFamily="34" charset="-122"/>
              </a:endParaRPr>
            </a:p>
          </p:txBody>
        </p:sp>
        <p:sp>
          <p:nvSpPr>
            <p:cNvPr id="10" name="矩形 14"/>
            <p:cNvSpPr>
              <a:spLocks noChangeArrowheads="1"/>
            </p:cNvSpPr>
            <p:nvPr/>
          </p:nvSpPr>
          <p:spPr bwMode="auto">
            <a:xfrm>
              <a:off x="1004859" y="3717519"/>
              <a:ext cx="1101235" cy="603569"/>
            </a:xfrm>
            <a:prstGeom prst="rect">
              <a:avLst/>
            </a:prstGeom>
            <a:noFill/>
            <a:ln w="9525">
              <a:noFill/>
              <a:miter lim="800000"/>
              <a:headEnd/>
              <a:tailEnd/>
            </a:ln>
            <a:effectLst>
              <a:outerShdw blurRad="44450" dist="27940" dir="5400000" algn="ctr">
                <a:srgbClr val="000000">
                  <a:alpha val="32000"/>
                </a:srgbClr>
              </a:outerShdw>
            </a:effectLst>
            <a:sp3d>
              <a:bevelT w="190500" h="38100"/>
            </a:sp3d>
          </p:spPr>
          <p:txBody>
            <a:bodyPr anchor="ctr">
              <a:spAutoFit/>
            </a:bodyPr>
            <a:lstStyle/>
            <a:p>
              <a:pPr algn="ctr" fontAlgn="ctr">
                <a:spcBef>
                  <a:spcPts val="0"/>
                </a:spcBef>
                <a:spcAft>
                  <a:spcPts val="0"/>
                </a:spcAft>
                <a:buClr>
                  <a:srgbClr val="FF0000"/>
                </a:buClr>
                <a:buSzPct val="70000"/>
                <a:defRPr/>
              </a:pPr>
              <a:r>
                <a:rPr kumimoji="1" lang="zh-CN" altLang="en-US" sz="1600" dirty="0">
                  <a:solidFill>
                    <a:schemeClr val="bg1"/>
                  </a:solidFill>
                  <a:effectLst/>
                  <a:latin typeface="微软雅黑" pitchFamily="34" charset="-122"/>
                  <a:ea typeface="微软雅黑" pitchFamily="34" charset="-122"/>
                </a:rPr>
                <a:t>添加标题</a:t>
              </a:r>
            </a:p>
          </p:txBody>
        </p:sp>
      </p:grpSp>
      <p:grpSp>
        <p:nvGrpSpPr>
          <p:cNvPr id="11" name="组合 26"/>
          <p:cNvGrpSpPr>
            <a:grpSpLocks noChangeAspect="1"/>
          </p:cNvGrpSpPr>
          <p:nvPr/>
        </p:nvGrpSpPr>
        <p:grpSpPr bwMode="auto">
          <a:xfrm>
            <a:off x="2990525" y="3284240"/>
            <a:ext cx="2443163" cy="555625"/>
            <a:chOff x="855540" y="3513439"/>
            <a:chExt cx="1399872" cy="987727"/>
          </a:xfrm>
          <a:scene3d>
            <a:camera prst="orthographicFront">
              <a:rot lat="0" lon="0" rev="0"/>
            </a:camera>
            <a:lightRig rig="balanced" dir="t">
              <a:rot lat="0" lon="0" rev="8700000"/>
            </a:lightRig>
          </a:scene3d>
        </p:grpSpPr>
        <p:sp>
          <p:nvSpPr>
            <p:cNvPr id="12" name="圆角矩形 11"/>
            <p:cNvSpPr/>
            <p:nvPr/>
          </p:nvSpPr>
          <p:spPr>
            <a:xfrm>
              <a:off x="855540" y="3513439"/>
              <a:ext cx="1399872" cy="987727"/>
            </a:xfrm>
            <a:prstGeom prst="roundRect">
              <a:avLst>
                <a:gd name="adj" fmla="val 10568"/>
              </a:avLst>
            </a:prstGeom>
            <a:gradFill>
              <a:gsLst>
                <a:gs pos="0">
                  <a:srgbClr val="FFA219"/>
                </a:gs>
                <a:gs pos="100000">
                  <a:srgbClr val="FF6600"/>
                </a:gs>
              </a:gsLst>
              <a:lin ang="5400000" scaled="0"/>
            </a:gradFill>
            <a:ln w="25400">
              <a:noFill/>
            </a:ln>
            <a:effectLst>
              <a:outerShdw blurRad="44450" dist="27940" dir="5400000" algn="ctr">
                <a:srgbClr val="000000">
                  <a:alpha val="32000"/>
                </a:srgbClr>
              </a:outerShdw>
            </a:effectLst>
            <a:sp3d>
              <a:bevelT w="190500" h="38100"/>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buFont typeface="Wingdings" pitchFamily="2" charset="2"/>
                <a:buChar char="u"/>
                <a:defRPr/>
              </a:pPr>
              <a:endParaRPr lang="zh-CN" altLang="en-US" sz="1600" b="1">
                <a:solidFill>
                  <a:schemeClr val="bg1"/>
                </a:solidFill>
                <a:effectLst/>
                <a:latin typeface="微软雅黑" pitchFamily="34" charset="-122"/>
                <a:ea typeface="微软雅黑" pitchFamily="34" charset="-122"/>
              </a:endParaRPr>
            </a:p>
          </p:txBody>
        </p:sp>
        <p:sp>
          <p:nvSpPr>
            <p:cNvPr id="13" name="矩形 12"/>
            <p:cNvSpPr>
              <a:spLocks noChangeArrowheads="1"/>
            </p:cNvSpPr>
            <p:nvPr/>
          </p:nvSpPr>
          <p:spPr bwMode="auto">
            <a:xfrm>
              <a:off x="930021" y="3706380"/>
              <a:ext cx="1250910" cy="601843"/>
            </a:xfrm>
            <a:prstGeom prst="rect">
              <a:avLst/>
            </a:prstGeom>
            <a:noFill/>
            <a:ln w="9525">
              <a:noFill/>
              <a:miter lim="800000"/>
              <a:headEnd/>
              <a:tailEnd/>
            </a:ln>
            <a:effectLst>
              <a:outerShdw blurRad="44450" dist="27940" dir="5400000" algn="ctr">
                <a:srgbClr val="000000">
                  <a:alpha val="32000"/>
                </a:srgbClr>
              </a:outerShdw>
            </a:effectLst>
            <a:sp3d>
              <a:bevelT w="190500" h="38100"/>
            </a:sp3d>
          </p:spPr>
          <p:txBody>
            <a:bodyPr anchor="ctr">
              <a:spAutoFit/>
            </a:bodyPr>
            <a:lstStyle/>
            <a:p>
              <a:pPr algn="ctr" fontAlgn="ctr">
                <a:spcBef>
                  <a:spcPts val="0"/>
                </a:spcBef>
                <a:spcAft>
                  <a:spcPts val="0"/>
                </a:spcAft>
                <a:buClr>
                  <a:srgbClr val="FF0000"/>
                </a:buClr>
                <a:buSzPct val="70000"/>
                <a:defRPr/>
              </a:pPr>
              <a:r>
                <a:rPr kumimoji="1" lang="zh-CN" altLang="en-US" sz="1600" dirty="0">
                  <a:solidFill>
                    <a:schemeClr val="bg1"/>
                  </a:solidFill>
                  <a:effectLst/>
                  <a:latin typeface="微软雅黑" pitchFamily="34" charset="-122"/>
                  <a:ea typeface="微软雅黑" pitchFamily="34" charset="-122"/>
                </a:rPr>
                <a:t>添加标题</a:t>
              </a:r>
            </a:p>
          </p:txBody>
        </p:sp>
      </p:grpSp>
      <p:grpSp>
        <p:nvGrpSpPr>
          <p:cNvPr id="14" name="组合 43"/>
          <p:cNvGrpSpPr>
            <a:grpSpLocks/>
          </p:cNvGrpSpPr>
          <p:nvPr/>
        </p:nvGrpSpPr>
        <p:grpSpPr bwMode="auto">
          <a:xfrm>
            <a:off x="6340134" y="2177752"/>
            <a:ext cx="1979612" cy="1981200"/>
            <a:chOff x="5217600" y="3058600"/>
            <a:chExt cx="1116000" cy="1116000"/>
          </a:xfrm>
        </p:grpSpPr>
        <p:sp>
          <p:nvSpPr>
            <p:cNvPr id="15" name="Oval 2"/>
            <p:cNvSpPr>
              <a:spLocks noChangeAspect="1" noChangeArrowheads="1"/>
            </p:cNvSpPr>
            <p:nvPr/>
          </p:nvSpPr>
          <p:spPr bwMode="auto">
            <a:xfrm>
              <a:off x="5217600" y="3058600"/>
              <a:ext cx="1116000" cy="1116000"/>
            </a:xfrm>
            <a:prstGeom prst="ellipse">
              <a:avLst/>
            </a:prstGeom>
            <a:solidFill>
              <a:srgbClr val="F20000"/>
            </a:solidFill>
            <a:ln w="25400">
              <a:noFill/>
            </a:ln>
            <a:effectLst>
              <a:outerShdw blurRad="225425" dist="38100" dir="5220000" algn="ctr">
                <a:srgbClr val="000000">
                  <a:alpha val="33000"/>
                </a:srgbClr>
              </a:outerShdw>
            </a:effectLst>
            <a:scene3d>
              <a:camera prst="orthographicFront"/>
              <a:lightRig rig="flat" dir="t"/>
            </a:scene3d>
            <a:sp3d extrusionH="304800" contourW="19050">
              <a:bevelT prst="convex"/>
              <a:bevelB w="0" h="0"/>
              <a:contourClr>
                <a:srgbClr val="FF0000"/>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fr-FR" altLang="zh-CN" sz="1600" b="1" dirty="0">
                <a:solidFill>
                  <a:schemeClr val="bg1"/>
                </a:solidFill>
                <a:effectLst/>
                <a:latin typeface="微软雅黑" pitchFamily="34" charset="-122"/>
                <a:ea typeface="微软雅黑" pitchFamily="34" charset="-122"/>
              </a:endParaRPr>
            </a:p>
          </p:txBody>
        </p:sp>
        <p:sp>
          <p:nvSpPr>
            <p:cNvPr id="16" name="椭圆 15"/>
            <p:cNvSpPr>
              <a:spLocks/>
            </p:cNvSpPr>
            <p:nvPr/>
          </p:nvSpPr>
          <p:spPr>
            <a:xfrm rot="19388639">
              <a:off x="5222074" y="3126562"/>
              <a:ext cx="756231" cy="540115"/>
            </a:xfrm>
            <a:prstGeom prst="ellipse">
              <a:avLst/>
            </a:prstGeom>
            <a:gradFill flip="none" rotWithShape="1">
              <a:gsLst>
                <a:gs pos="0">
                  <a:schemeClr val="bg1"/>
                </a:gs>
                <a:gs pos="45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rgbClr val="FFFFFF"/>
                </a:solidFill>
                <a:effectLst/>
                <a:ea typeface="微软雅黑" pitchFamily="34" charset="-122"/>
              </a:endParaRPr>
            </a:p>
          </p:txBody>
        </p:sp>
      </p:grpSp>
      <p:sp>
        <p:nvSpPr>
          <p:cNvPr id="17" name="Text Box 29"/>
          <p:cNvSpPr txBox="1">
            <a:spLocks noChangeArrowheads="1"/>
          </p:cNvSpPr>
          <p:nvPr/>
        </p:nvSpPr>
        <p:spPr bwMode="gray">
          <a:xfrm>
            <a:off x="6564110" y="2785492"/>
            <a:ext cx="1531794" cy="830997"/>
          </a:xfrm>
          <a:prstGeom prst="rect">
            <a:avLst/>
          </a:prstGeom>
          <a:noFill/>
          <a:ln>
            <a:noFill/>
          </a:ln>
          <a:effectLst/>
        </p:spPr>
        <p:txBody>
          <a:bodyPr>
            <a:spAutoFit/>
          </a:bodyPr>
          <a:lstStyle/>
          <a:p>
            <a:pPr algn="ctr" fontAlgn="auto">
              <a:spcBef>
                <a:spcPts val="0"/>
              </a:spcBef>
              <a:spcAft>
                <a:spcPts val="0"/>
              </a:spcAft>
              <a:buClr>
                <a:schemeClr val="tx1"/>
              </a:buClr>
              <a:buSzPct val="120000"/>
              <a:defRPr/>
            </a:pPr>
            <a:r>
              <a:rPr lang="zh-CN" altLang="en-US" sz="2400" spc="300" dirty="0" smtClean="0">
                <a:ln w="12700" cmpd="sng">
                  <a:noFill/>
                  <a:prstDash val="solid"/>
                  <a:miter lim="800000"/>
                </a:ln>
                <a:solidFill>
                  <a:schemeClr val="bg1"/>
                </a:solidFill>
                <a:effectLst/>
                <a:latin typeface="微软雅黑" pitchFamily="34" charset="-122"/>
                <a:ea typeface="微软雅黑" pitchFamily="34" charset="-122"/>
              </a:rPr>
              <a:t>单击</a:t>
            </a:r>
            <a:r>
              <a:rPr lang="zh-CN" altLang="en-US" sz="2400" spc="300" dirty="0">
                <a:ln w="12700" cmpd="sng">
                  <a:noFill/>
                  <a:prstDash val="solid"/>
                  <a:miter lim="800000"/>
                </a:ln>
                <a:solidFill>
                  <a:schemeClr val="bg1"/>
                </a:solidFill>
                <a:effectLst/>
                <a:latin typeface="微软雅黑" pitchFamily="34" charset="-122"/>
                <a:ea typeface="微软雅黑" pitchFamily="34" charset="-122"/>
              </a:rPr>
              <a:t>添加文本</a:t>
            </a:r>
          </a:p>
        </p:txBody>
      </p:sp>
      <p:sp>
        <p:nvSpPr>
          <p:cNvPr id="18" name="TextBox 17"/>
          <p:cNvSpPr txBox="1"/>
          <p:nvPr/>
        </p:nvSpPr>
        <p:spPr>
          <a:xfrm>
            <a:off x="611560" y="553244"/>
            <a:ext cx="3057223" cy="523210"/>
          </a:xfrm>
          <a:prstGeom prst="rect">
            <a:avLst/>
          </a:prstGeom>
          <a:noFill/>
        </p:spPr>
        <p:txBody>
          <a:bodyPr wrap="none" lIns="91428" tIns="45715" rIns="91428" bIns="45715" rtlCol="0">
            <a:spAutoFit/>
          </a:bodyPr>
          <a:lstStyle/>
          <a:p>
            <a:r>
              <a:rPr lang="zh-CN" altLang="en-US" sz="2800" b="1" dirty="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rPr>
              <a:t>单击此处添加</a:t>
            </a:r>
            <a:r>
              <a:rPr lang="zh-CN" altLang="en-US" sz="2800" b="1" dirty="0" smtClean="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rPr>
              <a:t>标题</a:t>
            </a:r>
            <a:endParaRPr lang="zh-CN" altLang="en-US" dirty="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50591032"/>
      </p:ext>
    </p:extLst>
  </p:cSld>
  <p:clrMapOvr>
    <a:masterClrMapping/>
  </p:clrMapOvr>
  <p:transition spd="slow" advClick="0" advTm="1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750"/>
                                        <p:tgtEl>
                                          <p:spTgt spid="2"/>
                                        </p:tgtEl>
                                      </p:cBhvr>
                                    </p:animEffect>
                                    <p:anim calcmode="lin" valueType="num">
                                      <p:cBhvr>
                                        <p:cTn id="12" dur="750" fill="hold"/>
                                        <p:tgtEl>
                                          <p:spTgt spid="2"/>
                                        </p:tgtEl>
                                        <p:attrNameLst>
                                          <p:attrName>ppt_x</p:attrName>
                                        </p:attrNameLst>
                                      </p:cBhvr>
                                      <p:tavLst>
                                        <p:tav tm="0">
                                          <p:val>
                                            <p:strVal val="#ppt_x"/>
                                          </p:val>
                                        </p:tav>
                                        <p:tav tm="100000">
                                          <p:val>
                                            <p:strVal val="#ppt_x"/>
                                          </p:val>
                                        </p:tav>
                                      </p:tavLst>
                                    </p:anim>
                                    <p:anim calcmode="lin" valueType="num">
                                      <p:cBhvr>
                                        <p:cTn id="13" dur="75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250"/>
                            </p:stCondLst>
                            <p:childTnLst>
                              <p:par>
                                <p:cTn id="15" presetID="23" presetClass="entr" presetSubtype="16"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childTnLst>
                                </p:cTn>
                              </p:par>
                            </p:childTnLst>
                          </p:cTn>
                        </p:par>
                        <p:par>
                          <p:cTn id="19" fill="hold">
                            <p:stCondLst>
                              <p:cond delay="1750"/>
                            </p:stCondLst>
                            <p:childTnLst>
                              <p:par>
                                <p:cTn id="20" presetID="23" presetClass="entr" presetSubtype="16"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childTnLst>
                                </p:cTn>
                              </p:par>
                            </p:childTnLst>
                          </p:cTn>
                        </p:par>
                        <p:par>
                          <p:cTn id="24" fill="hold">
                            <p:stCondLst>
                              <p:cond delay="2250"/>
                            </p:stCondLst>
                            <p:childTnLst>
                              <p:par>
                                <p:cTn id="25" presetID="12" presetClass="entr" presetSubtype="4"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slide(fromBottom)">
                                      <p:cBhvr>
                                        <p:cTn id="27" dur="500"/>
                                        <p:tgtEl>
                                          <p:spTgt spid="6"/>
                                        </p:tgtEl>
                                      </p:cBhvr>
                                    </p:animEffect>
                                  </p:childTnLst>
                                </p:cTn>
                              </p:par>
                            </p:childTnLst>
                          </p:cTn>
                        </p:par>
                        <p:par>
                          <p:cTn id="28" fill="hold">
                            <p:stCondLst>
                              <p:cond delay="2750"/>
                            </p:stCondLst>
                            <p:childTnLst>
                              <p:par>
                                <p:cTn id="29" presetID="12" presetClass="entr" presetSubtype="4"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slide(fromBottom)">
                                      <p:cBhvr>
                                        <p:cTn id="31" dur="500"/>
                                        <p:tgtEl>
                                          <p:spTgt spid="7"/>
                                        </p:tgtEl>
                                      </p:cBhvr>
                                    </p:animEffect>
                                  </p:childTnLst>
                                </p:cTn>
                              </p:par>
                            </p:childTnLst>
                          </p:cTn>
                        </p:par>
                        <p:par>
                          <p:cTn id="32" fill="hold">
                            <p:stCondLst>
                              <p:cond delay="3250"/>
                            </p:stCondLst>
                            <p:childTnLst>
                              <p:par>
                                <p:cTn id="33" presetID="12" presetClass="entr" presetSubtype="1"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slide(fromTop)">
                                      <p:cBhvr>
                                        <p:cTn id="35" dur="500"/>
                                        <p:tgtEl>
                                          <p:spTgt spid="4"/>
                                        </p:tgtEl>
                                      </p:cBhvr>
                                    </p:animEffect>
                                  </p:childTnLst>
                                </p:cTn>
                              </p:par>
                            </p:childTnLst>
                          </p:cTn>
                        </p:par>
                        <p:par>
                          <p:cTn id="36" fill="hold">
                            <p:stCondLst>
                              <p:cond delay="3750"/>
                            </p:stCondLst>
                            <p:childTnLst>
                              <p:par>
                                <p:cTn id="37" presetID="12" presetClass="entr" presetSubtype="1" fill="hold" grpId="0" nodeType="after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slide(fromTop)">
                                      <p:cBhvr>
                                        <p:cTn id="39" dur="500"/>
                                        <p:tgtEl>
                                          <p:spTgt spid="5"/>
                                        </p:tgtEl>
                                      </p:cBhvr>
                                    </p:animEffect>
                                  </p:childTnLst>
                                </p:cTn>
                              </p:par>
                            </p:childTnLst>
                          </p:cTn>
                        </p:par>
                        <p:par>
                          <p:cTn id="40" fill="hold">
                            <p:stCondLst>
                              <p:cond delay="4250"/>
                            </p:stCondLst>
                            <p:childTnLst>
                              <p:par>
                                <p:cTn id="41" presetID="2" presetClass="entr" presetSubtype="8" fill="hold" grpId="0" nodeType="after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additive="base">
                                        <p:cTn id="43" dur="1000" fill="hold"/>
                                        <p:tgtEl>
                                          <p:spTgt spid="3"/>
                                        </p:tgtEl>
                                        <p:attrNameLst>
                                          <p:attrName>ppt_x</p:attrName>
                                        </p:attrNameLst>
                                      </p:cBhvr>
                                      <p:tavLst>
                                        <p:tav tm="0">
                                          <p:val>
                                            <p:strVal val="0-#ppt_w/2"/>
                                          </p:val>
                                        </p:tav>
                                        <p:tav tm="100000">
                                          <p:val>
                                            <p:strVal val="#ppt_x"/>
                                          </p:val>
                                        </p:tav>
                                      </p:tavLst>
                                    </p:anim>
                                    <p:anim calcmode="lin" valueType="num">
                                      <p:cBhvr additive="base">
                                        <p:cTn id="44" dur="1000" fill="hold"/>
                                        <p:tgtEl>
                                          <p:spTgt spid="3"/>
                                        </p:tgtEl>
                                        <p:attrNameLst>
                                          <p:attrName>ppt_y</p:attrName>
                                        </p:attrNameLst>
                                      </p:cBhvr>
                                      <p:tavLst>
                                        <p:tav tm="0">
                                          <p:val>
                                            <p:strVal val="#ppt_y"/>
                                          </p:val>
                                        </p:tav>
                                        <p:tav tm="100000">
                                          <p:val>
                                            <p:strVal val="#ppt_y"/>
                                          </p:val>
                                        </p:tav>
                                      </p:tavLst>
                                    </p:anim>
                                  </p:childTnLst>
                                </p:cTn>
                              </p:par>
                            </p:childTnLst>
                          </p:cTn>
                        </p:par>
                        <p:par>
                          <p:cTn id="45" fill="hold">
                            <p:stCondLst>
                              <p:cond delay="5250"/>
                            </p:stCondLst>
                            <p:childTnLst>
                              <p:par>
                                <p:cTn id="46" presetID="49" presetClass="entr" presetSubtype="0" decel="100000" fill="hold" nodeType="after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p:cTn id="48" dur="500" fill="hold"/>
                                        <p:tgtEl>
                                          <p:spTgt spid="14"/>
                                        </p:tgtEl>
                                        <p:attrNameLst>
                                          <p:attrName>ppt_w</p:attrName>
                                        </p:attrNameLst>
                                      </p:cBhvr>
                                      <p:tavLst>
                                        <p:tav tm="0">
                                          <p:val>
                                            <p:fltVal val="0"/>
                                          </p:val>
                                        </p:tav>
                                        <p:tav tm="100000">
                                          <p:val>
                                            <p:strVal val="#ppt_w"/>
                                          </p:val>
                                        </p:tav>
                                      </p:tavLst>
                                    </p:anim>
                                    <p:anim calcmode="lin" valueType="num">
                                      <p:cBhvr>
                                        <p:cTn id="49" dur="500" fill="hold"/>
                                        <p:tgtEl>
                                          <p:spTgt spid="14"/>
                                        </p:tgtEl>
                                        <p:attrNameLst>
                                          <p:attrName>ppt_h</p:attrName>
                                        </p:attrNameLst>
                                      </p:cBhvr>
                                      <p:tavLst>
                                        <p:tav tm="0">
                                          <p:val>
                                            <p:fltVal val="0"/>
                                          </p:val>
                                        </p:tav>
                                        <p:tav tm="100000">
                                          <p:val>
                                            <p:strVal val="#ppt_h"/>
                                          </p:val>
                                        </p:tav>
                                      </p:tavLst>
                                    </p:anim>
                                    <p:anim calcmode="lin" valueType="num">
                                      <p:cBhvr>
                                        <p:cTn id="50" dur="500" fill="hold"/>
                                        <p:tgtEl>
                                          <p:spTgt spid="14"/>
                                        </p:tgtEl>
                                        <p:attrNameLst>
                                          <p:attrName>style.rotation</p:attrName>
                                        </p:attrNameLst>
                                      </p:cBhvr>
                                      <p:tavLst>
                                        <p:tav tm="0">
                                          <p:val>
                                            <p:fltVal val="360"/>
                                          </p:val>
                                        </p:tav>
                                        <p:tav tm="100000">
                                          <p:val>
                                            <p:fltVal val="0"/>
                                          </p:val>
                                        </p:tav>
                                      </p:tavLst>
                                    </p:anim>
                                    <p:animEffect transition="in" filter="fade">
                                      <p:cBhvr>
                                        <p:cTn id="51" dur="500"/>
                                        <p:tgtEl>
                                          <p:spTgt spid="14"/>
                                        </p:tgtEl>
                                      </p:cBhvr>
                                    </p:animEffect>
                                  </p:childTnLst>
                                </p:cTn>
                              </p:par>
                            </p:childTnLst>
                          </p:cTn>
                        </p:par>
                        <p:par>
                          <p:cTn id="52" fill="hold">
                            <p:stCondLst>
                              <p:cond delay="5750"/>
                            </p:stCondLst>
                            <p:childTnLst>
                              <p:par>
                                <p:cTn id="53" presetID="49" presetClass="entr" presetSubtype="0" decel="100000"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p:cTn id="55" dur="500" fill="hold"/>
                                        <p:tgtEl>
                                          <p:spTgt spid="17"/>
                                        </p:tgtEl>
                                        <p:attrNameLst>
                                          <p:attrName>ppt_w</p:attrName>
                                        </p:attrNameLst>
                                      </p:cBhvr>
                                      <p:tavLst>
                                        <p:tav tm="0">
                                          <p:val>
                                            <p:fltVal val="0"/>
                                          </p:val>
                                        </p:tav>
                                        <p:tav tm="100000">
                                          <p:val>
                                            <p:strVal val="#ppt_w"/>
                                          </p:val>
                                        </p:tav>
                                      </p:tavLst>
                                    </p:anim>
                                    <p:anim calcmode="lin" valueType="num">
                                      <p:cBhvr>
                                        <p:cTn id="56" dur="500" fill="hold"/>
                                        <p:tgtEl>
                                          <p:spTgt spid="17"/>
                                        </p:tgtEl>
                                        <p:attrNameLst>
                                          <p:attrName>ppt_h</p:attrName>
                                        </p:attrNameLst>
                                      </p:cBhvr>
                                      <p:tavLst>
                                        <p:tav tm="0">
                                          <p:val>
                                            <p:fltVal val="0"/>
                                          </p:val>
                                        </p:tav>
                                        <p:tav tm="100000">
                                          <p:val>
                                            <p:strVal val="#ppt_h"/>
                                          </p:val>
                                        </p:tav>
                                      </p:tavLst>
                                    </p:anim>
                                    <p:anim calcmode="lin" valueType="num">
                                      <p:cBhvr>
                                        <p:cTn id="57" dur="500" fill="hold"/>
                                        <p:tgtEl>
                                          <p:spTgt spid="17"/>
                                        </p:tgtEl>
                                        <p:attrNameLst>
                                          <p:attrName>style.rotation</p:attrName>
                                        </p:attrNameLst>
                                      </p:cBhvr>
                                      <p:tavLst>
                                        <p:tav tm="0">
                                          <p:val>
                                            <p:fltVal val="360"/>
                                          </p:val>
                                        </p:tav>
                                        <p:tav tm="100000">
                                          <p:val>
                                            <p:fltVal val="0"/>
                                          </p:val>
                                        </p:tav>
                                      </p:tavLst>
                                    </p:anim>
                                    <p:animEffect transition="in" filter="fade">
                                      <p:cBhvr>
                                        <p:cTn id="5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animBg="1"/>
      <p:bldP spid="7" grpId="0"/>
      <p:bldP spid="17" grpId="0"/>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11560" y="553244"/>
            <a:ext cx="3057223" cy="523210"/>
          </a:xfrm>
          <a:prstGeom prst="rect">
            <a:avLst/>
          </a:prstGeom>
          <a:noFill/>
        </p:spPr>
        <p:txBody>
          <a:bodyPr wrap="none" lIns="91428" tIns="45715" rIns="91428" bIns="45715" rtlCol="0">
            <a:spAutoFit/>
          </a:bodyPr>
          <a:lstStyle/>
          <a:p>
            <a:r>
              <a:rPr lang="zh-CN" altLang="en-US" sz="2800" b="1" dirty="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rPr>
              <a:t>单击此处添加</a:t>
            </a:r>
            <a:r>
              <a:rPr lang="zh-CN" altLang="en-US" sz="2800" b="1" dirty="0" smtClean="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rPr>
              <a:t>标题</a:t>
            </a:r>
            <a:endParaRPr lang="zh-CN" altLang="en-US" dirty="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endParaRPr>
          </a:p>
        </p:txBody>
      </p:sp>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3840" y="3817883"/>
            <a:ext cx="2242096" cy="1711073"/>
          </a:xfrm>
          <a:prstGeom prst="rect">
            <a:avLst/>
          </a:prstGeom>
        </p:spPr>
      </p:pic>
      <p:pic>
        <p:nvPicPr>
          <p:cNvPr id="32" name="图片 3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57139" y="2106513"/>
            <a:ext cx="3097595" cy="2122682"/>
          </a:xfrm>
          <a:prstGeom prst="rect">
            <a:avLst/>
          </a:prstGeom>
        </p:spPr>
      </p:pic>
      <p:pic>
        <p:nvPicPr>
          <p:cNvPr id="33" name="图片 3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60940" y="1201316"/>
            <a:ext cx="2713707" cy="1797256"/>
          </a:xfrm>
          <a:prstGeom prst="rect">
            <a:avLst/>
          </a:prstGeom>
        </p:spPr>
      </p:pic>
      <p:sp>
        <p:nvSpPr>
          <p:cNvPr id="34" name="矩形 33"/>
          <p:cNvSpPr/>
          <p:nvPr/>
        </p:nvSpPr>
        <p:spPr>
          <a:xfrm>
            <a:off x="1553170" y="3962198"/>
            <a:ext cx="2445519" cy="1312667"/>
          </a:xfrm>
          <a:prstGeom prst="rect">
            <a:avLst/>
          </a:prstGeom>
        </p:spPr>
        <p:txBody>
          <a:bodyPr wrap="square">
            <a:spAutoFit/>
          </a:bodyPr>
          <a:lstStyle/>
          <a:p>
            <a:pPr>
              <a:lnSpc>
                <a:spcPct val="130000"/>
              </a:lnSpc>
            </a:pPr>
            <a:r>
              <a:rPr lang="zh-CN" altLang="en-US" sz="1600" b="1" dirty="0" smtClean="0">
                <a:solidFill>
                  <a:srgbClr val="ED1390"/>
                </a:solidFill>
                <a:latin typeface="微软雅黑" pitchFamily="34" charset="-122"/>
                <a:ea typeface="微软雅黑" pitchFamily="34" charset="-122"/>
              </a:rPr>
              <a:t>单击填加标题</a:t>
            </a:r>
            <a:endParaRPr lang="en-US" altLang="zh-CN" sz="1600" b="1" dirty="0" smtClean="0">
              <a:solidFill>
                <a:srgbClr val="ED1390"/>
              </a:solidFill>
              <a:latin typeface="微软雅黑" pitchFamily="34" charset="-122"/>
              <a:ea typeface="微软雅黑" pitchFamily="34" charset="-122"/>
            </a:endParaRPr>
          </a:p>
          <a:p>
            <a:pPr>
              <a:lnSpc>
                <a:spcPct val="130000"/>
              </a:lnSpc>
            </a:pPr>
            <a:r>
              <a:rPr lang="zh-CN" altLang="en-US" sz="1100" dirty="0" smtClean="0">
                <a:solidFill>
                  <a:schemeClr val="tx1">
                    <a:lumMod val="85000"/>
                    <a:lumOff val="15000"/>
                  </a:schemeClr>
                </a:solidFill>
                <a:latin typeface="微软雅黑" pitchFamily="34" charset="-122"/>
                <a:ea typeface="微软雅黑" pitchFamily="34" charset="-122"/>
              </a:rPr>
              <a:t>这里</a:t>
            </a:r>
            <a:r>
              <a:rPr lang="zh-CN" altLang="en-US" sz="1100" dirty="0">
                <a:solidFill>
                  <a:schemeClr val="tx1">
                    <a:lumMod val="85000"/>
                    <a:lumOff val="15000"/>
                  </a:schemeClr>
                </a:solidFill>
                <a:latin typeface="微软雅黑" pitchFamily="34" charset="-122"/>
                <a:ea typeface="微软雅黑" pitchFamily="34" charset="-122"/>
              </a:rPr>
              <a:t>输入文字这里输入</a:t>
            </a:r>
            <a:r>
              <a:rPr lang="zh-CN" altLang="en-US" sz="1100" dirty="0" smtClean="0">
                <a:solidFill>
                  <a:schemeClr val="tx1">
                    <a:lumMod val="85000"/>
                    <a:lumOff val="15000"/>
                  </a:schemeClr>
                </a:solidFill>
                <a:latin typeface="微软雅黑" pitchFamily="34" charset="-122"/>
                <a:ea typeface="微软雅黑" pitchFamily="34" charset="-122"/>
              </a:rPr>
              <a:t>文字</a:t>
            </a:r>
            <a:r>
              <a:rPr lang="zh-CN" altLang="en-US" sz="1100" dirty="0">
                <a:solidFill>
                  <a:schemeClr val="tx1">
                    <a:lumMod val="85000"/>
                    <a:lumOff val="15000"/>
                  </a:schemeClr>
                </a:solidFill>
                <a:latin typeface="微软雅黑" pitchFamily="34" charset="-122"/>
                <a:ea typeface="微软雅黑" pitchFamily="34" charset="-122"/>
              </a:rPr>
              <a:t>这里</a:t>
            </a:r>
            <a:r>
              <a:rPr lang="zh-CN" altLang="en-US" sz="1100" dirty="0" smtClean="0">
                <a:solidFill>
                  <a:schemeClr val="tx1">
                    <a:lumMod val="85000"/>
                    <a:lumOff val="15000"/>
                  </a:schemeClr>
                </a:solidFill>
                <a:latin typeface="微软雅黑" pitchFamily="34" charset="-122"/>
                <a:ea typeface="微软雅黑" pitchFamily="34" charset="-122"/>
              </a:rPr>
              <a:t>输入</a:t>
            </a:r>
            <a:r>
              <a:rPr lang="zh-CN" altLang="en-US" sz="1100" dirty="0">
                <a:solidFill>
                  <a:schemeClr val="tx1">
                    <a:lumMod val="85000"/>
                    <a:lumOff val="15000"/>
                  </a:schemeClr>
                </a:solidFill>
                <a:latin typeface="微软雅黑" pitchFamily="34" charset="-122"/>
                <a:ea typeface="微软雅黑" pitchFamily="34" charset="-122"/>
              </a:rPr>
              <a:t>文字这里输入</a:t>
            </a:r>
            <a:r>
              <a:rPr lang="zh-CN" altLang="en-US" sz="1100" dirty="0" smtClean="0">
                <a:solidFill>
                  <a:schemeClr val="tx1">
                    <a:lumMod val="85000"/>
                    <a:lumOff val="15000"/>
                  </a:schemeClr>
                </a:solidFill>
                <a:latin typeface="微软雅黑" pitchFamily="34" charset="-122"/>
                <a:ea typeface="微软雅黑" pitchFamily="34" charset="-122"/>
              </a:rPr>
              <a:t>文字这里</a:t>
            </a:r>
            <a:r>
              <a:rPr lang="zh-CN" altLang="en-US" sz="1100" dirty="0">
                <a:solidFill>
                  <a:schemeClr val="tx1">
                    <a:lumMod val="85000"/>
                    <a:lumOff val="15000"/>
                  </a:schemeClr>
                </a:solidFill>
                <a:latin typeface="微软雅黑" pitchFamily="34" charset="-122"/>
                <a:ea typeface="微软雅黑" pitchFamily="34" charset="-122"/>
              </a:rPr>
              <a:t>输入</a:t>
            </a:r>
            <a:r>
              <a:rPr lang="zh-CN" altLang="en-US" sz="1100" dirty="0" smtClean="0">
                <a:solidFill>
                  <a:schemeClr val="tx1">
                    <a:lumMod val="85000"/>
                    <a:lumOff val="15000"/>
                  </a:schemeClr>
                </a:solidFill>
                <a:latin typeface="微软雅黑" pitchFamily="34" charset="-122"/>
                <a:ea typeface="微软雅黑" pitchFamily="34" charset="-122"/>
              </a:rPr>
              <a:t>文字这里</a:t>
            </a:r>
            <a:r>
              <a:rPr lang="zh-CN" altLang="en-US" sz="1100" dirty="0">
                <a:solidFill>
                  <a:schemeClr val="tx1">
                    <a:lumMod val="85000"/>
                    <a:lumOff val="15000"/>
                  </a:schemeClr>
                </a:solidFill>
                <a:latin typeface="微软雅黑" pitchFamily="34" charset="-122"/>
                <a:ea typeface="微软雅黑" pitchFamily="34" charset="-122"/>
              </a:rPr>
              <a:t>输入文字这里输入</a:t>
            </a:r>
            <a:r>
              <a:rPr lang="zh-CN" altLang="en-US" sz="1100" dirty="0" smtClean="0">
                <a:solidFill>
                  <a:schemeClr val="tx1">
                    <a:lumMod val="85000"/>
                    <a:lumOff val="15000"/>
                  </a:schemeClr>
                </a:solidFill>
                <a:latin typeface="微软雅黑" pitchFamily="34" charset="-122"/>
                <a:ea typeface="微软雅黑" pitchFamily="34" charset="-122"/>
              </a:rPr>
              <a:t>文字</a:t>
            </a:r>
            <a:endParaRPr lang="zh-CN" altLang="en-US" sz="1100" dirty="0">
              <a:solidFill>
                <a:schemeClr val="tx1">
                  <a:lumMod val="85000"/>
                  <a:lumOff val="15000"/>
                </a:schemeClr>
              </a:solidFill>
              <a:latin typeface="微软雅黑" pitchFamily="34" charset="-122"/>
              <a:ea typeface="微软雅黑" pitchFamily="34" charset="-122"/>
            </a:endParaRPr>
          </a:p>
          <a:p>
            <a:pPr>
              <a:lnSpc>
                <a:spcPct val="130000"/>
              </a:lnSpc>
            </a:pPr>
            <a:endParaRPr lang="zh-CN" altLang="en-US" sz="1200" dirty="0">
              <a:solidFill>
                <a:schemeClr val="tx1">
                  <a:lumMod val="85000"/>
                  <a:lumOff val="15000"/>
                </a:schemeClr>
              </a:solidFill>
              <a:latin typeface="微软雅黑" pitchFamily="34" charset="-122"/>
              <a:ea typeface="微软雅黑" pitchFamily="34" charset="-122"/>
            </a:endParaRPr>
          </a:p>
        </p:txBody>
      </p:sp>
      <p:sp>
        <p:nvSpPr>
          <p:cNvPr id="35" name="矩形 34"/>
          <p:cNvSpPr/>
          <p:nvPr/>
        </p:nvSpPr>
        <p:spPr>
          <a:xfrm>
            <a:off x="761082" y="2450030"/>
            <a:ext cx="2445519" cy="1312667"/>
          </a:xfrm>
          <a:prstGeom prst="rect">
            <a:avLst/>
          </a:prstGeom>
        </p:spPr>
        <p:txBody>
          <a:bodyPr wrap="square">
            <a:spAutoFit/>
          </a:bodyPr>
          <a:lstStyle/>
          <a:p>
            <a:pPr>
              <a:lnSpc>
                <a:spcPct val="130000"/>
              </a:lnSpc>
            </a:pPr>
            <a:r>
              <a:rPr lang="zh-CN" altLang="en-US" sz="1600" b="1" dirty="0" smtClean="0">
                <a:solidFill>
                  <a:srgbClr val="60A701"/>
                </a:solidFill>
                <a:latin typeface="微软雅黑" pitchFamily="34" charset="-122"/>
                <a:ea typeface="微软雅黑" pitchFamily="34" charset="-122"/>
              </a:rPr>
              <a:t>单击填加标题</a:t>
            </a:r>
            <a:endParaRPr lang="en-US" altLang="zh-CN" sz="1600" b="1" dirty="0" smtClean="0">
              <a:solidFill>
                <a:srgbClr val="60A701"/>
              </a:solidFill>
              <a:latin typeface="微软雅黑" pitchFamily="34" charset="-122"/>
              <a:ea typeface="微软雅黑" pitchFamily="34" charset="-122"/>
            </a:endParaRPr>
          </a:p>
          <a:p>
            <a:pPr>
              <a:lnSpc>
                <a:spcPct val="130000"/>
              </a:lnSpc>
            </a:pPr>
            <a:r>
              <a:rPr lang="zh-CN" altLang="en-US" sz="1100" dirty="0" smtClean="0">
                <a:solidFill>
                  <a:schemeClr val="tx1">
                    <a:lumMod val="85000"/>
                    <a:lumOff val="15000"/>
                  </a:schemeClr>
                </a:solidFill>
                <a:latin typeface="微软雅黑" pitchFamily="34" charset="-122"/>
                <a:ea typeface="微软雅黑" pitchFamily="34" charset="-122"/>
              </a:rPr>
              <a:t>这里</a:t>
            </a:r>
            <a:r>
              <a:rPr lang="zh-CN" altLang="en-US" sz="1100" dirty="0">
                <a:solidFill>
                  <a:schemeClr val="tx1">
                    <a:lumMod val="85000"/>
                    <a:lumOff val="15000"/>
                  </a:schemeClr>
                </a:solidFill>
                <a:latin typeface="微软雅黑" pitchFamily="34" charset="-122"/>
                <a:ea typeface="微软雅黑" pitchFamily="34" charset="-122"/>
              </a:rPr>
              <a:t>输入文字这里输入</a:t>
            </a:r>
            <a:r>
              <a:rPr lang="zh-CN" altLang="en-US" sz="1100" dirty="0" smtClean="0">
                <a:solidFill>
                  <a:schemeClr val="tx1">
                    <a:lumMod val="85000"/>
                    <a:lumOff val="15000"/>
                  </a:schemeClr>
                </a:solidFill>
                <a:latin typeface="微软雅黑" pitchFamily="34" charset="-122"/>
                <a:ea typeface="微软雅黑" pitchFamily="34" charset="-122"/>
              </a:rPr>
              <a:t>文字</a:t>
            </a:r>
            <a:r>
              <a:rPr lang="zh-CN" altLang="en-US" sz="1100" dirty="0">
                <a:solidFill>
                  <a:schemeClr val="tx1">
                    <a:lumMod val="85000"/>
                    <a:lumOff val="15000"/>
                  </a:schemeClr>
                </a:solidFill>
                <a:latin typeface="微软雅黑" pitchFamily="34" charset="-122"/>
                <a:ea typeface="微软雅黑" pitchFamily="34" charset="-122"/>
              </a:rPr>
              <a:t>这里</a:t>
            </a:r>
            <a:r>
              <a:rPr lang="zh-CN" altLang="en-US" sz="1100" dirty="0" smtClean="0">
                <a:solidFill>
                  <a:schemeClr val="tx1">
                    <a:lumMod val="85000"/>
                    <a:lumOff val="15000"/>
                  </a:schemeClr>
                </a:solidFill>
                <a:latin typeface="微软雅黑" pitchFamily="34" charset="-122"/>
                <a:ea typeface="微软雅黑" pitchFamily="34" charset="-122"/>
              </a:rPr>
              <a:t>输入</a:t>
            </a:r>
            <a:r>
              <a:rPr lang="zh-CN" altLang="en-US" sz="1100" dirty="0">
                <a:solidFill>
                  <a:schemeClr val="tx1">
                    <a:lumMod val="85000"/>
                    <a:lumOff val="15000"/>
                  </a:schemeClr>
                </a:solidFill>
                <a:latin typeface="微软雅黑" pitchFamily="34" charset="-122"/>
                <a:ea typeface="微软雅黑" pitchFamily="34" charset="-122"/>
              </a:rPr>
              <a:t>文字这里输入</a:t>
            </a:r>
            <a:r>
              <a:rPr lang="zh-CN" altLang="en-US" sz="1100" dirty="0" smtClean="0">
                <a:solidFill>
                  <a:schemeClr val="tx1">
                    <a:lumMod val="85000"/>
                    <a:lumOff val="15000"/>
                  </a:schemeClr>
                </a:solidFill>
                <a:latin typeface="微软雅黑" pitchFamily="34" charset="-122"/>
                <a:ea typeface="微软雅黑" pitchFamily="34" charset="-122"/>
              </a:rPr>
              <a:t>文字这里</a:t>
            </a:r>
            <a:r>
              <a:rPr lang="zh-CN" altLang="en-US" sz="1100" dirty="0">
                <a:solidFill>
                  <a:schemeClr val="tx1">
                    <a:lumMod val="85000"/>
                    <a:lumOff val="15000"/>
                  </a:schemeClr>
                </a:solidFill>
                <a:latin typeface="微软雅黑" pitchFamily="34" charset="-122"/>
                <a:ea typeface="微软雅黑" pitchFamily="34" charset="-122"/>
              </a:rPr>
              <a:t>输入</a:t>
            </a:r>
            <a:r>
              <a:rPr lang="zh-CN" altLang="en-US" sz="1100" dirty="0" smtClean="0">
                <a:solidFill>
                  <a:schemeClr val="tx1">
                    <a:lumMod val="85000"/>
                    <a:lumOff val="15000"/>
                  </a:schemeClr>
                </a:solidFill>
                <a:latin typeface="微软雅黑" pitchFamily="34" charset="-122"/>
                <a:ea typeface="微软雅黑" pitchFamily="34" charset="-122"/>
              </a:rPr>
              <a:t>文字这里</a:t>
            </a:r>
            <a:r>
              <a:rPr lang="zh-CN" altLang="en-US" sz="1100" dirty="0">
                <a:solidFill>
                  <a:schemeClr val="tx1">
                    <a:lumMod val="85000"/>
                    <a:lumOff val="15000"/>
                  </a:schemeClr>
                </a:solidFill>
                <a:latin typeface="微软雅黑" pitchFamily="34" charset="-122"/>
                <a:ea typeface="微软雅黑" pitchFamily="34" charset="-122"/>
              </a:rPr>
              <a:t>输入文字这里输入</a:t>
            </a:r>
            <a:r>
              <a:rPr lang="zh-CN" altLang="en-US" sz="1100" dirty="0" smtClean="0">
                <a:solidFill>
                  <a:schemeClr val="tx1">
                    <a:lumMod val="85000"/>
                    <a:lumOff val="15000"/>
                  </a:schemeClr>
                </a:solidFill>
                <a:latin typeface="微软雅黑" pitchFamily="34" charset="-122"/>
                <a:ea typeface="微软雅黑" pitchFamily="34" charset="-122"/>
              </a:rPr>
              <a:t>文字</a:t>
            </a:r>
            <a:endParaRPr lang="zh-CN" altLang="en-US" sz="1100" dirty="0">
              <a:solidFill>
                <a:schemeClr val="tx1">
                  <a:lumMod val="85000"/>
                  <a:lumOff val="15000"/>
                </a:schemeClr>
              </a:solidFill>
              <a:latin typeface="微软雅黑" pitchFamily="34" charset="-122"/>
              <a:ea typeface="微软雅黑" pitchFamily="34" charset="-122"/>
            </a:endParaRPr>
          </a:p>
          <a:p>
            <a:pPr>
              <a:lnSpc>
                <a:spcPct val="130000"/>
              </a:lnSpc>
            </a:pPr>
            <a:endParaRPr lang="zh-CN" altLang="en-US" sz="1200" dirty="0">
              <a:solidFill>
                <a:schemeClr val="tx1">
                  <a:lumMod val="85000"/>
                  <a:lumOff val="15000"/>
                </a:schemeClr>
              </a:solidFill>
              <a:latin typeface="微软雅黑" pitchFamily="34" charset="-122"/>
              <a:ea typeface="微软雅黑" pitchFamily="34" charset="-122"/>
            </a:endParaRPr>
          </a:p>
        </p:txBody>
      </p:sp>
      <p:sp>
        <p:nvSpPr>
          <p:cNvPr id="36" name="矩形 35"/>
          <p:cNvSpPr/>
          <p:nvPr/>
        </p:nvSpPr>
        <p:spPr>
          <a:xfrm>
            <a:off x="6590977" y="3978721"/>
            <a:ext cx="2445519" cy="1312667"/>
          </a:xfrm>
          <a:prstGeom prst="rect">
            <a:avLst/>
          </a:prstGeom>
        </p:spPr>
        <p:txBody>
          <a:bodyPr wrap="square">
            <a:spAutoFit/>
          </a:bodyPr>
          <a:lstStyle/>
          <a:p>
            <a:pPr>
              <a:lnSpc>
                <a:spcPct val="130000"/>
              </a:lnSpc>
            </a:pPr>
            <a:r>
              <a:rPr lang="zh-CN" altLang="en-US" sz="1600" b="1" dirty="0" smtClean="0">
                <a:solidFill>
                  <a:schemeClr val="accent1"/>
                </a:solidFill>
                <a:latin typeface="微软雅黑" pitchFamily="34" charset="-122"/>
                <a:ea typeface="微软雅黑" pitchFamily="34" charset="-122"/>
              </a:rPr>
              <a:t>单击填加标题</a:t>
            </a:r>
            <a:endParaRPr lang="en-US" altLang="zh-CN" sz="1600" b="1" dirty="0" smtClean="0">
              <a:solidFill>
                <a:schemeClr val="accent1"/>
              </a:solidFill>
              <a:latin typeface="微软雅黑" pitchFamily="34" charset="-122"/>
              <a:ea typeface="微软雅黑" pitchFamily="34" charset="-122"/>
            </a:endParaRPr>
          </a:p>
          <a:p>
            <a:pPr>
              <a:lnSpc>
                <a:spcPct val="130000"/>
              </a:lnSpc>
            </a:pPr>
            <a:r>
              <a:rPr lang="zh-CN" altLang="en-US" sz="1100" dirty="0" smtClean="0">
                <a:solidFill>
                  <a:schemeClr val="tx1">
                    <a:lumMod val="85000"/>
                    <a:lumOff val="15000"/>
                  </a:schemeClr>
                </a:solidFill>
                <a:latin typeface="微软雅黑" pitchFamily="34" charset="-122"/>
                <a:ea typeface="微软雅黑" pitchFamily="34" charset="-122"/>
              </a:rPr>
              <a:t>这里</a:t>
            </a:r>
            <a:r>
              <a:rPr lang="zh-CN" altLang="en-US" sz="1100" dirty="0">
                <a:solidFill>
                  <a:schemeClr val="tx1">
                    <a:lumMod val="85000"/>
                    <a:lumOff val="15000"/>
                  </a:schemeClr>
                </a:solidFill>
                <a:latin typeface="微软雅黑" pitchFamily="34" charset="-122"/>
                <a:ea typeface="微软雅黑" pitchFamily="34" charset="-122"/>
              </a:rPr>
              <a:t>输入文字这里输入</a:t>
            </a:r>
            <a:r>
              <a:rPr lang="zh-CN" altLang="en-US" sz="1100" dirty="0" smtClean="0">
                <a:solidFill>
                  <a:schemeClr val="tx1">
                    <a:lumMod val="85000"/>
                    <a:lumOff val="15000"/>
                  </a:schemeClr>
                </a:solidFill>
                <a:latin typeface="微软雅黑" pitchFamily="34" charset="-122"/>
                <a:ea typeface="微软雅黑" pitchFamily="34" charset="-122"/>
              </a:rPr>
              <a:t>文字</a:t>
            </a:r>
            <a:r>
              <a:rPr lang="zh-CN" altLang="en-US" sz="1100" dirty="0">
                <a:solidFill>
                  <a:schemeClr val="tx1">
                    <a:lumMod val="85000"/>
                    <a:lumOff val="15000"/>
                  </a:schemeClr>
                </a:solidFill>
                <a:latin typeface="微软雅黑" pitchFamily="34" charset="-122"/>
                <a:ea typeface="微软雅黑" pitchFamily="34" charset="-122"/>
              </a:rPr>
              <a:t>这里</a:t>
            </a:r>
            <a:r>
              <a:rPr lang="zh-CN" altLang="en-US" sz="1100" dirty="0" smtClean="0">
                <a:solidFill>
                  <a:schemeClr val="tx1">
                    <a:lumMod val="85000"/>
                    <a:lumOff val="15000"/>
                  </a:schemeClr>
                </a:solidFill>
                <a:latin typeface="微软雅黑" pitchFamily="34" charset="-122"/>
                <a:ea typeface="微软雅黑" pitchFamily="34" charset="-122"/>
              </a:rPr>
              <a:t>输入</a:t>
            </a:r>
            <a:r>
              <a:rPr lang="zh-CN" altLang="en-US" sz="1100" dirty="0">
                <a:solidFill>
                  <a:schemeClr val="tx1">
                    <a:lumMod val="85000"/>
                    <a:lumOff val="15000"/>
                  </a:schemeClr>
                </a:solidFill>
                <a:latin typeface="微软雅黑" pitchFamily="34" charset="-122"/>
                <a:ea typeface="微软雅黑" pitchFamily="34" charset="-122"/>
              </a:rPr>
              <a:t>文字这里输入</a:t>
            </a:r>
            <a:r>
              <a:rPr lang="zh-CN" altLang="en-US" sz="1100" dirty="0" smtClean="0">
                <a:solidFill>
                  <a:schemeClr val="tx1">
                    <a:lumMod val="85000"/>
                    <a:lumOff val="15000"/>
                  </a:schemeClr>
                </a:solidFill>
                <a:latin typeface="微软雅黑" pitchFamily="34" charset="-122"/>
                <a:ea typeface="微软雅黑" pitchFamily="34" charset="-122"/>
              </a:rPr>
              <a:t>文字这里</a:t>
            </a:r>
            <a:r>
              <a:rPr lang="zh-CN" altLang="en-US" sz="1100" dirty="0">
                <a:solidFill>
                  <a:schemeClr val="tx1">
                    <a:lumMod val="85000"/>
                    <a:lumOff val="15000"/>
                  </a:schemeClr>
                </a:solidFill>
                <a:latin typeface="微软雅黑" pitchFamily="34" charset="-122"/>
                <a:ea typeface="微软雅黑" pitchFamily="34" charset="-122"/>
              </a:rPr>
              <a:t>输入</a:t>
            </a:r>
            <a:r>
              <a:rPr lang="zh-CN" altLang="en-US" sz="1100" dirty="0" smtClean="0">
                <a:solidFill>
                  <a:schemeClr val="tx1">
                    <a:lumMod val="85000"/>
                    <a:lumOff val="15000"/>
                  </a:schemeClr>
                </a:solidFill>
                <a:latin typeface="微软雅黑" pitchFamily="34" charset="-122"/>
                <a:ea typeface="微软雅黑" pitchFamily="34" charset="-122"/>
              </a:rPr>
              <a:t>文字这里</a:t>
            </a:r>
            <a:r>
              <a:rPr lang="zh-CN" altLang="en-US" sz="1100" dirty="0">
                <a:solidFill>
                  <a:schemeClr val="tx1">
                    <a:lumMod val="85000"/>
                    <a:lumOff val="15000"/>
                  </a:schemeClr>
                </a:solidFill>
                <a:latin typeface="微软雅黑" pitchFamily="34" charset="-122"/>
                <a:ea typeface="微软雅黑" pitchFamily="34" charset="-122"/>
              </a:rPr>
              <a:t>输入文字这里输入</a:t>
            </a:r>
            <a:r>
              <a:rPr lang="zh-CN" altLang="en-US" sz="1100" dirty="0" smtClean="0">
                <a:solidFill>
                  <a:schemeClr val="tx1">
                    <a:lumMod val="85000"/>
                    <a:lumOff val="15000"/>
                  </a:schemeClr>
                </a:solidFill>
                <a:latin typeface="微软雅黑" pitchFamily="34" charset="-122"/>
                <a:ea typeface="微软雅黑" pitchFamily="34" charset="-122"/>
              </a:rPr>
              <a:t>文字</a:t>
            </a:r>
            <a:endParaRPr lang="zh-CN" altLang="en-US" sz="1100" dirty="0">
              <a:solidFill>
                <a:schemeClr val="tx1">
                  <a:lumMod val="85000"/>
                  <a:lumOff val="15000"/>
                </a:schemeClr>
              </a:solidFill>
              <a:latin typeface="微软雅黑" pitchFamily="34" charset="-122"/>
              <a:ea typeface="微软雅黑" pitchFamily="34" charset="-122"/>
            </a:endParaRPr>
          </a:p>
          <a:p>
            <a:pPr>
              <a:lnSpc>
                <a:spcPct val="130000"/>
              </a:lnSpc>
            </a:pPr>
            <a:endParaRPr lang="zh-CN" altLang="en-US" sz="1200" dirty="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864432027"/>
      </p:ext>
    </p:extLst>
  </p:cSld>
  <p:clrMapOvr>
    <a:masterClrMapping/>
  </p:clrMapOvr>
  <mc:AlternateContent xmlns:mc="http://schemas.openxmlformats.org/markup-compatibility/2006" xmlns:p14="http://schemas.microsoft.com/office/powerpoint/2010/main">
    <mc:Choice Requires="p14">
      <p:transition spd="slow" p14:dur="1600" advClick="0" advTm="1000">
        <p14:prism isInverted="1"/>
      </p:transition>
    </mc:Choice>
    <mc:Fallback xmlns="">
      <p:transition spd="slow" advClick="0"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6" fill="hold" nodeType="clickEffect" p14:presetBounceEnd="42000">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14:bounceEnd="42000">
                                          <p:cBhvr additive="base">
                                            <p:cTn id="12" dur="500" fill="hold"/>
                                            <p:tgtEl>
                                              <p:spTgt spid="31"/>
                                            </p:tgtEl>
                                            <p:attrNameLst>
                                              <p:attrName>ppt_x</p:attrName>
                                            </p:attrNameLst>
                                          </p:cBhvr>
                                          <p:tavLst>
                                            <p:tav tm="0">
                                              <p:val>
                                                <p:strVal val="1+#ppt_w/2"/>
                                              </p:val>
                                            </p:tav>
                                            <p:tav tm="100000">
                                              <p:val>
                                                <p:strVal val="#ppt_x"/>
                                              </p:val>
                                            </p:tav>
                                          </p:tavLst>
                                        </p:anim>
                                        <p:anim calcmode="lin" valueType="num" p14:bounceEnd="42000">
                                          <p:cBhvr additive="base">
                                            <p:cTn id="13"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12" fill="hold" nodeType="clickEffect" p14:presetBounceEnd="42000">
                                      <p:stCondLst>
                                        <p:cond delay="0"/>
                                      </p:stCondLst>
                                      <p:childTnLst>
                                        <p:set>
                                          <p:cBhvr>
                                            <p:cTn id="17" dur="1" fill="hold">
                                              <p:stCondLst>
                                                <p:cond delay="0"/>
                                              </p:stCondLst>
                                            </p:cTn>
                                            <p:tgtEl>
                                              <p:spTgt spid="32"/>
                                            </p:tgtEl>
                                            <p:attrNameLst>
                                              <p:attrName>style.visibility</p:attrName>
                                            </p:attrNameLst>
                                          </p:cBhvr>
                                          <p:to>
                                            <p:strVal val="visible"/>
                                          </p:to>
                                        </p:set>
                                        <p:anim calcmode="lin" valueType="num" p14:bounceEnd="42000">
                                          <p:cBhvr additive="base">
                                            <p:cTn id="18" dur="500" fill="hold"/>
                                            <p:tgtEl>
                                              <p:spTgt spid="32"/>
                                            </p:tgtEl>
                                            <p:attrNameLst>
                                              <p:attrName>ppt_x</p:attrName>
                                            </p:attrNameLst>
                                          </p:cBhvr>
                                          <p:tavLst>
                                            <p:tav tm="0">
                                              <p:val>
                                                <p:strVal val="0-#ppt_w/2"/>
                                              </p:val>
                                            </p:tav>
                                            <p:tav tm="100000">
                                              <p:val>
                                                <p:strVal val="#ppt_x"/>
                                              </p:val>
                                            </p:tav>
                                          </p:tavLst>
                                        </p:anim>
                                        <p:anim calcmode="lin" valueType="num" p14:bounceEnd="42000">
                                          <p:cBhvr additive="base">
                                            <p:cTn id="19"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nodeType="clickEffect" p14:presetBounceEnd="42000">
                                      <p:stCondLst>
                                        <p:cond delay="0"/>
                                      </p:stCondLst>
                                      <p:childTnLst>
                                        <p:set>
                                          <p:cBhvr>
                                            <p:cTn id="23" dur="1" fill="hold">
                                              <p:stCondLst>
                                                <p:cond delay="0"/>
                                              </p:stCondLst>
                                            </p:cTn>
                                            <p:tgtEl>
                                              <p:spTgt spid="33"/>
                                            </p:tgtEl>
                                            <p:attrNameLst>
                                              <p:attrName>style.visibility</p:attrName>
                                            </p:attrNameLst>
                                          </p:cBhvr>
                                          <p:to>
                                            <p:strVal val="visible"/>
                                          </p:to>
                                        </p:set>
                                        <p:anim calcmode="lin" valueType="num" p14:bounceEnd="42000">
                                          <p:cBhvr additive="base">
                                            <p:cTn id="24" dur="500" fill="hold"/>
                                            <p:tgtEl>
                                              <p:spTgt spid="33"/>
                                            </p:tgtEl>
                                            <p:attrNameLst>
                                              <p:attrName>ppt_x</p:attrName>
                                            </p:attrNameLst>
                                          </p:cBhvr>
                                          <p:tavLst>
                                            <p:tav tm="0">
                                              <p:val>
                                                <p:strVal val="1+#ppt_w/2"/>
                                              </p:val>
                                            </p:tav>
                                            <p:tav tm="100000">
                                              <p:val>
                                                <p:strVal val="#ppt_x"/>
                                              </p:val>
                                            </p:tav>
                                          </p:tavLst>
                                        </p:anim>
                                        <p:anim calcmode="lin" valueType="num" p14:bounceEnd="42000">
                                          <p:cBhvr additive="base">
                                            <p:cTn id="25" dur="500" fill="hold"/>
                                            <p:tgtEl>
                                              <p:spTgt spid="33"/>
                                            </p:tgtEl>
                                            <p:attrNameLst>
                                              <p:attrName>ppt_y</p:attrName>
                                            </p:attrNameLst>
                                          </p:cBhvr>
                                          <p:tavLst>
                                            <p:tav tm="0">
                                              <p:val>
                                                <p:strVal val="#ppt_y"/>
                                              </p:val>
                                            </p:tav>
                                            <p:tav tm="100000">
                                              <p:val>
                                                <p:strVal val="#ppt_y"/>
                                              </p:val>
                                            </p:tav>
                                          </p:tavLst>
                                        </p:anim>
                                      </p:childTnLst>
                                    </p:cTn>
                                  </p:par>
                                </p:childTnLst>
                              </p:cTn>
                            </p:par>
                            <p:par>
                              <p:cTn id="26" fill="hold">
                                <p:stCondLst>
                                  <p:cond delay="500"/>
                                </p:stCondLst>
                                <p:childTnLst>
                                  <p:par>
                                    <p:cTn id="27" presetID="2" presetClass="entr" presetSubtype="6" decel="100000" fill="hold" grpId="0" nodeType="afterEffect">
                                      <p:stCondLst>
                                        <p:cond delay="0"/>
                                      </p:stCondLst>
                                      <p:childTnLst>
                                        <p:set>
                                          <p:cBhvr>
                                            <p:cTn id="28" dur="1" fill="hold">
                                              <p:stCondLst>
                                                <p:cond delay="0"/>
                                              </p:stCondLst>
                                            </p:cTn>
                                            <p:tgtEl>
                                              <p:spTgt spid="34"/>
                                            </p:tgtEl>
                                            <p:attrNameLst>
                                              <p:attrName>style.visibility</p:attrName>
                                            </p:attrNameLst>
                                          </p:cBhvr>
                                          <p:to>
                                            <p:strVal val="visible"/>
                                          </p:to>
                                        </p:set>
                                        <p:anim calcmode="lin" valueType="num">
                                          <p:cBhvr additive="base">
                                            <p:cTn id="29" dur="750" fill="hold"/>
                                            <p:tgtEl>
                                              <p:spTgt spid="34"/>
                                            </p:tgtEl>
                                            <p:attrNameLst>
                                              <p:attrName>ppt_x</p:attrName>
                                            </p:attrNameLst>
                                          </p:cBhvr>
                                          <p:tavLst>
                                            <p:tav tm="0">
                                              <p:val>
                                                <p:strVal val="1+#ppt_w/2"/>
                                              </p:val>
                                            </p:tav>
                                            <p:tav tm="100000">
                                              <p:val>
                                                <p:strVal val="#ppt_x"/>
                                              </p:val>
                                            </p:tav>
                                          </p:tavLst>
                                        </p:anim>
                                        <p:anim calcmode="lin" valueType="num">
                                          <p:cBhvr additive="base">
                                            <p:cTn id="30" dur="750" fill="hold"/>
                                            <p:tgtEl>
                                              <p:spTgt spid="34"/>
                                            </p:tgtEl>
                                            <p:attrNameLst>
                                              <p:attrName>ppt_y</p:attrName>
                                            </p:attrNameLst>
                                          </p:cBhvr>
                                          <p:tavLst>
                                            <p:tav tm="0">
                                              <p:val>
                                                <p:strVal val="1+#ppt_h/2"/>
                                              </p:val>
                                            </p:tav>
                                            <p:tav tm="100000">
                                              <p:val>
                                                <p:strVal val="#ppt_y"/>
                                              </p:val>
                                            </p:tav>
                                          </p:tavLst>
                                        </p:anim>
                                      </p:childTnLst>
                                    </p:cTn>
                                  </p:par>
                                  <p:par>
                                    <p:cTn id="31" presetID="2" presetClass="entr" presetSubtype="3" decel="100000" fill="hold" grpId="0" nodeType="withEffect">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cBhvr additive="base">
                                            <p:cTn id="33" dur="750" fill="hold"/>
                                            <p:tgtEl>
                                              <p:spTgt spid="35"/>
                                            </p:tgtEl>
                                            <p:attrNameLst>
                                              <p:attrName>ppt_x</p:attrName>
                                            </p:attrNameLst>
                                          </p:cBhvr>
                                          <p:tavLst>
                                            <p:tav tm="0">
                                              <p:val>
                                                <p:strVal val="1+#ppt_w/2"/>
                                              </p:val>
                                            </p:tav>
                                            <p:tav tm="100000">
                                              <p:val>
                                                <p:strVal val="#ppt_x"/>
                                              </p:val>
                                            </p:tav>
                                          </p:tavLst>
                                        </p:anim>
                                        <p:anim calcmode="lin" valueType="num">
                                          <p:cBhvr additive="base">
                                            <p:cTn id="34" dur="750" fill="hold"/>
                                            <p:tgtEl>
                                              <p:spTgt spid="35"/>
                                            </p:tgtEl>
                                            <p:attrNameLst>
                                              <p:attrName>ppt_y</p:attrName>
                                            </p:attrNameLst>
                                          </p:cBhvr>
                                          <p:tavLst>
                                            <p:tav tm="0">
                                              <p:val>
                                                <p:strVal val="0-#ppt_h/2"/>
                                              </p:val>
                                            </p:tav>
                                            <p:tav tm="100000">
                                              <p:val>
                                                <p:strVal val="#ppt_y"/>
                                              </p:val>
                                            </p:tav>
                                          </p:tavLst>
                                        </p:anim>
                                      </p:childTnLst>
                                    </p:cTn>
                                  </p:par>
                                  <p:par>
                                    <p:cTn id="35" presetID="2" presetClass="entr" presetSubtype="12" decel="100000" fill="hold" grpId="0" nodeType="with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additive="base">
                                            <p:cTn id="37" dur="750" fill="hold"/>
                                            <p:tgtEl>
                                              <p:spTgt spid="36"/>
                                            </p:tgtEl>
                                            <p:attrNameLst>
                                              <p:attrName>ppt_x</p:attrName>
                                            </p:attrNameLst>
                                          </p:cBhvr>
                                          <p:tavLst>
                                            <p:tav tm="0">
                                              <p:val>
                                                <p:strVal val="0-#ppt_w/2"/>
                                              </p:val>
                                            </p:tav>
                                            <p:tav tm="100000">
                                              <p:val>
                                                <p:strVal val="#ppt_x"/>
                                              </p:val>
                                            </p:tav>
                                          </p:tavLst>
                                        </p:anim>
                                        <p:anim calcmode="lin" valueType="num">
                                          <p:cBhvr additive="base">
                                            <p:cTn id="38" dur="75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4" grpId="0"/>
          <p:bldP spid="35" grpId="0"/>
          <p:bldP spid="3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6" fill="hold" nodeType="click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additive="base">
                                            <p:cTn id="12" dur="500" fill="hold"/>
                                            <p:tgtEl>
                                              <p:spTgt spid="31"/>
                                            </p:tgtEl>
                                            <p:attrNameLst>
                                              <p:attrName>ppt_x</p:attrName>
                                            </p:attrNameLst>
                                          </p:cBhvr>
                                          <p:tavLst>
                                            <p:tav tm="0">
                                              <p:val>
                                                <p:strVal val="1+#ppt_w/2"/>
                                              </p:val>
                                            </p:tav>
                                            <p:tav tm="100000">
                                              <p:val>
                                                <p:strVal val="#ppt_x"/>
                                              </p:val>
                                            </p:tav>
                                          </p:tavLst>
                                        </p:anim>
                                        <p:anim calcmode="lin" valueType="num">
                                          <p:cBhvr additive="base">
                                            <p:cTn id="13"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12" fill="hold" nodeType="clickEffect">
                                      <p:stCondLst>
                                        <p:cond delay="0"/>
                                      </p:stCondLst>
                                      <p:childTnLst>
                                        <p:set>
                                          <p:cBhvr>
                                            <p:cTn id="17" dur="1" fill="hold">
                                              <p:stCondLst>
                                                <p:cond delay="0"/>
                                              </p:stCondLst>
                                            </p:cTn>
                                            <p:tgtEl>
                                              <p:spTgt spid="32"/>
                                            </p:tgtEl>
                                            <p:attrNameLst>
                                              <p:attrName>style.visibility</p:attrName>
                                            </p:attrNameLst>
                                          </p:cBhvr>
                                          <p:to>
                                            <p:strVal val="visible"/>
                                          </p:to>
                                        </p:set>
                                        <p:anim calcmode="lin" valueType="num">
                                          <p:cBhvr additive="base">
                                            <p:cTn id="18" dur="500" fill="hold"/>
                                            <p:tgtEl>
                                              <p:spTgt spid="32"/>
                                            </p:tgtEl>
                                            <p:attrNameLst>
                                              <p:attrName>ppt_x</p:attrName>
                                            </p:attrNameLst>
                                          </p:cBhvr>
                                          <p:tavLst>
                                            <p:tav tm="0">
                                              <p:val>
                                                <p:strVal val="0-#ppt_w/2"/>
                                              </p:val>
                                            </p:tav>
                                            <p:tav tm="100000">
                                              <p:val>
                                                <p:strVal val="#ppt_x"/>
                                              </p:val>
                                            </p:tav>
                                          </p:tavLst>
                                        </p:anim>
                                        <p:anim calcmode="lin" valueType="num">
                                          <p:cBhvr additive="base">
                                            <p:cTn id="19"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nodeType="clickEffect">
                                      <p:stCondLst>
                                        <p:cond delay="0"/>
                                      </p:stCondLst>
                                      <p:childTnLst>
                                        <p:set>
                                          <p:cBhvr>
                                            <p:cTn id="23" dur="1" fill="hold">
                                              <p:stCondLst>
                                                <p:cond delay="0"/>
                                              </p:stCondLst>
                                            </p:cTn>
                                            <p:tgtEl>
                                              <p:spTgt spid="33"/>
                                            </p:tgtEl>
                                            <p:attrNameLst>
                                              <p:attrName>style.visibility</p:attrName>
                                            </p:attrNameLst>
                                          </p:cBhvr>
                                          <p:to>
                                            <p:strVal val="visible"/>
                                          </p:to>
                                        </p:set>
                                        <p:anim calcmode="lin" valueType="num">
                                          <p:cBhvr additive="base">
                                            <p:cTn id="24" dur="500" fill="hold"/>
                                            <p:tgtEl>
                                              <p:spTgt spid="33"/>
                                            </p:tgtEl>
                                            <p:attrNameLst>
                                              <p:attrName>ppt_x</p:attrName>
                                            </p:attrNameLst>
                                          </p:cBhvr>
                                          <p:tavLst>
                                            <p:tav tm="0">
                                              <p:val>
                                                <p:strVal val="1+#ppt_w/2"/>
                                              </p:val>
                                            </p:tav>
                                            <p:tav tm="100000">
                                              <p:val>
                                                <p:strVal val="#ppt_x"/>
                                              </p:val>
                                            </p:tav>
                                          </p:tavLst>
                                        </p:anim>
                                        <p:anim calcmode="lin" valueType="num">
                                          <p:cBhvr additive="base">
                                            <p:cTn id="25" dur="500" fill="hold"/>
                                            <p:tgtEl>
                                              <p:spTgt spid="33"/>
                                            </p:tgtEl>
                                            <p:attrNameLst>
                                              <p:attrName>ppt_y</p:attrName>
                                            </p:attrNameLst>
                                          </p:cBhvr>
                                          <p:tavLst>
                                            <p:tav tm="0">
                                              <p:val>
                                                <p:strVal val="#ppt_y"/>
                                              </p:val>
                                            </p:tav>
                                            <p:tav tm="100000">
                                              <p:val>
                                                <p:strVal val="#ppt_y"/>
                                              </p:val>
                                            </p:tav>
                                          </p:tavLst>
                                        </p:anim>
                                      </p:childTnLst>
                                    </p:cTn>
                                  </p:par>
                                </p:childTnLst>
                              </p:cTn>
                            </p:par>
                            <p:par>
                              <p:cTn id="26" fill="hold">
                                <p:stCondLst>
                                  <p:cond delay="500"/>
                                </p:stCondLst>
                                <p:childTnLst>
                                  <p:par>
                                    <p:cTn id="27" presetID="2" presetClass="entr" presetSubtype="6" decel="100000" fill="hold" grpId="0" nodeType="afterEffect">
                                      <p:stCondLst>
                                        <p:cond delay="0"/>
                                      </p:stCondLst>
                                      <p:childTnLst>
                                        <p:set>
                                          <p:cBhvr>
                                            <p:cTn id="28" dur="1" fill="hold">
                                              <p:stCondLst>
                                                <p:cond delay="0"/>
                                              </p:stCondLst>
                                            </p:cTn>
                                            <p:tgtEl>
                                              <p:spTgt spid="34"/>
                                            </p:tgtEl>
                                            <p:attrNameLst>
                                              <p:attrName>style.visibility</p:attrName>
                                            </p:attrNameLst>
                                          </p:cBhvr>
                                          <p:to>
                                            <p:strVal val="visible"/>
                                          </p:to>
                                        </p:set>
                                        <p:anim calcmode="lin" valueType="num">
                                          <p:cBhvr additive="base">
                                            <p:cTn id="29" dur="750" fill="hold"/>
                                            <p:tgtEl>
                                              <p:spTgt spid="34"/>
                                            </p:tgtEl>
                                            <p:attrNameLst>
                                              <p:attrName>ppt_x</p:attrName>
                                            </p:attrNameLst>
                                          </p:cBhvr>
                                          <p:tavLst>
                                            <p:tav tm="0">
                                              <p:val>
                                                <p:strVal val="1+#ppt_w/2"/>
                                              </p:val>
                                            </p:tav>
                                            <p:tav tm="100000">
                                              <p:val>
                                                <p:strVal val="#ppt_x"/>
                                              </p:val>
                                            </p:tav>
                                          </p:tavLst>
                                        </p:anim>
                                        <p:anim calcmode="lin" valueType="num">
                                          <p:cBhvr additive="base">
                                            <p:cTn id="30" dur="750" fill="hold"/>
                                            <p:tgtEl>
                                              <p:spTgt spid="34"/>
                                            </p:tgtEl>
                                            <p:attrNameLst>
                                              <p:attrName>ppt_y</p:attrName>
                                            </p:attrNameLst>
                                          </p:cBhvr>
                                          <p:tavLst>
                                            <p:tav tm="0">
                                              <p:val>
                                                <p:strVal val="1+#ppt_h/2"/>
                                              </p:val>
                                            </p:tav>
                                            <p:tav tm="100000">
                                              <p:val>
                                                <p:strVal val="#ppt_y"/>
                                              </p:val>
                                            </p:tav>
                                          </p:tavLst>
                                        </p:anim>
                                      </p:childTnLst>
                                    </p:cTn>
                                  </p:par>
                                  <p:par>
                                    <p:cTn id="31" presetID="2" presetClass="entr" presetSubtype="3" decel="100000" fill="hold" grpId="0" nodeType="withEffect">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cBhvr additive="base">
                                            <p:cTn id="33" dur="750" fill="hold"/>
                                            <p:tgtEl>
                                              <p:spTgt spid="35"/>
                                            </p:tgtEl>
                                            <p:attrNameLst>
                                              <p:attrName>ppt_x</p:attrName>
                                            </p:attrNameLst>
                                          </p:cBhvr>
                                          <p:tavLst>
                                            <p:tav tm="0">
                                              <p:val>
                                                <p:strVal val="1+#ppt_w/2"/>
                                              </p:val>
                                            </p:tav>
                                            <p:tav tm="100000">
                                              <p:val>
                                                <p:strVal val="#ppt_x"/>
                                              </p:val>
                                            </p:tav>
                                          </p:tavLst>
                                        </p:anim>
                                        <p:anim calcmode="lin" valueType="num">
                                          <p:cBhvr additive="base">
                                            <p:cTn id="34" dur="750" fill="hold"/>
                                            <p:tgtEl>
                                              <p:spTgt spid="35"/>
                                            </p:tgtEl>
                                            <p:attrNameLst>
                                              <p:attrName>ppt_y</p:attrName>
                                            </p:attrNameLst>
                                          </p:cBhvr>
                                          <p:tavLst>
                                            <p:tav tm="0">
                                              <p:val>
                                                <p:strVal val="0-#ppt_h/2"/>
                                              </p:val>
                                            </p:tav>
                                            <p:tav tm="100000">
                                              <p:val>
                                                <p:strVal val="#ppt_y"/>
                                              </p:val>
                                            </p:tav>
                                          </p:tavLst>
                                        </p:anim>
                                      </p:childTnLst>
                                    </p:cTn>
                                  </p:par>
                                  <p:par>
                                    <p:cTn id="35" presetID="2" presetClass="entr" presetSubtype="12" decel="100000" fill="hold" grpId="0" nodeType="with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additive="base">
                                            <p:cTn id="37" dur="750" fill="hold"/>
                                            <p:tgtEl>
                                              <p:spTgt spid="36"/>
                                            </p:tgtEl>
                                            <p:attrNameLst>
                                              <p:attrName>ppt_x</p:attrName>
                                            </p:attrNameLst>
                                          </p:cBhvr>
                                          <p:tavLst>
                                            <p:tav tm="0">
                                              <p:val>
                                                <p:strVal val="0-#ppt_w/2"/>
                                              </p:val>
                                            </p:tav>
                                            <p:tav tm="100000">
                                              <p:val>
                                                <p:strVal val="#ppt_x"/>
                                              </p:val>
                                            </p:tav>
                                          </p:tavLst>
                                        </p:anim>
                                        <p:anim calcmode="lin" valueType="num">
                                          <p:cBhvr additive="base">
                                            <p:cTn id="38" dur="75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4" grpId="0"/>
          <p:bldP spid="35" grpId="0"/>
          <p:bldP spid="36"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553244"/>
            <a:ext cx="3057223" cy="523210"/>
          </a:xfrm>
          <a:prstGeom prst="rect">
            <a:avLst/>
          </a:prstGeom>
          <a:noFill/>
        </p:spPr>
        <p:txBody>
          <a:bodyPr wrap="none" lIns="91428" tIns="45715" rIns="91428" bIns="45715" rtlCol="0">
            <a:spAutoFit/>
          </a:bodyPr>
          <a:lstStyle/>
          <a:p>
            <a:r>
              <a:rPr lang="zh-CN" altLang="en-US" sz="2800" b="1" dirty="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rPr>
              <a:t>单击此处添加</a:t>
            </a:r>
            <a:r>
              <a:rPr lang="zh-CN" altLang="en-US" sz="2800" b="1" dirty="0" smtClean="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rPr>
              <a:t>标题</a:t>
            </a:r>
            <a:endParaRPr lang="zh-CN" altLang="en-US" dirty="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endParaRPr>
          </a:p>
        </p:txBody>
      </p:sp>
      <p:sp>
        <p:nvSpPr>
          <p:cNvPr id="24" name="Oval 65"/>
          <p:cNvSpPr>
            <a:spLocks noChangeArrowheads="1"/>
          </p:cNvSpPr>
          <p:nvPr/>
        </p:nvSpPr>
        <p:spPr bwMode="auto">
          <a:xfrm rot="20923249">
            <a:off x="3537108" y="4368801"/>
            <a:ext cx="3061504" cy="378010"/>
          </a:xfrm>
          <a:prstGeom prst="ellipse">
            <a:avLst/>
          </a:prstGeom>
          <a:gradFill rotWithShape="1">
            <a:gsLst>
              <a:gs pos="0">
                <a:sysClr val="windowText" lastClr="000000">
                  <a:lumMod val="75000"/>
                  <a:lumOff val="25000"/>
                  <a:alpha val="7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25" name="Oval 65"/>
          <p:cNvSpPr>
            <a:spLocks noChangeArrowheads="1"/>
          </p:cNvSpPr>
          <p:nvPr/>
        </p:nvSpPr>
        <p:spPr bwMode="auto">
          <a:xfrm rot="20923249">
            <a:off x="516926" y="5136068"/>
            <a:ext cx="3061504" cy="378010"/>
          </a:xfrm>
          <a:prstGeom prst="ellipse">
            <a:avLst/>
          </a:prstGeom>
          <a:gradFill rotWithShape="1">
            <a:gsLst>
              <a:gs pos="0">
                <a:sysClr val="windowText" lastClr="000000">
                  <a:lumMod val="75000"/>
                  <a:lumOff val="25000"/>
                  <a:alpha val="7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Arial" pitchFamily="34" charset="0"/>
              <a:ea typeface="宋体"/>
            </a:endParaRPr>
          </a:p>
        </p:txBody>
      </p:sp>
      <p:pic>
        <p:nvPicPr>
          <p:cNvPr id="26" name="图片 2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7207" y="1303767"/>
            <a:ext cx="4330920" cy="4044102"/>
          </a:xfrm>
          <a:prstGeom prst="rect">
            <a:avLst/>
          </a:prstGeom>
        </p:spPr>
      </p:pic>
      <p:sp>
        <p:nvSpPr>
          <p:cNvPr id="27" name="TextBox 26"/>
          <p:cNvSpPr txBox="1"/>
          <p:nvPr/>
        </p:nvSpPr>
        <p:spPr>
          <a:xfrm rot="20963661" flipH="1">
            <a:off x="2188239" y="2054720"/>
            <a:ext cx="565180" cy="369726"/>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rgbClr val="B48900"/>
                </a:solidFill>
                <a:effectLst/>
                <a:uLnTx/>
                <a:uFillTx/>
                <a:latin typeface="Arial Rounded MT Bold" pitchFamily="34" charset="0"/>
                <a:ea typeface="微软雅黑" pitchFamily="34" charset="-122"/>
                <a:cs typeface="Times New Roman" pitchFamily="18" charset="0"/>
              </a:rPr>
              <a:t>01</a:t>
            </a:r>
            <a:endParaRPr kumimoji="0" lang="zh-CN" altLang="en-US" sz="2400" b="1" i="0" u="none" strike="noStrike" kern="0" cap="none" spc="0" normalizeH="0" baseline="0" noProof="0" dirty="0">
              <a:ln w="18415" cmpd="sng">
                <a:noFill/>
                <a:prstDash val="solid"/>
              </a:ln>
              <a:solidFill>
                <a:srgbClr val="B48900"/>
              </a:solidFill>
              <a:effectLst/>
              <a:uLnTx/>
              <a:uFillTx/>
              <a:latin typeface="Arial Rounded MT Bold" pitchFamily="34" charset="0"/>
              <a:ea typeface="微软雅黑" pitchFamily="34" charset="-122"/>
              <a:cs typeface="Times New Roman" pitchFamily="18" charset="0"/>
            </a:endParaRPr>
          </a:p>
        </p:txBody>
      </p:sp>
      <p:sp>
        <p:nvSpPr>
          <p:cNvPr id="28" name="TextBox 27"/>
          <p:cNvSpPr txBox="1"/>
          <p:nvPr/>
        </p:nvSpPr>
        <p:spPr>
          <a:xfrm rot="21106525" flipH="1">
            <a:off x="2520026" y="2054629"/>
            <a:ext cx="739834"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zh-CN" altLang="en-US" sz="1600" b="1" i="0" u="none" strike="noStrike" kern="0" cap="none" spc="0" normalizeH="0" baseline="0" noProof="0" dirty="0" smtClean="0">
                <a:ln w="18415" cmpd="sng">
                  <a:noFill/>
                  <a:prstDash val="solid"/>
                </a:ln>
                <a:solidFill>
                  <a:srgbClr val="B48900"/>
                </a:solidFill>
                <a:effectLst/>
                <a:uLnTx/>
                <a:uFillTx/>
                <a:latin typeface="Arial Rounded MT Bold" pitchFamily="34" charset="0"/>
                <a:ea typeface="微软雅黑" pitchFamily="34" charset="-122"/>
                <a:cs typeface="Times New Roman" pitchFamily="18" charset="0"/>
              </a:rPr>
              <a:t>标题</a:t>
            </a:r>
            <a:endParaRPr kumimoji="0" lang="zh-CN" altLang="en-US" sz="1600" b="1" i="0" u="none" strike="noStrike" kern="0" cap="none" spc="0" normalizeH="0" baseline="0" noProof="0" dirty="0">
              <a:ln w="18415" cmpd="sng">
                <a:noFill/>
                <a:prstDash val="solid"/>
              </a:ln>
              <a:solidFill>
                <a:srgbClr val="B48900"/>
              </a:solidFill>
              <a:effectLst/>
              <a:uLnTx/>
              <a:uFillTx/>
              <a:latin typeface="Arial Rounded MT Bold" pitchFamily="34" charset="0"/>
              <a:ea typeface="微软雅黑" pitchFamily="34" charset="-122"/>
              <a:cs typeface="Times New Roman" pitchFamily="18" charset="0"/>
            </a:endParaRPr>
          </a:p>
        </p:txBody>
      </p:sp>
      <p:sp>
        <p:nvSpPr>
          <p:cNvPr id="29" name="TextBox 28"/>
          <p:cNvSpPr txBox="1"/>
          <p:nvPr/>
        </p:nvSpPr>
        <p:spPr>
          <a:xfrm rot="21153244" flipH="1">
            <a:off x="2328691" y="2345690"/>
            <a:ext cx="1089068" cy="415498"/>
          </a:xfrm>
          <a:prstGeom prst="rect">
            <a:avLst/>
          </a:prstGeom>
          <a:noFill/>
        </p:spPr>
        <p:txBody>
          <a:bodyPr wrap="square" rtlCol="0">
            <a:spAutoFit/>
          </a:bodyPr>
          <a:lstStyle/>
          <a:p>
            <a:pPr>
              <a:defRPr/>
            </a:pPr>
            <a:r>
              <a:rPr lang="zh-CN" altLang="en-US" sz="1050" kern="0" dirty="0" smtClean="0">
                <a:solidFill>
                  <a:srgbClr val="967200"/>
                </a:solidFill>
                <a:latin typeface="Arial" pitchFamily="34" charset="0"/>
                <a:ea typeface="微软雅黑" pitchFamily="34" charset="-122"/>
                <a:cs typeface="Arial" pitchFamily="34" charset="0"/>
              </a:rPr>
              <a:t>单击填加文字</a:t>
            </a:r>
            <a:endParaRPr lang="en-US" altLang="zh-CN" sz="1050" kern="0" dirty="0" smtClean="0">
              <a:solidFill>
                <a:srgbClr val="967200"/>
              </a:solidFill>
              <a:latin typeface="Arial" pitchFamily="34" charset="0"/>
              <a:ea typeface="微软雅黑" pitchFamily="34" charset="-122"/>
              <a:cs typeface="Arial" pitchFamily="34" charset="0"/>
            </a:endParaRPr>
          </a:p>
          <a:p>
            <a:pPr>
              <a:defRPr/>
            </a:pPr>
            <a:r>
              <a:rPr lang="zh-CN" altLang="en-US" sz="1050" kern="0" dirty="0">
                <a:solidFill>
                  <a:srgbClr val="967200"/>
                </a:solidFill>
                <a:latin typeface="Arial" pitchFamily="34" charset="0"/>
                <a:ea typeface="微软雅黑" pitchFamily="34" charset="-122"/>
                <a:cs typeface="Arial" pitchFamily="34" charset="0"/>
              </a:rPr>
              <a:t>单击填加</a:t>
            </a:r>
            <a:r>
              <a:rPr lang="zh-CN" altLang="en-US" sz="1050" kern="0" dirty="0" smtClean="0">
                <a:solidFill>
                  <a:srgbClr val="967200"/>
                </a:solidFill>
                <a:latin typeface="Arial" pitchFamily="34" charset="0"/>
                <a:ea typeface="微软雅黑" pitchFamily="34" charset="-122"/>
                <a:cs typeface="Arial" pitchFamily="34" charset="0"/>
              </a:rPr>
              <a:t>文字</a:t>
            </a:r>
            <a:endParaRPr lang="en-US" altLang="zh-CN" sz="1050" kern="0" dirty="0">
              <a:solidFill>
                <a:srgbClr val="967200"/>
              </a:solidFill>
              <a:latin typeface="Arial" pitchFamily="34" charset="0"/>
              <a:ea typeface="微软雅黑" pitchFamily="34" charset="-122"/>
              <a:cs typeface="Arial" pitchFamily="34" charset="0"/>
            </a:endParaRPr>
          </a:p>
        </p:txBody>
      </p:sp>
      <p:sp>
        <p:nvSpPr>
          <p:cNvPr id="30" name="TextBox 29"/>
          <p:cNvSpPr txBox="1"/>
          <p:nvPr/>
        </p:nvSpPr>
        <p:spPr>
          <a:xfrm rot="20963661" flipH="1">
            <a:off x="3302027" y="1990955"/>
            <a:ext cx="670880" cy="369726"/>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rgbClr val="9BBB59">
                    <a:lumMod val="75000"/>
                  </a:srgbClr>
                </a:solidFill>
                <a:effectLst/>
                <a:uLnTx/>
                <a:uFillTx/>
                <a:latin typeface="Arial Rounded MT Bold" pitchFamily="34" charset="0"/>
                <a:ea typeface="微软雅黑" pitchFamily="34" charset="-122"/>
                <a:cs typeface="Times New Roman" pitchFamily="18" charset="0"/>
              </a:rPr>
              <a:t>02</a:t>
            </a:r>
            <a:endParaRPr kumimoji="0" lang="zh-CN" altLang="en-US" sz="2400" b="1" i="0" u="none" strike="noStrike" kern="0" cap="none" spc="0" normalizeH="0" baseline="0" noProof="0" dirty="0">
              <a:ln w="18415" cmpd="sng">
                <a:noFill/>
                <a:prstDash val="solid"/>
              </a:ln>
              <a:solidFill>
                <a:srgbClr val="9BBB59">
                  <a:lumMod val="75000"/>
                </a:srgbClr>
              </a:solidFill>
              <a:effectLst/>
              <a:uLnTx/>
              <a:uFillTx/>
              <a:latin typeface="Arial Rounded MT Bold" pitchFamily="34" charset="0"/>
              <a:ea typeface="微软雅黑" pitchFamily="34" charset="-122"/>
              <a:cs typeface="Times New Roman" pitchFamily="18" charset="0"/>
            </a:endParaRPr>
          </a:p>
        </p:txBody>
      </p:sp>
      <p:sp>
        <p:nvSpPr>
          <p:cNvPr id="31" name="TextBox 30"/>
          <p:cNvSpPr txBox="1"/>
          <p:nvPr/>
        </p:nvSpPr>
        <p:spPr>
          <a:xfrm rot="21106525" flipH="1">
            <a:off x="3672007" y="1982621"/>
            <a:ext cx="739834"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zh-CN" altLang="en-US" sz="1600" b="1" i="0" u="none" strike="noStrike" kern="0" cap="none" spc="0" normalizeH="0" baseline="0" noProof="0" smtClean="0">
                <a:ln w="18415" cmpd="sng">
                  <a:noFill/>
                  <a:prstDash val="solid"/>
                </a:ln>
                <a:solidFill>
                  <a:srgbClr val="9BBB59">
                    <a:lumMod val="75000"/>
                  </a:srgbClr>
                </a:solidFill>
                <a:effectLst/>
                <a:uLnTx/>
                <a:uFillTx/>
                <a:latin typeface="Arial Rounded MT Bold" pitchFamily="34" charset="0"/>
                <a:ea typeface="微软雅黑" pitchFamily="34" charset="-122"/>
                <a:cs typeface="Times New Roman" pitchFamily="18" charset="0"/>
              </a:rPr>
              <a:t>标题</a:t>
            </a:r>
            <a:endParaRPr kumimoji="0" lang="zh-CN" altLang="en-US" sz="1600" b="1" i="0" u="none" strike="noStrike" kern="0" cap="none" spc="0" normalizeH="0" baseline="0" noProof="0" dirty="0">
              <a:ln w="18415" cmpd="sng">
                <a:noFill/>
                <a:prstDash val="solid"/>
              </a:ln>
              <a:solidFill>
                <a:srgbClr val="9BBB59">
                  <a:lumMod val="75000"/>
                </a:srgbClr>
              </a:solidFill>
              <a:effectLst/>
              <a:uLnTx/>
              <a:uFillTx/>
              <a:latin typeface="Arial Rounded MT Bold" pitchFamily="34" charset="0"/>
              <a:ea typeface="微软雅黑" pitchFamily="34" charset="-122"/>
              <a:cs typeface="Times New Roman" pitchFamily="18" charset="0"/>
            </a:endParaRPr>
          </a:p>
        </p:txBody>
      </p:sp>
      <p:sp>
        <p:nvSpPr>
          <p:cNvPr id="32" name="TextBox 31"/>
          <p:cNvSpPr txBox="1"/>
          <p:nvPr/>
        </p:nvSpPr>
        <p:spPr>
          <a:xfrm rot="21153244" flipH="1">
            <a:off x="3477008" y="2289441"/>
            <a:ext cx="1089068" cy="41549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700" b="0" i="0" u="none" strike="noStrike" kern="0" cap="none" spc="0" normalizeH="0" baseline="0" noProof="0" dirty="0" smtClean="0">
                <a:ln>
                  <a:noFill/>
                </a:ln>
                <a:solidFill>
                  <a:srgbClr val="9BBB59">
                    <a:lumMod val="50000"/>
                  </a:srgbClr>
                </a:solidFill>
                <a:effectLst/>
                <a:uLnTx/>
                <a:uFillTx/>
                <a:latin typeface="Arial" pitchFamily="34" charset="0"/>
                <a:ea typeface="微软雅黑" pitchFamily="34" charset="-122"/>
                <a:cs typeface="Arial" pitchFamily="34" charset="0"/>
              </a:rPr>
              <a:t> </a:t>
            </a:r>
            <a:r>
              <a:rPr kumimoji="0" lang="zh-CN" altLang="en-US" sz="1000" b="0" i="0" u="none" strike="noStrike" kern="0" cap="none" spc="0" normalizeH="0" baseline="0" noProof="0" dirty="0" smtClean="0">
                <a:ln>
                  <a:noFill/>
                </a:ln>
                <a:solidFill>
                  <a:srgbClr val="9BBB59">
                    <a:lumMod val="50000"/>
                  </a:srgbClr>
                </a:solidFill>
                <a:effectLst/>
                <a:uLnTx/>
                <a:uFillTx/>
                <a:latin typeface="Arial" pitchFamily="34" charset="0"/>
                <a:ea typeface="微软雅黑" pitchFamily="34" charset="-122"/>
                <a:cs typeface="Arial" pitchFamily="34" charset="0"/>
              </a:rPr>
              <a:t>单击填加文字</a:t>
            </a:r>
            <a:endParaRPr kumimoji="0" lang="en-US" altLang="zh-CN" sz="1000" b="0" i="0" u="none" strike="noStrike" kern="0" cap="none" spc="0" normalizeH="0" baseline="0" noProof="0" dirty="0" smtClean="0">
              <a:ln>
                <a:noFill/>
              </a:ln>
              <a:solidFill>
                <a:srgbClr val="9BBB59">
                  <a:lumMod val="50000"/>
                </a:srgbClr>
              </a:solidFill>
              <a:effectLst/>
              <a:uLnTx/>
              <a:uFillTx/>
              <a:latin typeface="Arial" pitchFamily="34" charset="0"/>
              <a:ea typeface="微软雅黑" pitchFamily="34" charset="-122"/>
              <a:cs typeface="Arial" pitchFamily="34" charset="0"/>
            </a:endParaRPr>
          </a:p>
          <a:p>
            <a:pPr lvl="0" defTabSz="914400">
              <a:defRPr/>
            </a:pPr>
            <a:r>
              <a:rPr lang="zh-CN" altLang="en-US" sz="1000" kern="0" dirty="0" smtClean="0">
                <a:solidFill>
                  <a:srgbClr val="9BBB59">
                    <a:lumMod val="50000"/>
                  </a:srgbClr>
                </a:solidFill>
                <a:latin typeface="Arial" pitchFamily="34" charset="0"/>
                <a:ea typeface="微软雅黑" pitchFamily="34" charset="-122"/>
                <a:cs typeface="Arial" pitchFamily="34" charset="0"/>
              </a:rPr>
              <a:t> 单击</a:t>
            </a:r>
            <a:r>
              <a:rPr lang="zh-CN" altLang="en-US" sz="1000" kern="0" dirty="0">
                <a:solidFill>
                  <a:srgbClr val="9BBB59">
                    <a:lumMod val="50000"/>
                  </a:srgbClr>
                </a:solidFill>
                <a:latin typeface="Arial" pitchFamily="34" charset="0"/>
                <a:ea typeface="微软雅黑" pitchFamily="34" charset="-122"/>
                <a:cs typeface="Arial" pitchFamily="34" charset="0"/>
              </a:rPr>
              <a:t>填加文字</a:t>
            </a:r>
            <a:endParaRPr lang="en-US" altLang="zh-CN" sz="1000" kern="0" dirty="0">
              <a:solidFill>
                <a:srgbClr val="9BBB59">
                  <a:lumMod val="50000"/>
                </a:srgbClr>
              </a:solidFill>
              <a:latin typeface="Arial" pitchFamily="34" charset="0"/>
              <a:ea typeface="微软雅黑" pitchFamily="34" charset="-122"/>
              <a:cs typeface="Arial" pitchFamily="34" charset="0"/>
            </a:endParaRPr>
          </a:p>
        </p:txBody>
      </p:sp>
      <p:sp>
        <p:nvSpPr>
          <p:cNvPr id="33" name="TextBox 32"/>
          <p:cNvSpPr txBox="1"/>
          <p:nvPr/>
        </p:nvSpPr>
        <p:spPr>
          <a:xfrm rot="20963661" flipH="1">
            <a:off x="2493928" y="3284246"/>
            <a:ext cx="565180" cy="369726"/>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03</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34" name="TextBox 33"/>
          <p:cNvSpPr txBox="1"/>
          <p:nvPr/>
        </p:nvSpPr>
        <p:spPr>
          <a:xfrm rot="21106525" flipH="1">
            <a:off x="2836392" y="3262168"/>
            <a:ext cx="739834"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zh-CN" altLang="en-US" sz="16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标题</a:t>
            </a:r>
            <a:endParaRPr kumimoji="0" lang="zh-CN" altLang="en-US" sz="16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35" name="TextBox 34"/>
          <p:cNvSpPr txBox="1"/>
          <p:nvPr/>
        </p:nvSpPr>
        <p:spPr>
          <a:xfrm rot="20963661" flipH="1">
            <a:off x="3640980" y="3120691"/>
            <a:ext cx="670880" cy="369726"/>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04</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36" name="TextBox 35"/>
          <p:cNvSpPr txBox="1"/>
          <p:nvPr/>
        </p:nvSpPr>
        <p:spPr>
          <a:xfrm rot="21106525" flipH="1">
            <a:off x="4013718" y="3102617"/>
            <a:ext cx="739834"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zh-CN" altLang="en-US" sz="1600" b="1" i="0" u="none" strike="noStrike" kern="0" cap="none" spc="0" normalizeH="0" baseline="0" noProof="0" dirty="0" smtClean="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rPr>
              <a:t>标题</a:t>
            </a:r>
            <a:endParaRPr kumimoji="0" lang="zh-CN" altLang="en-US" sz="1600" b="1" i="0" u="none" strike="noStrike" kern="0" cap="none" spc="0" normalizeH="0" baseline="0" noProof="0" dirty="0">
              <a:ln w="18415" cmpd="sng">
                <a:noFill/>
                <a:prstDash val="solid"/>
              </a:ln>
              <a:solidFill>
                <a:sysClr val="window" lastClr="FFFFFF"/>
              </a:solidFill>
              <a:effectLst/>
              <a:uLnTx/>
              <a:uFillTx/>
              <a:latin typeface="Arial Rounded MT Bold" pitchFamily="34" charset="0"/>
              <a:ea typeface="微软雅黑" pitchFamily="34" charset="-122"/>
              <a:cs typeface="Times New Roman" pitchFamily="18" charset="0"/>
            </a:endParaRPr>
          </a:p>
        </p:txBody>
      </p:sp>
      <p:sp>
        <p:nvSpPr>
          <p:cNvPr id="37" name="TextBox 36"/>
          <p:cNvSpPr txBox="1"/>
          <p:nvPr/>
        </p:nvSpPr>
        <p:spPr>
          <a:xfrm rot="21153244" flipH="1">
            <a:off x="2616909" y="3621804"/>
            <a:ext cx="1089068" cy="415498"/>
          </a:xfrm>
          <a:prstGeom prst="rect">
            <a:avLst/>
          </a:prstGeom>
          <a:noFill/>
          <a:scene3d>
            <a:camera prst="orthographicFront">
              <a:rot lat="0" lon="0" rev="180000"/>
            </a:camera>
            <a:lightRig rig="threePt" dir="t"/>
          </a:scene3d>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700" b="0" i="0" u="none" strike="noStrike" kern="0" cap="none" spc="0" normalizeH="0" baseline="0" noProof="0" dirty="0" smtClean="0">
                <a:ln>
                  <a:noFill/>
                </a:ln>
                <a:solidFill>
                  <a:schemeClr val="bg1"/>
                </a:solidFill>
                <a:effectLst/>
                <a:uLnTx/>
                <a:uFillTx/>
                <a:latin typeface="Arial" pitchFamily="34" charset="0"/>
                <a:ea typeface="微软雅黑" pitchFamily="34" charset="-122"/>
                <a:cs typeface="Arial" pitchFamily="34" charset="0"/>
              </a:rPr>
              <a:t> </a:t>
            </a:r>
            <a:r>
              <a:rPr kumimoji="0" lang="zh-CN" altLang="en-US" sz="1000" b="0" i="0" u="none" strike="noStrike" kern="0" cap="none" spc="0" normalizeH="0" baseline="0" noProof="0" dirty="0" smtClean="0">
                <a:ln>
                  <a:noFill/>
                </a:ln>
                <a:solidFill>
                  <a:schemeClr val="bg1"/>
                </a:solidFill>
                <a:effectLst/>
                <a:uLnTx/>
                <a:uFillTx/>
                <a:latin typeface="Arial" pitchFamily="34" charset="0"/>
                <a:ea typeface="微软雅黑" pitchFamily="34" charset="-122"/>
                <a:cs typeface="Arial" pitchFamily="34" charset="0"/>
              </a:rPr>
              <a:t>单击填加文字</a:t>
            </a:r>
            <a:endParaRPr kumimoji="0" lang="en-US" altLang="zh-CN" sz="1000" b="0" i="0" u="none" strike="noStrike" kern="0" cap="none" spc="0" normalizeH="0" baseline="0" noProof="0" dirty="0" smtClean="0">
              <a:ln>
                <a:noFill/>
              </a:ln>
              <a:solidFill>
                <a:schemeClr val="bg1"/>
              </a:solidFill>
              <a:effectLst/>
              <a:uLnTx/>
              <a:uFillTx/>
              <a:latin typeface="Arial" pitchFamily="34" charset="0"/>
              <a:ea typeface="微软雅黑" pitchFamily="34" charset="-122"/>
              <a:cs typeface="Arial" pitchFamily="34" charset="0"/>
            </a:endParaRPr>
          </a:p>
          <a:p>
            <a:pPr lvl="0" defTabSz="914400">
              <a:defRPr/>
            </a:pPr>
            <a:r>
              <a:rPr lang="zh-CN" altLang="en-US" sz="1000" kern="0" dirty="0" smtClean="0">
                <a:solidFill>
                  <a:schemeClr val="bg1"/>
                </a:solidFill>
                <a:latin typeface="Arial" pitchFamily="34" charset="0"/>
                <a:ea typeface="微软雅黑" pitchFamily="34" charset="-122"/>
                <a:cs typeface="Arial" pitchFamily="34" charset="0"/>
              </a:rPr>
              <a:t> 单击</a:t>
            </a:r>
            <a:r>
              <a:rPr lang="zh-CN" altLang="en-US" sz="1000" kern="0" dirty="0">
                <a:solidFill>
                  <a:schemeClr val="bg1"/>
                </a:solidFill>
                <a:latin typeface="Arial" pitchFamily="34" charset="0"/>
                <a:ea typeface="微软雅黑" pitchFamily="34" charset="-122"/>
                <a:cs typeface="Arial" pitchFamily="34" charset="0"/>
              </a:rPr>
              <a:t>填加文字</a:t>
            </a:r>
            <a:endParaRPr lang="en-US" altLang="zh-CN" sz="1000" kern="0" dirty="0">
              <a:solidFill>
                <a:schemeClr val="bg1"/>
              </a:solidFill>
              <a:latin typeface="Arial" pitchFamily="34" charset="0"/>
              <a:ea typeface="微软雅黑" pitchFamily="34" charset="-122"/>
              <a:cs typeface="Arial" pitchFamily="34" charset="0"/>
            </a:endParaRPr>
          </a:p>
        </p:txBody>
      </p:sp>
      <p:sp>
        <p:nvSpPr>
          <p:cNvPr id="38" name="TextBox 37"/>
          <p:cNvSpPr txBox="1"/>
          <p:nvPr/>
        </p:nvSpPr>
        <p:spPr>
          <a:xfrm rot="21153244" flipH="1">
            <a:off x="3795619" y="3395160"/>
            <a:ext cx="1089068" cy="415498"/>
          </a:xfrm>
          <a:prstGeom prst="rect">
            <a:avLst/>
          </a:prstGeom>
          <a:noFill/>
          <a:scene3d>
            <a:camera prst="orthographicFront">
              <a:rot lat="0" lon="0" rev="180000"/>
            </a:camera>
            <a:lightRig rig="threePt" dir="t"/>
          </a:scene3d>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700" b="0" i="0" u="none" strike="noStrike" kern="0" cap="none" spc="0" normalizeH="0" baseline="0" noProof="0" dirty="0" smtClean="0">
                <a:ln>
                  <a:noFill/>
                </a:ln>
                <a:solidFill>
                  <a:schemeClr val="bg1"/>
                </a:solidFill>
                <a:effectLst/>
                <a:uLnTx/>
                <a:uFillTx/>
                <a:latin typeface="Arial" pitchFamily="34" charset="0"/>
                <a:ea typeface="微软雅黑" pitchFamily="34" charset="-122"/>
                <a:cs typeface="Arial" pitchFamily="34" charset="0"/>
              </a:rPr>
              <a:t> </a:t>
            </a:r>
            <a:r>
              <a:rPr kumimoji="0" lang="zh-CN" altLang="en-US" sz="1000" b="0" i="0" u="none" strike="noStrike" kern="0" cap="none" spc="0" normalizeH="0" baseline="0" noProof="0" dirty="0" smtClean="0">
                <a:ln>
                  <a:noFill/>
                </a:ln>
                <a:solidFill>
                  <a:schemeClr val="bg1"/>
                </a:solidFill>
                <a:effectLst/>
                <a:uLnTx/>
                <a:uFillTx/>
                <a:latin typeface="Arial" pitchFamily="34" charset="0"/>
                <a:ea typeface="微软雅黑" pitchFamily="34" charset="-122"/>
                <a:cs typeface="Arial" pitchFamily="34" charset="0"/>
              </a:rPr>
              <a:t>单击填加文字</a:t>
            </a:r>
            <a:endParaRPr kumimoji="0" lang="en-US" altLang="zh-CN" sz="1000" b="0" i="0" u="none" strike="noStrike" kern="0" cap="none" spc="0" normalizeH="0" baseline="0" noProof="0" dirty="0" smtClean="0">
              <a:ln>
                <a:noFill/>
              </a:ln>
              <a:solidFill>
                <a:schemeClr val="bg1"/>
              </a:solidFill>
              <a:effectLst/>
              <a:uLnTx/>
              <a:uFillTx/>
              <a:latin typeface="Arial" pitchFamily="34" charset="0"/>
              <a:ea typeface="微软雅黑" pitchFamily="34" charset="-122"/>
              <a:cs typeface="Arial" pitchFamily="34" charset="0"/>
            </a:endParaRPr>
          </a:p>
          <a:p>
            <a:pPr lvl="0" defTabSz="914400">
              <a:defRPr/>
            </a:pPr>
            <a:r>
              <a:rPr lang="zh-CN" altLang="en-US" sz="1000" kern="0" dirty="0" smtClean="0">
                <a:solidFill>
                  <a:schemeClr val="bg1"/>
                </a:solidFill>
                <a:latin typeface="Arial" pitchFamily="34" charset="0"/>
                <a:ea typeface="微软雅黑" pitchFamily="34" charset="-122"/>
                <a:cs typeface="Arial" pitchFamily="34" charset="0"/>
              </a:rPr>
              <a:t> 单击</a:t>
            </a:r>
            <a:r>
              <a:rPr lang="zh-CN" altLang="en-US" sz="1000" kern="0" dirty="0">
                <a:solidFill>
                  <a:schemeClr val="bg1"/>
                </a:solidFill>
                <a:latin typeface="Arial" pitchFamily="34" charset="0"/>
                <a:ea typeface="微软雅黑" pitchFamily="34" charset="-122"/>
                <a:cs typeface="Arial" pitchFamily="34" charset="0"/>
              </a:rPr>
              <a:t>填加文字</a:t>
            </a:r>
            <a:endParaRPr lang="en-US" altLang="zh-CN" sz="1000" kern="0" dirty="0">
              <a:solidFill>
                <a:schemeClr val="bg1"/>
              </a:solidFill>
              <a:latin typeface="Arial" pitchFamily="34" charset="0"/>
              <a:ea typeface="微软雅黑" pitchFamily="34" charset="-122"/>
              <a:cs typeface="Arial" pitchFamily="34" charset="0"/>
            </a:endParaRPr>
          </a:p>
        </p:txBody>
      </p:sp>
      <p:grpSp>
        <p:nvGrpSpPr>
          <p:cNvPr id="39" name="组合 38"/>
          <p:cNvGrpSpPr/>
          <p:nvPr/>
        </p:nvGrpSpPr>
        <p:grpSpPr>
          <a:xfrm>
            <a:off x="5724128" y="1417340"/>
            <a:ext cx="2304256" cy="3456384"/>
            <a:chOff x="9960717" y="-73984"/>
            <a:chExt cx="4320000" cy="6480000"/>
          </a:xfrm>
        </p:grpSpPr>
        <p:sp>
          <p:nvSpPr>
            <p:cNvPr id="40" name="矩形 39"/>
            <p:cNvSpPr/>
            <p:nvPr/>
          </p:nvSpPr>
          <p:spPr>
            <a:xfrm>
              <a:off x="9960717" y="-73984"/>
              <a:ext cx="4320000" cy="6480000"/>
            </a:xfrm>
            <a:prstGeom prst="rect">
              <a:avLst/>
            </a:prstGeom>
            <a:gradFill flip="none" rotWithShape="1">
              <a:gsLst>
                <a:gs pos="0">
                  <a:schemeClr val="bg1"/>
                </a:gs>
                <a:gs pos="100000">
                  <a:schemeClr val="bg1"/>
                </a:gs>
                <a:gs pos="57000">
                  <a:schemeClr val="bg1">
                    <a:lumMod val="85000"/>
                  </a:schemeClr>
                </a:gs>
              </a:gsLst>
              <a:lin ang="8100000" scaled="1"/>
              <a:tileRect/>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1" name="矩形 40"/>
            <p:cNvSpPr/>
            <p:nvPr/>
          </p:nvSpPr>
          <p:spPr>
            <a:xfrm>
              <a:off x="10032717" y="-1984"/>
              <a:ext cx="4176000" cy="6336000"/>
            </a:xfrm>
            <a:prstGeom prst="rect">
              <a:avLst/>
            </a:prstGeom>
            <a:gradFill flip="none" rotWithShape="1">
              <a:gsLst>
                <a:gs pos="1667">
                  <a:schemeClr val="bg1">
                    <a:lumMod val="85000"/>
                  </a:schemeClr>
                </a:gs>
                <a:gs pos="4700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3" name="矩形 62"/>
            <p:cNvSpPr/>
            <p:nvPr/>
          </p:nvSpPr>
          <p:spPr>
            <a:xfrm>
              <a:off x="10104718" y="63217"/>
              <a:ext cx="4032000" cy="1013017"/>
            </a:xfrm>
            <a:prstGeom prst="rect">
              <a:avLst/>
            </a:prstGeom>
            <a:solidFill>
              <a:schemeClr val="bg2"/>
            </a:solidFill>
            <a:ln>
              <a:noFill/>
            </a:ln>
            <a:effectLst>
              <a:innerShdw blurRad="63500" dist="12700" dir="13500000">
                <a:prstClr val="black">
                  <a:alpha val="3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4" name="矩形 63"/>
          <p:cNvSpPr/>
          <p:nvPr/>
        </p:nvSpPr>
        <p:spPr>
          <a:xfrm>
            <a:off x="6042172" y="1558740"/>
            <a:ext cx="1723550" cy="400110"/>
          </a:xfrm>
          <a:prstGeom prst="rect">
            <a:avLst/>
          </a:prstGeom>
        </p:spPr>
        <p:txBody>
          <a:bodyPr wrap="none">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单击添加</a:t>
            </a:r>
            <a:r>
              <a:rPr lang="zh-CN" altLang="en-US" sz="2000" b="1" dirty="0">
                <a:solidFill>
                  <a:schemeClr val="bg1"/>
                </a:solidFill>
                <a:latin typeface="微软雅黑" panose="020B0503020204020204" pitchFamily="34" charset="-122"/>
                <a:ea typeface="微软雅黑" panose="020B0503020204020204" pitchFamily="34" charset="-122"/>
              </a:rPr>
              <a:t>标题</a:t>
            </a:r>
          </a:p>
        </p:txBody>
      </p:sp>
      <p:sp>
        <p:nvSpPr>
          <p:cNvPr id="65" name="矩形 64"/>
          <p:cNvSpPr/>
          <p:nvPr/>
        </p:nvSpPr>
        <p:spPr>
          <a:xfrm>
            <a:off x="5932988" y="2241163"/>
            <a:ext cx="1886534" cy="2308324"/>
          </a:xfrm>
          <a:prstGeom prst="rect">
            <a:avLst/>
          </a:prstGeom>
        </p:spPr>
        <p:txBody>
          <a:bodyPr wrap="square">
            <a:spAutoFit/>
          </a:bodyPr>
          <a:lstStyle/>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a:t>
            </a:r>
            <a:r>
              <a:rPr lang="zh-CN" altLang="en-US" sz="1200" dirty="0" smtClean="0">
                <a:solidFill>
                  <a:schemeClr val="accent6">
                    <a:lumMod val="75000"/>
                    <a:lumOff val="25000"/>
                  </a:schemeClr>
                </a:solidFill>
                <a:latin typeface="微软雅黑" panose="020B0503020204020204" pitchFamily="34" charset="-122"/>
                <a:ea typeface="微软雅黑" panose="020B0503020204020204" pitchFamily="34" charset="-122"/>
              </a:rPr>
              <a:t>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a:t>
            </a:r>
            <a:r>
              <a:rPr lang="zh-CN" altLang="en-US" sz="1200" dirty="0" smtClean="0">
                <a:solidFill>
                  <a:schemeClr val="accent6">
                    <a:lumMod val="75000"/>
                    <a:lumOff val="25000"/>
                  </a:schemeClr>
                </a:solidFill>
                <a:latin typeface="微软雅黑" panose="020B0503020204020204" pitchFamily="34" charset="-122"/>
                <a:ea typeface="微软雅黑" panose="020B0503020204020204" pitchFamily="34" charset="-122"/>
              </a:rPr>
              <a:t>文本内容</a:t>
            </a:r>
            <a:endPar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a:t>
            </a:r>
            <a:r>
              <a:rPr lang="zh-CN" altLang="en-US" sz="1200" dirty="0" smtClean="0">
                <a:solidFill>
                  <a:schemeClr val="accent6">
                    <a:lumMod val="75000"/>
                    <a:lumOff val="25000"/>
                  </a:schemeClr>
                </a:solidFill>
                <a:latin typeface="微软雅黑" panose="020B0503020204020204" pitchFamily="34" charset="-122"/>
                <a:ea typeface="微软雅黑" panose="020B0503020204020204" pitchFamily="34" charset="-122"/>
              </a:rPr>
              <a:t>文本</a:t>
            </a: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chemeClr val="accent6">
                    <a:lumMod val="75000"/>
                    <a:lumOff val="25000"/>
                  </a:schemeClr>
                </a:solidFill>
                <a:latin typeface="微软雅黑" panose="020B0503020204020204" pitchFamily="34" charset="-122"/>
                <a:ea typeface="微软雅黑" panose="020B0503020204020204" pitchFamily="34" charset="-122"/>
              </a:rPr>
              <a:t>单击</a:t>
            </a: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此处添加</a:t>
            </a:r>
            <a:r>
              <a:rPr lang="zh-CN" altLang="en-US" sz="1200" dirty="0" smtClean="0">
                <a:solidFill>
                  <a:schemeClr val="accent6">
                    <a:lumMod val="75000"/>
                    <a:lumOff val="25000"/>
                  </a:schemeClr>
                </a:solidFill>
                <a:latin typeface="微软雅黑" panose="020B0503020204020204" pitchFamily="34" charset="-122"/>
                <a:ea typeface="微软雅黑" panose="020B0503020204020204" pitchFamily="34" charset="-122"/>
              </a:rPr>
              <a:t>文本</a:t>
            </a: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chemeClr val="accent6">
                    <a:lumMod val="75000"/>
                    <a:lumOff val="25000"/>
                  </a:schemeClr>
                </a:solidFill>
                <a:latin typeface="微软雅黑" panose="020B0503020204020204" pitchFamily="34" charset="-122"/>
                <a:ea typeface="微软雅黑" panose="020B0503020204020204" pitchFamily="34" charset="-122"/>
              </a:rPr>
              <a:t>单击</a:t>
            </a: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此处添加</a:t>
            </a:r>
            <a:r>
              <a:rPr lang="zh-CN" altLang="en-US" sz="1200" dirty="0" smtClean="0">
                <a:solidFill>
                  <a:schemeClr val="accent6">
                    <a:lumMod val="75000"/>
                    <a:lumOff val="25000"/>
                  </a:schemeClr>
                </a:solidFill>
                <a:latin typeface="微软雅黑" panose="020B0503020204020204" pitchFamily="34" charset="-122"/>
                <a:ea typeface="微软雅黑" panose="020B0503020204020204" pitchFamily="34" charset="-122"/>
              </a:rPr>
              <a:t>文本</a:t>
            </a: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chemeClr val="accent6">
                    <a:lumMod val="75000"/>
                    <a:lumOff val="25000"/>
                  </a:schemeClr>
                </a:solidFill>
                <a:latin typeface="微软雅黑" panose="020B0503020204020204" pitchFamily="34" charset="-122"/>
                <a:ea typeface="微软雅黑" panose="020B0503020204020204" pitchFamily="34" charset="-122"/>
              </a:rPr>
              <a:t>单击</a:t>
            </a: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此处添加</a:t>
            </a:r>
            <a:r>
              <a:rPr lang="zh-CN" altLang="en-US" sz="1200" dirty="0" smtClean="0">
                <a:solidFill>
                  <a:schemeClr val="accent6">
                    <a:lumMod val="75000"/>
                    <a:lumOff val="25000"/>
                  </a:schemeClr>
                </a:solidFill>
                <a:latin typeface="微软雅黑" panose="020B0503020204020204" pitchFamily="34" charset="-122"/>
                <a:ea typeface="微软雅黑" panose="020B0503020204020204" pitchFamily="34" charset="-122"/>
              </a:rPr>
              <a:t>文本</a:t>
            </a: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chemeClr val="accent6">
                    <a:lumMod val="75000"/>
                    <a:lumOff val="25000"/>
                  </a:schemeClr>
                </a:solidFill>
                <a:latin typeface="微软雅黑" panose="020B0503020204020204" pitchFamily="34" charset="-122"/>
                <a:ea typeface="微软雅黑" panose="020B0503020204020204" pitchFamily="34" charset="-122"/>
              </a:rPr>
              <a:t>单击</a:t>
            </a: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此处添加</a:t>
            </a:r>
            <a:r>
              <a:rPr lang="zh-CN" altLang="en-US" sz="1200" dirty="0" smtClean="0">
                <a:solidFill>
                  <a:schemeClr val="accent6">
                    <a:lumMod val="75000"/>
                    <a:lumOff val="25000"/>
                  </a:schemeClr>
                </a:solidFill>
                <a:latin typeface="微软雅黑" panose="020B0503020204020204" pitchFamily="34" charset="-122"/>
                <a:ea typeface="微软雅黑" panose="020B0503020204020204" pitchFamily="34" charset="-122"/>
              </a:rPr>
              <a:t>文本</a:t>
            </a: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chemeClr val="accent6">
                    <a:lumMod val="75000"/>
                    <a:lumOff val="25000"/>
                  </a:schemeClr>
                </a:solidFill>
                <a:latin typeface="微软雅黑" panose="020B0503020204020204" pitchFamily="34" charset="-122"/>
                <a:ea typeface="微软雅黑" panose="020B0503020204020204" pitchFamily="34" charset="-122"/>
              </a:rPr>
              <a:t>单击</a:t>
            </a: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此处添加</a:t>
            </a:r>
            <a:r>
              <a:rPr lang="zh-CN" altLang="en-US" sz="1200" dirty="0" smtClean="0">
                <a:solidFill>
                  <a:schemeClr val="accent6">
                    <a:lumMod val="75000"/>
                    <a:lumOff val="25000"/>
                  </a:schemeClr>
                </a:solidFill>
                <a:latin typeface="微软雅黑" panose="020B0503020204020204" pitchFamily="34" charset="-122"/>
                <a:ea typeface="微软雅黑" panose="020B0503020204020204" pitchFamily="34" charset="-122"/>
              </a:rPr>
              <a:t>文本</a:t>
            </a: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7013558"/>
      </p:ext>
    </p:extLst>
  </p:cSld>
  <p:clrMapOvr>
    <a:masterClrMapping/>
  </p:clrMapOvr>
  <p:transition spd="med" advClick="0" advTm="1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35" presetClass="entr" presetSubtype="0"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1000"/>
                                            <p:tgtEl>
                                              <p:spTgt spid="26"/>
                                            </p:tgtEl>
                                          </p:cBhvr>
                                        </p:animEffect>
                                        <p:anim calcmode="lin" valueType="num">
                                          <p:cBhvr>
                                            <p:cTn id="12" dur="1000" fill="hold"/>
                                            <p:tgtEl>
                                              <p:spTgt spid="26"/>
                                            </p:tgtEl>
                                            <p:attrNameLst>
                                              <p:attrName>style.rotation</p:attrName>
                                            </p:attrNameLst>
                                          </p:cBhvr>
                                          <p:tavLst>
                                            <p:tav tm="0">
                                              <p:val>
                                                <p:fltVal val="720"/>
                                              </p:val>
                                            </p:tav>
                                            <p:tav tm="100000">
                                              <p:val>
                                                <p:fltVal val="0"/>
                                              </p:val>
                                            </p:tav>
                                          </p:tavLst>
                                        </p:anim>
                                        <p:anim calcmode="lin" valueType="num">
                                          <p:cBhvr>
                                            <p:cTn id="13" dur="1000" fill="hold"/>
                                            <p:tgtEl>
                                              <p:spTgt spid="26"/>
                                            </p:tgtEl>
                                            <p:attrNameLst>
                                              <p:attrName>ppt_h</p:attrName>
                                            </p:attrNameLst>
                                          </p:cBhvr>
                                          <p:tavLst>
                                            <p:tav tm="0">
                                              <p:val>
                                                <p:fltVal val="0"/>
                                              </p:val>
                                            </p:tav>
                                            <p:tav tm="100000">
                                              <p:val>
                                                <p:strVal val="#ppt_h"/>
                                              </p:val>
                                            </p:tav>
                                          </p:tavLst>
                                        </p:anim>
                                        <p:anim calcmode="lin" valueType="num">
                                          <p:cBhvr>
                                            <p:cTn id="14" dur="1000" fill="hold"/>
                                            <p:tgtEl>
                                              <p:spTgt spid="26"/>
                                            </p:tgtEl>
                                            <p:attrNameLst>
                                              <p:attrName>ppt_w</p:attrName>
                                            </p:attrNameLst>
                                          </p:cBhvr>
                                          <p:tavLst>
                                            <p:tav tm="0">
                                              <p:val>
                                                <p:fltVal val="0"/>
                                              </p:val>
                                            </p:tav>
                                            <p:tav tm="100000">
                                              <p:val>
                                                <p:strVal val="#ppt_w"/>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500"/>
                                            <p:tgtEl>
                                              <p:spTgt spid="27"/>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left)">
                                          <p:cBhvr>
                                            <p:cTn id="35" dur="500"/>
                                            <p:tgtEl>
                                              <p:spTgt spid="29"/>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500"/>
                                            <p:tgtEl>
                                              <p:spTgt spid="3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500"/>
                                            <p:tgtEl>
                                              <p:spTgt spid="30"/>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wipe(left)">
                                          <p:cBhvr>
                                            <p:cTn id="48" dur="500"/>
                                            <p:tgtEl>
                                              <p:spTgt spid="32"/>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34"/>
                                            </p:tgtEl>
                                            <p:attrNameLst>
                                              <p:attrName>style.visibility</p:attrName>
                                            </p:attrNameLst>
                                          </p:cBhvr>
                                          <p:to>
                                            <p:strVal val="visible"/>
                                          </p:to>
                                        </p:set>
                                        <p:animEffect transition="in" filter="fade">
                                          <p:cBhvr>
                                            <p:cTn id="53" dur="500"/>
                                            <p:tgtEl>
                                              <p:spTgt spid="34"/>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3"/>
                                            </p:tgtEl>
                                            <p:attrNameLst>
                                              <p:attrName>style.visibility</p:attrName>
                                            </p:attrNameLst>
                                          </p:cBhvr>
                                          <p:to>
                                            <p:strVal val="visible"/>
                                          </p:to>
                                        </p:set>
                                        <p:animEffect transition="in" filter="fade">
                                          <p:cBhvr>
                                            <p:cTn id="56" dur="500"/>
                                            <p:tgtEl>
                                              <p:spTgt spid="33"/>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37"/>
                                            </p:tgtEl>
                                            <p:attrNameLst>
                                              <p:attrName>style.visibility</p:attrName>
                                            </p:attrNameLst>
                                          </p:cBhvr>
                                          <p:to>
                                            <p:strVal val="visible"/>
                                          </p:to>
                                        </p:set>
                                        <p:animEffect transition="in" filter="wipe(left)">
                                          <p:cBhvr>
                                            <p:cTn id="61" dur="500"/>
                                            <p:tgtEl>
                                              <p:spTgt spid="37"/>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35"/>
                                            </p:tgtEl>
                                            <p:attrNameLst>
                                              <p:attrName>style.visibility</p:attrName>
                                            </p:attrNameLst>
                                          </p:cBhvr>
                                          <p:to>
                                            <p:strVal val="visible"/>
                                          </p:to>
                                        </p:set>
                                        <p:animEffect transition="in" filter="fade">
                                          <p:cBhvr>
                                            <p:cTn id="66" dur="500"/>
                                            <p:tgtEl>
                                              <p:spTgt spid="35"/>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6"/>
                                            </p:tgtEl>
                                            <p:attrNameLst>
                                              <p:attrName>style.visibility</p:attrName>
                                            </p:attrNameLst>
                                          </p:cBhvr>
                                          <p:to>
                                            <p:strVal val="visible"/>
                                          </p:to>
                                        </p:set>
                                        <p:animEffect transition="in" filter="fade">
                                          <p:cBhvr>
                                            <p:cTn id="69" dur="500"/>
                                            <p:tgtEl>
                                              <p:spTgt spid="36"/>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grpId="0" nodeType="clickEffect">
                                      <p:stCondLst>
                                        <p:cond delay="0"/>
                                      </p:stCondLst>
                                      <p:childTnLst>
                                        <p:set>
                                          <p:cBhvr>
                                            <p:cTn id="73" dur="1" fill="hold">
                                              <p:stCondLst>
                                                <p:cond delay="0"/>
                                              </p:stCondLst>
                                            </p:cTn>
                                            <p:tgtEl>
                                              <p:spTgt spid="38"/>
                                            </p:tgtEl>
                                            <p:attrNameLst>
                                              <p:attrName>style.visibility</p:attrName>
                                            </p:attrNameLst>
                                          </p:cBhvr>
                                          <p:to>
                                            <p:strVal val="visible"/>
                                          </p:to>
                                        </p:set>
                                        <p:animEffect transition="in" filter="wipe(left)">
                                          <p:cBhvr>
                                            <p:cTn id="74" dur="500"/>
                                            <p:tgtEl>
                                              <p:spTgt spid="38"/>
                                            </p:tgtEl>
                                          </p:cBhvr>
                                        </p:animEffect>
                                      </p:childTnLst>
                                    </p:cTn>
                                  </p:par>
                                </p:childTnLst>
                              </p:cTn>
                            </p:par>
                            <p:par>
                              <p:cTn id="75" fill="hold">
                                <p:stCondLst>
                                  <p:cond delay="500"/>
                                </p:stCondLst>
                                <p:childTnLst>
                                  <p:par>
                                    <p:cTn id="76" presetID="2" presetClass="entr" presetSubtype="2" fill="hold" nodeType="afterEffect" p14:presetBounceEnd="68000">
                                      <p:stCondLst>
                                        <p:cond delay="0"/>
                                      </p:stCondLst>
                                      <p:childTnLst>
                                        <p:set>
                                          <p:cBhvr>
                                            <p:cTn id="77" dur="1" fill="hold">
                                              <p:stCondLst>
                                                <p:cond delay="0"/>
                                              </p:stCondLst>
                                            </p:cTn>
                                            <p:tgtEl>
                                              <p:spTgt spid="39"/>
                                            </p:tgtEl>
                                            <p:attrNameLst>
                                              <p:attrName>style.visibility</p:attrName>
                                            </p:attrNameLst>
                                          </p:cBhvr>
                                          <p:to>
                                            <p:strVal val="visible"/>
                                          </p:to>
                                        </p:set>
                                        <p:anim calcmode="lin" valueType="num" p14:bounceEnd="68000">
                                          <p:cBhvr additive="base">
                                            <p:cTn id="78" dur="500" fill="hold"/>
                                            <p:tgtEl>
                                              <p:spTgt spid="39"/>
                                            </p:tgtEl>
                                            <p:attrNameLst>
                                              <p:attrName>ppt_x</p:attrName>
                                            </p:attrNameLst>
                                          </p:cBhvr>
                                          <p:tavLst>
                                            <p:tav tm="0">
                                              <p:val>
                                                <p:strVal val="1+#ppt_w/2"/>
                                              </p:val>
                                            </p:tav>
                                            <p:tav tm="100000">
                                              <p:val>
                                                <p:strVal val="#ppt_x"/>
                                              </p:val>
                                            </p:tav>
                                          </p:tavLst>
                                        </p:anim>
                                        <p:anim calcmode="lin" valueType="num" p14:bounceEnd="68000">
                                          <p:cBhvr additive="base">
                                            <p:cTn id="79" dur="500" fill="hold"/>
                                            <p:tgtEl>
                                              <p:spTgt spid="39"/>
                                            </p:tgtEl>
                                            <p:attrNameLst>
                                              <p:attrName>ppt_y</p:attrName>
                                            </p:attrNameLst>
                                          </p:cBhvr>
                                          <p:tavLst>
                                            <p:tav tm="0">
                                              <p:val>
                                                <p:strVal val="#ppt_y"/>
                                              </p:val>
                                            </p:tav>
                                            <p:tav tm="100000">
                                              <p:val>
                                                <p:strVal val="#ppt_y"/>
                                              </p:val>
                                            </p:tav>
                                          </p:tavLst>
                                        </p:anim>
                                      </p:childTnLst>
                                    </p:cTn>
                                  </p:par>
                                </p:childTnLst>
                              </p:cTn>
                            </p:par>
                            <p:par>
                              <p:cTn id="80" fill="hold">
                                <p:stCondLst>
                                  <p:cond delay="1000"/>
                                </p:stCondLst>
                                <p:childTnLst>
                                  <p:par>
                                    <p:cTn id="81" presetID="22" presetClass="entr" presetSubtype="8" fill="hold" grpId="0" nodeType="afterEffect">
                                      <p:stCondLst>
                                        <p:cond delay="0"/>
                                      </p:stCondLst>
                                      <p:childTnLst>
                                        <p:set>
                                          <p:cBhvr>
                                            <p:cTn id="82" dur="1" fill="hold">
                                              <p:stCondLst>
                                                <p:cond delay="0"/>
                                              </p:stCondLst>
                                            </p:cTn>
                                            <p:tgtEl>
                                              <p:spTgt spid="64"/>
                                            </p:tgtEl>
                                            <p:attrNameLst>
                                              <p:attrName>style.visibility</p:attrName>
                                            </p:attrNameLst>
                                          </p:cBhvr>
                                          <p:to>
                                            <p:strVal val="visible"/>
                                          </p:to>
                                        </p:set>
                                        <p:animEffect transition="in" filter="wipe(left)">
                                          <p:cBhvr>
                                            <p:cTn id="83" dur="500"/>
                                            <p:tgtEl>
                                              <p:spTgt spid="64"/>
                                            </p:tgtEl>
                                          </p:cBhvr>
                                        </p:animEffect>
                                      </p:childTnLst>
                                    </p:cTn>
                                  </p:par>
                                </p:childTnLst>
                              </p:cTn>
                            </p:par>
                            <p:par>
                              <p:cTn id="84" fill="hold">
                                <p:stCondLst>
                                  <p:cond delay="1500"/>
                                </p:stCondLst>
                                <p:childTnLst>
                                  <p:par>
                                    <p:cTn id="85" presetID="42" presetClass="entr" presetSubtype="0" fill="hold" grpId="0" nodeType="afterEffect">
                                      <p:stCondLst>
                                        <p:cond delay="0"/>
                                      </p:stCondLst>
                                      <p:childTnLst>
                                        <p:set>
                                          <p:cBhvr>
                                            <p:cTn id="86" dur="1" fill="hold">
                                              <p:stCondLst>
                                                <p:cond delay="0"/>
                                              </p:stCondLst>
                                            </p:cTn>
                                            <p:tgtEl>
                                              <p:spTgt spid="65"/>
                                            </p:tgtEl>
                                            <p:attrNameLst>
                                              <p:attrName>style.visibility</p:attrName>
                                            </p:attrNameLst>
                                          </p:cBhvr>
                                          <p:to>
                                            <p:strVal val="visible"/>
                                          </p:to>
                                        </p:set>
                                        <p:animEffect transition="in" filter="fade">
                                          <p:cBhvr>
                                            <p:cTn id="87" dur="750"/>
                                            <p:tgtEl>
                                              <p:spTgt spid="65"/>
                                            </p:tgtEl>
                                          </p:cBhvr>
                                        </p:animEffect>
                                        <p:anim calcmode="lin" valueType="num">
                                          <p:cBhvr>
                                            <p:cTn id="88" dur="750" fill="hold"/>
                                            <p:tgtEl>
                                              <p:spTgt spid="65"/>
                                            </p:tgtEl>
                                            <p:attrNameLst>
                                              <p:attrName>ppt_x</p:attrName>
                                            </p:attrNameLst>
                                          </p:cBhvr>
                                          <p:tavLst>
                                            <p:tav tm="0">
                                              <p:val>
                                                <p:strVal val="#ppt_x"/>
                                              </p:val>
                                            </p:tav>
                                            <p:tav tm="100000">
                                              <p:val>
                                                <p:strVal val="#ppt_x"/>
                                              </p:val>
                                            </p:tav>
                                          </p:tavLst>
                                        </p:anim>
                                        <p:anim calcmode="lin" valueType="num">
                                          <p:cBhvr>
                                            <p:cTn id="89" dur="750" fill="hold"/>
                                            <p:tgtEl>
                                              <p:spTgt spid="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4" grpId="0" animBg="1"/>
          <p:bldP spid="25" grpId="0" animBg="1"/>
          <p:bldP spid="27" grpId="0"/>
          <p:bldP spid="28" grpId="0"/>
          <p:bldP spid="29" grpId="0"/>
          <p:bldP spid="30" grpId="0"/>
          <p:bldP spid="31" grpId="0"/>
          <p:bldP spid="32" grpId="0"/>
          <p:bldP spid="33" grpId="0"/>
          <p:bldP spid="34" grpId="0"/>
          <p:bldP spid="35" grpId="0"/>
          <p:bldP spid="36" grpId="0"/>
          <p:bldP spid="37" grpId="0"/>
          <p:bldP spid="38" grpId="0"/>
          <p:bldP spid="64" grpId="0"/>
          <p:bldP spid="6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35" presetClass="entr" presetSubtype="0"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1000"/>
                                            <p:tgtEl>
                                              <p:spTgt spid="26"/>
                                            </p:tgtEl>
                                          </p:cBhvr>
                                        </p:animEffect>
                                        <p:anim calcmode="lin" valueType="num">
                                          <p:cBhvr>
                                            <p:cTn id="12" dur="1000" fill="hold"/>
                                            <p:tgtEl>
                                              <p:spTgt spid="26"/>
                                            </p:tgtEl>
                                            <p:attrNameLst>
                                              <p:attrName>style.rotation</p:attrName>
                                            </p:attrNameLst>
                                          </p:cBhvr>
                                          <p:tavLst>
                                            <p:tav tm="0">
                                              <p:val>
                                                <p:fltVal val="720"/>
                                              </p:val>
                                            </p:tav>
                                            <p:tav tm="100000">
                                              <p:val>
                                                <p:fltVal val="0"/>
                                              </p:val>
                                            </p:tav>
                                          </p:tavLst>
                                        </p:anim>
                                        <p:anim calcmode="lin" valueType="num">
                                          <p:cBhvr>
                                            <p:cTn id="13" dur="1000" fill="hold"/>
                                            <p:tgtEl>
                                              <p:spTgt spid="26"/>
                                            </p:tgtEl>
                                            <p:attrNameLst>
                                              <p:attrName>ppt_h</p:attrName>
                                            </p:attrNameLst>
                                          </p:cBhvr>
                                          <p:tavLst>
                                            <p:tav tm="0">
                                              <p:val>
                                                <p:fltVal val="0"/>
                                              </p:val>
                                            </p:tav>
                                            <p:tav tm="100000">
                                              <p:val>
                                                <p:strVal val="#ppt_h"/>
                                              </p:val>
                                            </p:tav>
                                          </p:tavLst>
                                        </p:anim>
                                        <p:anim calcmode="lin" valueType="num">
                                          <p:cBhvr>
                                            <p:cTn id="14" dur="1000" fill="hold"/>
                                            <p:tgtEl>
                                              <p:spTgt spid="26"/>
                                            </p:tgtEl>
                                            <p:attrNameLst>
                                              <p:attrName>ppt_w</p:attrName>
                                            </p:attrNameLst>
                                          </p:cBhvr>
                                          <p:tavLst>
                                            <p:tav tm="0">
                                              <p:val>
                                                <p:fltVal val="0"/>
                                              </p:val>
                                            </p:tav>
                                            <p:tav tm="100000">
                                              <p:val>
                                                <p:strVal val="#ppt_w"/>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500"/>
                                            <p:tgtEl>
                                              <p:spTgt spid="27"/>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left)">
                                          <p:cBhvr>
                                            <p:cTn id="35" dur="500"/>
                                            <p:tgtEl>
                                              <p:spTgt spid="29"/>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500"/>
                                            <p:tgtEl>
                                              <p:spTgt spid="3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500"/>
                                            <p:tgtEl>
                                              <p:spTgt spid="30"/>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wipe(left)">
                                          <p:cBhvr>
                                            <p:cTn id="48" dur="500"/>
                                            <p:tgtEl>
                                              <p:spTgt spid="32"/>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34"/>
                                            </p:tgtEl>
                                            <p:attrNameLst>
                                              <p:attrName>style.visibility</p:attrName>
                                            </p:attrNameLst>
                                          </p:cBhvr>
                                          <p:to>
                                            <p:strVal val="visible"/>
                                          </p:to>
                                        </p:set>
                                        <p:animEffect transition="in" filter="fade">
                                          <p:cBhvr>
                                            <p:cTn id="53" dur="500"/>
                                            <p:tgtEl>
                                              <p:spTgt spid="34"/>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3"/>
                                            </p:tgtEl>
                                            <p:attrNameLst>
                                              <p:attrName>style.visibility</p:attrName>
                                            </p:attrNameLst>
                                          </p:cBhvr>
                                          <p:to>
                                            <p:strVal val="visible"/>
                                          </p:to>
                                        </p:set>
                                        <p:animEffect transition="in" filter="fade">
                                          <p:cBhvr>
                                            <p:cTn id="56" dur="500"/>
                                            <p:tgtEl>
                                              <p:spTgt spid="33"/>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37"/>
                                            </p:tgtEl>
                                            <p:attrNameLst>
                                              <p:attrName>style.visibility</p:attrName>
                                            </p:attrNameLst>
                                          </p:cBhvr>
                                          <p:to>
                                            <p:strVal val="visible"/>
                                          </p:to>
                                        </p:set>
                                        <p:animEffect transition="in" filter="wipe(left)">
                                          <p:cBhvr>
                                            <p:cTn id="61" dur="500"/>
                                            <p:tgtEl>
                                              <p:spTgt spid="37"/>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35"/>
                                            </p:tgtEl>
                                            <p:attrNameLst>
                                              <p:attrName>style.visibility</p:attrName>
                                            </p:attrNameLst>
                                          </p:cBhvr>
                                          <p:to>
                                            <p:strVal val="visible"/>
                                          </p:to>
                                        </p:set>
                                        <p:animEffect transition="in" filter="fade">
                                          <p:cBhvr>
                                            <p:cTn id="66" dur="500"/>
                                            <p:tgtEl>
                                              <p:spTgt spid="35"/>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6"/>
                                            </p:tgtEl>
                                            <p:attrNameLst>
                                              <p:attrName>style.visibility</p:attrName>
                                            </p:attrNameLst>
                                          </p:cBhvr>
                                          <p:to>
                                            <p:strVal val="visible"/>
                                          </p:to>
                                        </p:set>
                                        <p:animEffect transition="in" filter="fade">
                                          <p:cBhvr>
                                            <p:cTn id="69" dur="500"/>
                                            <p:tgtEl>
                                              <p:spTgt spid="36"/>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grpId="0" nodeType="clickEffect">
                                      <p:stCondLst>
                                        <p:cond delay="0"/>
                                      </p:stCondLst>
                                      <p:childTnLst>
                                        <p:set>
                                          <p:cBhvr>
                                            <p:cTn id="73" dur="1" fill="hold">
                                              <p:stCondLst>
                                                <p:cond delay="0"/>
                                              </p:stCondLst>
                                            </p:cTn>
                                            <p:tgtEl>
                                              <p:spTgt spid="38"/>
                                            </p:tgtEl>
                                            <p:attrNameLst>
                                              <p:attrName>style.visibility</p:attrName>
                                            </p:attrNameLst>
                                          </p:cBhvr>
                                          <p:to>
                                            <p:strVal val="visible"/>
                                          </p:to>
                                        </p:set>
                                        <p:animEffect transition="in" filter="wipe(left)">
                                          <p:cBhvr>
                                            <p:cTn id="74" dur="500"/>
                                            <p:tgtEl>
                                              <p:spTgt spid="38"/>
                                            </p:tgtEl>
                                          </p:cBhvr>
                                        </p:animEffect>
                                      </p:childTnLst>
                                    </p:cTn>
                                  </p:par>
                                </p:childTnLst>
                              </p:cTn>
                            </p:par>
                            <p:par>
                              <p:cTn id="75" fill="hold">
                                <p:stCondLst>
                                  <p:cond delay="500"/>
                                </p:stCondLst>
                                <p:childTnLst>
                                  <p:par>
                                    <p:cTn id="76" presetID="2" presetClass="entr" presetSubtype="2" fill="hold" nodeType="afterEffect">
                                      <p:stCondLst>
                                        <p:cond delay="0"/>
                                      </p:stCondLst>
                                      <p:childTnLst>
                                        <p:set>
                                          <p:cBhvr>
                                            <p:cTn id="77" dur="1" fill="hold">
                                              <p:stCondLst>
                                                <p:cond delay="0"/>
                                              </p:stCondLst>
                                            </p:cTn>
                                            <p:tgtEl>
                                              <p:spTgt spid="39"/>
                                            </p:tgtEl>
                                            <p:attrNameLst>
                                              <p:attrName>style.visibility</p:attrName>
                                            </p:attrNameLst>
                                          </p:cBhvr>
                                          <p:to>
                                            <p:strVal val="visible"/>
                                          </p:to>
                                        </p:set>
                                        <p:anim calcmode="lin" valueType="num">
                                          <p:cBhvr additive="base">
                                            <p:cTn id="78" dur="500" fill="hold"/>
                                            <p:tgtEl>
                                              <p:spTgt spid="39"/>
                                            </p:tgtEl>
                                            <p:attrNameLst>
                                              <p:attrName>ppt_x</p:attrName>
                                            </p:attrNameLst>
                                          </p:cBhvr>
                                          <p:tavLst>
                                            <p:tav tm="0">
                                              <p:val>
                                                <p:strVal val="1+#ppt_w/2"/>
                                              </p:val>
                                            </p:tav>
                                            <p:tav tm="100000">
                                              <p:val>
                                                <p:strVal val="#ppt_x"/>
                                              </p:val>
                                            </p:tav>
                                          </p:tavLst>
                                        </p:anim>
                                        <p:anim calcmode="lin" valueType="num">
                                          <p:cBhvr additive="base">
                                            <p:cTn id="79" dur="500" fill="hold"/>
                                            <p:tgtEl>
                                              <p:spTgt spid="39"/>
                                            </p:tgtEl>
                                            <p:attrNameLst>
                                              <p:attrName>ppt_y</p:attrName>
                                            </p:attrNameLst>
                                          </p:cBhvr>
                                          <p:tavLst>
                                            <p:tav tm="0">
                                              <p:val>
                                                <p:strVal val="#ppt_y"/>
                                              </p:val>
                                            </p:tav>
                                            <p:tav tm="100000">
                                              <p:val>
                                                <p:strVal val="#ppt_y"/>
                                              </p:val>
                                            </p:tav>
                                          </p:tavLst>
                                        </p:anim>
                                      </p:childTnLst>
                                    </p:cTn>
                                  </p:par>
                                </p:childTnLst>
                              </p:cTn>
                            </p:par>
                            <p:par>
                              <p:cTn id="80" fill="hold">
                                <p:stCondLst>
                                  <p:cond delay="1000"/>
                                </p:stCondLst>
                                <p:childTnLst>
                                  <p:par>
                                    <p:cTn id="81" presetID="22" presetClass="entr" presetSubtype="8" fill="hold" grpId="0" nodeType="afterEffect">
                                      <p:stCondLst>
                                        <p:cond delay="0"/>
                                      </p:stCondLst>
                                      <p:childTnLst>
                                        <p:set>
                                          <p:cBhvr>
                                            <p:cTn id="82" dur="1" fill="hold">
                                              <p:stCondLst>
                                                <p:cond delay="0"/>
                                              </p:stCondLst>
                                            </p:cTn>
                                            <p:tgtEl>
                                              <p:spTgt spid="64"/>
                                            </p:tgtEl>
                                            <p:attrNameLst>
                                              <p:attrName>style.visibility</p:attrName>
                                            </p:attrNameLst>
                                          </p:cBhvr>
                                          <p:to>
                                            <p:strVal val="visible"/>
                                          </p:to>
                                        </p:set>
                                        <p:animEffect transition="in" filter="wipe(left)">
                                          <p:cBhvr>
                                            <p:cTn id="83" dur="500"/>
                                            <p:tgtEl>
                                              <p:spTgt spid="64"/>
                                            </p:tgtEl>
                                          </p:cBhvr>
                                        </p:animEffect>
                                      </p:childTnLst>
                                    </p:cTn>
                                  </p:par>
                                </p:childTnLst>
                              </p:cTn>
                            </p:par>
                            <p:par>
                              <p:cTn id="84" fill="hold">
                                <p:stCondLst>
                                  <p:cond delay="1500"/>
                                </p:stCondLst>
                                <p:childTnLst>
                                  <p:par>
                                    <p:cTn id="85" presetID="42" presetClass="entr" presetSubtype="0" fill="hold" grpId="0" nodeType="afterEffect">
                                      <p:stCondLst>
                                        <p:cond delay="0"/>
                                      </p:stCondLst>
                                      <p:childTnLst>
                                        <p:set>
                                          <p:cBhvr>
                                            <p:cTn id="86" dur="1" fill="hold">
                                              <p:stCondLst>
                                                <p:cond delay="0"/>
                                              </p:stCondLst>
                                            </p:cTn>
                                            <p:tgtEl>
                                              <p:spTgt spid="65"/>
                                            </p:tgtEl>
                                            <p:attrNameLst>
                                              <p:attrName>style.visibility</p:attrName>
                                            </p:attrNameLst>
                                          </p:cBhvr>
                                          <p:to>
                                            <p:strVal val="visible"/>
                                          </p:to>
                                        </p:set>
                                        <p:animEffect transition="in" filter="fade">
                                          <p:cBhvr>
                                            <p:cTn id="87" dur="750"/>
                                            <p:tgtEl>
                                              <p:spTgt spid="65"/>
                                            </p:tgtEl>
                                          </p:cBhvr>
                                        </p:animEffect>
                                        <p:anim calcmode="lin" valueType="num">
                                          <p:cBhvr>
                                            <p:cTn id="88" dur="750" fill="hold"/>
                                            <p:tgtEl>
                                              <p:spTgt spid="65"/>
                                            </p:tgtEl>
                                            <p:attrNameLst>
                                              <p:attrName>ppt_x</p:attrName>
                                            </p:attrNameLst>
                                          </p:cBhvr>
                                          <p:tavLst>
                                            <p:tav tm="0">
                                              <p:val>
                                                <p:strVal val="#ppt_x"/>
                                              </p:val>
                                            </p:tav>
                                            <p:tav tm="100000">
                                              <p:val>
                                                <p:strVal val="#ppt_x"/>
                                              </p:val>
                                            </p:tav>
                                          </p:tavLst>
                                        </p:anim>
                                        <p:anim calcmode="lin" valueType="num">
                                          <p:cBhvr>
                                            <p:cTn id="89" dur="750" fill="hold"/>
                                            <p:tgtEl>
                                              <p:spTgt spid="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4" grpId="0" animBg="1"/>
          <p:bldP spid="25" grpId="0" animBg="1"/>
          <p:bldP spid="27" grpId="0"/>
          <p:bldP spid="28" grpId="0"/>
          <p:bldP spid="29" grpId="0"/>
          <p:bldP spid="30" grpId="0"/>
          <p:bldP spid="31" grpId="0"/>
          <p:bldP spid="32" grpId="0"/>
          <p:bldP spid="33" grpId="0"/>
          <p:bldP spid="34" grpId="0"/>
          <p:bldP spid="35" grpId="0"/>
          <p:bldP spid="36" grpId="0"/>
          <p:bldP spid="37" grpId="0"/>
          <p:bldP spid="38" grpId="0"/>
          <p:bldP spid="64" grpId="0"/>
          <p:bldP spid="65"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553244"/>
            <a:ext cx="3057223" cy="523210"/>
          </a:xfrm>
          <a:prstGeom prst="rect">
            <a:avLst/>
          </a:prstGeom>
          <a:noFill/>
        </p:spPr>
        <p:txBody>
          <a:bodyPr wrap="none" lIns="91428" tIns="45715" rIns="91428" bIns="45715" rtlCol="0">
            <a:spAutoFit/>
          </a:bodyPr>
          <a:lstStyle/>
          <a:p>
            <a:r>
              <a:rPr lang="zh-CN" altLang="en-US" sz="2800" b="1" dirty="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rPr>
              <a:t>单击此处添加</a:t>
            </a:r>
            <a:r>
              <a:rPr lang="zh-CN" altLang="en-US" sz="2800" b="1" dirty="0" smtClean="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rPr>
              <a:t>标题</a:t>
            </a:r>
            <a:endParaRPr lang="zh-CN" altLang="en-US" dirty="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nvPicPr>
        <p:blipFill rotWithShape="1">
          <a:blip r:embed="rId2" cstate="print">
            <a:extLst>
              <a:ext uri="{28A0092B-C50C-407E-A947-70E740481C1C}">
                <a14:useLocalDpi xmlns:a14="http://schemas.microsoft.com/office/drawing/2010/main" val="0"/>
              </a:ext>
            </a:extLst>
          </a:blip>
          <a:srcRect t="5028" b="5963"/>
          <a:stretch/>
        </p:blipFill>
        <p:spPr>
          <a:xfrm>
            <a:off x="4198945" y="1129308"/>
            <a:ext cx="4407998" cy="4039212"/>
          </a:xfrm>
          <a:prstGeom prst="rect">
            <a:avLst/>
          </a:prstGeom>
        </p:spPr>
      </p:pic>
      <p:sp>
        <p:nvSpPr>
          <p:cNvPr id="12" name="TextBox 11"/>
          <p:cNvSpPr txBox="1"/>
          <p:nvPr/>
        </p:nvSpPr>
        <p:spPr>
          <a:xfrm flipH="1">
            <a:off x="5284820" y="1774936"/>
            <a:ext cx="844283"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ysClr val="window" lastClr="FFFFFF"/>
                </a:solidFill>
                <a:effectLst/>
                <a:uLnTx/>
                <a:uFillTx/>
                <a:latin typeface="微软雅黑" panose="020B0503020204020204" pitchFamily="34" charset="-122"/>
                <a:cs typeface="Times New Roman" pitchFamily="18" charset="0"/>
              </a:rPr>
              <a:t>01</a:t>
            </a:r>
            <a:endParaRPr kumimoji="0" lang="zh-CN" altLang="en-US" sz="2800" b="1" i="0" u="none" strike="noStrike" kern="0" cap="none" spc="0" normalizeH="0" baseline="0" noProof="0" dirty="0">
              <a:ln w="18415" cmpd="sng">
                <a:noFill/>
                <a:prstDash val="solid"/>
              </a:ln>
              <a:solidFill>
                <a:sysClr val="window" lastClr="FFFFFF"/>
              </a:solidFill>
              <a:effectLst/>
              <a:uLnTx/>
              <a:uFillTx/>
              <a:latin typeface="微软雅黑" panose="020B0503020204020204" pitchFamily="34" charset="-122"/>
              <a:cs typeface="Times New Roman" pitchFamily="18" charset="0"/>
            </a:endParaRPr>
          </a:p>
        </p:txBody>
      </p:sp>
      <p:sp>
        <p:nvSpPr>
          <p:cNvPr id="13" name="TextBox 12"/>
          <p:cNvSpPr txBox="1"/>
          <p:nvPr/>
        </p:nvSpPr>
        <p:spPr>
          <a:xfrm>
            <a:off x="5855129" y="1747344"/>
            <a:ext cx="1738230" cy="412421"/>
          </a:xfrm>
          <a:prstGeom prst="rect">
            <a:avLst/>
          </a:prstGeom>
          <a:noFill/>
        </p:spPr>
        <p:txBody>
          <a:bodyPr wrap="square" rtlCol="0">
            <a:spAutoFit/>
          </a:bodyPr>
          <a:lstStyle/>
          <a:p>
            <a:pPr>
              <a:lnSpc>
                <a:spcPct val="130000"/>
              </a:lnSpc>
            </a:pPr>
            <a:r>
              <a:rPr lang="zh-CN" altLang="en-US" sz="800" dirty="0">
                <a:solidFill>
                  <a:schemeClr val="bg1"/>
                </a:solidFill>
                <a:latin typeface="微软雅黑" panose="020B0503020204020204" pitchFamily="34" charset="-122"/>
                <a:ea typeface="微软雅黑" panose="020B0503020204020204" pitchFamily="34" charset="-122"/>
              </a:rPr>
              <a:t>请输入您的文字请输入您的文字</a:t>
            </a:r>
            <a:endParaRPr lang="en-US" altLang="zh-CN" sz="8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800" dirty="0">
                <a:solidFill>
                  <a:schemeClr val="bg1"/>
                </a:solidFill>
                <a:latin typeface="微软雅黑" panose="020B0503020204020204" pitchFamily="34" charset="-122"/>
                <a:ea typeface="微软雅黑" panose="020B0503020204020204" pitchFamily="34" charset="-122"/>
              </a:rPr>
              <a:t>请输入您的文字请输入您的文字</a:t>
            </a:r>
          </a:p>
        </p:txBody>
      </p:sp>
      <p:sp>
        <p:nvSpPr>
          <p:cNvPr id="14" name="TextBox 13"/>
          <p:cNvSpPr txBox="1"/>
          <p:nvPr/>
        </p:nvSpPr>
        <p:spPr>
          <a:xfrm flipH="1">
            <a:off x="6923722" y="2966865"/>
            <a:ext cx="844283"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ysClr val="window" lastClr="FFFFFF"/>
                </a:solidFill>
                <a:effectLst/>
                <a:uLnTx/>
                <a:uFillTx/>
                <a:latin typeface="微软雅黑" panose="020B0503020204020204" pitchFamily="34" charset="-122"/>
                <a:cs typeface="Times New Roman" pitchFamily="18" charset="0"/>
              </a:rPr>
              <a:t>02</a:t>
            </a:r>
            <a:endParaRPr kumimoji="0" lang="zh-CN" altLang="en-US" sz="2800" b="1" i="0" u="none" strike="noStrike" kern="0" cap="none" spc="0" normalizeH="0" baseline="0" noProof="0" dirty="0">
              <a:ln w="18415" cmpd="sng">
                <a:noFill/>
                <a:prstDash val="solid"/>
              </a:ln>
              <a:solidFill>
                <a:sysClr val="window" lastClr="FFFFFF"/>
              </a:solidFill>
              <a:effectLst/>
              <a:uLnTx/>
              <a:uFillTx/>
              <a:latin typeface="微软雅黑" panose="020B0503020204020204" pitchFamily="34" charset="-122"/>
              <a:cs typeface="Times New Roman" pitchFamily="18" charset="0"/>
            </a:endParaRPr>
          </a:p>
        </p:txBody>
      </p:sp>
      <p:sp>
        <p:nvSpPr>
          <p:cNvPr id="15" name="TextBox 14"/>
          <p:cNvSpPr txBox="1"/>
          <p:nvPr/>
        </p:nvSpPr>
        <p:spPr>
          <a:xfrm>
            <a:off x="5351073" y="2971480"/>
            <a:ext cx="1787894" cy="412421"/>
          </a:xfrm>
          <a:prstGeom prst="rect">
            <a:avLst/>
          </a:prstGeom>
          <a:noFill/>
        </p:spPr>
        <p:txBody>
          <a:bodyPr wrap="square" rtlCol="0">
            <a:spAutoFit/>
          </a:bodyPr>
          <a:lstStyle/>
          <a:p>
            <a:pPr>
              <a:lnSpc>
                <a:spcPct val="130000"/>
              </a:lnSpc>
            </a:pPr>
            <a:r>
              <a:rPr lang="zh-CN" altLang="en-US" sz="800" dirty="0">
                <a:solidFill>
                  <a:schemeClr val="bg1"/>
                </a:solidFill>
                <a:latin typeface="微软雅黑" panose="020B0503020204020204" pitchFamily="34" charset="-122"/>
                <a:ea typeface="微软雅黑" panose="020B0503020204020204" pitchFamily="34" charset="-122"/>
              </a:rPr>
              <a:t>请输入您的文字请输入您的文字</a:t>
            </a:r>
            <a:endParaRPr lang="en-US" altLang="zh-CN" sz="8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800" dirty="0">
                <a:solidFill>
                  <a:schemeClr val="bg1"/>
                </a:solidFill>
                <a:latin typeface="微软雅黑" panose="020B0503020204020204" pitchFamily="34" charset="-122"/>
                <a:ea typeface="微软雅黑" panose="020B0503020204020204" pitchFamily="34" charset="-122"/>
              </a:rPr>
              <a:t>请输入您的文字请输入您的文字</a:t>
            </a:r>
          </a:p>
        </p:txBody>
      </p:sp>
      <p:sp>
        <p:nvSpPr>
          <p:cNvPr id="16" name="TextBox 15"/>
          <p:cNvSpPr txBox="1"/>
          <p:nvPr/>
        </p:nvSpPr>
        <p:spPr>
          <a:xfrm flipH="1">
            <a:off x="5284820" y="4171611"/>
            <a:ext cx="844283"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ysClr val="window" lastClr="FFFFFF"/>
                </a:solidFill>
                <a:effectLst/>
                <a:uLnTx/>
                <a:uFillTx/>
                <a:latin typeface="微软雅黑" panose="020B0503020204020204" pitchFamily="34" charset="-122"/>
                <a:cs typeface="Times New Roman" pitchFamily="18" charset="0"/>
              </a:rPr>
              <a:t>03</a:t>
            </a:r>
            <a:endParaRPr kumimoji="0" lang="zh-CN" altLang="en-US" sz="2800" b="1" i="0" u="none" strike="noStrike" kern="0" cap="none" spc="0" normalizeH="0" baseline="0" noProof="0" dirty="0">
              <a:ln w="18415" cmpd="sng">
                <a:noFill/>
                <a:prstDash val="solid"/>
              </a:ln>
              <a:solidFill>
                <a:sysClr val="window" lastClr="FFFFFF"/>
              </a:solidFill>
              <a:effectLst/>
              <a:uLnTx/>
              <a:uFillTx/>
              <a:latin typeface="微软雅黑" panose="020B0503020204020204" pitchFamily="34" charset="-122"/>
              <a:cs typeface="Times New Roman" pitchFamily="18" charset="0"/>
            </a:endParaRPr>
          </a:p>
        </p:txBody>
      </p:sp>
      <p:sp>
        <p:nvSpPr>
          <p:cNvPr id="17" name="TextBox 16"/>
          <p:cNvSpPr txBox="1"/>
          <p:nvPr/>
        </p:nvSpPr>
        <p:spPr>
          <a:xfrm>
            <a:off x="5855129" y="4160408"/>
            <a:ext cx="1738230" cy="412421"/>
          </a:xfrm>
          <a:prstGeom prst="rect">
            <a:avLst/>
          </a:prstGeom>
          <a:noFill/>
        </p:spPr>
        <p:txBody>
          <a:bodyPr wrap="square" rtlCol="0">
            <a:spAutoFit/>
          </a:bodyPr>
          <a:lstStyle/>
          <a:p>
            <a:pPr>
              <a:lnSpc>
                <a:spcPct val="130000"/>
              </a:lnSpc>
            </a:pPr>
            <a:r>
              <a:rPr lang="zh-CN" altLang="en-US" sz="800" dirty="0">
                <a:solidFill>
                  <a:schemeClr val="bg1"/>
                </a:solidFill>
                <a:latin typeface="微软雅黑" panose="020B0503020204020204" pitchFamily="34" charset="-122"/>
                <a:ea typeface="微软雅黑" panose="020B0503020204020204" pitchFamily="34" charset="-122"/>
              </a:rPr>
              <a:t>请输入您的文字请输入您的文字</a:t>
            </a:r>
            <a:endParaRPr lang="en-US" altLang="zh-CN" sz="8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800" dirty="0">
                <a:solidFill>
                  <a:schemeClr val="bg1"/>
                </a:solidFill>
                <a:latin typeface="微软雅黑" panose="020B0503020204020204" pitchFamily="34" charset="-122"/>
                <a:ea typeface="微软雅黑" panose="020B0503020204020204" pitchFamily="34" charset="-122"/>
              </a:rPr>
              <a:t>请输入您的文字请输入您的文字</a:t>
            </a:r>
          </a:p>
        </p:txBody>
      </p:sp>
      <p:grpSp>
        <p:nvGrpSpPr>
          <p:cNvPr id="18" name="组合 17"/>
          <p:cNvGrpSpPr/>
          <p:nvPr/>
        </p:nvGrpSpPr>
        <p:grpSpPr>
          <a:xfrm>
            <a:off x="1181740" y="1570310"/>
            <a:ext cx="3094076" cy="3663454"/>
            <a:chOff x="813320" y="1355531"/>
            <a:chExt cx="3094076" cy="3592483"/>
          </a:xfrm>
        </p:grpSpPr>
        <p:sp>
          <p:nvSpPr>
            <p:cNvPr id="19" name="椭圆 16"/>
            <p:cNvSpPr/>
            <p:nvPr/>
          </p:nvSpPr>
          <p:spPr>
            <a:xfrm>
              <a:off x="2023299" y="4445676"/>
              <a:ext cx="1042707" cy="282822"/>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endParaRPr>
            </a:p>
          </p:txBody>
        </p:sp>
        <p:sp>
          <p:nvSpPr>
            <p:cNvPr id="20" name="椭圆 16"/>
            <p:cNvSpPr/>
            <p:nvPr/>
          </p:nvSpPr>
          <p:spPr>
            <a:xfrm>
              <a:off x="980592" y="4601888"/>
              <a:ext cx="1042707" cy="282822"/>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endParaRPr>
            </a:p>
          </p:txBody>
        </p:sp>
        <p:sp>
          <p:nvSpPr>
            <p:cNvPr id="21" name="椭圆 16"/>
            <p:cNvSpPr/>
            <p:nvPr/>
          </p:nvSpPr>
          <p:spPr>
            <a:xfrm>
              <a:off x="2864689" y="4665192"/>
              <a:ext cx="1042707" cy="282822"/>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endParaRPr>
            </a:p>
          </p:txBody>
        </p:sp>
        <p:sp>
          <p:nvSpPr>
            <p:cNvPr id="22" name="圓柱 46"/>
            <p:cNvSpPr/>
            <p:nvPr/>
          </p:nvSpPr>
          <p:spPr>
            <a:xfrm rot="20820000">
              <a:off x="3047383" y="3514367"/>
              <a:ext cx="164620" cy="1316957"/>
            </a:xfrm>
            <a:prstGeom prst="can">
              <a:avLst/>
            </a:prstGeom>
            <a:gradFill flip="none" rotWithShape="1">
              <a:gsLst>
                <a:gs pos="0">
                  <a:schemeClr val="bg1">
                    <a:lumMod val="50000"/>
                  </a:schemeClr>
                </a:gs>
                <a:gs pos="50000">
                  <a:schemeClr val="bg1">
                    <a:lumMod val="75000"/>
                  </a:schemeClr>
                </a:gs>
                <a:gs pos="100000">
                  <a:schemeClr val="bg1">
                    <a:lumMod val="95000"/>
                  </a:schemeClr>
                </a:gs>
              </a:gsLst>
              <a:lin ang="10800000" scaled="1"/>
              <a:tileRect/>
            </a:gradFill>
            <a:ln>
              <a:noFill/>
            </a:ln>
            <a:scene3d>
              <a:camera prst="orthographicFront">
                <a:rot lat="0" lon="0" rev="900000"/>
              </a:camera>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a:endParaRPr lang="zh-TW" altLang="en-US">
                <a:latin typeface="微软雅黑" panose="020B0503020204020204" pitchFamily="34" charset="-122"/>
                <a:ea typeface="微软雅黑" panose="020B0503020204020204" pitchFamily="34" charset="-122"/>
              </a:endParaRPr>
            </a:p>
          </p:txBody>
        </p:sp>
        <p:sp>
          <p:nvSpPr>
            <p:cNvPr id="23" name="圓柱 45"/>
            <p:cNvSpPr/>
            <p:nvPr/>
          </p:nvSpPr>
          <p:spPr>
            <a:xfrm rot="480000">
              <a:off x="2509059" y="4046705"/>
              <a:ext cx="137183" cy="521296"/>
            </a:xfrm>
            <a:prstGeom prst="can">
              <a:avLst/>
            </a:prstGeom>
            <a:gradFill flip="none" rotWithShape="1">
              <a:gsLst>
                <a:gs pos="0">
                  <a:schemeClr val="bg1">
                    <a:lumMod val="50000"/>
                  </a:schemeClr>
                </a:gs>
                <a:gs pos="50000">
                  <a:schemeClr val="bg1">
                    <a:lumMod val="75000"/>
                  </a:schemeClr>
                </a:gs>
                <a:gs pos="100000">
                  <a:schemeClr val="bg1">
                    <a:lumMod val="95000"/>
                  </a:schemeClr>
                </a:gs>
              </a:gsLst>
              <a:lin ang="0" scaled="1"/>
              <a:tileRect/>
            </a:gradFill>
            <a:ln>
              <a:noFill/>
            </a:ln>
            <a:scene3d>
              <a:camera prst="orthographicFront">
                <a:rot lat="0" lon="0" rev="900000"/>
              </a:camera>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a:endParaRPr lang="zh-TW" altLang="en-US">
                <a:latin typeface="微软雅黑" panose="020B0503020204020204" pitchFamily="34" charset="-122"/>
                <a:ea typeface="微软雅黑" panose="020B0503020204020204" pitchFamily="34" charset="-122"/>
              </a:endParaRPr>
            </a:p>
          </p:txBody>
        </p:sp>
        <p:sp>
          <p:nvSpPr>
            <p:cNvPr id="24" name="圓柱 44"/>
            <p:cNvSpPr/>
            <p:nvPr/>
          </p:nvSpPr>
          <p:spPr>
            <a:xfrm>
              <a:off x="1611719" y="3951847"/>
              <a:ext cx="137183" cy="768225"/>
            </a:xfrm>
            <a:prstGeom prst="can">
              <a:avLst/>
            </a:prstGeom>
            <a:gradFill flip="none" rotWithShape="1">
              <a:gsLst>
                <a:gs pos="0">
                  <a:schemeClr val="bg1">
                    <a:lumMod val="50000"/>
                  </a:schemeClr>
                </a:gs>
                <a:gs pos="50000">
                  <a:schemeClr val="bg1">
                    <a:lumMod val="75000"/>
                  </a:schemeClr>
                </a:gs>
                <a:gs pos="100000">
                  <a:schemeClr val="bg1">
                    <a:lumMod val="95000"/>
                  </a:schemeClr>
                </a:gs>
              </a:gsLst>
              <a:lin ang="0" scaled="1"/>
              <a:tileRect/>
            </a:gradFill>
            <a:ln>
              <a:noFill/>
            </a:ln>
            <a:scene3d>
              <a:camera prst="orthographicFront">
                <a:rot lat="0" lon="0" rev="20099999"/>
              </a:camera>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a:endParaRPr lang="zh-TW" altLang="en-US">
                <a:latin typeface="微软雅黑" panose="020B0503020204020204" pitchFamily="34" charset="-122"/>
                <a:ea typeface="微软雅黑" panose="020B0503020204020204" pitchFamily="34" charset="-122"/>
              </a:endParaRPr>
            </a:p>
          </p:txBody>
        </p:sp>
        <p:grpSp>
          <p:nvGrpSpPr>
            <p:cNvPr id="25" name="群組 4"/>
            <p:cNvGrpSpPr>
              <a:grpSpLocks noChangeAspect="1"/>
            </p:cNvGrpSpPr>
            <p:nvPr/>
          </p:nvGrpSpPr>
          <p:grpSpPr>
            <a:xfrm>
              <a:off x="813320" y="1355531"/>
              <a:ext cx="2636841" cy="2636841"/>
              <a:chOff x="3578289" y="1565433"/>
              <a:chExt cx="3295086" cy="3295086"/>
            </a:xfrm>
            <a:scene3d>
              <a:camera prst="perspectiveContrastingLeftFacing">
                <a:rot lat="332029" lon="2706886" rev="20796564"/>
              </a:camera>
              <a:lightRig rig="threePt" dir="t">
                <a:rot lat="0" lon="0" rev="2400000"/>
              </a:lightRig>
            </a:scene3d>
          </p:grpSpPr>
          <p:sp>
            <p:nvSpPr>
              <p:cNvPr id="26" name="橢圓 2"/>
              <p:cNvSpPr>
                <a:spLocks noChangeAspect="1"/>
              </p:cNvSpPr>
              <p:nvPr/>
            </p:nvSpPr>
            <p:spPr>
              <a:xfrm>
                <a:off x="3578289" y="1565433"/>
                <a:ext cx="3295086" cy="3295086"/>
              </a:xfrm>
              <a:prstGeom prst="ellipse">
                <a:avLst/>
              </a:prstGeom>
              <a:gradFill flip="none" rotWithShape="1">
                <a:gsLst>
                  <a:gs pos="0">
                    <a:srgbClr val="FF0000"/>
                  </a:gs>
                  <a:gs pos="10000">
                    <a:srgbClr val="FF0000"/>
                  </a:gs>
                  <a:gs pos="11000">
                    <a:schemeClr val="bg1"/>
                  </a:gs>
                  <a:gs pos="20000">
                    <a:schemeClr val="bg1"/>
                  </a:gs>
                  <a:gs pos="21000">
                    <a:srgbClr val="FF0000"/>
                  </a:gs>
                  <a:gs pos="30000">
                    <a:srgbClr val="FF0000"/>
                  </a:gs>
                  <a:gs pos="31000">
                    <a:schemeClr val="bg1"/>
                  </a:gs>
                  <a:gs pos="40000">
                    <a:schemeClr val="bg1"/>
                  </a:gs>
                  <a:gs pos="41000">
                    <a:srgbClr val="FF0000"/>
                  </a:gs>
                  <a:gs pos="100000">
                    <a:srgbClr val="FF0000"/>
                  </a:gs>
                </a:gsLst>
                <a:path path="circle">
                  <a:fillToRect l="50000" t="50000" r="50000" b="50000"/>
                </a:path>
                <a:tileRect/>
              </a:gradFill>
              <a:ln w="304800">
                <a:solidFill>
                  <a:srgbClr val="FF0000"/>
                </a:solidFill>
              </a:ln>
              <a:sp3d>
                <a:bevelT w="0" h="298450" prst="coolSlan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zh-TW" altLang="en-US">
                  <a:latin typeface="微软雅黑" panose="020B0503020204020204" pitchFamily="34" charset="-122"/>
                  <a:ea typeface="微软雅黑" panose="020B0503020204020204" pitchFamily="34" charset="-122"/>
                </a:endParaRPr>
              </a:p>
            </p:txBody>
          </p:sp>
          <p:sp>
            <p:nvSpPr>
              <p:cNvPr id="27" name="橢圓 3"/>
              <p:cNvSpPr>
                <a:spLocks noChangeAspect="1"/>
              </p:cNvSpPr>
              <p:nvPr/>
            </p:nvSpPr>
            <p:spPr>
              <a:xfrm>
                <a:off x="3578289" y="1565433"/>
                <a:ext cx="3295086" cy="3295086"/>
              </a:xfrm>
              <a:prstGeom prst="ellipse">
                <a:avLst/>
              </a:prstGeom>
              <a:gradFill flip="none" rotWithShape="1">
                <a:gsLst>
                  <a:gs pos="0">
                    <a:srgbClr val="FF0000">
                      <a:alpha val="0"/>
                    </a:srgbClr>
                  </a:gs>
                  <a:gs pos="50000">
                    <a:schemeClr val="bg1">
                      <a:alpha val="0"/>
                    </a:schemeClr>
                  </a:gs>
                  <a:gs pos="51000">
                    <a:schemeClr val="bg1"/>
                  </a:gs>
                  <a:gs pos="60000">
                    <a:schemeClr val="bg1"/>
                  </a:gs>
                </a:gsLst>
                <a:path path="circle">
                  <a:fillToRect l="50000" t="50000" r="50000" b="50000"/>
                </a:path>
                <a:tileRect/>
              </a:gradFill>
              <a:ln w="304800">
                <a:solidFill>
                  <a:srgbClr val="FF0000"/>
                </a:solidFill>
              </a:ln>
              <a:sp3d>
                <a:bevelT w="0" h="298450" prst="coolSlan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zh-TW" altLang="en-US">
                  <a:latin typeface="微软雅黑" panose="020B0503020204020204" pitchFamily="34" charset="-122"/>
                  <a:ea typeface="微软雅黑" panose="020B0503020204020204" pitchFamily="34" charset="-122"/>
                </a:endParaRPr>
              </a:p>
            </p:txBody>
          </p:sp>
        </p:grpSp>
      </p:grpSp>
      <p:grpSp>
        <p:nvGrpSpPr>
          <p:cNvPr id="28" name="群組 14"/>
          <p:cNvGrpSpPr>
            <a:grpSpLocks/>
          </p:cNvGrpSpPr>
          <p:nvPr/>
        </p:nvGrpSpPr>
        <p:grpSpPr>
          <a:xfrm>
            <a:off x="944405" y="2515197"/>
            <a:ext cx="1555755" cy="558327"/>
            <a:chOff x="5688232" y="5517232"/>
            <a:chExt cx="2268144" cy="947844"/>
          </a:xfrm>
        </p:grpSpPr>
        <p:sp>
          <p:nvSpPr>
            <p:cNvPr id="29" name="矩形 28"/>
            <p:cNvSpPr>
              <a:spLocks/>
            </p:cNvSpPr>
            <p:nvPr/>
          </p:nvSpPr>
          <p:spPr>
            <a:xfrm>
              <a:off x="7488376" y="6003292"/>
              <a:ext cx="468000" cy="36000"/>
            </a:xfrm>
            <a:prstGeom prst="rect">
              <a:avLst/>
            </a:prstGeom>
            <a:gradFill flip="none" rotWithShape="1">
              <a:gsLst>
                <a:gs pos="0">
                  <a:schemeClr val="bg1">
                    <a:lumMod val="75000"/>
                  </a:schemeClr>
                </a:gs>
                <a:gs pos="50000">
                  <a:schemeClr val="bg1">
                    <a:lumMod val="95000"/>
                  </a:schemeClr>
                </a:gs>
                <a:gs pos="50000">
                  <a:schemeClr val="bg1">
                    <a:lumMod val="75000"/>
                  </a:schemeClr>
                </a:gs>
              </a:gsLst>
              <a:lin ang="540000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TW" altLang="en-US">
                <a:latin typeface="微软雅黑" panose="020B0503020204020204" pitchFamily="34" charset="-122"/>
                <a:ea typeface="微软雅黑" panose="020B0503020204020204" pitchFamily="34" charset="-122"/>
              </a:endParaRPr>
            </a:p>
          </p:txBody>
        </p:sp>
        <p:sp>
          <p:nvSpPr>
            <p:cNvPr id="30" name="矩形 29"/>
            <p:cNvSpPr>
              <a:spLocks/>
            </p:cNvSpPr>
            <p:nvPr/>
          </p:nvSpPr>
          <p:spPr>
            <a:xfrm>
              <a:off x="7308376" y="5949292"/>
              <a:ext cx="180000" cy="144000"/>
            </a:xfrm>
            <a:prstGeom prst="rect">
              <a:avLst/>
            </a:prstGeom>
            <a:gradFill flip="none" rotWithShape="1">
              <a:gsLst>
                <a:gs pos="0">
                  <a:schemeClr val="bg1">
                    <a:lumMod val="75000"/>
                  </a:schemeClr>
                </a:gs>
                <a:gs pos="50000">
                  <a:schemeClr val="bg1">
                    <a:lumMod val="95000"/>
                  </a:schemeClr>
                </a:gs>
                <a:gs pos="50000">
                  <a:schemeClr val="bg1">
                    <a:lumMod val="75000"/>
                  </a:schemeClr>
                </a:gs>
              </a:gsLst>
              <a:lin ang="540000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TW" altLang="en-US">
                <a:latin typeface="微软雅黑" panose="020B0503020204020204" pitchFamily="34" charset="-122"/>
                <a:ea typeface="微软雅黑" panose="020B0503020204020204" pitchFamily="34" charset="-122"/>
              </a:endParaRPr>
            </a:p>
          </p:txBody>
        </p:sp>
        <p:sp>
          <p:nvSpPr>
            <p:cNvPr id="31" name="矩形 30"/>
            <p:cNvSpPr>
              <a:spLocks/>
            </p:cNvSpPr>
            <p:nvPr/>
          </p:nvSpPr>
          <p:spPr>
            <a:xfrm>
              <a:off x="5688304" y="5949292"/>
              <a:ext cx="1620000" cy="144000"/>
            </a:xfrm>
            <a:prstGeom prst="rect">
              <a:avLst/>
            </a:prstGeom>
            <a:gradFill flip="none" rotWithShape="1">
              <a:gsLst>
                <a:gs pos="0">
                  <a:schemeClr val="tx1">
                    <a:lumMod val="85000"/>
                    <a:lumOff val="15000"/>
                  </a:schemeClr>
                </a:gs>
                <a:gs pos="50000">
                  <a:schemeClr val="tx1">
                    <a:lumMod val="50000"/>
                    <a:lumOff val="50000"/>
                  </a:schemeClr>
                </a:gs>
                <a:gs pos="50000">
                  <a:schemeClr val="tx1">
                    <a:lumMod val="85000"/>
                    <a:lumOff val="15000"/>
                  </a:schemeClr>
                </a:gs>
              </a:gsLst>
              <a:lin ang="540000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TW" altLang="en-US">
                <a:latin typeface="微软雅黑" panose="020B0503020204020204" pitchFamily="34" charset="-122"/>
                <a:ea typeface="微软雅黑" panose="020B0503020204020204" pitchFamily="34" charset="-122"/>
              </a:endParaRPr>
            </a:p>
          </p:txBody>
        </p:sp>
        <p:sp>
          <p:nvSpPr>
            <p:cNvPr id="32" name="套索 12"/>
            <p:cNvSpPr/>
            <p:nvPr/>
          </p:nvSpPr>
          <p:spPr>
            <a:xfrm>
              <a:off x="5688304" y="5517232"/>
              <a:ext cx="972000" cy="792000"/>
            </a:xfrm>
            <a:prstGeom prst="chord">
              <a:avLst>
                <a:gd name="adj1" fmla="val 10489652"/>
                <a:gd name="adj2" fmla="val 370006"/>
              </a:avLst>
            </a:prstGeom>
            <a:gradFill flip="none" rotWithShape="1">
              <a:gsLst>
                <a:gs pos="0">
                  <a:schemeClr val="tx1">
                    <a:lumMod val="85000"/>
                    <a:lumOff val="15000"/>
                  </a:schemeClr>
                </a:gs>
                <a:gs pos="50000">
                  <a:schemeClr val="tx1">
                    <a:lumMod val="75000"/>
                    <a:lumOff val="25000"/>
                  </a:schemeClr>
                </a:gs>
                <a:gs pos="100000">
                  <a:schemeClr val="tx1">
                    <a:lumMod val="65000"/>
                    <a:lumOff val="35000"/>
                  </a:schemeClr>
                </a:gs>
              </a:gsLst>
              <a:lin ang="16200000" scaled="1"/>
              <a:tileRect/>
            </a:gradFill>
            <a:ln w="3175">
              <a:no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TW" altLang="en-US">
                <a:latin typeface="微软雅黑" panose="020B0503020204020204" pitchFamily="34" charset="-122"/>
                <a:ea typeface="微软雅黑" panose="020B0503020204020204" pitchFamily="34" charset="-122"/>
              </a:endParaRPr>
            </a:p>
          </p:txBody>
        </p:sp>
        <p:sp>
          <p:nvSpPr>
            <p:cNvPr id="33" name="套索 11"/>
            <p:cNvSpPr/>
            <p:nvPr/>
          </p:nvSpPr>
          <p:spPr>
            <a:xfrm>
              <a:off x="5688304" y="5676238"/>
              <a:ext cx="972000" cy="504060"/>
            </a:xfrm>
            <a:prstGeom prst="chord">
              <a:avLst>
                <a:gd name="adj1" fmla="val 10489652"/>
                <a:gd name="adj2" fmla="val 370006"/>
              </a:avLst>
            </a:prstGeom>
            <a:gradFill flip="none" rotWithShape="1">
              <a:gsLst>
                <a:gs pos="0">
                  <a:schemeClr val="tx1">
                    <a:lumMod val="85000"/>
                    <a:lumOff val="15000"/>
                  </a:schemeClr>
                </a:gs>
                <a:gs pos="50000">
                  <a:schemeClr val="tx1">
                    <a:lumMod val="65000"/>
                    <a:lumOff val="35000"/>
                  </a:schemeClr>
                </a:gs>
                <a:gs pos="100000">
                  <a:schemeClr val="bg1">
                    <a:lumMod val="50000"/>
                  </a:schemeClr>
                </a:gs>
              </a:gsLst>
              <a:lin ang="16200000" scaled="1"/>
              <a:tileRect/>
            </a:gradFill>
            <a:ln w="3175">
              <a:no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TW" altLang="en-US">
                <a:latin typeface="微软雅黑" panose="020B0503020204020204" pitchFamily="34" charset="-122"/>
                <a:ea typeface="微软雅黑" panose="020B0503020204020204" pitchFamily="34" charset="-122"/>
              </a:endParaRPr>
            </a:p>
          </p:txBody>
        </p:sp>
        <p:sp>
          <p:nvSpPr>
            <p:cNvPr id="34" name="套索 13"/>
            <p:cNvSpPr/>
            <p:nvPr/>
          </p:nvSpPr>
          <p:spPr>
            <a:xfrm flipV="1">
              <a:off x="5688232" y="5745076"/>
              <a:ext cx="972000" cy="720000"/>
            </a:xfrm>
            <a:prstGeom prst="chord">
              <a:avLst>
                <a:gd name="adj1" fmla="val 10489652"/>
                <a:gd name="adj2" fmla="val 370006"/>
              </a:avLst>
            </a:prstGeom>
            <a:gradFill flip="none" rotWithShape="1">
              <a:gsLst>
                <a:gs pos="0">
                  <a:schemeClr val="tx1">
                    <a:lumMod val="85000"/>
                    <a:lumOff val="15000"/>
                  </a:schemeClr>
                </a:gs>
                <a:gs pos="50000">
                  <a:schemeClr val="tx1">
                    <a:lumMod val="75000"/>
                    <a:lumOff val="25000"/>
                  </a:schemeClr>
                </a:gs>
                <a:gs pos="100000">
                  <a:schemeClr val="tx1">
                    <a:lumMod val="65000"/>
                    <a:lumOff val="35000"/>
                  </a:schemeClr>
                </a:gs>
              </a:gsLst>
              <a:lin ang="16200000" scaled="1"/>
              <a:tileRect/>
            </a:gradFill>
            <a:ln w="3175">
              <a:no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TW" altLang="en-US">
                <a:latin typeface="微软雅黑" panose="020B0503020204020204" pitchFamily="34" charset="-122"/>
                <a:ea typeface="微软雅黑" panose="020B0503020204020204" pitchFamily="34" charset="-122"/>
              </a:endParaRPr>
            </a:p>
          </p:txBody>
        </p:sp>
      </p:grpSp>
      <p:grpSp>
        <p:nvGrpSpPr>
          <p:cNvPr id="35" name="群組 15"/>
          <p:cNvGrpSpPr>
            <a:grpSpLocks noChangeAspect="1"/>
          </p:cNvGrpSpPr>
          <p:nvPr/>
        </p:nvGrpSpPr>
        <p:grpSpPr>
          <a:xfrm rot="19014400">
            <a:off x="1532753" y="3437433"/>
            <a:ext cx="936287" cy="387739"/>
            <a:chOff x="5681358" y="5382164"/>
            <a:chExt cx="2275034" cy="1097067"/>
          </a:xfrm>
        </p:grpSpPr>
        <p:sp>
          <p:nvSpPr>
            <p:cNvPr id="36" name="矩形 35"/>
            <p:cNvSpPr>
              <a:spLocks/>
            </p:cNvSpPr>
            <p:nvPr/>
          </p:nvSpPr>
          <p:spPr>
            <a:xfrm>
              <a:off x="7488391" y="6003247"/>
              <a:ext cx="468001" cy="36001"/>
            </a:xfrm>
            <a:prstGeom prst="rect">
              <a:avLst/>
            </a:prstGeom>
            <a:gradFill flip="none" rotWithShape="1">
              <a:gsLst>
                <a:gs pos="0">
                  <a:schemeClr val="bg1">
                    <a:lumMod val="75000"/>
                  </a:schemeClr>
                </a:gs>
                <a:gs pos="50000">
                  <a:schemeClr val="bg1">
                    <a:lumMod val="95000"/>
                  </a:schemeClr>
                </a:gs>
                <a:gs pos="50000">
                  <a:schemeClr val="bg1">
                    <a:lumMod val="75000"/>
                  </a:schemeClr>
                </a:gs>
              </a:gsLst>
              <a:lin ang="540000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TW" altLang="en-US">
                <a:latin typeface="微软雅黑" panose="020B0503020204020204" pitchFamily="34" charset="-122"/>
                <a:ea typeface="微软雅黑" panose="020B0503020204020204" pitchFamily="34" charset="-122"/>
              </a:endParaRPr>
            </a:p>
          </p:txBody>
        </p:sp>
        <p:sp>
          <p:nvSpPr>
            <p:cNvPr id="37" name="矩形 36"/>
            <p:cNvSpPr>
              <a:spLocks/>
            </p:cNvSpPr>
            <p:nvPr/>
          </p:nvSpPr>
          <p:spPr>
            <a:xfrm>
              <a:off x="7308388" y="5949245"/>
              <a:ext cx="180000" cy="144000"/>
            </a:xfrm>
            <a:prstGeom prst="rect">
              <a:avLst/>
            </a:prstGeom>
            <a:gradFill flip="none" rotWithShape="1">
              <a:gsLst>
                <a:gs pos="0">
                  <a:schemeClr val="bg1">
                    <a:lumMod val="75000"/>
                  </a:schemeClr>
                </a:gs>
                <a:gs pos="50000">
                  <a:schemeClr val="bg1">
                    <a:lumMod val="95000"/>
                  </a:schemeClr>
                </a:gs>
                <a:gs pos="50000">
                  <a:schemeClr val="bg1">
                    <a:lumMod val="75000"/>
                  </a:schemeClr>
                </a:gs>
              </a:gsLst>
              <a:lin ang="540000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TW" altLang="en-US">
                <a:latin typeface="微软雅黑" panose="020B0503020204020204" pitchFamily="34" charset="-122"/>
                <a:ea typeface="微软雅黑" panose="020B0503020204020204" pitchFamily="34" charset="-122"/>
              </a:endParaRPr>
            </a:p>
          </p:txBody>
        </p:sp>
        <p:sp>
          <p:nvSpPr>
            <p:cNvPr id="38" name="矩形 37"/>
            <p:cNvSpPr>
              <a:spLocks/>
            </p:cNvSpPr>
            <p:nvPr/>
          </p:nvSpPr>
          <p:spPr>
            <a:xfrm>
              <a:off x="5688312" y="5949245"/>
              <a:ext cx="1620001" cy="144000"/>
            </a:xfrm>
            <a:prstGeom prst="rect">
              <a:avLst/>
            </a:prstGeom>
            <a:gradFill flip="none" rotWithShape="1">
              <a:gsLst>
                <a:gs pos="0">
                  <a:schemeClr val="bg1">
                    <a:lumMod val="50000"/>
                  </a:schemeClr>
                </a:gs>
                <a:gs pos="50000">
                  <a:schemeClr val="bg1">
                    <a:lumMod val="75000"/>
                  </a:schemeClr>
                </a:gs>
                <a:gs pos="50000">
                  <a:schemeClr val="bg1">
                    <a:lumMod val="50000"/>
                  </a:schemeClr>
                </a:gs>
              </a:gsLst>
              <a:lin ang="540000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TW" altLang="en-US">
                <a:latin typeface="微软雅黑" panose="020B0503020204020204" pitchFamily="34" charset="-122"/>
                <a:ea typeface="微软雅黑" panose="020B0503020204020204" pitchFamily="34" charset="-122"/>
              </a:endParaRPr>
            </a:p>
          </p:txBody>
        </p:sp>
        <p:sp>
          <p:nvSpPr>
            <p:cNvPr id="39" name="套索 19"/>
            <p:cNvSpPr/>
            <p:nvPr/>
          </p:nvSpPr>
          <p:spPr>
            <a:xfrm>
              <a:off x="5681358" y="5382164"/>
              <a:ext cx="972001" cy="931549"/>
            </a:xfrm>
            <a:prstGeom prst="chord">
              <a:avLst>
                <a:gd name="adj1" fmla="val 10489652"/>
                <a:gd name="adj2" fmla="val 370006"/>
              </a:avLst>
            </a:prstGeom>
            <a:gradFill flip="none" rotWithShape="1">
              <a:gsLst>
                <a:gs pos="0">
                  <a:schemeClr val="bg1">
                    <a:lumMod val="50000"/>
                  </a:schemeClr>
                </a:gs>
                <a:gs pos="50000">
                  <a:schemeClr val="bg1">
                    <a:lumMod val="75000"/>
                  </a:schemeClr>
                </a:gs>
                <a:gs pos="100000">
                  <a:schemeClr val="bg1">
                    <a:lumMod val="95000"/>
                  </a:schemeClr>
                </a:gs>
              </a:gsLst>
              <a:lin ang="16200000" scaled="1"/>
              <a:tileRect/>
            </a:gradFill>
            <a:ln w="3175">
              <a:no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TW" altLang="en-US">
                <a:latin typeface="微软雅黑" panose="020B0503020204020204" pitchFamily="34" charset="-122"/>
                <a:ea typeface="微软雅黑" panose="020B0503020204020204" pitchFamily="34" charset="-122"/>
              </a:endParaRPr>
            </a:p>
          </p:txBody>
        </p:sp>
        <p:sp>
          <p:nvSpPr>
            <p:cNvPr id="40" name="套索 20"/>
            <p:cNvSpPr/>
            <p:nvPr/>
          </p:nvSpPr>
          <p:spPr>
            <a:xfrm>
              <a:off x="5688317" y="5676193"/>
              <a:ext cx="972002" cy="504058"/>
            </a:xfrm>
            <a:prstGeom prst="chord">
              <a:avLst>
                <a:gd name="adj1" fmla="val 10489652"/>
                <a:gd name="adj2" fmla="val 370006"/>
              </a:avLst>
            </a:prstGeom>
            <a:gradFill flip="none" rotWithShape="1">
              <a:gsLst>
                <a:gs pos="0">
                  <a:schemeClr val="bg1">
                    <a:lumMod val="75000"/>
                  </a:schemeClr>
                </a:gs>
                <a:gs pos="50000">
                  <a:schemeClr val="bg1">
                    <a:lumMod val="50000"/>
                  </a:schemeClr>
                </a:gs>
                <a:gs pos="100000">
                  <a:schemeClr val="bg1">
                    <a:lumMod val="95000"/>
                  </a:schemeClr>
                </a:gs>
              </a:gsLst>
              <a:lin ang="16200000" scaled="1"/>
              <a:tileRect/>
            </a:gradFill>
            <a:ln w="3175">
              <a:no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TW" altLang="en-US">
                <a:latin typeface="微软雅黑" panose="020B0503020204020204" pitchFamily="34" charset="-122"/>
                <a:ea typeface="微软雅黑" panose="020B0503020204020204" pitchFamily="34" charset="-122"/>
              </a:endParaRPr>
            </a:p>
          </p:txBody>
        </p:sp>
        <p:sp>
          <p:nvSpPr>
            <p:cNvPr id="41" name="套索 21"/>
            <p:cNvSpPr/>
            <p:nvPr/>
          </p:nvSpPr>
          <p:spPr>
            <a:xfrm flipV="1">
              <a:off x="5686773" y="5702940"/>
              <a:ext cx="972001" cy="776291"/>
            </a:xfrm>
            <a:prstGeom prst="chord">
              <a:avLst>
                <a:gd name="adj1" fmla="val 10310472"/>
                <a:gd name="adj2" fmla="val 370006"/>
              </a:avLst>
            </a:prstGeom>
            <a:gradFill flip="none" rotWithShape="1">
              <a:gsLst>
                <a:gs pos="0">
                  <a:schemeClr val="bg1">
                    <a:lumMod val="50000"/>
                  </a:schemeClr>
                </a:gs>
                <a:gs pos="50000">
                  <a:schemeClr val="bg1">
                    <a:lumMod val="75000"/>
                  </a:schemeClr>
                </a:gs>
                <a:gs pos="100000">
                  <a:schemeClr val="bg1">
                    <a:lumMod val="95000"/>
                  </a:schemeClr>
                </a:gs>
              </a:gsLst>
              <a:lin ang="16200000" scaled="1"/>
              <a:tileRect/>
            </a:gradFill>
            <a:ln w="3175">
              <a:no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TW" altLang="en-US">
                <a:latin typeface="微软雅黑" panose="020B0503020204020204" pitchFamily="34" charset="-122"/>
                <a:ea typeface="微软雅黑" panose="020B0503020204020204" pitchFamily="34" charset="-122"/>
              </a:endParaRPr>
            </a:p>
          </p:txBody>
        </p:sp>
      </p:grpSp>
      <p:grpSp>
        <p:nvGrpSpPr>
          <p:cNvPr id="42" name="群組 22"/>
          <p:cNvGrpSpPr>
            <a:grpSpLocks noChangeAspect="1"/>
          </p:cNvGrpSpPr>
          <p:nvPr/>
        </p:nvGrpSpPr>
        <p:grpSpPr>
          <a:xfrm rot="1928577">
            <a:off x="1576910" y="2070984"/>
            <a:ext cx="933453" cy="338367"/>
            <a:chOff x="5688232" y="5517232"/>
            <a:chExt cx="2268144" cy="957380"/>
          </a:xfrm>
        </p:grpSpPr>
        <p:sp>
          <p:nvSpPr>
            <p:cNvPr id="43" name="矩形 42"/>
            <p:cNvSpPr>
              <a:spLocks/>
            </p:cNvSpPr>
            <p:nvPr/>
          </p:nvSpPr>
          <p:spPr>
            <a:xfrm>
              <a:off x="7488376" y="6003292"/>
              <a:ext cx="468000" cy="36000"/>
            </a:xfrm>
            <a:prstGeom prst="rect">
              <a:avLst/>
            </a:prstGeom>
            <a:gradFill flip="none" rotWithShape="1">
              <a:gsLst>
                <a:gs pos="0">
                  <a:schemeClr val="bg1">
                    <a:lumMod val="75000"/>
                  </a:schemeClr>
                </a:gs>
                <a:gs pos="50000">
                  <a:schemeClr val="bg1">
                    <a:lumMod val="95000"/>
                  </a:schemeClr>
                </a:gs>
                <a:gs pos="50000">
                  <a:schemeClr val="bg1">
                    <a:lumMod val="75000"/>
                  </a:schemeClr>
                </a:gs>
              </a:gsLst>
              <a:lin ang="540000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TW" altLang="en-US">
                <a:latin typeface="微软雅黑" panose="020B0503020204020204" pitchFamily="34" charset="-122"/>
                <a:ea typeface="微软雅黑" panose="020B0503020204020204" pitchFamily="34" charset="-122"/>
              </a:endParaRPr>
            </a:p>
          </p:txBody>
        </p:sp>
        <p:sp>
          <p:nvSpPr>
            <p:cNvPr id="44" name="矩形 43"/>
            <p:cNvSpPr>
              <a:spLocks/>
            </p:cNvSpPr>
            <p:nvPr/>
          </p:nvSpPr>
          <p:spPr>
            <a:xfrm>
              <a:off x="7308376" y="5949292"/>
              <a:ext cx="180000" cy="144000"/>
            </a:xfrm>
            <a:prstGeom prst="rect">
              <a:avLst/>
            </a:prstGeom>
            <a:gradFill flip="none" rotWithShape="1">
              <a:gsLst>
                <a:gs pos="0">
                  <a:schemeClr val="bg1">
                    <a:lumMod val="75000"/>
                  </a:schemeClr>
                </a:gs>
                <a:gs pos="50000">
                  <a:schemeClr val="bg1">
                    <a:lumMod val="95000"/>
                  </a:schemeClr>
                </a:gs>
                <a:gs pos="50000">
                  <a:schemeClr val="bg1">
                    <a:lumMod val="75000"/>
                  </a:schemeClr>
                </a:gs>
              </a:gsLst>
              <a:lin ang="540000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TW" altLang="en-US">
                <a:latin typeface="微软雅黑" panose="020B0503020204020204" pitchFamily="34" charset="-122"/>
                <a:ea typeface="微软雅黑" panose="020B0503020204020204" pitchFamily="34" charset="-122"/>
              </a:endParaRPr>
            </a:p>
          </p:txBody>
        </p:sp>
        <p:sp>
          <p:nvSpPr>
            <p:cNvPr id="45" name="矩形 44"/>
            <p:cNvSpPr>
              <a:spLocks/>
            </p:cNvSpPr>
            <p:nvPr/>
          </p:nvSpPr>
          <p:spPr>
            <a:xfrm>
              <a:off x="5688304" y="5949292"/>
              <a:ext cx="1620000" cy="144000"/>
            </a:xfrm>
            <a:prstGeom prst="rect">
              <a:avLst/>
            </a:prstGeom>
            <a:gradFill flip="none" rotWithShape="1">
              <a:gsLst>
                <a:gs pos="0">
                  <a:schemeClr val="bg1">
                    <a:lumMod val="50000"/>
                  </a:schemeClr>
                </a:gs>
                <a:gs pos="50000">
                  <a:schemeClr val="bg1">
                    <a:lumMod val="75000"/>
                  </a:schemeClr>
                </a:gs>
                <a:gs pos="50000">
                  <a:schemeClr val="bg1">
                    <a:lumMod val="50000"/>
                  </a:schemeClr>
                </a:gs>
              </a:gsLst>
              <a:lin ang="540000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TW" altLang="en-US">
                <a:latin typeface="微软雅黑" panose="020B0503020204020204" pitchFamily="34" charset="-122"/>
                <a:ea typeface="微软雅黑" panose="020B0503020204020204" pitchFamily="34" charset="-122"/>
              </a:endParaRPr>
            </a:p>
          </p:txBody>
        </p:sp>
        <p:sp>
          <p:nvSpPr>
            <p:cNvPr id="46" name="套索 26"/>
            <p:cNvSpPr/>
            <p:nvPr/>
          </p:nvSpPr>
          <p:spPr>
            <a:xfrm>
              <a:off x="5688304" y="5517232"/>
              <a:ext cx="972000" cy="792000"/>
            </a:xfrm>
            <a:prstGeom prst="chord">
              <a:avLst>
                <a:gd name="adj1" fmla="val 10489652"/>
                <a:gd name="adj2" fmla="val 370006"/>
              </a:avLst>
            </a:prstGeom>
            <a:gradFill flip="none" rotWithShape="1">
              <a:gsLst>
                <a:gs pos="0">
                  <a:schemeClr val="bg1">
                    <a:lumMod val="50000"/>
                  </a:schemeClr>
                </a:gs>
                <a:gs pos="50000">
                  <a:schemeClr val="bg1">
                    <a:lumMod val="75000"/>
                  </a:schemeClr>
                </a:gs>
                <a:gs pos="100000">
                  <a:schemeClr val="bg1">
                    <a:lumMod val="95000"/>
                  </a:schemeClr>
                </a:gs>
              </a:gsLst>
              <a:lin ang="16200000" scaled="1"/>
              <a:tileRect/>
            </a:gradFill>
            <a:ln w="3175">
              <a:no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TW" altLang="en-US">
                <a:latin typeface="微软雅黑" panose="020B0503020204020204" pitchFamily="34" charset="-122"/>
                <a:ea typeface="微软雅黑" panose="020B0503020204020204" pitchFamily="34" charset="-122"/>
              </a:endParaRPr>
            </a:p>
          </p:txBody>
        </p:sp>
        <p:sp>
          <p:nvSpPr>
            <p:cNvPr id="47" name="套索 27"/>
            <p:cNvSpPr/>
            <p:nvPr/>
          </p:nvSpPr>
          <p:spPr>
            <a:xfrm>
              <a:off x="5688304" y="5676238"/>
              <a:ext cx="972000" cy="504060"/>
            </a:xfrm>
            <a:prstGeom prst="chord">
              <a:avLst>
                <a:gd name="adj1" fmla="val 10489652"/>
                <a:gd name="adj2" fmla="val 370006"/>
              </a:avLst>
            </a:prstGeom>
            <a:gradFill flip="none" rotWithShape="1">
              <a:gsLst>
                <a:gs pos="0">
                  <a:schemeClr val="bg1">
                    <a:lumMod val="75000"/>
                  </a:schemeClr>
                </a:gs>
                <a:gs pos="50000">
                  <a:schemeClr val="bg1">
                    <a:lumMod val="50000"/>
                  </a:schemeClr>
                </a:gs>
                <a:gs pos="100000">
                  <a:schemeClr val="bg1">
                    <a:lumMod val="95000"/>
                  </a:schemeClr>
                </a:gs>
              </a:gsLst>
              <a:lin ang="16200000" scaled="1"/>
              <a:tileRect/>
            </a:gradFill>
            <a:ln w="3175">
              <a:no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TW" altLang="en-US">
                <a:latin typeface="微软雅黑" panose="020B0503020204020204" pitchFamily="34" charset="-122"/>
                <a:ea typeface="微软雅黑" panose="020B0503020204020204" pitchFamily="34" charset="-122"/>
              </a:endParaRPr>
            </a:p>
          </p:txBody>
        </p:sp>
        <p:sp>
          <p:nvSpPr>
            <p:cNvPr id="48" name="套索 28"/>
            <p:cNvSpPr/>
            <p:nvPr/>
          </p:nvSpPr>
          <p:spPr>
            <a:xfrm flipV="1">
              <a:off x="5688232" y="5754612"/>
              <a:ext cx="972000" cy="720000"/>
            </a:xfrm>
            <a:prstGeom prst="chord">
              <a:avLst>
                <a:gd name="adj1" fmla="val 10310472"/>
                <a:gd name="adj2" fmla="val 370006"/>
              </a:avLst>
            </a:prstGeom>
            <a:gradFill flip="none" rotWithShape="1">
              <a:gsLst>
                <a:gs pos="0">
                  <a:schemeClr val="bg1">
                    <a:lumMod val="50000"/>
                  </a:schemeClr>
                </a:gs>
                <a:gs pos="50000">
                  <a:schemeClr val="bg1">
                    <a:lumMod val="75000"/>
                  </a:schemeClr>
                </a:gs>
                <a:gs pos="100000">
                  <a:schemeClr val="bg1">
                    <a:lumMod val="95000"/>
                  </a:schemeClr>
                </a:gs>
              </a:gsLst>
              <a:lin ang="16200000" scaled="1"/>
              <a:tileRect/>
            </a:gradFill>
            <a:ln w="3175">
              <a:no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TW" altLang="en-US">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113209693"/>
      </p:ext>
    </p:extLst>
  </p:cSld>
  <p:clrMapOvr>
    <a:masterClrMapping/>
  </p:clrMapOvr>
  <mc:AlternateContent xmlns:mc="http://schemas.openxmlformats.org/markup-compatibility/2006" xmlns:p14="http://schemas.microsoft.com/office/powerpoint/2010/main">
    <mc:Choice Requires="p14">
      <p:transition spd="slow" p14:dur="1200" advClick="0" advTm="1000">
        <p14:prism/>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750"/>
                                        <p:tgtEl>
                                          <p:spTgt spid="18"/>
                                        </p:tgtEl>
                                      </p:cBhvr>
                                    </p:animEffect>
                                    <p:anim calcmode="lin" valueType="num">
                                      <p:cBhvr>
                                        <p:cTn id="12" dur="750" fill="hold"/>
                                        <p:tgtEl>
                                          <p:spTgt spid="18"/>
                                        </p:tgtEl>
                                        <p:attrNameLst>
                                          <p:attrName>ppt_x</p:attrName>
                                        </p:attrNameLst>
                                      </p:cBhvr>
                                      <p:tavLst>
                                        <p:tav tm="0">
                                          <p:val>
                                            <p:strVal val="#ppt_x"/>
                                          </p:val>
                                        </p:tav>
                                        <p:tav tm="100000">
                                          <p:val>
                                            <p:strVal val="#ppt_x"/>
                                          </p:val>
                                        </p:tav>
                                      </p:tavLst>
                                    </p:anim>
                                    <p:anim calcmode="lin" valueType="num">
                                      <p:cBhvr>
                                        <p:cTn id="13" dur="75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9" decel="100000" fill="hold" nodeType="click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additive="base">
                                        <p:cTn id="18" dur="500" fill="hold"/>
                                        <p:tgtEl>
                                          <p:spTgt spid="42"/>
                                        </p:tgtEl>
                                        <p:attrNameLst>
                                          <p:attrName>ppt_x</p:attrName>
                                        </p:attrNameLst>
                                      </p:cBhvr>
                                      <p:tavLst>
                                        <p:tav tm="0">
                                          <p:val>
                                            <p:strVal val="0-#ppt_w/2"/>
                                          </p:val>
                                        </p:tav>
                                        <p:tav tm="100000">
                                          <p:val>
                                            <p:strVal val="#ppt_x"/>
                                          </p:val>
                                        </p:tav>
                                      </p:tavLst>
                                    </p:anim>
                                    <p:anim calcmode="lin" valueType="num">
                                      <p:cBhvr additive="base">
                                        <p:cTn id="19" dur="500" fill="hold"/>
                                        <p:tgtEl>
                                          <p:spTgt spid="42"/>
                                        </p:tgtEl>
                                        <p:attrNameLst>
                                          <p:attrName>ppt_y</p:attrName>
                                        </p:attrNameLst>
                                      </p:cBhvr>
                                      <p:tavLst>
                                        <p:tav tm="0">
                                          <p:val>
                                            <p:strVal val="0-#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decel="100000" fill="hold" nodeType="clickEffect">
                                  <p:stCondLst>
                                    <p:cond delay="0"/>
                                  </p:stCondLst>
                                  <p:childTnLst>
                                    <p:set>
                                      <p:cBhvr>
                                        <p:cTn id="23" dur="1" fill="hold">
                                          <p:stCondLst>
                                            <p:cond delay="0"/>
                                          </p:stCondLst>
                                        </p:cTn>
                                        <p:tgtEl>
                                          <p:spTgt spid="28"/>
                                        </p:tgtEl>
                                        <p:attrNameLst>
                                          <p:attrName>style.visibility</p:attrName>
                                        </p:attrNameLst>
                                      </p:cBhvr>
                                      <p:to>
                                        <p:strVal val="visible"/>
                                      </p:to>
                                    </p:set>
                                    <p:anim calcmode="lin" valueType="num">
                                      <p:cBhvr additive="base">
                                        <p:cTn id="24" dur="500" fill="hold"/>
                                        <p:tgtEl>
                                          <p:spTgt spid="28"/>
                                        </p:tgtEl>
                                        <p:attrNameLst>
                                          <p:attrName>ppt_x</p:attrName>
                                        </p:attrNameLst>
                                      </p:cBhvr>
                                      <p:tavLst>
                                        <p:tav tm="0">
                                          <p:val>
                                            <p:strVal val="0-#ppt_w/2"/>
                                          </p:val>
                                        </p:tav>
                                        <p:tav tm="100000">
                                          <p:val>
                                            <p:strVal val="#ppt_x"/>
                                          </p:val>
                                        </p:tav>
                                      </p:tavLst>
                                    </p:anim>
                                    <p:anim calcmode="lin" valueType="num">
                                      <p:cBhvr additive="base">
                                        <p:cTn id="25"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12" decel="100000" fill="hold" nodeType="click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additive="base">
                                        <p:cTn id="30" dur="500" fill="hold"/>
                                        <p:tgtEl>
                                          <p:spTgt spid="35"/>
                                        </p:tgtEl>
                                        <p:attrNameLst>
                                          <p:attrName>ppt_x</p:attrName>
                                        </p:attrNameLst>
                                      </p:cBhvr>
                                      <p:tavLst>
                                        <p:tav tm="0">
                                          <p:val>
                                            <p:strVal val="0-#ppt_w/2"/>
                                          </p:val>
                                        </p:tav>
                                        <p:tav tm="100000">
                                          <p:val>
                                            <p:strVal val="#ppt_x"/>
                                          </p:val>
                                        </p:tav>
                                      </p:tavLst>
                                    </p:anim>
                                    <p:anim calcmode="lin" valueType="num">
                                      <p:cBhvr additive="base">
                                        <p:cTn id="31"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9" presetClass="entr" presetSubtype="0" decel="100000" fill="hold" nodeType="click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p:cTn id="36" dur="500" fill="hold"/>
                                        <p:tgtEl>
                                          <p:spTgt spid="11"/>
                                        </p:tgtEl>
                                        <p:attrNameLst>
                                          <p:attrName>ppt_w</p:attrName>
                                        </p:attrNameLst>
                                      </p:cBhvr>
                                      <p:tavLst>
                                        <p:tav tm="0">
                                          <p:val>
                                            <p:fltVal val="0"/>
                                          </p:val>
                                        </p:tav>
                                        <p:tav tm="100000">
                                          <p:val>
                                            <p:strVal val="#ppt_w"/>
                                          </p:val>
                                        </p:tav>
                                      </p:tavLst>
                                    </p:anim>
                                    <p:anim calcmode="lin" valueType="num">
                                      <p:cBhvr>
                                        <p:cTn id="37" dur="500" fill="hold"/>
                                        <p:tgtEl>
                                          <p:spTgt spid="11"/>
                                        </p:tgtEl>
                                        <p:attrNameLst>
                                          <p:attrName>ppt_h</p:attrName>
                                        </p:attrNameLst>
                                      </p:cBhvr>
                                      <p:tavLst>
                                        <p:tav tm="0">
                                          <p:val>
                                            <p:fltVal val="0"/>
                                          </p:val>
                                        </p:tav>
                                        <p:tav tm="100000">
                                          <p:val>
                                            <p:strVal val="#ppt_h"/>
                                          </p:val>
                                        </p:tav>
                                      </p:tavLst>
                                    </p:anim>
                                    <p:anim calcmode="lin" valueType="num">
                                      <p:cBhvr>
                                        <p:cTn id="38" dur="500" fill="hold"/>
                                        <p:tgtEl>
                                          <p:spTgt spid="11"/>
                                        </p:tgtEl>
                                        <p:attrNameLst>
                                          <p:attrName>style.rotation</p:attrName>
                                        </p:attrNameLst>
                                      </p:cBhvr>
                                      <p:tavLst>
                                        <p:tav tm="0">
                                          <p:val>
                                            <p:fltVal val="360"/>
                                          </p:val>
                                        </p:tav>
                                        <p:tav tm="100000">
                                          <p:val>
                                            <p:fltVal val="0"/>
                                          </p:val>
                                        </p:tav>
                                      </p:tavLst>
                                    </p:anim>
                                    <p:animEffect transition="in" filter="fade">
                                      <p:cBhvr>
                                        <p:cTn id="39" dur="500"/>
                                        <p:tgtEl>
                                          <p:spTgt spid="11"/>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left)">
                                      <p:cBhvr>
                                        <p:cTn id="44" dur="500"/>
                                        <p:tgtEl>
                                          <p:spTgt spid="12"/>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left)">
                                      <p:cBhvr>
                                        <p:cTn id="49" dur="500"/>
                                        <p:tgtEl>
                                          <p:spTgt spid="13"/>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2" fill="hold" grpId="0" nodeType="click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right)">
                                      <p:cBhvr>
                                        <p:cTn id="54" dur="500"/>
                                        <p:tgtEl>
                                          <p:spTgt spid="14"/>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2" fill="hold" grpId="0" nodeType="click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wipe(right)">
                                      <p:cBhvr>
                                        <p:cTn id="59" dur="500"/>
                                        <p:tgtEl>
                                          <p:spTgt spid="15"/>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wipe(left)">
                                      <p:cBhvr>
                                        <p:cTn id="64" dur="500"/>
                                        <p:tgtEl>
                                          <p:spTgt spid="16"/>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grpId="0" nodeType="clickEffect">
                                  <p:stCondLst>
                                    <p:cond delay="0"/>
                                  </p:stCondLst>
                                  <p:childTnLst>
                                    <p:set>
                                      <p:cBhvr>
                                        <p:cTn id="68" dur="1" fill="hold">
                                          <p:stCondLst>
                                            <p:cond delay="0"/>
                                          </p:stCondLst>
                                        </p:cTn>
                                        <p:tgtEl>
                                          <p:spTgt spid="17"/>
                                        </p:tgtEl>
                                        <p:attrNameLst>
                                          <p:attrName>style.visibility</p:attrName>
                                        </p:attrNameLst>
                                      </p:cBhvr>
                                      <p:to>
                                        <p:strVal val="visible"/>
                                      </p:to>
                                    </p:set>
                                    <p:animEffect transition="in" filter="wipe(left)">
                                      <p:cBhvr>
                                        <p:cTn id="6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13" grpId="0"/>
      <p:bldP spid="14" grpId="0"/>
      <p:bldP spid="15" grpId="0"/>
      <p:bldP spid="16" grpId="0"/>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611560" y="553244"/>
            <a:ext cx="3057223" cy="523210"/>
          </a:xfrm>
          <a:prstGeom prst="rect">
            <a:avLst/>
          </a:prstGeom>
          <a:noFill/>
        </p:spPr>
        <p:txBody>
          <a:bodyPr wrap="none" lIns="91428" tIns="45715" rIns="91428" bIns="45715" rtlCol="0">
            <a:spAutoFit/>
          </a:bodyPr>
          <a:lstStyle/>
          <a:p>
            <a:r>
              <a:rPr lang="zh-CN" altLang="en-US" sz="2800" b="1" dirty="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rPr>
              <a:t>单击此处添加</a:t>
            </a:r>
            <a:r>
              <a:rPr lang="zh-CN" altLang="en-US" sz="2800" b="1" dirty="0" smtClean="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rPr>
              <a:t>标题</a:t>
            </a:r>
            <a:endParaRPr lang="zh-CN" altLang="en-US" dirty="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endParaRPr>
          </a:p>
        </p:txBody>
      </p:sp>
      <p:sp>
        <p:nvSpPr>
          <p:cNvPr id="29" name="矩形 28"/>
          <p:cNvSpPr/>
          <p:nvPr/>
        </p:nvSpPr>
        <p:spPr>
          <a:xfrm>
            <a:off x="804421" y="1573395"/>
            <a:ext cx="7496316" cy="40004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84655" tIns="42328" rIns="84655" bIns="42328" rtlCol="0" anchor="ct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发展历史</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nvGrpSpPr>
          <p:cNvPr id="30" name="组合 29"/>
          <p:cNvGrpSpPr/>
          <p:nvPr/>
        </p:nvGrpSpPr>
        <p:grpSpPr>
          <a:xfrm>
            <a:off x="804421" y="1573395"/>
            <a:ext cx="1666743" cy="2940289"/>
            <a:chOff x="3903539" y="1099791"/>
            <a:chExt cx="1464402" cy="2583172"/>
          </a:xfrm>
          <a:effectLst/>
        </p:grpSpPr>
        <p:grpSp>
          <p:nvGrpSpPr>
            <p:cNvPr id="31" name="组合 30"/>
            <p:cNvGrpSpPr/>
            <p:nvPr/>
          </p:nvGrpSpPr>
          <p:grpSpPr>
            <a:xfrm>
              <a:off x="3903539" y="1099791"/>
              <a:ext cx="1464402" cy="2583172"/>
              <a:chOff x="3921785" y="1099791"/>
              <a:chExt cx="1464402" cy="2583172"/>
            </a:xfrm>
          </p:grpSpPr>
          <p:sp>
            <p:nvSpPr>
              <p:cNvPr id="34" name="矩形 33"/>
              <p:cNvSpPr/>
              <p:nvPr/>
            </p:nvSpPr>
            <p:spPr>
              <a:xfrm>
                <a:off x="3921785" y="1861035"/>
                <a:ext cx="1464402" cy="1821928"/>
              </a:xfrm>
              <a:prstGeom prst="rect">
                <a:avLst/>
              </a:prstGeom>
              <a:solidFill>
                <a:schemeClr val="bg1">
                  <a:lumMod val="85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5" name="任意多边形 34"/>
              <p:cNvSpPr/>
              <p:nvPr/>
            </p:nvSpPr>
            <p:spPr>
              <a:xfrm rot="13500000">
                <a:off x="4035382" y="1099792"/>
                <a:ext cx="1237211" cy="1237210"/>
              </a:xfrm>
              <a:custGeom>
                <a:avLst/>
                <a:gdLst>
                  <a:gd name="connsiteX0" fmla="*/ 1561445 w 1561445"/>
                  <a:gd name="connsiteY0" fmla="*/ 254586 h 1561444"/>
                  <a:gd name="connsiteX1" fmla="*/ 254587 w 1561445"/>
                  <a:gd name="connsiteY1" fmla="*/ 1561444 h 1561444"/>
                  <a:gd name="connsiteX2" fmla="*/ 173787 w 1561445"/>
                  <a:gd name="connsiteY2" fmla="*/ 1480644 h 1561444"/>
                  <a:gd name="connsiteX3" fmla="*/ 79385 w 1561445"/>
                  <a:gd name="connsiteY3" fmla="*/ 1480644 h 1561444"/>
                  <a:gd name="connsiteX4" fmla="*/ 79385 w 1561445"/>
                  <a:gd name="connsiteY4" fmla="*/ 1386242 h 1561444"/>
                  <a:gd name="connsiteX5" fmla="*/ 0 w 1561445"/>
                  <a:gd name="connsiteY5" fmla="*/ 1306857 h 1561444"/>
                  <a:gd name="connsiteX6" fmla="*/ 1306858 w 1561445"/>
                  <a:gd name="connsiteY6" fmla="*/ 0 h 156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1445" h="1561444">
                    <a:moveTo>
                      <a:pt x="1561445" y="254586"/>
                    </a:moveTo>
                    <a:lnTo>
                      <a:pt x="254587" y="1561444"/>
                    </a:lnTo>
                    <a:lnTo>
                      <a:pt x="173787" y="1480644"/>
                    </a:lnTo>
                    <a:lnTo>
                      <a:pt x="79385" y="1480644"/>
                    </a:lnTo>
                    <a:lnTo>
                      <a:pt x="79385" y="1386242"/>
                    </a:lnTo>
                    <a:lnTo>
                      <a:pt x="0" y="1306857"/>
                    </a:lnTo>
                    <a:lnTo>
                      <a:pt x="1306858" y="0"/>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sp>
          <p:nvSpPr>
            <p:cNvPr id="32" name="文本框 17"/>
            <p:cNvSpPr txBox="1"/>
            <p:nvPr/>
          </p:nvSpPr>
          <p:spPr>
            <a:xfrm>
              <a:off x="4079267" y="1566045"/>
              <a:ext cx="1136860" cy="310954"/>
            </a:xfrm>
            <a:prstGeom prst="rect">
              <a:avLst/>
            </a:prstGeom>
            <a:noFill/>
          </p:spPr>
          <p:txBody>
            <a:bodyPr wrap="none" rtlCol="0">
              <a:spAutoFit/>
            </a:bodyPr>
            <a:lstStyle/>
            <a:p>
              <a:r>
                <a:rPr lang="en-US" altLang="zh-CN" sz="1700" b="1" dirty="0">
                  <a:solidFill>
                    <a:schemeClr val="bg1"/>
                  </a:solidFill>
                  <a:latin typeface="微软雅黑" panose="020B0503020204020204" pitchFamily="34" charset="-122"/>
                  <a:ea typeface="微软雅黑" panose="020B0503020204020204" pitchFamily="34" charset="-122"/>
                </a:rPr>
                <a:t>2012</a:t>
              </a:r>
              <a:r>
                <a:rPr lang="zh-CN" altLang="en-US" sz="1700" b="1" dirty="0">
                  <a:solidFill>
                    <a:schemeClr val="bg1"/>
                  </a:solidFill>
                  <a:latin typeface="微软雅黑" panose="020B0503020204020204" pitchFamily="34" charset="-122"/>
                  <a:ea typeface="微软雅黑" panose="020B0503020204020204" pitchFamily="34" charset="-122"/>
                </a:rPr>
                <a:t>年</a:t>
              </a:r>
              <a:r>
                <a:rPr lang="en-US" altLang="zh-CN" sz="1700" b="1" dirty="0">
                  <a:solidFill>
                    <a:schemeClr val="bg1"/>
                  </a:solidFill>
                  <a:latin typeface="微软雅黑" panose="020B0503020204020204" pitchFamily="34" charset="-122"/>
                  <a:ea typeface="微软雅黑" panose="020B0503020204020204" pitchFamily="34" charset="-122"/>
                </a:rPr>
                <a:t>4</a:t>
              </a:r>
              <a:r>
                <a:rPr lang="zh-CN" altLang="en-US" sz="1700" b="1" dirty="0">
                  <a:solidFill>
                    <a:schemeClr val="bg1"/>
                  </a:solidFill>
                  <a:latin typeface="微软雅黑" panose="020B0503020204020204" pitchFamily="34" charset="-122"/>
                  <a:ea typeface="微软雅黑" panose="020B0503020204020204" pitchFamily="34" charset="-122"/>
                </a:rPr>
                <a:t>月</a:t>
              </a:r>
            </a:p>
          </p:txBody>
        </p:sp>
        <p:sp>
          <p:nvSpPr>
            <p:cNvPr id="33" name="文本框 18"/>
            <p:cNvSpPr txBox="1"/>
            <p:nvPr/>
          </p:nvSpPr>
          <p:spPr>
            <a:xfrm>
              <a:off x="4079267" y="2006551"/>
              <a:ext cx="1151683" cy="1442107"/>
            </a:xfrm>
            <a:prstGeom prst="rect">
              <a:avLst/>
            </a:prstGeom>
            <a:noFill/>
          </p:spPr>
          <p:txBody>
            <a:bodyPr wrap="none" rtlCol="0">
              <a:spAutoFit/>
            </a:bodyPr>
            <a:lstStyle/>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grpSp>
      <p:grpSp>
        <p:nvGrpSpPr>
          <p:cNvPr id="36" name="组合 35"/>
          <p:cNvGrpSpPr/>
          <p:nvPr/>
        </p:nvGrpSpPr>
        <p:grpSpPr>
          <a:xfrm>
            <a:off x="2737842" y="1573395"/>
            <a:ext cx="1666743" cy="2940289"/>
            <a:chOff x="3903539" y="1099791"/>
            <a:chExt cx="1464402" cy="2583172"/>
          </a:xfrm>
          <a:effectLst/>
        </p:grpSpPr>
        <p:grpSp>
          <p:nvGrpSpPr>
            <p:cNvPr id="37" name="组合 36"/>
            <p:cNvGrpSpPr/>
            <p:nvPr/>
          </p:nvGrpSpPr>
          <p:grpSpPr>
            <a:xfrm>
              <a:off x="3903539" y="1099791"/>
              <a:ext cx="1464402" cy="2583172"/>
              <a:chOff x="3921785" y="1099791"/>
              <a:chExt cx="1464402" cy="2583172"/>
            </a:xfrm>
          </p:grpSpPr>
          <p:sp>
            <p:nvSpPr>
              <p:cNvPr id="40" name="矩形 39"/>
              <p:cNvSpPr/>
              <p:nvPr/>
            </p:nvSpPr>
            <p:spPr>
              <a:xfrm>
                <a:off x="3921785" y="1861035"/>
                <a:ext cx="1464402" cy="1821928"/>
              </a:xfrm>
              <a:prstGeom prst="rect">
                <a:avLst/>
              </a:prstGeom>
              <a:solidFill>
                <a:schemeClr val="bg1">
                  <a:lumMod val="85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1" name="任意多边形 40"/>
              <p:cNvSpPr/>
              <p:nvPr/>
            </p:nvSpPr>
            <p:spPr>
              <a:xfrm rot="13500000">
                <a:off x="4035382" y="1099792"/>
                <a:ext cx="1237211" cy="1237210"/>
              </a:xfrm>
              <a:custGeom>
                <a:avLst/>
                <a:gdLst>
                  <a:gd name="connsiteX0" fmla="*/ 1561445 w 1561445"/>
                  <a:gd name="connsiteY0" fmla="*/ 254586 h 1561444"/>
                  <a:gd name="connsiteX1" fmla="*/ 254587 w 1561445"/>
                  <a:gd name="connsiteY1" fmla="*/ 1561444 h 1561444"/>
                  <a:gd name="connsiteX2" fmla="*/ 173787 w 1561445"/>
                  <a:gd name="connsiteY2" fmla="*/ 1480644 h 1561444"/>
                  <a:gd name="connsiteX3" fmla="*/ 79385 w 1561445"/>
                  <a:gd name="connsiteY3" fmla="*/ 1480644 h 1561444"/>
                  <a:gd name="connsiteX4" fmla="*/ 79385 w 1561445"/>
                  <a:gd name="connsiteY4" fmla="*/ 1386242 h 1561444"/>
                  <a:gd name="connsiteX5" fmla="*/ 0 w 1561445"/>
                  <a:gd name="connsiteY5" fmla="*/ 1306857 h 1561444"/>
                  <a:gd name="connsiteX6" fmla="*/ 1306858 w 1561445"/>
                  <a:gd name="connsiteY6" fmla="*/ 0 h 156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1445" h="1561444">
                    <a:moveTo>
                      <a:pt x="1561445" y="254586"/>
                    </a:moveTo>
                    <a:lnTo>
                      <a:pt x="254587" y="1561444"/>
                    </a:lnTo>
                    <a:lnTo>
                      <a:pt x="173787" y="1480644"/>
                    </a:lnTo>
                    <a:lnTo>
                      <a:pt x="79385" y="1480644"/>
                    </a:lnTo>
                    <a:lnTo>
                      <a:pt x="79385" y="1386242"/>
                    </a:lnTo>
                    <a:lnTo>
                      <a:pt x="0" y="1306857"/>
                    </a:lnTo>
                    <a:lnTo>
                      <a:pt x="1306858" y="0"/>
                    </a:lnTo>
                    <a:close/>
                  </a:path>
                </a:pathLst>
              </a:custGeom>
              <a:solidFill>
                <a:srgbClr val="92D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sp>
          <p:nvSpPr>
            <p:cNvPr id="38" name="文本框 17"/>
            <p:cNvSpPr txBox="1"/>
            <p:nvPr/>
          </p:nvSpPr>
          <p:spPr>
            <a:xfrm>
              <a:off x="4079267" y="1566045"/>
              <a:ext cx="1136860" cy="310954"/>
            </a:xfrm>
            <a:prstGeom prst="rect">
              <a:avLst/>
            </a:prstGeom>
            <a:noFill/>
          </p:spPr>
          <p:txBody>
            <a:bodyPr wrap="none" rtlCol="0">
              <a:spAutoFit/>
            </a:bodyPr>
            <a:lstStyle/>
            <a:p>
              <a:r>
                <a:rPr lang="en-US" altLang="zh-CN" sz="1700" b="1" dirty="0">
                  <a:solidFill>
                    <a:schemeClr val="bg1"/>
                  </a:solidFill>
                  <a:latin typeface="微软雅黑" panose="020B0503020204020204" pitchFamily="34" charset="-122"/>
                  <a:ea typeface="微软雅黑" panose="020B0503020204020204" pitchFamily="34" charset="-122"/>
                </a:rPr>
                <a:t>2013</a:t>
              </a:r>
              <a:r>
                <a:rPr lang="zh-CN" altLang="en-US" sz="1700" b="1" dirty="0">
                  <a:solidFill>
                    <a:schemeClr val="bg1"/>
                  </a:solidFill>
                  <a:latin typeface="微软雅黑" panose="020B0503020204020204" pitchFamily="34" charset="-122"/>
                  <a:ea typeface="微软雅黑" panose="020B0503020204020204" pitchFamily="34" charset="-122"/>
                </a:rPr>
                <a:t>年</a:t>
              </a:r>
              <a:r>
                <a:rPr lang="en-US" altLang="zh-CN" sz="1700" b="1" dirty="0">
                  <a:solidFill>
                    <a:schemeClr val="bg1"/>
                  </a:solidFill>
                  <a:latin typeface="微软雅黑" panose="020B0503020204020204" pitchFamily="34" charset="-122"/>
                  <a:ea typeface="微软雅黑" panose="020B0503020204020204" pitchFamily="34" charset="-122"/>
                </a:rPr>
                <a:t>8</a:t>
              </a:r>
              <a:r>
                <a:rPr lang="zh-CN" altLang="en-US" sz="1700" b="1" dirty="0">
                  <a:solidFill>
                    <a:schemeClr val="bg1"/>
                  </a:solidFill>
                  <a:latin typeface="微软雅黑" panose="020B0503020204020204" pitchFamily="34" charset="-122"/>
                  <a:ea typeface="微软雅黑" panose="020B0503020204020204" pitchFamily="34" charset="-122"/>
                </a:rPr>
                <a:t>月</a:t>
              </a:r>
            </a:p>
          </p:txBody>
        </p:sp>
        <p:sp>
          <p:nvSpPr>
            <p:cNvPr id="39" name="文本框 18"/>
            <p:cNvSpPr txBox="1"/>
            <p:nvPr/>
          </p:nvSpPr>
          <p:spPr>
            <a:xfrm>
              <a:off x="4079267" y="2006551"/>
              <a:ext cx="1151683" cy="1442107"/>
            </a:xfrm>
            <a:prstGeom prst="rect">
              <a:avLst/>
            </a:prstGeom>
            <a:noFill/>
          </p:spPr>
          <p:txBody>
            <a:bodyPr wrap="none" rtlCol="0">
              <a:spAutoFit/>
            </a:bodyPr>
            <a:lstStyle/>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grpSp>
      <p:grpSp>
        <p:nvGrpSpPr>
          <p:cNvPr id="42" name="组合 41"/>
          <p:cNvGrpSpPr/>
          <p:nvPr/>
        </p:nvGrpSpPr>
        <p:grpSpPr>
          <a:xfrm>
            <a:off x="4671264" y="1573395"/>
            <a:ext cx="1666743" cy="2940289"/>
            <a:chOff x="3903539" y="1099791"/>
            <a:chExt cx="1464402" cy="2583172"/>
          </a:xfrm>
          <a:effectLst/>
        </p:grpSpPr>
        <p:grpSp>
          <p:nvGrpSpPr>
            <p:cNvPr id="43" name="组合 42"/>
            <p:cNvGrpSpPr/>
            <p:nvPr/>
          </p:nvGrpSpPr>
          <p:grpSpPr>
            <a:xfrm>
              <a:off x="3903539" y="1099791"/>
              <a:ext cx="1464402" cy="2583172"/>
              <a:chOff x="3921785" y="1099791"/>
              <a:chExt cx="1464402" cy="2583172"/>
            </a:xfrm>
          </p:grpSpPr>
          <p:sp>
            <p:nvSpPr>
              <p:cNvPr id="46" name="矩形 45"/>
              <p:cNvSpPr/>
              <p:nvPr/>
            </p:nvSpPr>
            <p:spPr>
              <a:xfrm>
                <a:off x="3921785" y="1861035"/>
                <a:ext cx="1464402" cy="1821928"/>
              </a:xfrm>
              <a:prstGeom prst="rect">
                <a:avLst/>
              </a:prstGeom>
              <a:solidFill>
                <a:schemeClr val="bg1">
                  <a:lumMod val="85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7" name="任意多边形 46"/>
              <p:cNvSpPr/>
              <p:nvPr/>
            </p:nvSpPr>
            <p:spPr>
              <a:xfrm rot="13500000">
                <a:off x="4035382" y="1099792"/>
                <a:ext cx="1237211" cy="1237210"/>
              </a:xfrm>
              <a:custGeom>
                <a:avLst/>
                <a:gdLst>
                  <a:gd name="connsiteX0" fmla="*/ 1561445 w 1561445"/>
                  <a:gd name="connsiteY0" fmla="*/ 254586 h 1561444"/>
                  <a:gd name="connsiteX1" fmla="*/ 254587 w 1561445"/>
                  <a:gd name="connsiteY1" fmla="*/ 1561444 h 1561444"/>
                  <a:gd name="connsiteX2" fmla="*/ 173787 w 1561445"/>
                  <a:gd name="connsiteY2" fmla="*/ 1480644 h 1561444"/>
                  <a:gd name="connsiteX3" fmla="*/ 79385 w 1561445"/>
                  <a:gd name="connsiteY3" fmla="*/ 1480644 h 1561444"/>
                  <a:gd name="connsiteX4" fmla="*/ 79385 w 1561445"/>
                  <a:gd name="connsiteY4" fmla="*/ 1386242 h 1561444"/>
                  <a:gd name="connsiteX5" fmla="*/ 0 w 1561445"/>
                  <a:gd name="connsiteY5" fmla="*/ 1306857 h 1561444"/>
                  <a:gd name="connsiteX6" fmla="*/ 1306858 w 1561445"/>
                  <a:gd name="connsiteY6" fmla="*/ 0 h 156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1445" h="1561444">
                    <a:moveTo>
                      <a:pt x="1561445" y="254586"/>
                    </a:moveTo>
                    <a:lnTo>
                      <a:pt x="254587" y="1561444"/>
                    </a:lnTo>
                    <a:lnTo>
                      <a:pt x="173787" y="1480644"/>
                    </a:lnTo>
                    <a:lnTo>
                      <a:pt x="79385" y="1480644"/>
                    </a:lnTo>
                    <a:lnTo>
                      <a:pt x="79385" y="1386242"/>
                    </a:lnTo>
                    <a:lnTo>
                      <a:pt x="0" y="1306857"/>
                    </a:lnTo>
                    <a:lnTo>
                      <a:pt x="1306858" y="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sp>
          <p:nvSpPr>
            <p:cNvPr id="44" name="文本框 17"/>
            <p:cNvSpPr txBox="1"/>
            <p:nvPr/>
          </p:nvSpPr>
          <p:spPr>
            <a:xfrm>
              <a:off x="4079267" y="1566045"/>
              <a:ext cx="1136860" cy="310954"/>
            </a:xfrm>
            <a:prstGeom prst="rect">
              <a:avLst/>
            </a:prstGeom>
            <a:noFill/>
          </p:spPr>
          <p:txBody>
            <a:bodyPr wrap="none" rtlCol="0">
              <a:spAutoFit/>
            </a:bodyPr>
            <a:lstStyle/>
            <a:p>
              <a:r>
                <a:rPr lang="en-US" altLang="zh-CN" sz="1700" b="1" dirty="0">
                  <a:solidFill>
                    <a:schemeClr val="bg1"/>
                  </a:solidFill>
                  <a:latin typeface="微软雅黑" panose="020B0503020204020204" pitchFamily="34" charset="-122"/>
                  <a:ea typeface="微软雅黑" panose="020B0503020204020204" pitchFamily="34" charset="-122"/>
                </a:rPr>
                <a:t>2014</a:t>
              </a:r>
              <a:r>
                <a:rPr lang="zh-CN" altLang="en-US" sz="1700" b="1" dirty="0">
                  <a:solidFill>
                    <a:schemeClr val="bg1"/>
                  </a:solidFill>
                  <a:latin typeface="微软雅黑" panose="020B0503020204020204" pitchFamily="34" charset="-122"/>
                  <a:ea typeface="微软雅黑" panose="020B0503020204020204" pitchFamily="34" charset="-122"/>
                </a:rPr>
                <a:t>年</a:t>
              </a:r>
              <a:r>
                <a:rPr lang="en-US" altLang="zh-CN" sz="1700" b="1" dirty="0">
                  <a:solidFill>
                    <a:schemeClr val="bg1"/>
                  </a:solidFill>
                  <a:latin typeface="微软雅黑" panose="020B0503020204020204" pitchFamily="34" charset="-122"/>
                  <a:ea typeface="微软雅黑" panose="020B0503020204020204" pitchFamily="34" charset="-122"/>
                </a:rPr>
                <a:t>5</a:t>
              </a:r>
              <a:r>
                <a:rPr lang="zh-CN" altLang="en-US" sz="1700" b="1" dirty="0">
                  <a:solidFill>
                    <a:schemeClr val="bg1"/>
                  </a:solidFill>
                  <a:latin typeface="微软雅黑" panose="020B0503020204020204" pitchFamily="34" charset="-122"/>
                  <a:ea typeface="微软雅黑" panose="020B0503020204020204" pitchFamily="34" charset="-122"/>
                </a:rPr>
                <a:t>月</a:t>
              </a:r>
            </a:p>
          </p:txBody>
        </p:sp>
        <p:sp>
          <p:nvSpPr>
            <p:cNvPr id="45" name="文本框 18"/>
            <p:cNvSpPr txBox="1"/>
            <p:nvPr/>
          </p:nvSpPr>
          <p:spPr>
            <a:xfrm>
              <a:off x="4079267" y="2006551"/>
              <a:ext cx="1151683" cy="1442107"/>
            </a:xfrm>
            <a:prstGeom prst="rect">
              <a:avLst/>
            </a:prstGeom>
            <a:noFill/>
          </p:spPr>
          <p:txBody>
            <a:bodyPr wrap="none" rtlCol="0">
              <a:spAutoFit/>
            </a:bodyPr>
            <a:lstStyle/>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grpSp>
      <p:grpSp>
        <p:nvGrpSpPr>
          <p:cNvPr id="48" name="组合 47"/>
          <p:cNvGrpSpPr/>
          <p:nvPr/>
        </p:nvGrpSpPr>
        <p:grpSpPr>
          <a:xfrm>
            <a:off x="6629834" y="1573395"/>
            <a:ext cx="1666743" cy="2940289"/>
            <a:chOff x="3903539" y="1099791"/>
            <a:chExt cx="1464402" cy="2583172"/>
          </a:xfrm>
          <a:effectLst/>
        </p:grpSpPr>
        <p:grpSp>
          <p:nvGrpSpPr>
            <p:cNvPr id="49" name="组合 48"/>
            <p:cNvGrpSpPr/>
            <p:nvPr/>
          </p:nvGrpSpPr>
          <p:grpSpPr>
            <a:xfrm>
              <a:off x="3903539" y="1099791"/>
              <a:ext cx="1464402" cy="2583172"/>
              <a:chOff x="3921785" y="1099791"/>
              <a:chExt cx="1464402" cy="2583172"/>
            </a:xfrm>
          </p:grpSpPr>
          <p:sp>
            <p:nvSpPr>
              <p:cNvPr id="52" name="矩形 51"/>
              <p:cNvSpPr/>
              <p:nvPr/>
            </p:nvSpPr>
            <p:spPr>
              <a:xfrm>
                <a:off x="3921785" y="1861035"/>
                <a:ext cx="1464402" cy="1821928"/>
              </a:xfrm>
              <a:prstGeom prst="rect">
                <a:avLst/>
              </a:prstGeom>
              <a:solidFill>
                <a:schemeClr val="bg1">
                  <a:lumMod val="85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3" name="任意多边形 52"/>
              <p:cNvSpPr/>
              <p:nvPr/>
            </p:nvSpPr>
            <p:spPr>
              <a:xfrm rot="13500000">
                <a:off x="4035382" y="1099792"/>
                <a:ext cx="1237211" cy="1237210"/>
              </a:xfrm>
              <a:custGeom>
                <a:avLst/>
                <a:gdLst>
                  <a:gd name="connsiteX0" fmla="*/ 1561445 w 1561445"/>
                  <a:gd name="connsiteY0" fmla="*/ 254586 h 1561444"/>
                  <a:gd name="connsiteX1" fmla="*/ 254587 w 1561445"/>
                  <a:gd name="connsiteY1" fmla="*/ 1561444 h 1561444"/>
                  <a:gd name="connsiteX2" fmla="*/ 173787 w 1561445"/>
                  <a:gd name="connsiteY2" fmla="*/ 1480644 h 1561444"/>
                  <a:gd name="connsiteX3" fmla="*/ 79385 w 1561445"/>
                  <a:gd name="connsiteY3" fmla="*/ 1480644 h 1561444"/>
                  <a:gd name="connsiteX4" fmla="*/ 79385 w 1561445"/>
                  <a:gd name="connsiteY4" fmla="*/ 1386242 h 1561444"/>
                  <a:gd name="connsiteX5" fmla="*/ 0 w 1561445"/>
                  <a:gd name="connsiteY5" fmla="*/ 1306857 h 1561444"/>
                  <a:gd name="connsiteX6" fmla="*/ 1306858 w 1561445"/>
                  <a:gd name="connsiteY6" fmla="*/ 0 h 1561444"/>
                  <a:gd name="connsiteX0" fmla="*/ 1561445 w 1561445"/>
                  <a:gd name="connsiteY0" fmla="*/ 254586 h 1561444"/>
                  <a:gd name="connsiteX1" fmla="*/ 254587 w 1561445"/>
                  <a:gd name="connsiteY1" fmla="*/ 1561444 h 1561444"/>
                  <a:gd name="connsiteX2" fmla="*/ 173787 w 1561445"/>
                  <a:gd name="connsiteY2" fmla="*/ 1480644 h 1561444"/>
                  <a:gd name="connsiteX3" fmla="*/ 79385 w 1561445"/>
                  <a:gd name="connsiteY3" fmla="*/ 1386242 h 1561444"/>
                  <a:gd name="connsiteX4" fmla="*/ 0 w 1561445"/>
                  <a:gd name="connsiteY4" fmla="*/ 1306857 h 1561444"/>
                  <a:gd name="connsiteX5" fmla="*/ 1306858 w 1561445"/>
                  <a:gd name="connsiteY5" fmla="*/ 0 h 1561444"/>
                  <a:gd name="connsiteX6" fmla="*/ 1561445 w 1561445"/>
                  <a:gd name="connsiteY6" fmla="*/ 254586 h 156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1445" h="1561444">
                    <a:moveTo>
                      <a:pt x="1561445" y="254586"/>
                    </a:moveTo>
                    <a:lnTo>
                      <a:pt x="254587" y="1561444"/>
                    </a:lnTo>
                    <a:lnTo>
                      <a:pt x="173787" y="1480644"/>
                    </a:lnTo>
                    <a:lnTo>
                      <a:pt x="79385" y="1386242"/>
                    </a:lnTo>
                    <a:lnTo>
                      <a:pt x="0" y="1306857"/>
                    </a:lnTo>
                    <a:lnTo>
                      <a:pt x="1306858" y="0"/>
                    </a:lnTo>
                    <a:lnTo>
                      <a:pt x="1561445" y="254586"/>
                    </a:lnTo>
                    <a:close/>
                  </a:path>
                </a:pathLst>
              </a:custGeom>
              <a:solidFill>
                <a:srgbClr val="7030A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sp>
          <p:nvSpPr>
            <p:cNvPr id="50" name="文本框 17"/>
            <p:cNvSpPr txBox="1"/>
            <p:nvPr/>
          </p:nvSpPr>
          <p:spPr>
            <a:xfrm>
              <a:off x="4079267" y="1566045"/>
              <a:ext cx="1136860" cy="310954"/>
            </a:xfrm>
            <a:prstGeom prst="rect">
              <a:avLst/>
            </a:prstGeom>
            <a:noFill/>
          </p:spPr>
          <p:txBody>
            <a:bodyPr wrap="none" rtlCol="0">
              <a:spAutoFit/>
            </a:bodyPr>
            <a:lstStyle/>
            <a:p>
              <a:r>
                <a:rPr lang="en-US" altLang="zh-CN" sz="1700" b="1" dirty="0">
                  <a:solidFill>
                    <a:schemeClr val="bg1"/>
                  </a:solidFill>
                  <a:latin typeface="微软雅黑" panose="020B0503020204020204" pitchFamily="34" charset="-122"/>
                  <a:ea typeface="微软雅黑" panose="020B0503020204020204" pitchFamily="34" charset="-122"/>
                </a:rPr>
                <a:t>2015</a:t>
              </a:r>
              <a:r>
                <a:rPr lang="zh-CN" altLang="en-US" sz="1700" b="1" dirty="0">
                  <a:solidFill>
                    <a:schemeClr val="bg1"/>
                  </a:solidFill>
                  <a:latin typeface="微软雅黑" panose="020B0503020204020204" pitchFamily="34" charset="-122"/>
                  <a:ea typeface="微软雅黑" panose="020B0503020204020204" pitchFamily="34" charset="-122"/>
                </a:rPr>
                <a:t>年</a:t>
              </a:r>
              <a:r>
                <a:rPr lang="en-US" altLang="zh-CN" sz="1700" b="1" dirty="0">
                  <a:solidFill>
                    <a:schemeClr val="bg1"/>
                  </a:solidFill>
                  <a:latin typeface="微软雅黑" panose="020B0503020204020204" pitchFamily="34" charset="-122"/>
                  <a:ea typeface="微软雅黑" panose="020B0503020204020204" pitchFamily="34" charset="-122"/>
                </a:rPr>
                <a:t>1</a:t>
              </a:r>
              <a:r>
                <a:rPr lang="zh-CN" altLang="en-US" sz="1700" b="1" dirty="0">
                  <a:solidFill>
                    <a:schemeClr val="bg1"/>
                  </a:solidFill>
                  <a:latin typeface="微软雅黑" panose="020B0503020204020204" pitchFamily="34" charset="-122"/>
                  <a:ea typeface="微软雅黑" panose="020B0503020204020204" pitchFamily="34" charset="-122"/>
                </a:rPr>
                <a:t>月</a:t>
              </a:r>
            </a:p>
          </p:txBody>
        </p:sp>
        <p:sp>
          <p:nvSpPr>
            <p:cNvPr id="51" name="文本框 18"/>
            <p:cNvSpPr txBox="1"/>
            <p:nvPr/>
          </p:nvSpPr>
          <p:spPr>
            <a:xfrm>
              <a:off x="4079267" y="2006551"/>
              <a:ext cx="1151683" cy="1442107"/>
            </a:xfrm>
            <a:prstGeom prst="rect">
              <a:avLst/>
            </a:prstGeom>
            <a:noFill/>
          </p:spPr>
          <p:txBody>
            <a:bodyPr wrap="none" rtlCol="0">
              <a:spAutoFit/>
            </a:bodyPr>
            <a:lstStyle/>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grpSp>
    </p:spTree>
    <p:extLst>
      <p:ext uri="{BB962C8B-B14F-4D97-AF65-F5344CB8AC3E}">
        <p14:creationId xmlns:p14="http://schemas.microsoft.com/office/powerpoint/2010/main" val="2911777483"/>
      </p:ext>
    </p:extLst>
  </p:cSld>
  <p:clrMapOvr>
    <a:masterClrMapping/>
  </p:clrMapOvr>
  <mc:AlternateContent xmlns:mc="http://schemas.openxmlformats.org/markup-compatibility/2006" xmlns:p14="http://schemas.microsoft.com/office/powerpoint/2010/main">
    <mc:Choice Requires="p14">
      <p:transition spd="slow" p14:dur="1200" advClick="0" advTm="1000">
        <p14:flip dir="r"/>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left)">
                                      <p:cBhvr>
                                        <p:cTn id="11" dur="500"/>
                                        <p:tgtEl>
                                          <p:spTgt spid="29"/>
                                        </p:tgtEl>
                                      </p:cBhvr>
                                    </p:animEffect>
                                  </p:childTnLst>
                                </p:cTn>
                              </p:par>
                            </p:childTnLst>
                          </p:cTn>
                        </p:par>
                        <p:par>
                          <p:cTn id="12" fill="hold">
                            <p:stCondLst>
                              <p:cond delay="1000"/>
                            </p:stCondLst>
                            <p:childTnLst>
                              <p:par>
                                <p:cTn id="13" presetID="12" presetClass="entr" presetSubtype="8"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p:tgtEl>
                                          <p:spTgt spid="30"/>
                                        </p:tgtEl>
                                        <p:attrNameLst>
                                          <p:attrName>ppt_x</p:attrName>
                                        </p:attrNameLst>
                                      </p:cBhvr>
                                      <p:tavLst>
                                        <p:tav tm="0">
                                          <p:val>
                                            <p:strVal val="#ppt_x-#ppt_w*1.125000"/>
                                          </p:val>
                                        </p:tav>
                                        <p:tav tm="100000">
                                          <p:val>
                                            <p:strVal val="#ppt_x"/>
                                          </p:val>
                                        </p:tav>
                                      </p:tavLst>
                                    </p:anim>
                                    <p:animEffect transition="in" filter="wipe(right)">
                                      <p:cBhvr>
                                        <p:cTn id="16" dur="500"/>
                                        <p:tgtEl>
                                          <p:spTgt spid="30"/>
                                        </p:tgtEl>
                                      </p:cBhvr>
                                    </p:animEffect>
                                  </p:childTnLst>
                                </p:cTn>
                              </p:par>
                            </p:childTnLst>
                          </p:cTn>
                        </p:par>
                        <p:par>
                          <p:cTn id="17" fill="hold">
                            <p:stCondLst>
                              <p:cond delay="1500"/>
                            </p:stCondLst>
                            <p:childTnLst>
                              <p:par>
                                <p:cTn id="18" presetID="12" presetClass="entr" presetSubtype="8" fill="hold" nodeType="afterEffect">
                                  <p:stCondLst>
                                    <p:cond delay="0"/>
                                  </p:stCondLst>
                                  <p:childTnLst>
                                    <p:set>
                                      <p:cBhvr>
                                        <p:cTn id="19" dur="1" fill="hold">
                                          <p:stCondLst>
                                            <p:cond delay="0"/>
                                          </p:stCondLst>
                                        </p:cTn>
                                        <p:tgtEl>
                                          <p:spTgt spid="36"/>
                                        </p:tgtEl>
                                        <p:attrNameLst>
                                          <p:attrName>style.visibility</p:attrName>
                                        </p:attrNameLst>
                                      </p:cBhvr>
                                      <p:to>
                                        <p:strVal val="visible"/>
                                      </p:to>
                                    </p:set>
                                    <p:anim calcmode="lin" valueType="num">
                                      <p:cBhvr additive="base">
                                        <p:cTn id="20" dur="500"/>
                                        <p:tgtEl>
                                          <p:spTgt spid="36"/>
                                        </p:tgtEl>
                                        <p:attrNameLst>
                                          <p:attrName>ppt_x</p:attrName>
                                        </p:attrNameLst>
                                      </p:cBhvr>
                                      <p:tavLst>
                                        <p:tav tm="0">
                                          <p:val>
                                            <p:strVal val="#ppt_x-#ppt_w*1.125000"/>
                                          </p:val>
                                        </p:tav>
                                        <p:tav tm="100000">
                                          <p:val>
                                            <p:strVal val="#ppt_x"/>
                                          </p:val>
                                        </p:tav>
                                      </p:tavLst>
                                    </p:anim>
                                    <p:animEffect transition="in" filter="wipe(right)">
                                      <p:cBhvr>
                                        <p:cTn id="21" dur="500"/>
                                        <p:tgtEl>
                                          <p:spTgt spid="36"/>
                                        </p:tgtEl>
                                      </p:cBhvr>
                                    </p:animEffect>
                                  </p:childTnLst>
                                </p:cTn>
                              </p:par>
                            </p:childTnLst>
                          </p:cTn>
                        </p:par>
                        <p:par>
                          <p:cTn id="22" fill="hold">
                            <p:stCondLst>
                              <p:cond delay="2000"/>
                            </p:stCondLst>
                            <p:childTnLst>
                              <p:par>
                                <p:cTn id="23" presetID="12" presetClass="entr" presetSubtype="8" fill="hold" nodeType="afterEffect">
                                  <p:stCondLst>
                                    <p:cond delay="0"/>
                                  </p:stCondLst>
                                  <p:childTnLst>
                                    <p:set>
                                      <p:cBhvr>
                                        <p:cTn id="24" dur="1" fill="hold">
                                          <p:stCondLst>
                                            <p:cond delay="0"/>
                                          </p:stCondLst>
                                        </p:cTn>
                                        <p:tgtEl>
                                          <p:spTgt spid="42"/>
                                        </p:tgtEl>
                                        <p:attrNameLst>
                                          <p:attrName>style.visibility</p:attrName>
                                        </p:attrNameLst>
                                      </p:cBhvr>
                                      <p:to>
                                        <p:strVal val="visible"/>
                                      </p:to>
                                    </p:set>
                                    <p:anim calcmode="lin" valueType="num">
                                      <p:cBhvr additive="base">
                                        <p:cTn id="25" dur="500"/>
                                        <p:tgtEl>
                                          <p:spTgt spid="42"/>
                                        </p:tgtEl>
                                        <p:attrNameLst>
                                          <p:attrName>ppt_x</p:attrName>
                                        </p:attrNameLst>
                                      </p:cBhvr>
                                      <p:tavLst>
                                        <p:tav tm="0">
                                          <p:val>
                                            <p:strVal val="#ppt_x-#ppt_w*1.125000"/>
                                          </p:val>
                                        </p:tav>
                                        <p:tav tm="100000">
                                          <p:val>
                                            <p:strVal val="#ppt_x"/>
                                          </p:val>
                                        </p:tav>
                                      </p:tavLst>
                                    </p:anim>
                                    <p:animEffect transition="in" filter="wipe(right)">
                                      <p:cBhvr>
                                        <p:cTn id="26" dur="500"/>
                                        <p:tgtEl>
                                          <p:spTgt spid="42"/>
                                        </p:tgtEl>
                                      </p:cBhvr>
                                    </p:animEffect>
                                  </p:childTnLst>
                                </p:cTn>
                              </p:par>
                            </p:childTnLst>
                          </p:cTn>
                        </p:par>
                        <p:par>
                          <p:cTn id="27" fill="hold">
                            <p:stCondLst>
                              <p:cond delay="2500"/>
                            </p:stCondLst>
                            <p:childTnLst>
                              <p:par>
                                <p:cTn id="28" presetID="12" presetClass="entr" presetSubtype="8" fill="hold" nodeType="afterEffect">
                                  <p:stCondLst>
                                    <p:cond delay="0"/>
                                  </p:stCondLst>
                                  <p:childTnLst>
                                    <p:set>
                                      <p:cBhvr>
                                        <p:cTn id="29" dur="1" fill="hold">
                                          <p:stCondLst>
                                            <p:cond delay="0"/>
                                          </p:stCondLst>
                                        </p:cTn>
                                        <p:tgtEl>
                                          <p:spTgt spid="48"/>
                                        </p:tgtEl>
                                        <p:attrNameLst>
                                          <p:attrName>style.visibility</p:attrName>
                                        </p:attrNameLst>
                                      </p:cBhvr>
                                      <p:to>
                                        <p:strVal val="visible"/>
                                      </p:to>
                                    </p:set>
                                    <p:anim calcmode="lin" valueType="num">
                                      <p:cBhvr additive="base">
                                        <p:cTn id="30" dur="500"/>
                                        <p:tgtEl>
                                          <p:spTgt spid="48"/>
                                        </p:tgtEl>
                                        <p:attrNameLst>
                                          <p:attrName>ppt_x</p:attrName>
                                        </p:attrNameLst>
                                      </p:cBhvr>
                                      <p:tavLst>
                                        <p:tav tm="0">
                                          <p:val>
                                            <p:strVal val="#ppt_x-#ppt_w*1.125000"/>
                                          </p:val>
                                        </p:tav>
                                        <p:tav tm="100000">
                                          <p:val>
                                            <p:strVal val="#ppt_x"/>
                                          </p:val>
                                        </p:tav>
                                      </p:tavLst>
                                    </p:anim>
                                    <p:animEffect transition="in" filter="wipe(right)">
                                      <p:cBhvr>
                                        <p:cTn id="31"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611560" y="553244"/>
            <a:ext cx="3057223" cy="523210"/>
          </a:xfrm>
          <a:prstGeom prst="rect">
            <a:avLst/>
          </a:prstGeom>
          <a:noFill/>
        </p:spPr>
        <p:txBody>
          <a:bodyPr wrap="none" lIns="91428" tIns="45715" rIns="91428" bIns="45715" rtlCol="0">
            <a:spAutoFit/>
          </a:bodyPr>
          <a:lstStyle/>
          <a:p>
            <a:r>
              <a:rPr lang="zh-CN" altLang="en-US" sz="2800" b="1" dirty="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rPr>
              <a:t>单击此处添加</a:t>
            </a:r>
            <a:r>
              <a:rPr lang="zh-CN" altLang="en-US" sz="2800" b="1" dirty="0" smtClean="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rPr>
              <a:t>标题</a:t>
            </a:r>
            <a:endParaRPr lang="zh-CN" altLang="en-US" dirty="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endParaRPr>
          </a:p>
        </p:txBody>
      </p:sp>
      <p:sp>
        <p:nvSpPr>
          <p:cNvPr id="28" name="Title 3"/>
          <p:cNvSpPr txBox="1">
            <a:spLocks/>
          </p:cNvSpPr>
          <p:nvPr/>
        </p:nvSpPr>
        <p:spPr>
          <a:xfrm>
            <a:off x="1387566" y="2702634"/>
            <a:ext cx="1500958" cy="213733"/>
          </a:xfrm>
          <a:prstGeom prst="rect">
            <a:avLst/>
          </a:prstGeom>
        </p:spPr>
        <p:txBody>
          <a:bodyPr lIns="78374" tIns="39187" rIns="78374" bIns="39187"/>
          <a:lstStyle>
            <a:lvl1pPr algn="ctr" defTabSz="967801" rtl="0" eaLnBrk="1" latinLnBrk="0" hangingPunct="1">
              <a:spcBef>
                <a:spcPct val="0"/>
              </a:spcBef>
              <a:buNone/>
              <a:defRPr sz="4700" kern="1200">
                <a:solidFill>
                  <a:schemeClr val="tx1"/>
                </a:solidFill>
                <a:latin typeface="+mj-lt"/>
                <a:ea typeface="+mj-ea"/>
                <a:cs typeface="+mj-cs"/>
              </a:defRPr>
            </a:lvl1pPr>
          </a:lstStyle>
          <a:p>
            <a:pPr algn="l"/>
            <a:r>
              <a:rPr lang="zh-CN" altLang="en-US" sz="1600" b="1" dirty="0">
                <a:solidFill>
                  <a:schemeClr val="accent5"/>
                </a:solidFill>
                <a:latin typeface="微软雅黑" pitchFamily="34" charset="-122"/>
                <a:ea typeface="微软雅黑" pitchFamily="34" charset="-122"/>
              </a:rPr>
              <a:t>单击填加标题</a:t>
            </a:r>
            <a:endParaRPr lang="en-US" sz="1600" b="1" dirty="0">
              <a:solidFill>
                <a:schemeClr val="accent5"/>
              </a:solidFill>
              <a:latin typeface="微软雅黑" pitchFamily="34" charset="-122"/>
              <a:ea typeface="微软雅黑" pitchFamily="34" charset="-122"/>
            </a:endParaRPr>
          </a:p>
        </p:txBody>
      </p:sp>
      <p:grpSp>
        <p:nvGrpSpPr>
          <p:cNvPr id="29" name="Group 36"/>
          <p:cNvGrpSpPr/>
          <p:nvPr/>
        </p:nvGrpSpPr>
        <p:grpSpPr>
          <a:xfrm>
            <a:off x="3977946" y="1417340"/>
            <a:ext cx="1219652" cy="1139817"/>
            <a:chOff x="5665775" y="2466267"/>
            <a:chExt cx="1896557" cy="1772642"/>
          </a:xfrm>
        </p:grpSpPr>
        <p:sp>
          <p:nvSpPr>
            <p:cNvPr id="30" name="Rectangle 16"/>
            <p:cNvSpPr/>
            <p:nvPr/>
          </p:nvSpPr>
          <p:spPr bwMode="auto">
            <a:xfrm>
              <a:off x="5665775" y="2466267"/>
              <a:ext cx="1896557" cy="177264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587541" fontAlgn="base">
                <a:spcBef>
                  <a:spcPct val="0"/>
                </a:spcBef>
                <a:spcAft>
                  <a:spcPct val="0"/>
                </a:spcAft>
              </a:pPr>
              <a:r>
                <a:rPr lang="zh-CN" altLang="en-US" sz="100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sz="100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31" name="Picture 2" descr="C:\Users\Jonahs\Dropbox\Projects SCOTT\MEET Windows Azure\source\Background\tile-icon-storag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88309" y="2751666"/>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2" name="Group 1"/>
          <p:cNvGrpSpPr/>
          <p:nvPr/>
        </p:nvGrpSpPr>
        <p:grpSpPr>
          <a:xfrm>
            <a:off x="1446285" y="1417340"/>
            <a:ext cx="1219652" cy="1139817"/>
            <a:chOff x="1685919" y="596839"/>
            <a:chExt cx="1896557" cy="1772642"/>
          </a:xfrm>
        </p:grpSpPr>
        <p:sp>
          <p:nvSpPr>
            <p:cNvPr id="33" name="Rectangle 7"/>
            <p:cNvSpPr/>
            <p:nvPr/>
          </p:nvSpPr>
          <p:spPr bwMode="auto">
            <a:xfrm>
              <a:off x="1685919" y="596839"/>
              <a:ext cx="1896557" cy="1772642"/>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587541" fontAlgn="base">
                <a:spcBef>
                  <a:spcPct val="0"/>
                </a:spcBef>
                <a:spcAft>
                  <a:spcPct val="0"/>
                </a:spcAft>
              </a:pPr>
              <a:r>
                <a:rPr lang="zh-CN" altLang="en-US" sz="100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sz="100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34" name="Picture 3" descr="C:\Users\Jonahs\Dropbox\Projects SCOTT\MEET Windows Azure\source\Background\tile-icon-bigdata.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52075" y="92678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 name="Group 35"/>
          <p:cNvGrpSpPr/>
          <p:nvPr/>
        </p:nvGrpSpPr>
        <p:grpSpPr>
          <a:xfrm>
            <a:off x="3977673" y="2603842"/>
            <a:ext cx="1219652" cy="1139817"/>
            <a:chOff x="3671322" y="4341709"/>
            <a:chExt cx="1896557" cy="1772642"/>
          </a:xfrm>
        </p:grpSpPr>
        <p:sp>
          <p:nvSpPr>
            <p:cNvPr id="36" name="Rectangle 25"/>
            <p:cNvSpPr/>
            <p:nvPr/>
          </p:nvSpPr>
          <p:spPr bwMode="auto">
            <a:xfrm>
              <a:off x="3671322" y="4341709"/>
              <a:ext cx="1896557" cy="1772642"/>
            </a:xfrm>
            <a:prstGeom prst="rect">
              <a:avLst/>
            </a:prstGeom>
            <a:solidFill>
              <a:srgbClr val="7030A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587541" fontAlgn="base">
                <a:spcBef>
                  <a:spcPct val="0"/>
                </a:spcBef>
                <a:spcAft>
                  <a:spcPct val="0"/>
                </a:spcAft>
              </a:pPr>
              <a:r>
                <a:rPr lang="zh-CN" altLang="en-US" sz="100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sz="100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37" name="Picture 4" descr="C:\Users\Jonahs\Dropbox\Projects SCOTT\MEET Windows Azure\source\Background\tile-icon-cach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93856" y="4643082"/>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8" name="Group 37"/>
          <p:cNvGrpSpPr/>
          <p:nvPr/>
        </p:nvGrpSpPr>
        <p:grpSpPr>
          <a:xfrm>
            <a:off x="3977673" y="3792028"/>
            <a:ext cx="1219652" cy="1139817"/>
            <a:chOff x="5656726" y="4341709"/>
            <a:chExt cx="1896557" cy="1772642"/>
          </a:xfrm>
        </p:grpSpPr>
        <p:sp>
          <p:nvSpPr>
            <p:cNvPr id="39" name="Rectangle 28"/>
            <p:cNvSpPr/>
            <p:nvPr/>
          </p:nvSpPr>
          <p:spPr bwMode="auto">
            <a:xfrm>
              <a:off x="5656726" y="4341709"/>
              <a:ext cx="1896557" cy="177264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587541" fontAlgn="base">
                <a:spcBef>
                  <a:spcPct val="0"/>
                </a:spcBef>
                <a:spcAft>
                  <a:spcPct val="0"/>
                </a:spcAft>
              </a:pPr>
              <a:r>
                <a:rPr lang="zh-CN" altLang="en-US" sz="100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sz="100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40" name="Picture 5" descr="C:\Users\Jonahs\Dropbox\Projects SCOTT\MEET Windows Azure\source\Background\tile-icon-CDN.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179260" y="467165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1" name="Group 2"/>
          <p:cNvGrpSpPr/>
          <p:nvPr/>
        </p:nvGrpSpPr>
        <p:grpSpPr>
          <a:xfrm>
            <a:off x="2711979" y="1417340"/>
            <a:ext cx="1219652" cy="1139817"/>
            <a:chOff x="3671323" y="596839"/>
            <a:chExt cx="1896557" cy="1772642"/>
          </a:xfrm>
        </p:grpSpPr>
        <p:sp>
          <p:nvSpPr>
            <p:cNvPr id="42" name="Rectangle 10"/>
            <p:cNvSpPr/>
            <p:nvPr/>
          </p:nvSpPr>
          <p:spPr bwMode="auto">
            <a:xfrm>
              <a:off x="3671323" y="596839"/>
              <a:ext cx="1896557" cy="177264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587541" fontAlgn="base">
                <a:spcBef>
                  <a:spcPct val="0"/>
                </a:spcBef>
                <a:spcAft>
                  <a:spcPct val="0"/>
                </a:spcAft>
              </a:pPr>
              <a:r>
                <a:rPr lang="zh-CN" altLang="en-US" sz="100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sz="100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43" name="Picture 6" descr="C:\Users\Jonahs\Dropbox\Projects SCOTT\MEET Windows Azure\source\Background\tile-icon-database.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193856" y="92678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4" name="Group 5"/>
          <p:cNvGrpSpPr/>
          <p:nvPr/>
        </p:nvGrpSpPr>
        <p:grpSpPr>
          <a:xfrm>
            <a:off x="6520700" y="2603842"/>
            <a:ext cx="1219652" cy="1139817"/>
            <a:chOff x="9645631" y="2476591"/>
            <a:chExt cx="1896557" cy="1772642"/>
          </a:xfrm>
        </p:grpSpPr>
        <p:sp>
          <p:nvSpPr>
            <p:cNvPr id="45" name="Rectangle 22"/>
            <p:cNvSpPr/>
            <p:nvPr/>
          </p:nvSpPr>
          <p:spPr bwMode="auto">
            <a:xfrm>
              <a:off x="9645631" y="2476591"/>
              <a:ext cx="1896557" cy="177264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587541" fontAlgn="base">
                <a:spcBef>
                  <a:spcPct val="0"/>
                </a:spcBef>
                <a:spcAft>
                  <a:spcPct val="0"/>
                </a:spcAft>
              </a:pPr>
              <a:r>
                <a:rPr lang="zh-CN" altLang="en-US" sz="100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sz="100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46" name="Picture 7" descr="C:\Users\Jonahs\Dropbox\Projects SCOTT\MEET Windows Azure\source\Background\tile-icon-identity.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168165" y="2705562"/>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7" name="Group 4"/>
          <p:cNvGrpSpPr/>
          <p:nvPr/>
        </p:nvGrpSpPr>
        <p:grpSpPr>
          <a:xfrm>
            <a:off x="2711979" y="3792028"/>
            <a:ext cx="1219652" cy="1139817"/>
            <a:chOff x="5665775" y="596839"/>
            <a:chExt cx="1896557" cy="1772642"/>
          </a:xfrm>
        </p:grpSpPr>
        <p:sp>
          <p:nvSpPr>
            <p:cNvPr id="48" name="Rectangle 13"/>
            <p:cNvSpPr/>
            <p:nvPr/>
          </p:nvSpPr>
          <p:spPr bwMode="auto">
            <a:xfrm>
              <a:off x="5665775" y="596839"/>
              <a:ext cx="1896557" cy="1772642"/>
            </a:xfrm>
            <a:prstGeom prst="rect">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587541" fontAlgn="base">
                <a:spcBef>
                  <a:spcPct val="0"/>
                </a:spcBef>
                <a:spcAft>
                  <a:spcPct val="0"/>
                </a:spcAft>
              </a:pPr>
              <a:r>
                <a:rPr lang="zh-CN" altLang="en-US" sz="100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sz="100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49" name="Picture 8" descr="C:\Users\Jonahs\Dropbox\Projects SCOTT\MEET Windows Azure\source\Background\tile-icon-media.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188309" y="898212"/>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0" name="Group 34"/>
          <p:cNvGrpSpPr/>
          <p:nvPr/>
        </p:nvGrpSpPr>
        <p:grpSpPr>
          <a:xfrm>
            <a:off x="5249187" y="2602751"/>
            <a:ext cx="1219652" cy="1139817"/>
            <a:chOff x="7651179" y="2466267"/>
            <a:chExt cx="1896557" cy="1772642"/>
          </a:xfrm>
        </p:grpSpPr>
        <p:sp>
          <p:nvSpPr>
            <p:cNvPr id="51" name="Rectangle 19"/>
            <p:cNvSpPr/>
            <p:nvPr/>
          </p:nvSpPr>
          <p:spPr bwMode="auto">
            <a:xfrm>
              <a:off x="7651179" y="2466267"/>
              <a:ext cx="1896557" cy="1772642"/>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587541" fontAlgn="base">
                <a:spcBef>
                  <a:spcPct val="0"/>
                </a:spcBef>
                <a:spcAft>
                  <a:spcPct val="0"/>
                </a:spcAft>
              </a:pPr>
              <a:r>
                <a:rPr lang="zh-CN" altLang="en-US" sz="100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sz="100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52" name="Picture 9" descr="C:\Users\Jonahs\Dropbox\Projects SCOTT\MEET Windows Azure\source\Background\tile-icon-messaging.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173712" y="2751666"/>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3" name="Group 33"/>
          <p:cNvGrpSpPr/>
          <p:nvPr/>
        </p:nvGrpSpPr>
        <p:grpSpPr>
          <a:xfrm>
            <a:off x="5249187" y="3792028"/>
            <a:ext cx="1219652" cy="1139817"/>
            <a:chOff x="7651178" y="4341709"/>
            <a:chExt cx="1896557" cy="1772642"/>
          </a:xfrm>
        </p:grpSpPr>
        <p:sp>
          <p:nvSpPr>
            <p:cNvPr id="54" name="Rectangle 31"/>
            <p:cNvSpPr/>
            <p:nvPr/>
          </p:nvSpPr>
          <p:spPr bwMode="auto">
            <a:xfrm>
              <a:off x="7651178" y="4341709"/>
              <a:ext cx="1896557" cy="1772642"/>
            </a:xfrm>
            <a:prstGeom prst="rect">
              <a:avLst/>
            </a:prstGeom>
            <a:solidFill>
              <a:srgbClr val="92D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587541" fontAlgn="base">
                <a:spcBef>
                  <a:spcPct val="0"/>
                </a:spcBef>
                <a:spcAft>
                  <a:spcPct val="0"/>
                </a:spcAft>
              </a:pPr>
              <a:r>
                <a:rPr lang="zh-CN" altLang="en-US" sz="100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sz="100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55" name="Picture 10" descr="C:\Users\Jonahs\Dropbox\Projects SCOTT\MEET Windows Azure\source\Background\tile-icon-network.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8173712" y="467165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6" name="Group 29"/>
          <p:cNvGrpSpPr/>
          <p:nvPr/>
        </p:nvGrpSpPr>
        <p:grpSpPr>
          <a:xfrm>
            <a:off x="5254446" y="1417340"/>
            <a:ext cx="1219652" cy="1139817"/>
            <a:chOff x="5665775" y="2466267"/>
            <a:chExt cx="1896557" cy="1772642"/>
          </a:xfrm>
        </p:grpSpPr>
        <p:sp>
          <p:nvSpPr>
            <p:cNvPr id="57" name="Rectangle 30"/>
            <p:cNvSpPr/>
            <p:nvPr/>
          </p:nvSpPr>
          <p:spPr bwMode="auto">
            <a:xfrm>
              <a:off x="5665775" y="2466267"/>
              <a:ext cx="1896557" cy="177264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prstTxWarp prst="textNoShape">
                <a:avLst/>
              </a:prstTxWarp>
            </a:bodyPr>
            <a:lstStyle/>
            <a:p>
              <a:pPr algn="ctr" defTabSz="587541" fontAlgn="base">
                <a:spcBef>
                  <a:spcPct val="0"/>
                </a:spcBef>
                <a:spcAft>
                  <a:spcPct val="0"/>
                </a:spcAft>
              </a:pPr>
              <a:r>
                <a:rPr lang="zh-CN" altLang="en-US" sz="100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sz="100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58" name="Picture 2"/>
            <p:cNvPicPr>
              <a:picLocks noChangeAspect="1" noChangeArrowheads="1"/>
            </p:cNvPicPr>
            <p:nvPr/>
          </p:nvPicPr>
          <p:blipFill>
            <a:blip r:embed="rId12" cstate="print">
              <a:extLst>
                <a:ext uri="{28A0092B-C50C-407E-A947-70E740481C1C}">
                  <a14:useLocalDpi xmlns:a14="http://schemas.microsoft.com/office/drawing/2010/main" val="0"/>
                </a:ext>
              </a:extLst>
            </a:blip>
            <a:stretch>
              <a:fillRect/>
            </a:stretch>
          </p:blipFill>
          <p:spPr bwMode="auto">
            <a:xfrm>
              <a:off x="6188309" y="2751666"/>
              <a:ext cx="851488" cy="851488"/>
            </a:xfrm>
            <a:prstGeom prst="rect">
              <a:avLst/>
            </a:prstGeom>
            <a:noFill/>
            <a:extLst>
              <a:ext uri="{909E8E84-426E-40DD-AFC4-6F175D3DCCD1}">
                <a14:hiddenFill xmlns:a14="http://schemas.microsoft.com/office/drawing/2010/main">
                  <a:solidFill>
                    <a:srgbClr val="FFFFFF"/>
                  </a:solidFill>
                </a14:hiddenFill>
              </a:ext>
            </a:extLst>
          </p:spPr>
        </p:pic>
      </p:grpSp>
      <p:sp>
        <p:nvSpPr>
          <p:cNvPr id="59" name="Title 3"/>
          <p:cNvSpPr txBox="1">
            <a:spLocks/>
          </p:cNvSpPr>
          <p:nvPr/>
        </p:nvSpPr>
        <p:spPr>
          <a:xfrm>
            <a:off x="1481560" y="3048166"/>
            <a:ext cx="1172730" cy="769442"/>
          </a:xfrm>
          <a:prstGeom prst="rect">
            <a:avLst/>
          </a:prstGeom>
        </p:spPr>
        <p:txBody>
          <a:bodyPr vert="horz" wrap="square" lIns="0" tIns="0" rIns="0" bIns="0" rtlCol="0" anchor="t">
            <a:spAutoFit/>
          </a:bodyPr>
          <a:lstStyle>
            <a:lvl1pPr algn="l" defTabSz="685487" rtl="0" eaLnBrk="1" latinLnBrk="0" hangingPunct="1">
              <a:lnSpc>
                <a:spcPct val="90000"/>
              </a:lnSpc>
              <a:spcBef>
                <a:spcPct val="0"/>
              </a:spcBef>
              <a:buNone/>
              <a:defRPr lang="en-US" sz="3300" b="0" kern="1200" cap="none" spc="-75" baseline="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pPr>
              <a:lnSpc>
                <a:spcPct val="150000"/>
              </a:lnSpc>
            </a:pPr>
            <a:r>
              <a:rPr lang="zh-CN" altLang="en-US" sz="1100" dirty="0">
                <a:solidFill>
                  <a:schemeClr val="accent5"/>
                </a:solidFill>
                <a:latin typeface="微软雅黑" pitchFamily="34" charset="-122"/>
                <a:ea typeface="微软雅黑" pitchFamily="34" charset="-122"/>
              </a:rPr>
              <a:t>单击填加文字内容</a:t>
            </a:r>
            <a:endParaRPr lang="en-US" altLang="zh-CN" sz="1100" dirty="0">
              <a:solidFill>
                <a:schemeClr val="accent5"/>
              </a:solidFill>
              <a:latin typeface="微软雅黑" pitchFamily="34" charset="-122"/>
              <a:ea typeface="微软雅黑" pitchFamily="34" charset="-122"/>
            </a:endParaRPr>
          </a:p>
          <a:p>
            <a:pPr>
              <a:lnSpc>
                <a:spcPct val="150000"/>
              </a:lnSpc>
            </a:pPr>
            <a:r>
              <a:rPr lang="zh-CN" altLang="en-US" sz="1100" dirty="0">
                <a:solidFill>
                  <a:schemeClr val="accent5"/>
                </a:solidFill>
                <a:latin typeface="微软雅黑" pitchFamily="34" charset="-122"/>
                <a:ea typeface="微软雅黑" pitchFamily="34" charset="-122"/>
              </a:rPr>
              <a:t>单击填加文字内容</a:t>
            </a:r>
          </a:p>
          <a:p>
            <a:pPr>
              <a:lnSpc>
                <a:spcPct val="150000"/>
              </a:lnSpc>
            </a:pPr>
            <a:endParaRPr lang="zh-CN" altLang="en-US" sz="1100" dirty="0">
              <a:solidFill>
                <a:schemeClr val="accent5"/>
              </a:solidFill>
              <a:latin typeface="微软雅黑" pitchFamily="34" charset="-122"/>
              <a:ea typeface="微软雅黑" pitchFamily="34" charset="-122"/>
            </a:endParaRPr>
          </a:p>
        </p:txBody>
      </p:sp>
    </p:spTree>
    <p:extLst>
      <p:ext uri="{BB962C8B-B14F-4D97-AF65-F5344CB8AC3E}">
        <p14:creationId xmlns:p14="http://schemas.microsoft.com/office/powerpoint/2010/main" val="3292935601"/>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1000"/>
                                        <p:tgtEl>
                                          <p:spTgt spid="29"/>
                                        </p:tgtEl>
                                      </p:cBhvr>
                                    </p:animEffect>
                                  </p:childTnLst>
                                </p:cTn>
                              </p:par>
                              <p:par>
                                <p:cTn id="12" presetID="10" presetClass="entr" presetSubtype="0" fill="hold" nodeType="withEffect">
                                  <p:stCondLst>
                                    <p:cond delay="500"/>
                                  </p:stCondLst>
                                  <p:childTnLst>
                                    <p:set>
                                      <p:cBhvr>
                                        <p:cTn id="13" dur="1" fill="hold">
                                          <p:stCondLst>
                                            <p:cond delay="0"/>
                                          </p:stCondLst>
                                        </p:cTn>
                                        <p:tgtEl>
                                          <p:spTgt spid="50"/>
                                        </p:tgtEl>
                                        <p:attrNameLst>
                                          <p:attrName>style.visibility</p:attrName>
                                        </p:attrNameLst>
                                      </p:cBhvr>
                                      <p:to>
                                        <p:strVal val="visible"/>
                                      </p:to>
                                    </p:set>
                                    <p:animEffect transition="in" filter="fade">
                                      <p:cBhvr>
                                        <p:cTn id="14" dur="1000"/>
                                        <p:tgtEl>
                                          <p:spTgt spid="50"/>
                                        </p:tgtEl>
                                      </p:cBhvr>
                                    </p:animEffect>
                                  </p:childTnLst>
                                </p:cTn>
                              </p:par>
                              <p:par>
                                <p:cTn id="15" presetID="10" presetClass="entr" presetSubtype="0" fill="hold" nodeType="withEffect">
                                  <p:stCondLst>
                                    <p:cond delay="15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1000"/>
                                        <p:tgtEl>
                                          <p:spTgt spid="44"/>
                                        </p:tgtEl>
                                      </p:cBhvr>
                                    </p:animEffect>
                                  </p:childTnLst>
                                </p:cTn>
                              </p:par>
                              <p:par>
                                <p:cTn id="18" presetID="10" presetClass="entr" presetSubtype="0" fill="hold" nodeType="withEffect">
                                  <p:stCondLst>
                                    <p:cond delay="50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1000"/>
                                        <p:tgtEl>
                                          <p:spTgt spid="38"/>
                                        </p:tgtEl>
                                      </p:cBhvr>
                                    </p:animEffect>
                                  </p:childTnLst>
                                </p:cTn>
                              </p:par>
                              <p:par>
                                <p:cTn id="21" presetID="10" presetClass="entr" presetSubtype="0" fill="hold" nodeType="withEffect">
                                  <p:stCondLst>
                                    <p:cond delay="1000"/>
                                  </p:stCondLst>
                                  <p:childTnLst>
                                    <p:set>
                                      <p:cBhvr>
                                        <p:cTn id="22" dur="1" fill="hold">
                                          <p:stCondLst>
                                            <p:cond delay="0"/>
                                          </p:stCondLst>
                                        </p:cTn>
                                        <p:tgtEl>
                                          <p:spTgt spid="47"/>
                                        </p:tgtEl>
                                        <p:attrNameLst>
                                          <p:attrName>style.visibility</p:attrName>
                                        </p:attrNameLst>
                                      </p:cBhvr>
                                      <p:to>
                                        <p:strVal val="visible"/>
                                      </p:to>
                                    </p:set>
                                    <p:animEffect transition="in" filter="fade">
                                      <p:cBhvr>
                                        <p:cTn id="23" dur="1000"/>
                                        <p:tgtEl>
                                          <p:spTgt spid="47"/>
                                        </p:tgtEl>
                                      </p:cBhvr>
                                    </p:animEffect>
                                  </p:childTnLst>
                                </p:cTn>
                              </p:par>
                              <p:par>
                                <p:cTn id="24" presetID="10" presetClass="entr" presetSubtype="0" fill="hold" nodeType="withEffect">
                                  <p:stCondLst>
                                    <p:cond delay="750"/>
                                  </p:stCondLst>
                                  <p:childTnLst>
                                    <p:set>
                                      <p:cBhvr>
                                        <p:cTn id="25" dur="1" fill="hold">
                                          <p:stCondLst>
                                            <p:cond delay="0"/>
                                          </p:stCondLst>
                                        </p:cTn>
                                        <p:tgtEl>
                                          <p:spTgt spid="53"/>
                                        </p:tgtEl>
                                        <p:attrNameLst>
                                          <p:attrName>style.visibility</p:attrName>
                                        </p:attrNameLst>
                                      </p:cBhvr>
                                      <p:to>
                                        <p:strVal val="visible"/>
                                      </p:to>
                                    </p:set>
                                    <p:animEffect transition="in" filter="fade">
                                      <p:cBhvr>
                                        <p:cTn id="26" dur="1000"/>
                                        <p:tgtEl>
                                          <p:spTgt spid="53"/>
                                        </p:tgtEl>
                                      </p:cBhvr>
                                    </p:animEffect>
                                  </p:childTnLst>
                                </p:cTn>
                              </p:par>
                              <p:par>
                                <p:cTn id="27" presetID="10" presetClass="entr" presetSubtype="0" fill="hold" nodeType="withEffect">
                                  <p:stCondLst>
                                    <p:cond delay="750"/>
                                  </p:stCondLst>
                                  <p:childTnLst>
                                    <p:set>
                                      <p:cBhvr>
                                        <p:cTn id="28" dur="1" fill="hold">
                                          <p:stCondLst>
                                            <p:cond delay="0"/>
                                          </p:stCondLst>
                                        </p:cTn>
                                        <p:tgtEl>
                                          <p:spTgt spid="41"/>
                                        </p:tgtEl>
                                        <p:attrNameLst>
                                          <p:attrName>style.visibility</p:attrName>
                                        </p:attrNameLst>
                                      </p:cBhvr>
                                      <p:to>
                                        <p:strVal val="visible"/>
                                      </p:to>
                                    </p:set>
                                    <p:animEffect transition="in" filter="fade">
                                      <p:cBhvr>
                                        <p:cTn id="29" dur="1000"/>
                                        <p:tgtEl>
                                          <p:spTgt spid="41"/>
                                        </p:tgtEl>
                                      </p:cBhvr>
                                    </p:animEffect>
                                  </p:childTnLst>
                                </p:cTn>
                              </p:par>
                              <p:par>
                                <p:cTn id="30" presetID="10" presetClass="entr" presetSubtype="0" fill="hold" nodeType="withEffect">
                                  <p:stCondLst>
                                    <p:cond delay="1000"/>
                                  </p:stCondLst>
                                  <p:childTnLst>
                                    <p:set>
                                      <p:cBhvr>
                                        <p:cTn id="31" dur="1" fill="hold">
                                          <p:stCondLst>
                                            <p:cond delay="0"/>
                                          </p:stCondLst>
                                        </p:cTn>
                                        <p:tgtEl>
                                          <p:spTgt spid="35"/>
                                        </p:tgtEl>
                                        <p:attrNameLst>
                                          <p:attrName>style.visibility</p:attrName>
                                        </p:attrNameLst>
                                      </p:cBhvr>
                                      <p:to>
                                        <p:strVal val="visible"/>
                                      </p:to>
                                    </p:set>
                                    <p:animEffect transition="in" filter="fade">
                                      <p:cBhvr>
                                        <p:cTn id="32" dur="1000"/>
                                        <p:tgtEl>
                                          <p:spTgt spid="35"/>
                                        </p:tgtEl>
                                      </p:cBhvr>
                                    </p:animEffect>
                                  </p:childTnLst>
                                </p:cTn>
                              </p:par>
                              <p:par>
                                <p:cTn id="33" presetID="10" presetClass="entr" presetSubtype="0" fill="hold" nodeType="withEffect">
                                  <p:stCondLst>
                                    <p:cond delay="45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1000"/>
                                        <p:tgtEl>
                                          <p:spTgt spid="32"/>
                                        </p:tgtEl>
                                      </p:cBhvr>
                                    </p:animEffect>
                                  </p:childTnLst>
                                </p:cTn>
                              </p:par>
                              <p:par>
                                <p:cTn id="36" presetID="10" presetClass="entr" presetSubtype="0" fill="hold" nodeType="withEffect">
                                  <p:stCondLst>
                                    <p:cond delay="750"/>
                                  </p:stCondLst>
                                  <p:childTnLst>
                                    <p:set>
                                      <p:cBhvr>
                                        <p:cTn id="37" dur="1" fill="hold">
                                          <p:stCondLst>
                                            <p:cond delay="0"/>
                                          </p:stCondLst>
                                        </p:cTn>
                                        <p:tgtEl>
                                          <p:spTgt spid="56"/>
                                        </p:tgtEl>
                                        <p:attrNameLst>
                                          <p:attrName>style.visibility</p:attrName>
                                        </p:attrNameLst>
                                      </p:cBhvr>
                                      <p:to>
                                        <p:strVal val="visible"/>
                                      </p:to>
                                    </p:set>
                                    <p:animEffect transition="in" filter="fade">
                                      <p:cBhvr>
                                        <p:cTn id="38" dur="1000"/>
                                        <p:tgtEl>
                                          <p:spTgt spid="56"/>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wipe(left)">
                                      <p:cBhvr>
                                        <p:cTn id="43" dur="500"/>
                                        <p:tgtEl>
                                          <p:spTgt spid="28"/>
                                        </p:tgtEl>
                                      </p:cBhvr>
                                    </p:animEffect>
                                  </p:childTnLst>
                                </p:cTn>
                              </p:par>
                            </p:childTnLst>
                          </p:cTn>
                        </p:par>
                        <p:par>
                          <p:cTn id="44" fill="hold">
                            <p:stCondLst>
                              <p:cond delay="500"/>
                            </p:stCondLst>
                            <p:childTnLst>
                              <p:par>
                                <p:cTn id="45" presetID="10" presetClass="entr" presetSubtype="0" fill="hold" grpId="0" nodeType="afterEffect">
                                  <p:stCondLst>
                                    <p:cond delay="0"/>
                                  </p:stCondLst>
                                  <p:childTnLst>
                                    <p:set>
                                      <p:cBhvr>
                                        <p:cTn id="46" dur="1" fill="hold">
                                          <p:stCondLst>
                                            <p:cond delay="0"/>
                                          </p:stCondLst>
                                        </p:cTn>
                                        <p:tgtEl>
                                          <p:spTgt spid="59"/>
                                        </p:tgtEl>
                                        <p:attrNameLst>
                                          <p:attrName>style.visibility</p:attrName>
                                        </p:attrNameLst>
                                      </p:cBhvr>
                                      <p:to>
                                        <p:strVal val="visible"/>
                                      </p:to>
                                    </p:set>
                                    <p:animEffect transition="in" filter="fade">
                                      <p:cBhvr>
                                        <p:cTn id="47"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8" grpId="0"/>
      <p:bldP spid="5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553244"/>
            <a:ext cx="3057223" cy="523210"/>
          </a:xfrm>
          <a:prstGeom prst="rect">
            <a:avLst/>
          </a:prstGeom>
          <a:noFill/>
        </p:spPr>
        <p:txBody>
          <a:bodyPr wrap="none" lIns="91428" tIns="45715" rIns="91428" bIns="45715" rtlCol="0">
            <a:spAutoFit/>
          </a:bodyPr>
          <a:lstStyle/>
          <a:p>
            <a:r>
              <a:rPr lang="zh-CN" altLang="en-US" sz="2800" b="1" dirty="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rPr>
              <a:t>单击此处添加</a:t>
            </a:r>
            <a:r>
              <a:rPr lang="zh-CN" altLang="en-US" sz="2800" b="1" dirty="0" smtClean="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rPr>
              <a:t>标题</a:t>
            </a:r>
            <a:endParaRPr lang="zh-CN" altLang="en-US" dirty="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853629" y="3608232"/>
            <a:ext cx="2322150" cy="370957"/>
            <a:chOff x="1574602" y="3235045"/>
            <a:chExt cx="2322150" cy="370957"/>
          </a:xfrm>
        </p:grpSpPr>
        <p:sp>
          <p:nvSpPr>
            <p:cNvPr id="4" name="剪去单角的矩形 3"/>
            <p:cNvSpPr/>
            <p:nvPr/>
          </p:nvSpPr>
          <p:spPr>
            <a:xfrm>
              <a:off x="1574602" y="3235045"/>
              <a:ext cx="2322150" cy="370957"/>
            </a:xfrm>
            <a:prstGeom prst="snip1Rect">
              <a:avLst>
                <a:gd name="adj" fmla="val 26937"/>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 name="Title 3"/>
            <p:cNvSpPr txBox="1">
              <a:spLocks/>
            </p:cNvSpPr>
            <p:nvPr/>
          </p:nvSpPr>
          <p:spPr>
            <a:xfrm>
              <a:off x="1949138" y="3235045"/>
              <a:ext cx="1593399"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a:r>
                <a:rPr lang="zh-CN" altLang="en-US" sz="1800" b="1" dirty="0" smtClean="0">
                  <a:solidFill>
                    <a:schemeClr val="bg1"/>
                  </a:solidFill>
                  <a:latin typeface="微软雅黑" pitchFamily="34" charset="-122"/>
                  <a:ea typeface="微软雅黑" pitchFamily="34" charset="-122"/>
                </a:rPr>
                <a:t>单击填加标题</a:t>
              </a:r>
              <a:endParaRPr lang="en-US" sz="1800" b="1" dirty="0">
                <a:solidFill>
                  <a:schemeClr val="bg1"/>
                </a:solidFill>
                <a:latin typeface="微软雅黑" pitchFamily="34" charset="-122"/>
                <a:ea typeface="微软雅黑" pitchFamily="34" charset="-122"/>
              </a:endParaRPr>
            </a:p>
          </p:txBody>
        </p:sp>
      </p:grpSp>
      <p:sp>
        <p:nvSpPr>
          <p:cNvPr id="6" name="TextBox 5"/>
          <p:cNvSpPr txBox="1"/>
          <p:nvPr/>
        </p:nvSpPr>
        <p:spPr>
          <a:xfrm>
            <a:off x="855653" y="4113481"/>
            <a:ext cx="2348195" cy="904259"/>
          </a:xfrm>
          <a:prstGeom prst="rect">
            <a:avLst/>
          </a:prstGeom>
          <a:noFill/>
        </p:spPr>
        <p:txBody>
          <a:bodyPr wrap="square" lIns="72556" tIns="36277" rIns="72556" bIns="36277" rtlCol="0">
            <a:spAutoFit/>
          </a:bodyPr>
          <a:lstStyle/>
          <a:p>
            <a:pPr>
              <a:lnSpc>
                <a:spcPct val="150000"/>
              </a:lnSpc>
            </a:pPr>
            <a:r>
              <a:rPr lang="zh-CN" altLang="en-US" sz="1200" dirty="0" smtClean="0">
                <a:solidFill>
                  <a:schemeClr val="accent6"/>
                </a:solidFill>
                <a:latin typeface="微软雅黑" panose="020B0503020204020204" pitchFamily="34" charset="-122"/>
                <a:ea typeface="微软雅黑" panose="020B0503020204020204" pitchFamily="34" charset="-122"/>
              </a:rPr>
              <a:t>请输入您的文字</a:t>
            </a:r>
            <a:r>
              <a:rPr lang="zh-CN" altLang="en-US" sz="1200" dirty="0">
                <a:solidFill>
                  <a:schemeClr val="accent6"/>
                </a:solidFill>
                <a:latin typeface="微软雅黑" panose="020B0503020204020204" pitchFamily="34" charset="-122"/>
                <a:ea typeface="微软雅黑" panose="020B0503020204020204" pitchFamily="34" charset="-122"/>
              </a:rPr>
              <a:t>请输入您的</a:t>
            </a:r>
            <a:r>
              <a:rPr lang="zh-CN" altLang="en-US" sz="1200" dirty="0" smtClean="0">
                <a:solidFill>
                  <a:schemeClr val="accent6"/>
                </a:solidFill>
                <a:latin typeface="微软雅黑" panose="020B0503020204020204" pitchFamily="34" charset="-122"/>
                <a:ea typeface="微软雅黑" panose="020B0503020204020204" pitchFamily="34" charset="-122"/>
              </a:rPr>
              <a:t>文字</a:t>
            </a:r>
            <a:endParaRPr lang="en-US" altLang="zh-CN" sz="1200" dirty="0" smtClean="0">
              <a:solidFill>
                <a:schemeClr val="accent6"/>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accent6"/>
                </a:solidFill>
                <a:latin typeface="微软雅黑" panose="020B0503020204020204" pitchFamily="34" charset="-122"/>
                <a:ea typeface="微软雅黑" panose="020B0503020204020204" pitchFamily="34" charset="-122"/>
              </a:rPr>
              <a:t>请输入您的</a:t>
            </a:r>
            <a:r>
              <a:rPr lang="zh-CN" altLang="en-US" sz="1200" dirty="0" smtClean="0">
                <a:solidFill>
                  <a:schemeClr val="accent6"/>
                </a:solidFill>
                <a:latin typeface="微软雅黑" panose="020B0503020204020204" pitchFamily="34" charset="-122"/>
                <a:ea typeface="微软雅黑" panose="020B0503020204020204" pitchFamily="34" charset="-122"/>
              </a:rPr>
              <a:t>文字</a:t>
            </a:r>
            <a:r>
              <a:rPr lang="zh-CN" altLang="en-US" sz="1200" dirty="0">
                <a:solidFill>
                  <a:schemeClr val="accent6"/>
                </a:solidFill>
                <a:latin typeface="微软雅黑" panose="020B0503020204020204" pitchFamily="34" charset="-122"/>
                <a:ea typeface="微软雅黑" panose="020B0503020204020204" pitchFamily="34" charset="-122"/>
              </a:rPr>
              <a:t>请输入您的</a:t>
            </a:r>
            <a:r>
              <a:rPr lang="zh-CN" altLang="en-US" sz="1200" dirty="0" smtClean="0">
                <a:solidFill>
                  <a:schemeClr val="accent6"/>
                </a:solidFill>
                <a:latin typeface="微软雅黑" panose="020B0503020204020204" pitchFamily="34" charset="-122"/>
                <a:ea typeface="微软雅黑" panose="020B0503020204020204" pitchFamily="34" charset="-122"/>
              </a:rPr>
              <a:t>文字</a:t>
            </a:r>
            <a:endParaRPr lang="zh-CN" altLang="en-US" sz="1200" dirty="0">
              <a:solidFill>
                <a:schemeClr val="accent6"/>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accent6"/>
                </a:solidFill>
                <a:latin typeface="微软雅黑" panose="020B0503020204020204" pitchFamily="34" charset="-122"/>
                <a:ea typeface="微软雅黑" panose="020B0503020204020204" pitchFamily="34" charset="-122"/>
              </a:rPr>
              <a:t>请输入您的</a:t>
            </a:r>
            <a:r>
              <a:rPr lang="zh-CN" altLang="en-US" sz="1200" dirty="0" smtClean="0">
                <a:solidFill>
                  <a:schemeClr val="accent6"/>
                </a:solidFill>
                <a:latin typeface="微软雅黑" panose="020B0503020204020204" pitchFamily="34" charset="-122"/>
                <a:ea typeface="微软雅黑" panose="020B0503020204020204" pitchFamily="34" charset="-122"/>
              </a:rPr>
              <a:t>文字</a:t>
            </a:r>
            <a:r>
              <a:rPr lang="zh-CN" altLang="en-US" sz="1200" dirty="0">
                <a:solidFill>
                  <a:schemeClr val="accent6"/>
                </a:solidFill>
                <a:latin typeface="微软雅黑" panose="020B0503020204020204" pitchFamily="34" charset="-122"/>
                <a:ea typeface="微软雅黑" panose="020B0503020204020204" pitchFamily="34" charset="-122"/>
              </a:rPr>
              <a:t>请输入您的</a:t>
            </a:r>
            <a:r>
              <a:rPr lang="zh-CN" altLang="en-US" sz="1200" dirty="0" smtClean="0">
                <a:solidFill>
                  <a:schemeClr val="accent6"/>
                </a:solidFill>
                <a:latin typeface="微软雅黑" panose="020B0503020204020204" pitchFamily="34" charset="-122"/>
                <a:ea typeface="微软雅黑" panose="020B0503020204020204" pitchFamily="34" charset="-122"/>
              </a:rPr>
              <a:t>文字</a:t>
            </a:r>
            <a:endParaRPr lang="en-US" altLang="zh-CN" sz="1200" dirty="0">
              <a:solidFill>
                <a:schemeClr val="accent6"/>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1043608" y="1306148"/>
            <a:ext cx="2055408" cy="2055408"/>
            <a:chOff x="-2627907" y="900388"/>
            <a:chExt cx="2055408" cy="2055408"/>
          </a:xfrm>
        </p:grpSpPr>
        <p:sp>
          <p:nvSpPr>
            <p:cNvPr id="8" name="椭圆 7"/>
            <p:cNvSpPr/>
            <p:nvPr/>
          </p:nvSpPr>
          <p:spPr>
            <a:xfrm>
              <a:off x="-2395249" y="1132115"/>
              <a:ext cx="1567542" cy="156754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9" name="组合 8"/>
            <p:cNvGrpSpPr/>
            <p:nvPr/>
          </p:nvGrpSpPr>
          <p:grpSpPr>
            <a:xfrm>
              <a:off x="-2627907" y="900388"/>
              <a:ext cx="2055408" cy="2055408"/>
              <a:chOff x="2555776" y="915566"/>
              <a:chExt cx="1944216" cy="1944216"/>
            </a:xfrm>
            <a:effectLst>
              <a:outerShdw blurRad="63500" dist="50800" dir="8100000" algn="tr" rotWithShape="0">
                <a:prstClr val="black">
                  <a:alpha val="35000"/>
                </a:prstClr>
              </a:outerShdw>
            </a:effectLst>
          </p:grpSpPr>
          <p:sp>
            <p:nvSpPr>
              <p:cNvPr id="10" name="同心圆 9"/>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1" name="同心圆 10"/>
              <p:cNvSpPr/>
              <p:nvPr/>
            </p:nvSpPr>
            <p:spPr>
              <a:xfrm>
                <a:off x="2678805" y="1038595"/>
                <a:ext cx="1698161" cy="1698160"/>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grpSp>
      <p:sp>
        <p:nvSpPr>
          <p:cNvPr id="12" name="矩形 11"/>
          <p:cNvSpPr/>
          <p:nvPr/>
        </p:nvSpPr>
        <p:spPr>
          <a:xfrm>
            <a:off x="706392" y="1652874"/>
            <a:ext cx="2713480" cy="1132618"/>
          </a:xfrm>
          <a:prstGeom prst="rect">
            <a:avLst/>
          </a:prstGeom>
        </p:spPr>
        <p:txBody>
          <a:bodyPr wrap="square">
            <a:spAutoFit/>
          </a:bodyPr>
          <a:lstStyle/>
          <a:p>
            <a:pPr algn="ctr">
              <a:lnSpc>
                <a:spcPct val="130000"/>
              </a:lnSpc>
            </a:pPr>
            <a:r>
              <a:rPr lang="zh-CN" altLang="en-US" sz="3200" b="1" dirty="0" smtClean="0">
                <a:solidFill>
                  <a:srgbClr val="F8F8F8"/>
                </a:solidFill>
                <a:latin typeface="微软雅黑" pitchFamily="34" charset="-122"/>
                <a:ea typeface="微软雅黑" pitchFamily="34" charset="-122"/>
              </a:rPr>
              <a:t>① </a:t>
            </a:r>
            <a:endParaRPr lang="en-US" altLang="zh-CN" sz="3200" b="1" dirty="0" smtClean="0">
              <a:solidFill>
                <a:srgbClr val="F8F8F8"/>
              </a:solidFill>
              <a:latin typeface="微软雅黑" pitchFamily="34" charset="-122"/>
              <a:ea typeface="微软雅黑" pitchFamily="34" charset="-122"/>
            </a:endParaRPr>
          </a:p>
          <a:p>
            <a:pPr algn="ctr">
              <a:lnSpc>
                <a:spcPct val="130000"/>
              </a:lnSpc>
            </a:pPr>
            <a:r>
              <a:rPr lang="zh-CN" altLang="en-US" sz="2000" b="1" dirty="0" smtClean="0">
                <a:solidFill>
                  <a:srgbClr val="F8F8F8"/>
                </a:solidFill>
                <a:latin typeface="微软雅黑" panose="020B0503020204020204" pitchFamily="34" charset="-122"/>
                <a:ea typeface="微软雅黑" panose="020B0503020204020204" pitchFamily="34" charset="-122"/>
              </a:rPr>
              <a:t>填加文字</a:t>
            </a:r>
            <a:endParaRPr lang="zh-CN" altLang="en-US" sz="2000" b="1" dirty="0">
              <a:solidFill>
                <a:srgbClr val="F8F8F8"/>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3445917" y="3608232"/>
            <a:ext cx="2322150" cy="370957"/>
            <a:chOff x="1574602" y="3235045"/>
            <a:chExt cx="2322150" cy="370957"/>
          </a:xfrm>
        </p:grpSpPr>
        <p:sp>
          <p:nvSpPr>
            <p:cNvPr id="14" name="剪去单角的矩形 13"/>
            <p:cNvSpPr/>
            <p:nvPr/>
          </p:nvSpPr>
          <p:spPr>
            <a:xfrm>
              <a:off x="1574602" y="3235045"/>
              <a:ext cx="2322150" cy="370957"/>
            </a:xfrm>
            <a:prstGeom prst="snip1Rect">
              <a:avLst>
                <a:gd name="adj" fmla="val 26937"/>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Title 3"/>
            <p:cNvSpPr txBox="1">
              <a:spLocks/>
            </p:cNvSpPr>
            <p:nvPr/>
          </p:nvSpPr>
          <p:spPr>
            <a:xfrm>
              <a:off x="1949138" y="3235045"/>
              <a:ext cx="1593399"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a:r>
                <a:rPr lang="zh-CN" altLang="en-US" sz="1800" b="1" dirty="0" smtClean="0">
                  <a:solidFill>
                    <a:schemeClr val="bg1"/>
                  </a:solidFill>
                  <a:latin typeface="微软雅黑" pitchFamily="34" charset="-122"/>
                  <a:ea typeface="微软雅黑" pitchFamily="34" charset="-122"/>
                </a:rPr>
                <a:t>单击填加标题</a:t>
              </a:r>
              <a:endParaRPr lang="en-US" sz="1800" b="1" dirty="0">
                <a:solidFill>
                  <a:schemeClr val="bg1"/>
                </a:solidFill>
                <a:latin typeface="微软雅黑" pitchFamily="34" charset="-122"/>
                <a:ea typeface="微软雅黑" pitchFamily="34" charset="-122"/>
              </a:endParaRPr>
            </a:p>
          </p:txBody>
        </p:sp>
      </p:grpSp>
      <p:sp>
        <p:nvSpPr>
          <p:cNvPr id="16" name="TextBox 15"/>
          <p:cNvSpPr txBox="1"/>
          <p:nvPr/>
        </p:nvSpPr>
        <p:spPr>
          <a:xfrm>
            <a:off x="3447941" y="4113481"/>
            <a:ext cx="2348195" cy="904259"/>
          </a:xfrm>
          <a:prstGeom prst="rect">
            <a:avLst/>
          </a:prstGeom>
          <a:noFill/>
        </p:spPr>
        <p:txBody>
          <a:bodyPr wrap="square" lIns="72556" tIns="36277" rIns="72556" bIns="36277" rtlCol="0">
            <a:spAutoFit/>
          </a:bodyPr>
          <a:lstStyle/>
          <a:p>
            <a:pPr>
              <a:lnSpc>
                <a:spcPct val="150000"/>
              </a:lnSpc>
            </a:pPr>
            <a:r>
              <a:rPr lang="zh-CN" altLang="en-US" sz="1200" dirty="0" smtClean="0">
                <a:solidFill>
                  <a:schemeClr val="accent6"/>
                </a:solidFill>
                <a:latin typeface="微软雅黑" panose="020B0503020204020204" pitchFamily="34" charset="-122"/>
                <a:ea typeface="微软雅黑" panose="020B0503020204020204" pitchFamily="34" charset="-122"/>
              </a:rPr>
              <a:t>请输入您的文字</a:t>
            </a:r>
            <a:r>
              <a:rPr lang="zh-CN" altLang="en-US" sz="1200" dirty="0">
                <a:solidFill>
                  <a:schemeClr val="accent6"/>
                </a:solidFill>
                <a:latin typeface="微软雅黑" panose="020B0503020204020204" pitchFamily="34" charset="-122"/>
                <a:ea typeface="微软雅黑" panose="020B0503020204020204" pitchFamily="34" charset="-122"/>
              </a:rPr>
              <a:t>请输入您的</a:t>
            </a:r>
            <a:r>
              <a:rPr lang="zh-CN" altLang="en-US" sz="1200" dirty="0" smtClean="0">
                <a:solidFill>
                  <a:schemeClr val="accent6"/>
                </a:solidFill>
                <a:latin typeface="微软雅黑" panose="020B0503020204020204" pitchFamily="34" charset="-122"/>
                <a:ea typeface="微软雅黑" panose="020B0503020204020204" pitchFamily="34" charset="-122"/>
              </a:rPr>
              <a:t>文字</a:t>
            </a:r>
            <a:endParaRPr lang="en-US" altLang="zh-CN" sz="1200" dirty="0" smtClean="0">
              <a:solidFill>
                <a:schemeClr val="accent6"/>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accent6"/>
                </a:solidFill>
                <a:latin typeface="微软雅黑" panose="020B0503020204020204" pitchFamily="34" charset="-122"/>
                <a:ea typeface="微软雅黑" panose="020B0503020204020204" pitchFamily="34" charset="-122"/>
              </a:rPr>
              <a:t>请输入您的</a:t>
            </a:r>
            <a:r>
              <a:rPr lang="zh-CN" altLang="en-US" sz="1200" dirty="0" smtClean="0">
                <a:solidFill>
                  <a:schemeClr val="accent6"/>
                </a:solidFill>
                <a:latin typeface="微软雅黑" panose="020B0503020204020204" pitchFamily="34" charset="-122"/>
                <a:ea typeface="微软雅黑" panose="020B0503020204020204" pitchFamily="34" charset="-122"/>
              </a:rPr>
              <a:t>文字</a:t>
            </a:r>
            <a:r>
              <a:rPr lang="zh-CN" altLang="en-US" sz="1200" dirty="0">
                <a:solidFill>
                  <a:schemeClr val="accent6"/>
                </a:solidFill>
                <a:latin typeface="微软雅黑" panose="020B0503020204020204" pitchFamily="34" charset="-122"/>
                <a:ea typeface="微软雅黑" panose="020B0503020204020204" pitchFamily="34" charset="-122"/>
              </a:rPr>
              <a:t>请输入您的</a:t>
            </a:r>
            <a:r>
              <a:rPr lang="zh-CN" altLang="en-US" sz="1200" dirty="0" smtClean="0">
                <a:solidFill>
                  <a:schemeClr val="accent6"/>
                </a:solidFill>
                <a:latin typeface="微软雅黑" panose="020B0503020204020204" pitchFamily="34" charset="-122"/>
                <a:ea typeface="微软雅黑" panose="020B0503020204020204" pitchFamily="34" charset="-122"/>
              </a:rPr>
              <a:t>文字</a:t>
            </a:r>
            <a:endParaRPr lang="zh-CN" altLang="en-US" sz="1200" dirty="0">
              <a:solidFill>
                <a:schemeClr val="accent6"/>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accent6"/>
                </a:solidFill>
                <a:latin typeface="微软雅黑" panose="020B0503020204020204" pitchFamily="34" charset="-122"/>
                <a:ea typeface="微软雅黑" panose="020B0503020204020204" pitchFamily="34" charset="-122"/>
              </a:rPr>
              <a:t>请输入您的</a:t>
            </a:r>
            <a:r>
              <a:rPr lang="zh-CN" altLang="en-US" sz="1200" dirty="0" smtClean="0">
                <a:solidFill>
                  <a:schemeClr val="accent6"/>
                </a:solidFill>
                <a:latin typeface="微软雅黑" panose="020B0503020204020204" pitchFamily="34" charset="-122"/>
                <a:ea typeface="微软雅黑" panose="020B0503020204020204" pitchFamily="34" charset="-122"/>
              </a:rPr>
              <a:t>文字</a:t>
            </a:r>
            <a:r>
              <a:rPr lang="zh-CN" altLang="en-US" sz="1200" dirty="0">
                <a:solidFill>
                  <a:schemeClr val="accent6"/>
                </a:solidFill>
                <a:latin typeface="微软雅黑" panose="020B0503020204020204" pitchFamily="34" charset="-122"/>
                <a:ea typeface="微软雅黑" panose="020B0503020204020204" pitchFamily="34" charset="-122"/>
              </a:rPr>
              <a:t>请输入您的</a:t>
            </a:r>
            <a:r>
              <a:rPr lang="zh-CN" altLang="en-US" sz="1200" dirty="0" smtClean="0">
                <a:solidFill>
                  <a:schemeClr val="accent6"/>
                </a:solidFill>
                <a:latin typeface="微软雅黑" panose="020B0503020204020204" pitchFamily="34" charset="-122"/>
                <a:ea typeface="微软雅黑" panose="020B0503020204020204" pitchFamily="34" charset="-122"/>
              </a:rPr>
              <a:t>文字</a:t>
            </a:r>
            <a:endParaRPr lang="en-US" altLang="zh-CN" sz="1200" dirty="0">
              <a:solidFill>
                <a:schemeClr val="accent6"/>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3635896" y="1306148"/>
            <a:ext cx="2055408" cy="2055408"/>
            <a:chOff x="-2627907" y="900388"/>
            <a:chExt cx="2055408" cy="2055408"/>
          </a:xfrm>
        </p:grpSpPr>
        <p:sp>
          <p:nvSpPr>
            <p:cNvPr id="18" name="椭圆 17"/>
            <p:cNvSpPr/>
            <p:nvPr/>
          </p:nvSpPr>
          <p:spPr>
            <a:xfrm>
              <a:off x="-2395249" y="1132115"/>
              <a:ext cx="1567542" cy="156754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9" name="组合 18"/>
            <p:cNvGrpSpPr/>
            <p:nvPr/>
          </p:nvGrpSpPr>
          <p:grpSpPr>
            <a:xfrm>
              <a:off x="-2627907" y="900388"/>
              <a:ext cx="2055408" cy="2055408"/>
              <a:chOff x="2555776" y="915566"/>
              <a:chExt cx="1944216" cy="1944216"/>
            </a:xfrm>
            <a:effectLst>
              <a:outerShdw blurRad="63500" dist="50800" dir="8100000" algn="tr" rotWithShape="0">
                <a:prstClr val="black">
                  <a:alpha val="35000"/>
                </a:prstClr>
              </a:outerShdw>
            </a:effectLst>
          </p:grpSpPr>
          <p:sp>
            <p:nvSpPr>
              <p:cNvPr id="20" name="同心圆 19"/>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21" name="同心圆 20"/>
              <p:cNvSpPr/>
              <p:nvPr/>
            </p:nvSpPr>
            <p:spPr>
              <a:xfrm>
                <a:off x="2678805" y="1038595"/>
                <a:ext cx="1698161" cy="1698160"/>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3298680" y="1652874"/>
            <a:ext cx="2713480" cy="1132618"/>
          </a:xfrm>
          <a:prstGeom prst="rect">
            <a:avLst/>
          </a:prstGeom>
        </p:spPr>
        <p:txBody>
          <a:bodyPr wrap="square">
            <a:spAutoFit/>
          </a:bodyPr>
          <a:lstStyle/>
          <a:p>
            <a:pPr algn="ctr">
              <a:lnSpc>
                <a:spcPct val="130000"/>
              </a:lnSpc>
            </a:pPr>
            <a:r>
              <a:rPr lang="zh-CN" altLang="en-US" sz="3200" b="1" dirty="0">
                <a:solidFill>
                  <a:srgbClr val="F8F8F8"/>
                </a:solidFill>
                <a:latin typeface="微软雅黑" pitchFamily="34" charset="-122"/>
                <a:ea typeface="微软雅黑" pitchFamily="34" charset="-122"/>
              </a:rPr>
              <a:t>② </a:t>
            </a:r>
            <a:endParaRPr lang="en-US" altLang="zh-CN" sz="3200" b="1" dirty="0" smtClean="0">
              <a:solidFill>
                <a:srgbClr val="F8F8F8"/>
              </a:solidFill>
              <a:latin typeface="微软雅黑" pitchFamily="34" charset="-122"/>
              <a:ea typeface="微软雅黑" pitchFamily="34" charset="-122"/>
            </a:endParaRPr>
          </a:p>
          <a:p>
            <a:pPr algn="ctr">
              <a:lnSpc>
                <a:spcPct val="130000"/>
              </a:lnSpc>
            </a:pPr>
            <a:r>
              <a:rPr lang="zh-CN" altLang="en-US" sz="2000" b="1" dirty="0" smtClean="0">
                <a:solidFill>
                  <a:srgbClr val="F8F8F8"/>
                </a:solidFill>
                <a:latin typeface="微软雅黑" panose="020B0503020204020204" pitchFamily="34" charset="-122"/>
                <a:ea typeface="微软雅黑" panose="020B0503020204020204" pitchFamily="34" charset="-122"/>
              </a:rPr>
              <a:t>填加文字</a:t>
            </a:r>
            <a:endParaRPr lang="zh-CN" altLang="en-US" sz="2000" b="1" dirty="0">
              <a:solidFill>
                <a:srgbClr val="F8F8F8"/>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6038205" y="3582041"/>
            <a:ext cx="2322150" cy="370957"/>
            <a:chOff x="1574602" y="3235045"/>
            <a:chExt cx="2322150" cy="370957"/>
          </a:xfrm>
        </p:grpSpPr>
        <p:sp>
          <p:nvSpPr>
            <p:cNvPr id="24" name="剪去单角的矩形 23"/>
            <p:cNvSpPr/>
            <p:nvPr/>
          </p:nvSpPr>
          <p:spPr>
            <a:xfrm>
              <a:off x="1574602" y="3235045"/>
              <a:ext cx="2322150" cy="370957"/>
            </a:xfrm>
            <a:prstGeom prst="snip1Rect">
              <a:avLst>
                <a:gd name="adj" fmla="val 26937"/>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5" name="Title 3"/>
            <p:cNvSpPr txBox="1">
              <a:spLocks/>
            </p:cNvSpPr>
            <p:nvPr/>
          </p:nvSpPr>
          <p:spPr>
            <a:xfrm>
              <a:off x="1949138" y="3235045"/>
              <a:ext cx="1593399"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a:r>
                <a:rPr lang="zh-CN" altLang="en-US" sz="1800" b="1" dirty="0" smtClean="0">
                  <a:solidFill>
                    <a:schemeClr val="bg1"/>
                  </a:solidFill>
                  <a:latin typeface="微软雅黑" pitchFamily="34" charset="-122"/>
                  <a:ea typeface="微软雅黑" pitchFamily="34" charset="-122"/>
                </a:rPr>
                <a:t>单击填加标题</a:t>
              </a:r>
              <a:endParaRPr lang="en-US" sz="1800" b="1" dirty="0">
                <a:solidFill>
                  <a:schemeClr val="bg1"/>
                </a:solidFill>
                <a:latin typeface="微软雅黑" pitchFamily="34" charset="-122"/>
                <a:ea typeface="微软雅黑" pitchFamily="34" charset="-122"/>
              </a:endParaRPr>
            </a:p>
          </p:txBody>
        </p:sp>
      </p:grpSp>
      <p:sp>
        <p:nvSpPr>
          <p:cNvPr id="26" name="TextBox 25"/>
          <p:cNvSpPr txBox="1"/>
          <p:nvPr/>
        </p:nvSpPr>
        <p:spPr>
          <a:xfrm>
            <a:off x="6040229" y="4113481"/>
            <a:ext cx="2348195" cy="904259"/>
          </a:xfrm>
          <a:prstGeom prst="rect">
            <a:avLst/>
          </a:prstGeom>
          <a:noFill/>
        </p:spPr>
        <p:txBody>
          <a:bodyPr wrap="square" lIns="72556" tIns="36277" rIns="72556" bIns="36277" rtlCol="0">
            <a:spAutoFit/>
          </a:bodyPr>
          <a:lstStyle/>
          <a:p>
            <a:pPr>
              <a:lnSpc>
                <a:spcPct val="150000"/>
              </a:lnSpc>
            </a:pPr>
            <a:r>
              <a:rPr lang="zh-CN" altLang="en-US" sz="1200" dirty="0" smtClean="0">
                <a:solidFill>
                  <a:schemeClr val="accent6"/>
                </a:solidFill>
                <a:latin typeface="微软雅黑" panose="020B0503020204020204" pitchFamily="34" charset="-122"/>
                <a:ea typeface="微软雅黑" panose="020B0503020204020204" pitchFamily="34" charset="-122"/>
              </a:rPr>
              <a:t>请输入您的文字</a:t>
            </a:r>
            <a:r>
              <a:rPr lang="zh-CN" altLang="en-US" sz="1200" dirty="0">
                <a:solidFill>
                  <a:schemeClr val="accent6"/>
                </a:solidFill>
                <a:latin typeface="微软雅黑" panose="020B0503020204020204" pitchFamily="34" charset="-122"/>
                <a:ea typeface="微软雅黑" panose="020B0503020204020204" pitchFamily="34" charset="-122"/>
              </a:rPr>
              <a:t>请输入您的</a:t>
            </a:r>
            <a:r>
              <a:rPr lang="zh-CN" altLang="en-US" sz="1200" dirty="0" smtClean="0">
                <a:solidFill>
                  <a:schemeClr val="accent6"/>
                </a:solidFill>
                <a:latin typeface="微软雅黑" panose="020B0503020204020204" pitchFamily="34" charset="-122"/>
                <a:ea typeface="微软雅黑" panose="020B0503020204020204" pitchFamily="34" charset="-122"/>
              </a:rPr>
              <a:t>文字</a:t>
            </a:r>
            <a:endParaRPr lang="en-US" altLang="zh-CN" sz="1200" dirty="0" smtClean="0">
              <a:solidFill>
                <a:schemeClr val="accent6"/>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accent6"/>
                </a:solidFill>
                <a:latin typeface="微软雅黑" panose="020B0503020204020204" pitchFamily="34" charset="-122"/>
                <a:ea typeface="微软雅黑" panose="020B0503020204020204" pitchFamily="34" charset="-122"/>
              </a:rPr>
              <a:t>请输入您的</a:t>
            </a:r>
            <a:r>
              <a:rPr lang="zh-CN" altLang="en-US" sz="1200" dirty="0" smtClean="0">
                <a:solidFill>
                  <a:schemeClr val="accent6"/>
                </a:solidFill>
                <a:latin typeface="微软雅黑" panose="020B0503020204020204" pitchFamily="34" charset="-122"/>
                <a:ea typeface="微软雅黑" panose="020B0503020204020204" pitchFamily="34" charset="-122"/>
              </a:rPr>
              <a:t>文字</a:t>
            </a:r>
            <a:r>
              <a:rPr lang="zh-CN" altLang="en-US" sz="1200" dirty="0">
                <a:solidFill>
                  <a:schemeClr val="accent6"/>
                </a:solidFill>
                <a:latin typeface="微软雅黑" panose="020B0503020204020204" pitchFamily="34" charset="-122"/>
                <a:ea typeface="微软雅黑" panose="020B0503020204020204" pitchFamily="34" charset="-122"/>
              </a:rPr>
              <a:t>请输入您的</a:t>
            </a:r>
            <a:r>
              <a:rPr lang="zh-CN" altLang="en-US" sz="1200" dirty="0" smtClean="0">
                <a:solidFill>
                  <a:schemeClr val="accent6"/>
                </a:solidFill>
                <a:latin typeface="微软雅黑" panose="020B0503020204020204" pitchFamily="34" charset="-122"/>
                <a:ea typeface="微软雅黑" panose="020B0503020204020204" pitchFamily="34" charset="-122"/>
              </a:rPr>
              <a:t>文字</a:t>
            </a:r>
            <a:endParaRPr lang="zh-CN" altLang="en-US" sz="1200" dirty="0">
              <a:solidFill>
                <a:schemeClr val="accent6"/>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accent6"/>
                </a:solidFill>
                <a:latin typeface="微软雅黑" panose="020B0503020204020204" pitchFamily="34" charset="-122"/>
                <a:ea typeface="微软雅黑" panose="020B0503020204020204" pitchFamily="34" charset="-122"/>
              </a:rPr>
              <a:t>请输入您的</a:t>
            </a:r>
            <a:r>
              <a:rPr lang="zh-CN" altLang="en-US" sz="1200" dirty="0" smtClean="0">
                <a:solidFill>
                  <a:schemeClr val="accent6"/>
                </a:solidFill>
                <a:latin typeface="微软雅黑" panose="020B0503020204020204" pitchFamily="34" charset="-122"/>
                <a:ea typeface="微软雅黑" panose="020B0503020204020204" pitchFamily="34" charset="-122"/>
              </a:rPr>
              <a:t>文字</a:t>
            </a:r>
            <a:r>
              <a:rPr lang="zh-CN" altLang="en-US" sz="1200" dirty="0">
                <a:solidFill>
                  <a:schemeClr val="accent6"/>
                </a:solidFill>
                <a:latin typeface="微软雅黑" panose="020B0503020204020204" pitchFamily="34" charset="-122"/>
                <a:ea typeface="微软雅黑" panose="020B0503020204020204" pitchFamily="34" charset="-122"/>
              </a:rPr>
              <a:t>请输入您的</a:t>
            </a:r>
            <a:r>
              <a:rPr lang="zh-CN" altLang="en-US" sz="1200" dirty="0" smtClean="0">
                <a:solidFill>
                  <a:schemeClr val="accent6"/>
                </a:solidFill>
                <a:latin typeface="微软雅黑" panose="020B0503020204020204" pitchFamily="34" charset="-122"/>
                <a:ea typeface="微软雅黑" panose="020B0503020204020204" pitchFamily="34" charset="-122"/>
              </a:rPr>
              <a:t>文字</a:t>
            </a:r>
            <a:endParaRPr lang="en-US" altLang="zh-CN" sz="1200" dirty="0">
              <a:solidFill>
                <a:schemeClr val="accent6"/>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6228184" y="1306148"/>
            <a:ext cx="2055408" cy="2055408"/>
            <a:chOff x="-2627907" y="900388"/>
            <a:chExt cx="2055408" cy="2055408"/>
          </a:xfrm>
        </p:grpSpPr>
        <p:sp>
          <p:nvSpPr>
            <p:cNvPr id="28" name="椭圆 27"/>
            <p:cNvSpPr/>
            <p:nvPr/>
          </p:nvSpPr>
          <p:spPr>
            <a:xfrm>
              <a:off x="-2395249" y="1132115"/>
              <a:ext cx="1567542" cy="156754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29" name="组合 28"/>
            <p:cNvGrpSpPr/>
            <p:nvPr/>
          </p:nvGrpSpPr>
          <p:grpSpPr>
            <a:xfrm>
              <a:off x="-2627907" y="900388"/>
              <a:ext cx="2055408" cy="2055408"/>
              <a:chOff x="2555776" y="915566"/>
              <a:chExt cx="1944216" cy="1944216"/>
            </a:xfrm>
            <a:effectLst>
              <a:outerShdw blurRad="63500" dist="50800" dir="8100000" algn="tr" rotWithShape="0">
                <a:prstClr val="black">
                  <a:alpha val="35000"/>
                </a:prstClr>
              </a:outerShdw>
            </a:effectLst>
          </p:grpSpPr>
          <p:sp>
            <p:nvSpPr>
              <p:cNvPr id="30" name="同心圆 29"/>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31" name="同心圆 30"/>
              <p:cNvSpPr/>
              <p:nvPr/>
            </p:nvSpPr>
            <p:spPr>
              <a:xfrm>
                <a:off x="2678805" y="1038595"/>
                <a:ext cx="1698161" cy="1698160"/>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grpSp>
      <p:sp>
        <p:nvSpPr>
          <p:cNvPr id="32" name="矩形 31"/>
          <p:cNvSpPr/>
          <p:nvPr/>
        </p:nvSpPr>
        <p:spPr>
          <a:xfrm>
            <a:off x="5890968" y="1652874"/>
            <a:ext cx="2713480" cy="1132618"/>
          </a:xfrm>
          <a:prstGeom prst="rect">
            <a:avLst/>
          </a:prstGeom>
        </p:spPr>
        <p:txBody>
          <a:bodyPr wrap="square">
            <a:spAutoFit/>
          </a:bodyPr>
          <a:lstStyle/>
          <a:p>
            <a:pPr algn="ctr">
              <a:lnSpc>
                <a:spcPct val="130000"/>
              </a:lnSpc>
            </a:pPr>
            <a:r>
              <a:rPr lang="zh-CN" altLang="en-US" sz="3200" b="1" dirty="0">
                <a:solidFill>
                  <a:srgbClr val="F8F8F8"/>
                </a:solidFill>
                <a:latin typeface="微软雅黑" pitchFamily="34" charset="-122"/>
                <a:ea typeface="微软雅黑" pitchFamily="34" charset="-122"/>
              </a:rPr>
              <a:t>③ </a:t>
            </a:r>
            <a:endParaRPr lang="en-US" altLang="zh-CN" sz="3200" b="1" dirty="0" smtClean="0">
              <a:solidFill>
                <a:srgbClr val="F8F8F8"/>
              </a:solidFill>
              <a:latin typeface="微软雅黑" pitchFamily="34" charset="-122"/>
              <a:ea typeface="微软雅黑" pitchFamily="34" charset="-122"/>
            </a:endParaRPr>
          </a:p>
          <a:p>
            <a:pPr algn="ctr">
              <a:lnSpc>
                <a:spcPct val="130000"/>
              </a:lnSpc>
            </a:pPr>
            <a:r>
              <a:rPr lang="zh-CN" altLang="en-US" sz="2000" b="1" dirty="0" smtClean="0">
                <a:solidFill>
                  <a:srgbClr val="F8F8F8"/>
                </a:solidFill>
                <a:latin typeface="微软雅黑" panose="020B0503020204020204" pitchFamily="34" charset="-122"/>
                <a:ea typeface="微软雅黑" panose="020B0503020204020204" pitchFamily="34" charset="-122"/>
              </a:rPr>
              <a:t>填加文字</a:t>
            </a:r>
            <a:endParaRPr lang="zh-CN" altLang="en-US" sz="2000" b="1" dirty="0">
              <a:solidFill>
                <a:srgbClr val="F8F8F8"/>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13209693"/>
      </p:ext>
    </p:extLst>
  </p:cSld>
  <p:clrMapOvr>
    <a:masterClrMapping/>
  </p:clrMapOvr>
  <mc:AlternateContent xmlns:mc="http://schemas.openxmlformats.org/markup-compatibility/2006" xmlns:p14="http://schemas.microsoft.com/office/powerpoint/2010/main">
    <mc:Choice Requires="p14">
      <p:transition spd="slow" p14:dur="1600" advClick="0" advTm="1000">
        <p:blinds dir="vert"/>
      </p:transition>
    </mc:Choice>
    <mc:Fallback xmlns="">
      <p:transition spd="slow" advClick="0" advTm="1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100" fill="hold"/>
                                        <p:tgtEl>
                                          <p:spTgt spid="7"/>
                                        </p:tgtEl>
                                        <p:attrNameLst>
                                          <p:attrName>ppt_w</p:attrName>
                                        </p:attrNameLst>
                                      </p:cBhvr>
                                      <p:tavLst>
                                        <p:tav tm="0">
                                          <p:val>
                                            <p:fltVal val="0"/>
                                          </p:val>
                                        </p:tav>
                                        <p:tav tm="100000">
                                          <p:val>
                                            <p:strVal val="#ppt_w"/>
                                          </p:val>
                                        </p:tav>
                                      </p:tavLst>
                                    </p:anim>
                                    <p:anim calcmode="lin" valueType="num">
                                      <p:cBhvr>
                                        <p:cTn id="12" dur="100" fill="hold"/>
                                        <p:tgtEl>
                                          <p:spTgt spid="7"/>
                                        </p:tgtEl>
                                        <p:attrNameLst>
                                          <p:attrName>ppt_h</p:attrName>
                                        </p:attrNameLst>
                                      </p:cBhvr>
                                      <p:tavLst>
                                        <p:tav tm="0">
                                          <p:val>
                                            <p:fltVal val="0"/>
                                          </p:val>
                                        </p:tav>
                                        <p:tav tm="100000">
                                          <p:val>
                                            <p:strVal val="#ppt_h"/>
                                          </p:val>
                                        </p:tav>
                                      </p:tavLst>
                                    </p:anim>
                                    <p:animEffect transition="in" filter="fade">
                                      <p:cBhvr>
                                        <p:cTn id="13" dur="100"/>
                                        <p:tgtEl>
                                          <p:spTgt spid="7"/>
                                        </p:tgtEl>
                                      </p:cBhvr>
                                    </p:animEffect>
                                  </p:childTnLst>
                                </p:cTn>
                              </p:par>
                              <p:par>
                                <p:cTn id="14" presetID="6" presetClass="emph" presetSubtype="0" fill="hold" nodeType="withEffect">
                                  <p:stCondLst>
                                    <p:cond delay="100"/>
                                  </p:stCondLst>
                                  <p:childTnLst>
                                    <p:animScale>
                                      <p:cBhvr>
                                        <p:cTn id="15" dur="100" fill="hold"/>
                                        <p:tgtEl>
                                          <p:spTgt spid="7"/>
                                        </p:tgtEl>
                                      </p:cBhvr>
                                      <p:by x="110000" y="110000"/>
                                    </p:animScale>
                                  </p:childTnLst>
                                </p:cTn>
                              </p:par>
                              <p:par>
                                <p:cTn id="16" presetID="6" presetClass="emph" presetSubtype="0" fill="hold" nodeType="withEffect">
                                  <p:stCondLst>
                                    <p:cond delay="200"/>
                                  </p:stCondLst>
                                  <p:childTnLst>
                                    <p:animScale>
                                      <p:cBhvr>
                                        <p:cTn id="17" dur="200" fill="hold"/>
                                        <p:tgtEl>
                                          <p:spTgt spid="7"/>
                                        </p:tgtEl>
                                      </p:cBhvr>
                                      <p:by x="90000" y="90000"/>
                                    </p:animScale>
                                  </p:childTnLst>
                                </p:cTn>
                              </p:par>
                              <p:par>
                                <p:cTn id="18" presetID="6" presetClass="emph" presetSubtype="0" fill="hold" nodeType="withEffect">
                                  <p:stCondLst>
                                    <p:cond delay="400"/>
                                  </p:stCondLst>
                                  <p:childTnLst>
                                    <p:animScale>
                                      <p:cBhvr>
                                        <p:cTn id="19" dur="100" fill="hold"/>
                                        <p:tgtEl>
                                          <p:spTgt spid="7"/>
                                        </p:tgtEl>
                                      </p:cBhvr>
                                      <p:by x="105000" y="105000"/>
                                    </p:animScale>
                                  </p:childTnLst>
                                </p:cTn>
                              </p:par>
                              <p:par>
                                <p:cTn id="20" presetID="6" presetClass="emph" presetSubtype="0" fill="hold" nodeType="withEffect">
                                  <p:stCondLst>
                                    <p:cond delay="500"/>
                                  </p:stCondLst>
                                  <p:childTnLst>
                                    <p:animScale>
                                      <p:cBhvr>
                                        <p:cTn id="21" dur="200" fill="hold"/>
                                        <p:tgtEl>
                                          <p:spTgt spid="7"/>
                                        </p:tgtEl>
                                      </p:cBhvr>
                                      <p:by x="95000" y="95000"/>
                                    </p:animScale>
                                  </p:childTnLst>
                                </p:cTn>
                              </p:par>
                            </p:childTnLst>
                          </p:cTn>
                        </p:par>
                        <p:par>
                          <p:cTn id="22" fill="hold">
                            <p:stCondLst>
                              <p:cond delay="1200"/>
                            </p:stCondLst>
                            <p:childTnLst>
                              <p:par>
                                <p:cTn id="23" presetID="3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 calcmode="lin" valueType="num">
                                      <p:cBhvr>
                                        <p:cTn id="27" dur="500" fill="hold"/>
                                        <p:tgtEl>
                                          <p:spTgt spid="12"/>
                                        </p:tgtEl>
                                        <p:attrNameLst>
                                          <p:attrName>style.rotation</p:attrName>
                                        </p:attrNameLst>
                                      </p:cBhvr>
                                      <p:tavLst>
                                        <p:tav tm="0">
                                          <p:val>
                                            <p:fltVal val="90"/>
                                          </p:val>
                                        </p:tav>
                                        <p:tav tm="100000">
                                          <p:val>
                                            <p:fltVal val="0"/>
                                          </p:val>
                                        </p:tav>
                                      </p:tavLst>
                                    </p:anim>
                                    <p:animEffect transition="in" filter="fade">
                                      <p:cBhvr>
                                        <p:cTn id="28" dur="500"/>
                                        <p:tgtEl>
                                          <p:spTgt spid="12"/>
                                        </p:tgtEl>
                                      </p:cBhvr>
                                    </p:animEffect>
                                  </p:childTnLst>
                                </p:cTn>
                              </p:par>
                            </p:childTnLst>
                          </p:cTn>
                        </p:par>
                        <p:par>
                          <p:cTn id="29" fill="hold">
                            <p:stCondLst>
                              <p:cond delay="1700"/>
                            </p:stCondLst>
                            <p:childTnLst>
                              <p:par>
                                <p:cTn id="30" presetID="22" presetClass="entr" presetSubtype="8" fill="hold"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left)">
                                      <p:cBhvr>
                                        <p:cTn id="32" dur="500"/>
                                        <p:tgtEl>
                                          <p:spTgt spid="3"/>
                                        </p:tgtEl>
                                      </p:cBhvr>
                                    </p:animEffect>
                                  </p:childTnLst>
                                </p:cTn>
                              </p:par>
                            </p:childTnLst>
                          </p:cTn>
                        </p:par>
                        <p:par>
                          <p:cTn id="33" fill="hold">
                            <p:stCondLst>
                              <p:cond delay="2200"/>
                            </p:stCondLst>
                            <p:childTnLst>
                              <p:par>
                                <p:cTn id="34" presetID="22" presetClass="entr" presetSubtype="8"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wipe(left)">
                                      <p:cBhvr>
                                        <p:cTn id="36" dur="500"/>
                                        <p:tgtEl>
                                          <p:spTgt spid="6"/>
                                        </p:tgtEl>
                                      </p:cBhvr>
                                    </p:animEffect>
                                  </p:childTnLst>
                                </p:cTn>
                              </p:par>
                            </p:childTnLst>
                          </p:cTn>
                        </p:par>
                        <p:par>
                          <p:cTn id="37" fill="hold">
                            <p:stCondLst>
                              <p:cond delay="2700"/>
                            </p:stCondLst>
                            <p:childTnLst>
                              <p:par>
                                <p:cTn id="38" presetID="53" presetClass="entr" presetSubtype="16" fill="hold" nodeType="after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p:cTn id="40" dur="100" fill="hold"/>
                                        <p:tgtEl>
                                          <p:spTgt spid="17"/>
                                        </p:tgtEl>
                                        <p:attrNameLst>
                                          <p:attrName>ppt_w</p:attrName>
                                        </p:attrNameLst>
                                      </p:cBhvr>
                                      <p:tavLst>
                                        <p:tav tm="0">
                                          <p:val>
                                            <p:fltVal val="0"/>
                                          </p:val>
                                        </p:tav>
                                        <p:tav tm="100000">
                                          <p:val>
                                            <p:strVal val="#ppt_w"/>
                                          </p:val>
                                        </p:tav>
                                      </p:tavLst>
                                    </p:anim>
                                    <p:anim calcmode="lin" valueType="num">
                                      <p:cBhvr>
                                        <p:cTn id="41" dur="100" fill="hold"/>
                                        <p:tgtEl>
                                          <p:spTgt spid="17"/>
                                        </p:tgtEl>
                                        <p:attrNameLst>
                                          <p:attrName>ppt_h</p:attrName>
                                        </p:attrNameLst>
                                      </p:cBhvr>
                                      <p:tavLst>
                                        <p:tav tm="0">
                                          <p:val>
                                            <p:fltVal val="0"/>
                                          </p:val>
                                        </p:tav>
                                        <p:tav tm="100000">
                                          <p:val>
                                            <p:strVal val="#ppt_h"/>
                                          </p:val>
                                        </p:tav>
                                      </p:tavLst>
                                    </p:anim>
                                    <p:animEffect transition="in" filter="fade">
                                      <p:cBhvr>
                                        <p:cTn id="42" dur="100"/>
                                        <p:tgtEl>
                                          <p:spTgt spid="17"/>
                                        </p:tgtEl>
                                      </p:cBhvr>
                                    </p:animEffect>
                                  </p:childTnLst>
                                </p:cTn>
                              </p:par>
                              <p:par>
                                <p:cTn id="43" presetID="6" presetClass="emph" presetSubtype="0" fill="hold" nodeType="withEffect">
                                  <p:stCondLst>
                                    <p:cond delay="100"/>
                                  </p:stCondLst>
                                  <p:childTnLst>
                                    <p:animScale>
                                      <p:cBhvr>
                                        <p:cTn id="44" dur="100" fill="hold"/>
                                        <p:tgtEl>
                                          <p:spTgt spid="17"/>
                                        </p:tgtEl>
                                      </p:cBhvr>
                                      <p:by x="110000" y="110000"/>
                                    </p:animScale>
                                  </p:childTnLst>
                                </p:cTn>
                              </p:par>
                              <p:par>
                                <p:cTn id="45" presetID="6" presetClass="emph" presetSubtype="0" fill="hold" nodeType="withEffect">
                                  <p:stCondLst>
                                    <p:cond delay="200"/>
                                  </p:stCondLst>
                                  <p:childTnLst>
                                    <p:animScale>
                                      <p:cBhvr>
                                        <p:cTn id="46" dur="200" fill="hold"/>
                                        <p:tgtEl>
                                          <p:spTgt spid="17"/>
                                        </p:tgtEl>
                                      </p:cBhvr>
                                      <p:by x="90000" y="90000"/>
                                    </p:animScale>
                                  </p:childTnLst>
                                </p:cTn>
                              </p:par>
                              <p:par>
                                <p:cTn id="47" presetID="6" presetClass="emph" presetSubtype="0" fill="hold" nodeType="withEffect">
                                  <p:stCondLst>
                                    <p:cond delay="400"/>
                                  </p:stCondLst>
                                  <p:childTnLst>
                                    <p:animScale>
                                      <p:cBhvr>
                                        <p:cTn id="48" dur="100" fill="hold"/>
                                        <p:tgtEl>
                                          <p:spTgt spid="17"/>
                                        </p:tgtEl>
                                      </p:cBhvr>
                                      <p:by x="105000" y="105000"/>
                                    </p:animScale>
                                  </p:childTnLst>
                                </p:cTn>
                              </p:par>
                              <p:par>
                                <p:cTn id="49" presetID="6" presetClass="emph" presetSubtype="0" fill="hold" nodeType="withEffect">
                                  <p:stCondLst>
                                    <p:cond delay="500"/>
                                  </p:stCondLst>
                                  <p:childTnLst>
                                    <p:animScale>
                                      <p:cBhvr>
                                        <p:cTn id="50" dur="200" fill="hold"/>
                                        <p:tgtEl>
                                          <p:spTgt spid="17"/>
                                        </p:tgtEl>
                                      </p:cBhvr>
                                      <p:by x="95000" y="95000"/>
                                    </p:animScale>
                                  </p:childTnLst>
                                </p:cTn>
                              </p:par>
                            </p:childTnLst>
                          </p:cTn>
                        </p:par>
                        <p:par>
                          <p:cTn id="51" fill="hold">
                            <p:stCondLst>
                              <p:cond delay="3400"/>
                            </p:stCondLst>
                            <p:childTnLst>
                              <p:par>
                                <p:cTn id="52" presetID="31" presetClass="entr" presetSubtype="0"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 calcmode="lin" valueType="num">
                                      <p:cBhvr>
                                        <p:cTn id="54" dur="500" fill="hold"/>
                                        <p:tgtEl>
                                          <p:spTgt spid="22"/>
                                        </p:tgtEl>
                                        <p:attrNameLst>
                                          <p:attrName>ppt_w</p:attrName>
                                        </p:attrNameLst>
                                      </p:cBhvr>
                                      <p:tavLst>
                                        <p:tav tm="0">
                                          <p:val>
                                            <p:fltVal val="0"/>
                                          </p:val>
                                        </p:tav>
                                        <p:tav tm="100000">
                                          <p:val>
                                            <p:strVal val="#ppt_w"/>
                                          </p:val>
                                        </p:tav>
                                      </p:tavLst>
                                    </p:anim>
                                    <p:anim calcmode="lin" valueType="num">
                                      <p:cBhvr>
                                        <p:cTn id="55" dur="500" fill="hold"/>
                                        <p:tgtEl>
                                          <p:spTgt spid="22"/>
                                        </p:tgtEl>
                                        <p:attrNameLst>
                                          <p:attrName>ppt_h</p:attrName>
                                        </p:attrNameLst>
                                      </p:cBhvr>
                                      <p:tavLst>
                                        <p:tav tm="0">
                                          <p:val>
                                            <p:fltVal val="0"/>
                                          </p:val>
                                        </p:tav>
                                        <p:tav tm="100000">
                                          <p:val>
                                            <p:strVal val="#ppt_h"/>
                                          </p:val>
                                        </p:tav>
                                      </p:tavLst>
                                    </p:anim>
                                    <p:anim calcmode="lin" valueType="num">
                                      <p:cBhvr>
                                        <p:cTn id="56" dur="500" fill="hold"/>
                                        <p:tgtEl>
                                          <p:spTgt spid="22"/>
                                        </p:tgtEl>
                                        <p:attrNameLst>
                                          <p:attrName>style.rotation</p:attrName>
                                        </p:attrNameLst>
                                      </p:cBhvr>
                                      <p:tavLst>
                                        <p:tav tm="0">
                                          <p:val>
                                            <p:fltVal val="90"/>
                                          </p:val>
                                        </p:tav>
                                        <p:tav tm="100000">
                                          <p:val>
                                            <p:fltVal val="0"/>
                                          </p:val>
                                        </p:tav>
                                      </p:tavLst>
                                    </p:anim>
                                    <p:animEffect transition="in" filter="fade">
                                      <p:cBhvr>
                                        <p:cTn id="57" dur="500"/>
                                        <p:tgtEl>
                                          <p:spTgt spid="22"/>
                                        </p:tgtEl>
                                      </p:cBhvr>
                                    </p:animEffect>
                                  </p:childTnLst>
                                </p:cTn>
                              </p:par>
                            </p:childTnLst>
                          </p:cTn>
                        </p:par>
                        <p:par>
                          <p:cTn id="58" fill="hold">
                            <p:stCondLst>
                              <p:cond delay="3900"/>
                            </p:stCondLst>
                            <p:childTnLst>
                              <p:par>
                                <p:cTn id="59" presetID="22" presetClass="entr" presetSubtype="8" fill="hold" nodeType="after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wipe(left)">
                                      <p:cBhvr>
                                        <p:cTn id="61" dur="500"/>
                                        <p:tgtEl>
                                          <p:spTgt spid="13"/>
                                        </p:tgtEl>
                                      </p:cBhvr>
                                    </p:animEffect>
                                  </p:childTnLst>
                                </p:cTn>
                              </p:par>
                            </p:childTnLst>
                          </p:cTn>
                        </p:par>
                        <p:par>
                          <p:cTn id="62" fill="hold">
                            <p:stCondLst>
                              <p:cond delay="4400"/>
                            </p:stCondLst>
                            <p:childTnLst>
                              <p:par>
                                <p:cTn id="63" presetID="22" presetClass="entr" presetSubtype="8" fill="hold" grpId="0" nodeType="after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wipe(left)">
                                      <p:cBhvr>
                                        <p:cTn id="65" dur="500"/>
                                        <p:tgtEl>
                                          <p:spTgt spid="16"/>
                                        </p:tgtEl>
                                      </p:cBhvr>
                                    </p:animEffect>
                                  </p:childTnLst>
                                </p:cTn>
                              </p:par>
                            </p:childTnLst>
                          </p:cTn>
                        </p:par>
                        <p:par>
                          <p:cTn id="66" fill="hold">
                            <p:stCondLst>
                              <p:cond delay="4900"/>
                            </p:stCondLst>
                            <p:childTnLst>
                              <p:par>
                                <p:cTn id="67" presetID="53" presetClass="entr" presetSubtype="16" fill="hold" nodeType="afterEffect">
                                  <p:stCondLst>
                                    <p:cond delay="0"/>
                                  </p:stCondLst>
                                  <p:childTnLst>
                                    <p:set>
                                      <p:cBhvr>
                                        <p:cTn id="68" dur="1" fill="hold">
                                          <p:stCondLst>
                                            <p:cond delay="0"/>
                                          </p:stCondLst>
                                        </p:cTn>
                                        <p:tgtEl>
                                          <p:spTgt spid="27"/>
                                        </p:tgtEl>
                                        <p:attrNameLst>
                                          <p:attrName>style.visibility</p:attrName>
                                        </p:attrNameLst>
                                      </p:cBhvr>
                                      <p:to>
                                        <p:strVal val="visible"/>
                                      </p:to>
                                    </p:set>
                                    <p:anim calcmode="lin" valueType="num">
                                      <p:cBhvr>
                                        <p:cTn id="69" dur="100" fill="hold"/>
                                        <p:tgtEl>
                                          <p:spTgt spid="27"/>
                                        </p:tgtEl>
                                        <p:attrNameLst>
                                          <p:attrName>ppt_w</p:attrName>
                                        </p:attrNameLst>
                                      </p:cBhvr>
                                      <p:tavLst>
                                        <p:tav tm="0">
                                          <p:val>
                                            <p:fltVal val="0"/>
                                          </p:val>
                                        </p:tav>
                                        <p:tav tm="100000">
                                          <p:val>
                                            <p:strVal val="#ppt_w"/>
                                          </p:val>
                                        </p:tav>
                                      </p:tavLst>
                                    </p:anim>
                                    <p:anim calcmode="lin" valueType="num">
                                      <p:cBhvr>
                                        <p:cTn id="70" dur="100" fill="hold"/>
                                        <p:tgtEl>
                                          <p:spTgt spid="27"/>
                                        </p:tgtEl>
                                        <p:attrNameLst>
                                          <p:attrName>ppt_h</p:attrName>
                                        </p:attrNameLst>
                                      </p:cBhvr>
                                      <p:tavLst>
                                        <p:tav tm="0">
                                          <p:val>
                                            <p:fltVal val="0"/>
                                          </p:val>
                                        </p:tav>
                                        <p:tav tm="100000">
                                          <p:val>
                                            <p:strVal val="#ppt_h"/>
                                          </p:val>
                                        </p:tav>
                                      </p:tavLst>
                                    </p:anim>
                                    <p:animEffect transition="in" filter="fade">
                                      <p:cBhvr>
                                        <p:cTn id="71" dur="100"/>
                                        <p:tgtEl>
                                          <p:spTgt spid="27"/>
                                        </p:tgtEl>
                                      </p:cBhvr>
                                    </p:animEffect>
                                  </p:childTnLst>
                                </p:cTn>
                              </p:par>
                              <p:par>
                                <p:cTn id="72" presetID="6" presetClass="emph" presetSubtype="0" fill="hold" nodeType="withEffect">
                                  <p:stCondLst>
                                    <p:cond delay="100"/>
                                  </p:stCondLst>
                                  <p:childTnLst>
                                    <p:animScale>
                                      <p:cBhvr>
                                        <p:cTn id="73" dur="100" fill="hold"/>
                                        <p:tgtEl>
                                          <p:spTgt spid="27"/>
                                        </p:tgtEl>
                                      </p:cBhvr>
                                      <p:by x="110000" y="110000"/>
                                    </p:animScale>
                                  </p:childTnLst>
                                </p:cTn>
                              </p:par>
                              <p:par>
                                <p:cTn id="74" presetID="6" presetClass="emph" presetSubtype="0" fill="hold" nodeType="withEffect">
                                  <p:stCondLst>
                                    <p:cond delay="200"/>
                                  </p:stCondLst>
                                  <p:childTnLst>
                                    <p:animScale>
                                      <p:cBhvr>
                                        <p:cTn id="75" dur="200" fill="hold"/>
                                        <p:tgtEl>
                                          <p:spTgt spid="27"/>
                                        </p:tgtEl>
                                      </p:cBhvr>
                                      <p:by x="90000" y="90000"/>
                                    </p:animScale>
                                  </p:childTnLst>
                                </p:cTn>
                              </p:par>
                              <p:par>
                                <p:cTn id="76" presetID="6" presetClass="emph" presetSubtype="0" fill="hold" nodeType="withEffect">
                                  <p:stCondLst>
                                    <p:cond delay="400"/>
                                  </p:stCondLst>
                                  <p:childTnLst>
                                    <p:animScale>
                                      <p:cBhvr>
                                        <p:cTn id="77" dur="100" fill="hold"/>
                                        <p:tgtEl>
                                          <p:spTgt spid="27"/>
                                        </p:tgtEl>
                                      </p:cBhvr>
                                      <p:by x="105000" y="105000"/>
                                    </p:animScale>
                                  </p:childTnLst>
                                </p:cTn>
                              </p:par>
                              <p:par>
                                <p:cTn id="78" presetID="6" presetClass="emph" presetSubtype="0" fill="hold" nodeType="withEffect">
                                  <p:stCondLst>
                                    <p:cond delay="500"/>
                                  </p:stCondLst>
                                  <p:childTnLst>
                                    <p:animScale>
                                      <p:cBhvr>
                                        <p:cTn id="79" dur="200" fill="hold"/>
                                        <p:tgtEl>
                                          <p:spTgt spid="27"/>
                                        </p:tgtEl>
                                      </p:cBhvr>
                                      <p:by x="95000" y="95000"/>
                                    </p:animScale>
                                  </p:childTnLst>
                                </p:cTn>
                              </p:par>
                            </p:childTnLst>
                          </p:cTn>
                        </p:par>
                        <p:par>
                          <p:cTn id="80" fill="hold">
                            <p:stCondLst>
                              <p:cond delay="5600"/>
                            </p:stCondLst>
                            <p:childTnLst>
                              <p:par>
                                <p:cTn id="81" presetID="31" presetClass="entr" presetSubtype="0" fill="hold" grpId="0" nodeType="afterEffect">
                                  <p:stCondLst>
                                    <p:cond delay="0"/>
                                  </p:stCondLst>
                                  <p:childTnLst>
                                    <p:set>
                                      <p:cBhvr>
                                        <p:cTn id="82" dur="1" fill="hold">
                                          <p:stCondLst>
                                            <p:cond delay="0"/>
                                          </p:stCondLst>
                                        </p:cTn>
                                        <p:tgtEl>
                                          <p:spTgt spid="32"/>
                                        </p:tgtEl>
                                        <p:attrNameLst>
                                          <p:attrName>style.visibility</p:attrName>
                                        </p:attrNameLst>
                                      </p:cBhvr>
                                      <p:to>
                                        <p:strVal val="visible"/>
                                      </p:to>
                                    </p:set>
                                    <p:anim calcmode="lin" valueType="num">
                                      <p:cBhvr>
                                        <p:cTn id="83" dur="500" fill="hold"/>
                                        <p:tgtEl>
                                          <p:spTgt spid="32"/>
                                        </p:tgtEl>
                                        <p:attrNameLst>
                                          <p:attrName>ppt_w</p:attrName>
                                        </p:attrNameLst>
                                      </p:cBhvr>
                                      <p:tavLst>
                                        <p:tav tm="0">
                                          <p:val>
                                            <p:fltVal val="0"/>
                                          </p:val>
                                        </p:tav>
                                        <p:tav tm="100000">
                                          <p:val>
                                            <p:strVal val="#ppt_w"/>
                                          </p:val>
                                        </p:tav>
                                      </p:tavLst>
                                    </p:anim>
                                    <p:anim calcmode="lin" valueType="num">
                                      <p:cBhvr>
                                        <p:cTn id="84" dur="500" fill="hold"/>
                                        <p:tgtEl>
                                          <p:spTgt spid="32"/>
                                        </p:tgtEl>
                                        <p:attrNameLst>
                                          <p:attrName>ppt_h</p:attrName>
                                        </p:attrNameLst>
                                      </p:cBhvr>
                                      <p:tavLst>
                                        <p:tav tm="0">
                                          <p:val>
                                            <p:fltVal val="0"/>
                                          </p:val>
                                        </p:tav>
                                        <p:tav tm="100000">
                                          <p:val>
                                            <p:strVal val="#ppt_h"/>
                                          </p:val>
                                        </p:tav>
                                      </p:tavLst>
                                    </p:anim>
                                    <p:anim calcmode="lin" valueType="num">
                                      <p:cBhvr>
                                        <p:cTn id="85" dur="500" fill="hold"/>
                                        <p:tgtEl>
                                          <p:spTgt spid="32"/>
                                        </p:tgtEl>
                                        <p:attrNameLst>
                                          <p:attrName>style.rotation</p:attrName>
                                        </p:attrNameLst>
                                      </p:cBhvr>
                                      <p:tavLst>
                                        <p:tav tm="0">
                                          <p:val>
                                            <p:fltVal val="90"/>
                                          </p:val>
                                        </p:tav>
                                        <p:tav tm="100000">
                                          <p:val>
                                            <p:fltVal val="0"/>
                                          </p:val>
                                        </p:tav>
                                      </p:tavLst>
                                    </p:anim>
                                    <p:animEffect transition="in" filter="fade">
                                      <p:cBhvr>
                                        <p:cTn id="86" dur="500"/>
                                        <p:tgtEl>
                                          <p:spTgt spid="32"/>
                                        </p:tgtEl>
                                      </p:cBhvr>
                                    </p:animEffect>
                                  </p:childTnLst>
                                </p:cTn>
                              </p:par>
                            </p:childTnLst>
                          </p:cTn>
                        </p:par>
                        <p:par>
                          <p:cTn id="87" fill="hold">
                            <p:stCondLst>
                              <p:cond delay="6100"/>
                            </p:stCondLst>
                            <p:childTnLst>
                              <p:par>
                                <p:cTn id="88" presetID="22" presetClass="entr" presetSubtype="8" fill="hold"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wipe(left)">
                                      <p:cBhvr>
                                        <p:cTn id="90" dur="500"/>
                                        <p:tgtEl>
                                          <p:spTgt spid="23"/>
                                        </p:tgtEl>
                                      </p:cBhvr>
                                    </p:animEffect>
                                  </p:childTnLst>
                                </p:cTn>
                              </p:par>
                            </p:childTnLst>
                          </p:cTn>
                        </p:par>
                        <p:par>
                          <p:cTn id="91" fill="hold">
                            <p:stCondLst>
                              <p:cond delay="6600"/>
                            </p:stCondLst>
                            <p:childTnLst>
                              <p:par>
                                <p:cTn id="92" presetID="22" presetClass="entr" presetSubtype="8" fill="hold" grpId="0" nodeType="afterEffect">
                                  <p:stCondLst>
                                    <p:cond delay="0"/>
                                  </p:stCondLst>
                                  <p:childTnLst>
                                    <p:set>
                                      <p:cBhvr>
                                        <p:cTn id="93" dur="1" fill="hold">
                                          <p:stCondLst>
                                            <p:cond delay="0"/>
                                          </p:stCondLst>
                                        </p:cTn>
                                        <p:tgtEl>
                                          <p:spTgt spid="26"/>
                                        </p:tgtEl>
                                        <p:attrNameLst>
                                          <p:attrName>style.visibility</p:attrName>
                                        </p:attrNameLst>
                                      </p:cBhvr>
                                      <p:to>
                                        <p:strVal val="visible"/>
                                      </p:to>
                                    </p:set>
                                    <p:animEffect transition="in" filter="wipe(left)">
                                      <p:cBhvr>
                                        <p:cTn id="9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12" grpId="0"/>
      <p:bldP spid="16" grpId="0"/>
      <p:bldP spid="22" grpId="0"/>
      <p:bldP spid="26" grpId="0"/>
      <p:bldP spid="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553244"/>
            <a:ext cx="3057223" cy="523210"/>
          </a:xfrm>
          <a:prstGeom prst="rect">
            <a:avLst/>
          </a:prstGeom>
          <a:noFill/>
        </p:spPr>
        <p:txBody>
          <a:bodyPr wrap="none" lIns="91428" tIns="45715" rIns="91428" bIns="45715" rtlCol="0">
            <a:spAutoFit/>
          </a:bodyPr>
          <a:lstStyle/>
          <a:p>
            <a:r>
              <a:rPr lang="zh-CN" altLang="en-US" sz="2800" b="1" dirty="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rPr>
              <a:t>单击此处添加</a:t>
            </a:r>
            <a:r>
              <a:rPr lang="zh-CN" altLang="en-US" sz="2800" b="1" dirty="0" smtClean="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rPr>
              <a:t>标题</a:t>
            </a:r>
            <a:endParaRPr lang="zh-CN" altLang="en-US" dirty="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4259400" y="1530827"/>
            <a:ext cx="3985008" cy="792000"/>
            <a:chOff x="5353957" y="-424417"/>
            <a:chExt cx="3985008" cy="792000"/>
          </a:xfrm>
        </p:grpSpPr>
        <p:grpSp>
          <p:nvGrpSpPr>
            <p:cNvPr id="4" name="组合 3"/>
            <p:cNvGrpSpPr/>
            <p:nvPr/>
          </p:nvGrpSpPr>
          <p:grpSpPr>
            <a:xfrm>
              <a:off x="5353957" y="-424417"/>
              <a:ext cx="3985008" cy="792000"/>
              <a:chOff x="9960717" y="-73984"/>
              <a:chExt cx="7471060" cy="1484836"/>
            </a:xfrm>
          </p:grpSpPr>
          <p:sp>
            <p:nvSpPr>
              <p:cNvPr id="6" name="矩形 5"/>
              <p:cNvSpPr/>
              <p:nvPr/>
            </p:nvSpPr>
            <p:spPr>
              <a:xfrm>
                <a:off x="9960717" y="-73984"/>
                <a:ext cx="7471060" cy="1484836"/>
              </a:xfrm>
              <a:prstGeom prst="rect">
                <a:avLst/>
              </a:prstGeom>
              <a:gradFill flip="none" rotWithShape="1">
                <a:gsLst>
                  <a:gs pos="0">
                    <a:schemeClr val="bg1">
                      <a:lumMod val="95000"/>
                    </a:schemeClr>
                  </a:gs>
                  <a:gs pos="100000">
                    <a:schemeClr val="bg1"/>
                  </a:gs>
                  <a:gs pos="57000">
                    <a:schemeClr val="bg1">
                      <a:lumMod val="85000"/>
                    </a:schemeClr>
                  </a:gs>
                </a:gsLst>
                <a:lin ang="0" scaled="0"/>
                <a:tileRect/>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7" name="矩形 6"/>
              <p:cNvSpPr/>
              <p:nvPr/>
            </p:nvSpPr>
            <p:spPr>
              <a:xfrm>
                <a:off x="10028030" y="-6491"/>
                <a:ext cx="7336435" cy="1349851"/>
              </a:xfrm>
              <a:prstGeom prst="rect">
                <a:avLst/>
              </a:prstGeom>
              <a:gradFill flip="none" rotWithShape="1">
                <a:gsLst>
                  <a:gs pos="1667">
                    <a:schemeClr val="bg1">
                      <a:lumMod val="85000"/>
                    </a:schemeClr>
                  </a:gs>
                  <a:gs pos="4700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8" name="矩形 7"/>
              <p:cNvSpPr/>
              <p:nvPr/>
            </p:nvSpPr>
            <p:spPr>
              <a:xfrm>
                <a:off x="10095717" y="61001"/>
                <a:ext cx="1805153" cy="1214866"/>
              </a:xfrm>
              <a:prstGeom prst="rect">
                <a:avLst/>
              </a:prstGeom>
              <a:solidFill>
                <a:srgbClr val="FFC000"/>
              </a:solidFill>
              <a:ln>
                <a:noFill/>
              </a:ln>
              <a:effectLst>
                <a:innerShdw blurRad="101600" dist="12700" dir="135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5" name="TextBox 4"/>
            <p:cNvSpPr txBox="1"/>
            <p:nvPr/>
          </p:nvSpPr>
          <p:spPr>
            <a:xfrm>
              <a:off x="5497595" y="-213083"/>
              <a:ext cx="1103154" cy="369332"/>
            </a:xfrm>
            <a:prstGeom prst="rect">
              <a:avLst/>
            </a:prstGeom>
            <a:noFill/>
          </p:spPr>
          <p:txBody>
            <a:bodyPr wrap="square" rtlCol="0">
              <a:spAutoFit/>
            </a:bodyPr>
            <a:lstStyle/>
            <a:p>
              <a:r>
                <a:rPr lang="zh-CN" altLang="en-US" sz="1800" b="1" dirty="0" smtClean="0">
                  <a:solidFill>
                    <a:schemeClr val="accent1"/>
                  </a:solidFill>
                  <a:latin typeface="微软雅黑" panose="020B0503020204020204" pitchFamily="34" charset="-122"/>
                  <a:ea typeface="微软雅黑" panose="020B0503020204020204" pitchFamily="34" charset="-122"/>
                </a:rPr>
                <a:t>标题一</a:t>
              </a:r>
              <a:endParaRPr lang="zh-CN" altLang="en-US" sz="1800" b="1" dirty="0">
                <a:solidFill>
                  <a:schemeClr val="accent1"/>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731008" y="1458819"/>
            <a:ext cx="3288506" cy="3846953"/>
            <a:chOff x="1332533" y="1118094"/>
            <a:chExt cx="3102188" cy="3628995"/>
          </a:xfrm>
        </p:grpSpPr>
        <p:sp>
          <p:nvSpPr>
            <p:cNvPr id="10" name="Oval 65"/>
            <p:cNvSpPr>
              <a:spLocks noChangeArrowheads="1"/>
            </p:cNvSpPr>
            <p:nvPr/>
          </p:nvSpPr>
          <p:spPr bwMode="auto">
            <a:xfrm>
              <a:off x="1332533" y="4216705"/>
              <a:ext cx="3102188" cy="530384"/>
            </a:xfrm>
            <a:prstGeom prst="ellipse">
              <a:avLst/>
            </a:prstGeom>
            <a:gradFill rotWithShape="1">
              <a:gsLst>
                <a:gs pos="0">
                  <a:sysClr val="windowText" lastClr="000000">
                    <a:lumMod val="75000"/>
                    <a:lumOff val="25000"/>
                    <a:alpha val="78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07086" y="1118094"/>
              <a:ext cx="3012009" cy="3364062"/>
            </a:xfrm>
            <a:prstGeom prst="rect">
              <a:avLst/>
            </a:prstGeom>
          </p:spPr>
        </p:pic>
      </p:grpSp>
      <p:sp>
        <p:nvSpPr>
          <p:cNvPr id="12" name="TextBox 11"/>
          <p:cNvSpPr txBox="1"/>
          <p:nvPr/>
        </p:nvSpPr>
        <p:spPr>
          <a:xfrm rot="335664" flipH="1">
            <a:off x="2157528" y="1747818"/>
            <a:ext cx="1508233" cy="437043"/>
          </a:xfrm>
          <a:prstGeom prst="rect">
            <a:avLst/>
          </a:prstGeom>
          <a:noFill/>
          <a:scene3d>
            <a:camera prst="orthographicFront">
              <a:rot lat="0" lon="0" rev="120000"/>
            </a:camera>
            <a:lightRig rig="threePt" dir="t"/>
          </a:scene3d>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zh-CN" altLang="en-US" sz="2800" b="1" i="0" u="none" strike="noStrike" kern="0" cap="none" spc="0" normalizeH="0" baseline="0" noProof="0" dirty="0" smtClean="0">
                <a:ln w="18415" cmpd="sng">
                  <a:noFill/>
                  <a:prstDash val="solid"/>
                </a:ln>
                <a:solidFill>
                  <a:schemeClr val="accent1"/>
                </a:solidFill>
                <a:effectLst/>
                <a:uLnTx/>
                <a:uFillTx/>
                <a:latin typeface="微软雅黑" panose="020B0503020204020204" pitchFamily="34" charset="-122"/>
                <a:cs typeface="Times New Roman" pitchFamily="18" charset="0"/>
              </a:rPr>
              <a:t>标题一</a:t>
            </a:r>
            <a:endParaRPr kumimoji="0" lang="zh-CN" altLang="en-US" sz="2800" b="1" i="0" u="none" strike="noStrike" kern="0" cap="none" spc="0" normalizeH="0" baseline="0" noProof="0" dirty="0">
              <a:ln w="18415" cmpd="sng">
                <a:noFill/>
                <a:prstDash val="solid"/>
              </a:ln>
              <a:solidFill>
                <a:schemeClr val="accent1"/>
              </a:solidFill>
              <a:effectLst/>
              <a:uLnTx/>
              <a:uFillTx/>
              <a:latin typeface="微软雅黑" panose="020B0503020204020204" pitchFamily="34" charset="-122"/>
              <a:cs typeface="Times New Roman" pitchFamily="18" charset="0"/>
            </a:endParaRPr>
          </a:p>
        </p:txBody>
      </p:sp>
      <p:sp>
        <p:nvSpPr>
          <p:cNvPr id="13" name="TextBox 12"/>
          <p:cNvSpPr txBox="1"/>
          <p:nvPr/>
        </p:nvSpPr>
        <p:spPr>
          <a:xfrm rot="335664" flipH="1">
            <a:off x="1206059" y="2752235"/>
            <a:ext cx="1317271" cy="437043"/>
          </a:xfrm>
          <a:prstGeom prst="rect">
            <a:avLst/>
          </a:prstGeom>
          <a:noFill/>
          <a:scene3d>
            <a:camera prst="orthographicFront">
              <a:rot lat="0" lon="0" rev="300000"/>
            </a:camera>
            <a:lightRig rig="threePt" dir="t"/>
          </a:scene3d>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zh-CN" altLang="en-US" sz="2800" b="1" i="0" u="none" strike="noStrike" kern="0" cap="none" spc="0" normalizeH="0" baseline="0" noProof="0" dirty="0" smtClean="0">
                <a:ln w="18415" cmpd="sng">
                  <a:noFill/>
                  <a:prstDash val="solid"/>
                </a:ln>
                <a:solidFill>
                  <a:srgbClr val="7030A0"/>
                </a:solidFill>
                <a:effectLst/>
                <a:uLnTx/>
                <a:uFillTx/>
                <a:latin typeface="微软雅黑" panose="020B0503020204020204" pitchFamily="34" charset="-122"/>
                <a:cs typeface="Times New Roman" pitchFamily="18" charset="0"/>
              </a:rPr>
              <a:t>标题二</a:t>
            </a:r>
            <a:endParaRPr kumimoji="0" lang="zh-CN" altLang="en-US" sz="2800" b="1" i="0" u="none" strike="noStrike" kern="0" cap="none" spc="0" normalizeH="0" baseline="0" noProof="0" dirty="0">
              <a:ln w="18415" cmpd="sng">
                <a:noFill/>
                <a:prstDash val="solid"/>
              </a:ln>
              <a:solidFill>
                <a:srgbClr val="7030A0"/>
              </a:solidFill>
              <a:effectLst/>
              <a:uLnTx/>
              <a:uFillTx/>
              <a:latin typeface="微软雅黑" panose="020B0503020204020204" pitchFamily="34" charset="-122"/>
              <a:cs typeface="Times New Roman" pitchFamily="18" charset="0"/>
            </a:endParaRPr>
          </a:p>
        </p:txBody>
      </p:sp>
      <p:sp>
        <p:nvSpPr>
          <p:cNvPr id="14" name="TextBox 13"/>
          <p:cNvSpPr txBox="1"/>
          <p:nvPr/>
        </p:nvSpPr>
        <p:spPr>
          <a:xfrm rot="335664" flipH="1">
            <a:off x="1971930" y="3765941"/>
            <a:ext cx="1317271" cy="387798"/>
          </a:xfrm>
          <a:prstGeom prst="rect">
            <a:avLst/>
          </a:prstGeom>
          <a:noFill/>
          <a:scene3d>
            <a:camera prst="orthographicFront">
              <a:rot lat="0" lon="0" rev="300000"/>
            </a:camera>
            <a:lightRig rig="threePt" dir="t"/>
          </a:scene3d>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zh-CN" altLang="en-US" sz="2400" b="1" i="0" u="none" strike="noStrike" kern="0" cap="none" spc="0" normalizeH="0" baseline="0" noProof="0" dirty="0" smtClean="0">
                <a:ln w="18415" cmpd="sng">
                  <a:noFill/>
                  <a:prstDash val="solid"/>
                </a:ln>
                <a:solidFill>
                  <a:srgbClr val="0070C0"/>
                </a:solidFill>
                <a:effectLst/>
                <a:uLnTx/>
                <a:uFillTx/>
                <a:latin typeface="微软雅黑" panose="020B0503020204020204" pitchFamily="34" charset="-122"/>
                <a:cs typeface="Times New Roman" pitchFamily="18" charset="0"/>
              </a:rPr>
              <a:t>标题三</a:t>
            </a:r>
            <a:endParaRPr kumimoji="0" lang="zh-CN" altLang="en-US" sz="2400" b="1" i="0" u="none" strike="noStrike" kern="0" cap="none" spc="0" normalizeH="0" baseline="0" noProof="0" dirty="0">
              <a:ln w="18415" cmpd="sng">
                <a:noFill/>
                <a:prstDash val="solid"/>
              </a:ln>
              <a:solidFill>
                <a:srgbClr val="0070C0"/>
              </a:solidFill>
              <a:effectLst/>
              <a:uLnTx/>
              <a:uFillTx/>
              <a:latin typeface="微软雅黑" panose="020B0503020204020204" pitchFamily="34" charset="-122"/>
              <a:cs typeface="Times New Roman" pitchFamily="18" charset="0"/>
            </a:endParaRPr>
          </a:p>
        </p:txBody>
      </p:sp>
      <p:sp>
        <p:nvSpPr>
          <p:cNvPr id="15" name="TextBox 14"/>
          <p:cNvSpPr txBox="1"/>
          <p:nvPr/>
        </p:nvSpPr>
        <p:spPr>
          <a:xfrm rot="335664" flipH="1">
            <a:off x="3031685" y="3206226"/>
            <a:ext cx="1317271" cy="215444"/>
          </a:xfrm>
          <a:prstGeom prst="rect">
            <a:avLst/>
          </a:prstGeom>
          <a:noFill/>
          <a:scene3d>
            <a:camera prst="orthographicFront">
              <a:rot lat="0" lon="0" rev="300000"/>
            </a:camera>
            <a:lightRig rig="threePt" dir="t"/>
          </a:scene3d>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zh-CN" altLang="en-US" sz="1000" b="1" i="0" u="none" strike="noStrike" kern="0" cap="none" spc="0" normalizeH="0" baseline="0" noProof="0" dirty="0" smtClean="0">
                <a:ln w="18415" cmpd="sng">
                  <a:noFill/>
                  <a:prstDash val="solid"/>
                </a:ln>
                <a:solidFill>
                  <a:srgbClr val="60A701"/>
                </a:solidFill>
                <a:effectLst/>
                <a:uLnTx/>
                <a:uFillTx/>
                <a:latin typeface="微软雅黑" panose="020B0503020204020204" pitchFamily="34" charset="-122"/>
                <a:cs typeface="Times New Roman" pitchFamily="18" charset="0"/>
              </a:rPr>
              <a:t>标题四</a:t>
            </a:r>
            <a:endParaRPr kumimoji="0" lang="zh-CN" altLang="en-US" sz="1000" b="1" i="0" u="none" strike="noStrike" kern="0" cap="none" spc="0" normalizeH="0" baseline="0" noProof="0" dirty="0">
              <a:ln w="18415" cmpd="sng">
                <a:noFill/>
                <a:prstDash val="solid"/>
              </a:ln>
              <a:solidFill>
                <a:srgbClr val="60A701"/>
              </a:solidFill>
              <a:effectLst/>
              <a:uLnTx/>
              <a:uFillTx/>
              <a:latin typeface="微软雅黑" panose="020B0503020204020204" pitchFamily="34" charset="-122"/>
              <a:cs typeface="Times New Roman" pitchFamily="18" charset="0"/>
            </a:endParaRPr>
          </a:p>
        </p:txBody>
      </p:sp>
      <p:sp>
        <p:nvSpPr>
          <p:cNvPr id="16" name="TextBox 15"/>
          <p:cNvSpPr txBox="1"/>
          <p:nvPr/>
        </p:nvSpPr>
        <p:spPr>
          <a:xfrm>
            <a:off x="5506192" y="1645718"/>
            <a:ext cx="2508647" cy="553394"/>
          </a:xfrm>
          <a:prstGeom prst="rect">
            <a:avLst/>
          </a:prstGeom>
          <a:noFill/>
        </p:spPr>
        <p:txBody>
          <a:bodyPr wrap="square" lIns="72556" tIns="36277" rIns="72556" bIns="36277" rtlCol="0">
            <a:spAutoFit/>
          </a:bodyPr>
          <a:lstStyle/>
          <a:p>
            <a:pPr>
              <a:lnSpc>
                <a:spcPct val="130000"/>
              </a:lnSpc>
            </a:pPr>
            <a:r>
              <a:rPr lang="zh-CN" altLang="en-US" sz="1200" dirty="0" smtClean="0">
                <a:solidFill>
                  <a:schemeClr val="accent6"/>
                </a:solidFill>
                <a:latin typeface="微软雅黑" panose="020B0503020204020204" pitchFamily="34" charset="-122"/>
                <a:ea typeface="微软雅黑" panose="020B0503020204020204" pitchFamily="34" charset="-122"/>
              </a:rPr>
              <a:t>请输入您的文字</a:t>
            </a:r>
            <a:r>
              <a:rPr lang="zh-CN" altLang="en-US" sz="1200" dirty="0">
                <a:solidFill>
                  <a:schemeClr val="accent6"/>
                </a:solidFill>
                <a:latin typeface="微软雅黑" panose="020B0503020204020204" pitchFamily="34" charset="-122"/>
                <a:ea typeface="微软雅黑" panose="020B0503020204020204" pitchFamily="34" charset="-122"/>
              </a:rPr>
              <a:t>请输入您的</a:t>
            </a:r>
            <a:r>
              <a:rPr lang="zh-CN" altLang="en-US" sz="1200" dirty="0" smtClean="0">
                <a:solidFill>
                  <a:schemeClr val="accent6"/>
                </a:solidFill>
                <a:latin typeface="微软雅黑" panose="020B0503020204020204" pitchFamily="34" charset="-122"/>
                <a:ea typeface="微软雅黑" panose="020B0503020204020204" pitchFamily="34" charset="-122"/>
              </a:rPr>
              <a:t>文字</a:t>
            </a:r>
            <a:endParaRPr lang="en-US" altLang="zh-CN" sz="1200" dirty="0" smtClean="0">
              <a:solidFill>
                <a:schemeClr val="accent6"/>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accent6"/>
                </a:solidFill>
                <a:latin typeface="微软雅黑" panose="020B0503020204020204" pitchFamily="34" charset="-122"/>
                <a:ea typeface="微软雅黑" panose="020B0503020204020204" pitchFamily="34" charset="-122"/>
              </a:rPr>
              <a:t>请输入您的</a:t>
            </a:r>
            <a:r>
              <a:rPr lang="zh-CN" altLang="en-US" sz="1200" dirty="0" smtClean="0">
                <a:solidFill>
                  <a:schemeClr val="accent6"/>
                </a:solidFill>
                <a:latin typeface="微软雅黑" panose="020B0503020204020204" pitchFamily="34" charset="-122"/>
                <a:ea typeface="微软雅黑" panose="020B0503020204020204" pitchFamily="34" charset="-122"/>
              </a:rPr>
              <a:t>文字</a:t>
            </a:r>
            <a:r>
              <a:rPr lang="zh-CN" altLang="en-US" sz="1200" dirty="0">
                <a:solidFill>
                  <a:schemeClr val="accent6"/>
                </a:solidFill>
                <a:latin typeface="微软雅黑" panose="020B0503020204020204" pitchFamily="34" charset="-122"/>
                <a:ea typeface="微软雅黑" panose="020B0503020204020204" pitchFamily="34" charset="-122"/>
              </a:rPr>
              <a:t>请输入您的</a:t>
            </a:r>
            <a:r>
              <a:rPr lang="zh-CN" altLang="en-US" sz="1200" dirty="0" smtClean="0">
                <a:solidFill>
                  <a:schemeClr val="accent6"/>
                </a:solidFill>
                <a:latin typeface="微软雅黑" panose="020B0503020204020204" pitchFamily="34" charset="-122"/>
                <a:ea typeface="微软雅黑" panose="020B0503020204020204" pitchFamily="34" charset="-122"/>
              </a:rPr>
              <a:t>文字</a:t>
            </a:r>
            <a:endParaRPr lang="zh-CN" altLang="en-US" sz="1200" dirty="0">
              <a:solidFill>
                <a:schemeClr val="accent6"/>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4259400" y="2394835"/>
            <a:ext cx="3985008" cy="792000"/>
            <a:chOff x="5353957" y="-424417"/>
            <a:chExt cx="3985008" cy="792000"/>
          </a:xfrm>
        </p:grpSpPr>
        <p:grpSp>
          <p:nvGrpSpPr>
            <p:cNvPr id="18" name="组合 17"/>
            <p:cNvGrpSpPr/>
            <p:nvPr/>
          </p:nvGrpSpPr>
          <p:grpSpPr>
            <a:xfrm>
              <a:off x="5353957" y="-424417"/>
              <a:ext cx="3985008" cy="792000"/>
              <a:chOff x="9960717" y="-73984"/>
              <a:chExt cx="7471060" cy="1484836"/>
            </a:xfrm>
          </p:grpSpPr>
          <p:sp>
            <p:nvSpPr>
              <p:cNvPr id="20" name="矩形 19"/>
              <p:cNvSpPr/>
              <p:nvPr/>
            </p:nvSpPr>
            <p:spPr>
              <a:xfrm>
                <a:off x="9960717" y="-73984"/>
                <a:ext cx="7471060" cy="1484836"/>
              </a:xfrm>
              <a:prstGeom prst="rect">
                <a:avLst/>
              </a:prstGeom>
              <a:gradFill flip="none" rotWithShape="1">
                <a:gsLst>
                  <a:gs pos="0">
                    <a:schemeClr val="bg1">
                      <a:lumMod val="95000"/>
                    </a:schemeClr>
                  </a:gs>
                  <a:gs pos="100000">
                    <a:schemeClr val="bg1"/>
                  </a:gs>
                  <a:gs pos="57000">
                    <a:schemeClr val="bg1">
                      <a:lumMod val="85000"/>
                    </a:schemeClr>
                  </a:gs>
                </a:gsLst>
                <a:lin ang="0" scaled="0"/>
                <a:tileRect/>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21" name="矩形 20"/>
              <p:cNvSpPr/>
              <p:nvPr/>
            </p:nvSpPr>
            <p:spPr>
              <a:xfrm>
                <a:off x="10028030" y="-6491"/>
                <a:ext cx="7336435" cy="1349851"/>
              </a:xfrm>
              <a:prstGeom prst="rect">
                <a:avLst/>
              </a:prstGeom>
              <a:gradFill flip="none" rotWithShape="1">
                <a:gsLst>
                  <a:gs pos="1667">
                    <a:schemeClr val="bg1">
                      <a:lumMod val="85000"/>
                    </a:schemeClr>
                  </a:gs>
                  <a:gs pos="4700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22" name="矩形 21"/>
              <p:cNvSpPr/>
              <p:nvPr/>
            </p:nvSpPr>
            <p:spPr>
              <a:xfrm>
                <a:off x="10095717" y="61001"/>
                <a:ext cx="1805153" cy="1214866"/>
              </a:xfrm>
              <a:prstGeom prst="rect">
                <a:avLst/>
              </a:prstGeom>
              <a:solidFill>
                <a:srgbClr val="F149A9"/>
              </a:solidFill>
              <a:ln>
                <a:noFill/>
              </a:ln>
              <a:effectLst>
                <a:innerShdw blurRad="101600" dist="12700" dir="135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9" name="TextBox 18"/>
            <p:cNvSpPr txBox="1"/>
            <p:nvPr/>
          </p:nvSpPr>
          <p:spPr>
            <a:xfrm>
              <a:off x="5497595" y="-213083"/>
              <a:ext cx="1103154" cy="369332"/>
            </a:xfrm>
            <a:prstGeom prst="rect">
              <a:avLst/>
            </a:prstGeom>
            <a:noFill/>
          </p:spPr>
          <p:txBody>
            <a:bodyPr wrap="square" rtlCol="0">
              <a:spAutoFit/>
            </a:bodyPr>
            <a:lstStyle/>
            <a:p>
              <a:r>
                <a:rPr lang="zh-CN" altLang="en-US" sz="1800" b="1" dirty="0" smtClean="0">
                  <a:solidFill>
                    <a:srgbClr val="7030A0"/>
                  </a:solidFill>
                  <a:latin typeface="微软雅黑" panose="020B0503020204020204" pitchFamily="34" charset="-122"/>
                  <a:ea typeface="微软雅黑" panose="020B0503020204020204" pitchFamily="34" charset="-122"/>
                </a:rPr>
                <a:t>标题二</a:t>
              </a:r>
              <a:endParaRPr lang="zh-CN" altLang="en-US" sz="1800" b="1" dirty="0">
                <a:solidFill>
                  <a:srgbClr val="7030A0"/>
                </a:solidFill>
                <a:latin typeface="微软雅黑" panose="020B0503020204020204" pitchFamily="34" charset="-122"/>
                <a:ea typeface="微软雅黑" panose="020B0503020204020204" pitchFamily="34" charset="-122"/>
              </a:endParaRPr>
            </a:p>
          </p:txBody>
        </p:sp>
      </p:grpSp>
      <p:sp>
        <p:nvSpPr>
          <p:cNvPr id="23" name="TextBox 22"/>
          <p:cNvSpPr txBox="1"/>
          <p:nvPr/>
        </p:nvSpPr>
        <p:spPr>
          <a:xfrm>
            <a:off x="5506192" y="2509726"/>
            <a:ext cx="2508647" cy="553394"/>
          </a:xfrm>
          <a:prstGeom prst="rect">
            <a:avLst/>
          </a:prstGeom>
          <a:noFill/>
        </p:spPr>
        <p:txBody>
          <a:bodyPr wrap="square" lIns="72556" tIns="36277" rIns="72556" bIns="36277" rtlCol="0">
            <a:spAutoFit/>
          </a:bodyPr>
          <a:lstStyle/>
          <a:p>
            <a:pPr>
              <a:lnSpc>
                <a:spcPct val="130000"/>
              </a:lnSpc>
            </a:pPr>
            <a:r>
              <a:rPr lang="zh-CN" altLang="en-US" sz="1200" dirty="0" smtClean="0">
                <a:solidFill>
                  <a:schemeClr val="accent6"/>
                </a:solidFill>
                <a:latin typeface="微软雅黑" panose="020B0503020204020204" pitchFamily="34" charset="-122"/>
                <a:ea typeface="微软雅黑" panose="020B0503020204020204" pitchFamily="34" charset="-122"/>
              </a:rPr>
              <a:t>请输入您的文字</a:t>
            </a:r>
            <a:r>
              <a:rPr lang="zh-CN" altLang="en-US" sz="1200" dirty="0">
                <a:solidFill>
                  <a:schemeClr val="accent6"/>
                </a:solidFill>
                <a:latin typeface="微软雅黑" panose="020B0503020204020204" pitchFamily="34" charset="-122"/>
                <a:ea typeface="微软雅黑" panose="020B0503020204020204" pitchFamily="34" charset="-122"/>
              </a:rPr>
              <a:t>请输入您的</a:t>
            </a:r>
            <a:r>
              <a:rPr lang="zh-CN" altLang="en-US" sz="1200" dirty="0" smtClean="0">
                <a:solidFill>
                  <a:schemeClr val="accent6"/>
                </a:solidFill>
                <a:latin typeface="微软雅黑" panose="020B0503020204020204" pitchFamily="34" charset="-122"/>
                <a:ea typeface="微软雅黑" panose="020B0503020204020204" pitchFamily="34" charset="-122"/>
              </a:rPr>
              <a:t>文字</a:t>
            </a:r>
            <a:endParaRPr lang="en-US" altLang="zh-CN" sz="1200" dirty="0" smtClean="0">
              <a:solidFill>
                <a:schemeClr val="accent6"/>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accent6"/>
                </a:solidFill>
                <a:latin typeface="微软雅黑" panose="020B0503020204020204" pitchFamily="34" charset="-122"/>
                <a:ea typeface="微软雅黑" panose="020B0503020204020204" pitchFamily="34" charset="-122"/>
              </a:rPr>
              <a:t>请输入您的</a:t>
            </a:r>
            <a:r>
              <a:rPr lang="zh-CN" altLang="en-US" sz="1200" dirty="0" smtClean="0">
                <a:solidFill>
                  <a:schemeClr val="accent6"/>
                </a:solidFill>
                <a:latin typeface="微软雅黑" panose="020B0503020204020204" pitchFamily="34" charset="-122"/>
                <a:ea typeface="微软雅黑" panose="020B0503020204020204" pitchFamily="34" charset="-122"/>
              </a:rPr>
              <a:t>文字</a:t>
            </a:r>
            <a:r>
              <a:rPr lang="zh-CN" altLang="en-US" sz="1200" dirty="0">
                <a:solidFill>
                  <a:schemeClr val="accent6"/>
                </a:solidFill>
                <a:latin typeface="微软雅黑" panose="020B0503020204020204" pitchFamily="34" charset="-122"/>
                <a:ea typeface="微软雅黑" panose="020B0503020204020204" pitchFamily="34" charset="-122"/>
              </a:rPr>
              <a:t>请输入您的</a:t>
            </a:r>
            <a:r>
              <a:rPr lang="zh-CN" altLang="en-US" sz="1200" dirty="0" smtClean="0">
                <a:solidFill>
                  <a:schemeClr val="accent6"/>
                </a:solidFill>
                <a:latin typeface="微软雅黑" panose="020B0503020204020204" pitchFamily="34" charset="-122"/>
                <a:ea typeface="微软雅黑" panose="020B0503020204020204" pitchFamily="34" charset="-122"/>
              </a:rPr>
              <a:t>文字</a:t>
            </a:r>
            <a:endParaRPr lang="zh-CN" altLang="en-US" sz="1200" dirty="0">
              <a:solidFill>
                <a:schemeClr val="accent6"/>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a:off x="4259400" y="3258151"/>
            <a:ext cx="3985008" cy="792000"/>
            <a:chOff x="5353957" y="-424417"/>
            <a:chExt cx="3985008" cy="792000"/>
          </a:xfrm>
        </p:grpSpPr>
        <p:grpSp>
          <p:nvGrpSpPr>
            <p:cNvPr id="25" name="组合 24"/>
            <p:cNvGrpSpPr/>
            <p:nvPr/>
          </p:nvGrpSpPr>
          <p:grpSpPr>
            <a:xfrm>
              <a:off x="5353957" y="-424417"/>
              <a:ext cx="3985008" cy="792000"/>
              <a:chOff x="9960717" y="-73984"/>
              <a:chExt cx="7471060" cy="1484836"/>
            </a:xfrm>
          </p:grpSpPr>
          <p:sp>
            <p:nvSpPr>
              <p:cNvPr id="27" name="矩形 26"/>
              <p:cNvSpPr/>
              <p:nvPr/>
            </p:nvSpPr>
            <p:spPr>
              <a:xfrm>
                <a:off x="9960717" y="-73984"/>
                <a:ext cx="7471060" cy="1484836"/>
              </a:xfrm>
              <a:prstGeom prst="rect">
                <a:avLst/>
              </a:prstGeom>
              <a:gradFill flip="none" rotWithShape="1">
                <a:gsLst>
                  <a:gs pos="0">
                    <a:schemeClr val="bg1">
                      <a:lumMod val="95000"/>
                    </a:schemeClr>
                  </a:gs>
                  <a:gs pos="100000">
                    <a:schemeClr val="bg1"/>
                  </a:gs>
                  <a:gs pos="57000">
                    <a:schemeClr val="bg1">
                      <a:lumMod val="85000"/>
                    </a:schemeClr>
                  </a:gs>
                </a:gsLst>
                <a:lin ang="0" scaled="0"/>
                <a:tileRect/>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28" name="矩形 27"/>
              <p:cNvSpPr/>
              <p:nvPr/>
            </p:nvSpPr>
            <p:spPr>
              <a:xfrm>
                <a:off x="10028030" y="-6491"/>
                <a:ext cx="7336435" cy="1349851"/>
              </a:xfrm>
              <a:prstGeom prst="rect">
                <a:avLst/>
              </a:prstGeom>
              <a:gradFill flip="none" rotWithShape="1">
                <a:gsLst>
                  <a:gs pos="1667">
                    <a:schemeClr val="bg1">
                      <a:lumMod val="85000"/>
                    </a:schemeClr>
                  </a:gs>
                  <a:gs pos="4700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29" name="矩形 28"/>
              <p:cNvSpPr/>
              <p:nvPr/>
            </p:nvSpPr>
            <p:spPr>
              <a:xfrm>
                <a:off x="10095717" y="61001"/>
                <a:ext cx="1805153" cy="1214866"/>
              </a:xfrm>
              <a:prstGeom prst="rect">
                <a:avLst/>
              </a:prstGeom>
              <a:solidFill>
                <a:srgbClr val="00B0F0"/>
              </a:solidFill>
              <a:ln>
                <a:noFill/>
              </a:ln>
              <a:effectLst>
                <a:innerShdw blurRad="101600" dist="12700" dir="135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26" name="TextBox 25"/>
            <p:cNvSpPr txBox="1"/>
            <p:nvPr/>
          </p:nvSpPr>
          <p:spPr>
            <a:xfrm>
              <a:off x="5497595" y="-213083"/>
              <a:ext cx="1103154" cy="369332"/>
            </a:xfrm>
            <a:prstGeom prst="rect">
              <a:avLst/>
            </a:prstGeom>
            <a:noFill/>
          </p:spPr>
          <p:txBody>
            <a:bodyPr wrap="square" rtlCol="0">
              <a:spAutoFit/>
            </a:bodyPr>
            <a:lstStyle/>
            <a:p>
              <a:r>
                <a:rPr lang="zh-CN" altLang="en-US" sz="1800" b="1" dirty="0" smtClean="0">
                  <a:solidFill>
                    <a:srgbClr val="0070C0"/>
                  </a:solidFill>
                  <a:latin typeface="微软雅黑" panose="020B0503020204020204" pitchFamily="34" charset="-122"/>
                  <a:ea typeface="微软雅黑" panose="020B0503020204020204" pitchFamily="34" charset="-122"/>
                </a:rPr>
                <a:t>标题三</a:t>
              </a:r>
              <a:endParaRPr lang="zh-CN" altLang="en-US" sz="1800" b="1" dirty="0">
                <a:solidFill>
                  <a:srgbClr val="0070C0"/>
                </a:solidFill>
                <a:latin typeface="微软雅黑" panose="020B0503020204020204" pitchFamily="34" charset="-122"/>
                <a:ea typeface="微软雅黑" panose="020B0503020204020204" pitchFamily="34" charset="-122"/>
              </a:endParaRPr>
            </a:p>
          </p:txBody>
        </p:sp>
      </p:grpSp>
      <p:sp>
        <p:nvSpPr>
          <p:cNvPr id="30" name="TextBox 29"/>
          <p:cNvSpPr txBox="1"/>
          <p:nvPr/>
        </p:nvSpPr>
        <p:spPr>
          <a:xfrm>
            <a:off x="5506192" y="3373042"/>
            <a:ext cx="2508647" cy="553394"/>
          </a:xfrm>
          <a:prstGeom prst="rect">
            <a:avLst/>
          </a:prstGeom>
          <a:noFill/>
        </p:spPr>
        <p:txBody>
          <a:bodyPr wrap="square" lIns="72556" tIns="36277" rIns="72556" bIns="36277" rtlCol="0">
            <a:spAutoFit/>
          </a:bodyPr>
          <a:lstStyle/>
          <a:p>
            <a:pPr>
              <a:lnSpc>
                <a:spcPct val="130000"/>
              </a:lnSpc>
            </a:pPr>
            <a:r>
              <a:rPr lang="zh-CN" altLang="en-US" sz="1200" dirty="0" smtClean="0">
                <a:solidFill>
                  <a:schemeClr val="accent6"/>
                </a:solidFill>
                <a:latin typeface="微软雅黑" panose="020B0503020204020204" pitchFamily="34" charset="-122"/>
                <a:ea typeface="微软雅黑" panose="020B0503020204020204" pitchFamily="34" charset="-122"/>
              </a:rPr>
              <a:t>请输入您的文字</a:t>
            </a:r>
            <a:r>
              <a:rPr lang="zh-CN" altLang="en-US" sz="1200" dirty="0">
                <a:solidFill>
                  <a:schemeClr val="accent6"/>
                </a:solidFill>
                <a:latin typeface="微软雅黑" panose="020B0503020204020204" pitchFamily="34" charset="-122"/>
                <a:ea typeface="微软雅黑" panose="020B0503020204020204" pitchFamily="34" charset="-122"/>
              </a:rPr>
              <a:t>请输入您的</a:t>
            </a:r>
            <a:r>
              <a:rPr lang="zh-CN" altLang="en-US" sz="1200" dirty="0" smtClean="0">
                <a:solidFill>
                  <a:schemeClr val="accent6"/>
                </a:solidFill>
                <a:latin typeface="微软雅黑" panose="020B0503020204020204" pitchFamily="34" charset="-122"/>
                <a:ea typeface="微软雅黑" panose="020B0503020204020204" pitchFamily="34" charset="-122"/>
              </a:rPr>
              <a:t>文字</a:t>
            </a:r>
            <a:endParaRPr lang="en-US" altLang="zh-CN" sz="1200" dirty="0" smtClean="0">
              <a:solidFill>
                <a:schemeClr val="accent6"/>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accent6"/>
                </a:solidFill>
                <a:latin typeface="微软雅黑" panose="020B0503020204020204" pitchFamily="34" charset="-122"/>
                <a:ea typeface="微软雅黑" panose="020B0503020204020204" pitchFamily="34" charset="-122"/>
              </a:rPr>
              <a:t>请输入您的</a:t>
            </a:r>
            <a:r>
              <a:rPr lang="zh-CN" altLang="en-US" sz="1200" dirty="0" smtClean="0">
                <a:solidFill>
                  <a:schemeClr val="accent6"/>
                </a:solidFill>
                <a:latin typeface="微软雅黑" panose="020B0503020204020204" pitchFamily="34" charset="-122"/>
                <a:ea typeface="微软雅黑" panose="020B0503020204020204" pitchFamily="34" charset="-122"/>
              </a:rPr>
              <a:t>文字</a:t>
            </a:r>
            <a:r>
              <a:rPr lang="zh-CN" altLang="en-US" sz="1200" dirty="0">
                <a:solidFill>
                  <a:schemeClr val="accent6"/>
                </a:solidFill>
                <a:latin typeface="微软雅黑" panose="020B0503020204020204" pitchFamily="34" charset="-122"/>
                <a:ea typeface="微软雅黑" panose="020B0503020204020204" pitchFamily="34" charset="-122"/>
              </a:rPr>
              <a:t>请输入您的</a:t>
            </a:r>
            <a:r>
              <a:rPr lang="zh-CN" altLang="en-US" sz="1200" dirty="0" smtClean="0">
                <a:solidFill>
                  <a:schemeClr val="accent6"/>
                </a:solidFill>
                <a:latin typeface="微软雅黑" panose="020B0503020204020204" pitchFamily="34" charset="-122"/>
                <a:ea typeface="微软雅黑" panose="020B0503020204020204" pitchFamily="34" charset="-122"/>
              </a:rPr>
              <a:t>文字</a:t>
            </a:r>
            <a:endParaRPr lang="zh-CN" altLang="en-US" sz="1200" dirty="0">
              <a:solidFill>
                <a:schemeClr val="accent6"/>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4259400" y="4123115"/>
            <a:ext cx="3985008" cy="792000"/>
            <a:chOff x="5353957" y="-424417"/>
            <a:chExt cx="3985008" cy="792000"/>
          </a:xfrm>
        </p:grpSpPr>
        <p:grpSp>
          <p:nvGrpSpPr>
            <p:cNvPr id="32" name="组合 31"/>
            <p:cNvGrpSpPr/>
            <p:nvPr/>
          </p:nvGrpSpPr>
          <p:grpSpPr>
            <a:xfrm>
              <a:off x="5353957" y="-424417"/>
              <a:ext cx="3985008" cy="792000"/>
              <a:chOff x="9960717" y="-73984"/>
              <a:chExt cx="7471060" cy="1484836"/>
            </a:xfrm>
          </p:grpSpPr>
          <p:sp>
            <p:nvSpPr>
              <p:cNvPr id="34" name="矩形 33"/>
              <p:cNvSpPr/>
              <p:nvPr/>
            </p:nvSpPr>
            <p:spPr>
              <a:xfrm>
                <a:off x="9960717" y="-73984"/>
                <a:ext cx="7471060" cy="1484836"/>
              </a:xfrm>
              <a:prstGeom prst="rect">
                <a:avLst/>
              </a:prstGeom>
              <a:gradFill flip="none" rotWithShape="1">
                <a:gsLst>
                  <a:gs pos="0">
                    <a:schemeClr val="bg1">
                      <a:lumMod val="95000"/>
                    </a:schemeClr>
                  </a:gs>
                  <a:gs pos="100000">
                    <a:schemeClr val="bg1"/>
                  </a:gs>
                  <a:gs pos="57000">
                    <a:schemeClr val="bg1">
                      <a:lumMod val="85000"/>
                    </a:schemeClr>
                  </a:gs>
                </a:gsLst>
                <a:lin ang="0" scaled="0"/>
                <a:tileRect/>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35" name="矩形 34"/>
              <p:cNvSpPr/>
              <p:nvPr/>
            </p:nvSpPr>
            <p:spPr>
              <a:xfrm>
                <a:off x="10028030" y="-6491"/>
                <a:ext cx="7336435" cy="1349851"/>
              </a:xfrm>
              <a:prstGeom prst="rect">
                <a:avLst/>
              </a:prstGeom>
              <a:gradFill flip="none" rotWithShape="1">
                <a:gsLst>
                  <a:gs pos="1667">
                    <a:schemeClr val="bg1">
                      <a:lumMod val="85000"/>
                    </a:schemeClr>
                  </a:gs>
                  <a:gs pos="4700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36" name="矩形 35"/>
              <p:cNvSpPr/>
              <p:nvPr/>
            </p:nvSpPr>
            <p:spPr>
              <a:xfrm>
                <a:off x="10095717" y="61001"/>
                <a:ext cx="1805153" cy="1214866"/>
              </a:xfrm>
              <a:prstGeom prst="rect">
                <a:avLst/>
              </a:prstGeom>
              <a:solidFill>
                <a:srgbClr val="92D050"/>
              </a:solidFill>
              <a:ln>
                <a:noFill/>
              </a:ln>
              <a:effectLst>
                <a:innerShdw blurRad="101600" dist="12700" dir="135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33" name="TextBox 32"/>
            <p:cNvSpPr txBox="1"/>
            <p:nvPr/>
          </p:nvSpPr>
          <p:spPr>
            <a:xfrm>
              <a:off x="5497595" y="-213083"/>
              <a:ext cx="1103154" cy="369332"/>
            </a:xfrm>
            <a:prstGeom prst="rect">
              <a:avLst/>
            </a:prstGeom>
            <a:noFill/>
          </p:spPr>
          <p:txBody>
            <a:bodyPr wrap="square" rtlCol="0">
              <a:spAutoFit/>
            </a:bodyPr>
            <a:lstStyle/>
            <a:p>
              <a:r>
                <a:rPr lang="zh-CN" altLang="en-US" sz="1800" b="1" dirty="0" smtClean="0">
                  <a:solidFill>
                    <a:srgbClr val="60A701"/>
                  </a:solidFill>
                  <a:latin typeface="微软雅黑" panose="020B0503020204020204" pitchFamily="34" charset="-122"/>
                  <a:ea typeface="微软雅黑" panose="020B0503020204020204" pitchFamily="34" charset="-122"/>
                </a:rPr>
                <a:t>标题四</a:t>
              </a:r>
              <a:endParaRPr lang="zh-CN" altLang="en-US" sz="1800" b="1" dirty="0">
                <a:solidFill>
                  <a:srgbClr val="60A701"/>
                </a:solidFill>
                <a:latin typeface="微软雅黑" panose="020B0503020204020204" pitchFamily="34" charset="-122"/>
                <a:ea typeface="微软雅黑" panose="020B0503020204020204" pitchFamily="34" charset="-122"/>
              </a:endParaRPr>
            </a:p>
          </p:txBody>
        </p:sp>
      </p:grpSp>
      <p:sp>
        <p:nvSpPr>
          <p:cNvPr id="37" name="TextBox 36"/>
          <p:cNvSpPr txBox="1"/>
          <p:nvPr/>
        </p:nvSpPr>
        <p:spPr>
          <a:xfrm>
            <a:off x="5506192" y="4238006"/>
            <a:ext cx="2508647" cy="553394"/>
          </a:xfrm>
          <a:prstGeom prst="rect">
            <a:avLst/>
          </a:prstGeom>
          <a:noFill/>
        </p:spPr>
        <p:txBody>
          <a:bodyPr wrap="square" lIns="72556" tIns="36277" rIns="72556" bIns="36277" rtlCol="0">
            <a:spAutoFit/>
          </a:bodyPr>
          <a:lstStyle/>
          <a:p>
            <a:pPr>
              <a:lnSpc>
                <a:spcPct val="130000"/>
              </a:lnSpc>
            </a:pPr>
            <a:r>
              <a:rPr lang="zh-CN" altLang="en-US" sz="1200" dirty="0" smtClean="0">
                <a:solidFill>
                  <a:schemeClr val="accent6"/>
                </a:solidFill>
                <a:latin typeface="微软雅黑" panose="020B0503020204020204" pitchFamily="34" charset="-122"/>
                <a:ea typeface="微软雅黑" panose="020B0503020204020204" pitchFamily="34" charset="-122"/>
              </a:rPr>
              <a:t>请输入您的文字</a:t>
            </a:r>
            <a:r>
              <a:rPr lang="zh-CN" altLang="en-US" sz="1200" dirty="0">
                <a:solidFill>
                  <a:schemeClr val="accent6"/>
                </a:solidFill>
                <a:latin typeface="微软雅黑" panose="020B0503020204020204" pitchFamily="34" charset="-122"/>
                <a:ea typeface="微软雅黑" panose="020B0503020204020204" pitchFamily="34" charset="-122"/>
              </a:rPr>
              <a:t>请输入您的</a:t>
            </a:r>
            <a:r>
              <a:rPr lang="zh-CN" altLang="en-US" sz="1200" dirty="0" smtClean="0">
                <a:solidFill>
                  <a:schemeClr val="accent6"/>
                </a:solidFill>
                <a:latin typeface="微软雅黑" panose="020B0503020204020204" pitchFamily="34" charset="-122"/>
                <a:ea typeface="微软雅黑" panose="020B0503020204020204" pitchFamily="34" charset="-122"/>
              </a:rPr>
              <a:t>文字</a:t>
            </a:r>
            <a:endParaRPr lang="en-US" altLang="zh-CN" sz="1200" dirty="0" smtClean="0">
              <a:solidFill>
                <a:schemeClr val="accent6"/>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accent6"/>
                </a:solidFill>
                <a:latin typeface="微软雅黑" panose="020B0503020204020204" pitchFamily="34" charset="-122"/>
                <a:ea typeface="微软雅黑" panose="020B0503020204020204" pitchFamily="34" charset="-122"/>
              </a:rPr>
              <a:t>请输入您的</a:t>
            </a:r>
            <a:r>
              <a:rPr lang="zh-CN" altLang="en-US" sz="1200" dirty="0" smtClean="0">
                <a:solidFill>
                  <a:schemeClr val="accent6"/>
                </a:solidFill>
                <a:latin typeface="微软雅黑" panose="020B0503020204020204" pitchFamily="34" charset="-122"/>
                <a:ea typeface="微软雅黑" panose="020B0503020204020204" pitchFamily="34" charset="-122"/>
              </a:rPr>
              <a:t>文字</a:t>
            </a:r>
            <a:r>
              <a:rPr lang="zh-CN" altLang="en-US" sz="1200" dirty="0">
                <a:solidFill>
                  <a:schemeClr val="accent6"/>
                </a:solidFill>
                <a:latin typeface="微软雅黑" panose="020B0503020204020204" pitchFamily="34" charset="-122"/>
                <a:ea typeface="微软雅黑" panose="020B0503020204020204" pitchFamily="34" charset="-122"/>
              </a:rPr>
              <a:t>请输入您的</a:t>
            </a:r>
            <a:r>
              <a:rPr lang="zh-CN" altLang="en-US" sz="1200" dirty="0" smtClean="0">
                <a:solidFill>
                  <a:schemeClr val="accent6"/>
                </a:solidFill>
                <a:latin typeface="微软雅黑" panose="020B0503020204020204" pitchFamily="34" charset="-122"/>
                <a:ea typeface="微软雅黑" panose="020B0503020204020204" pitchFamily="34" charset="-122"/>
              </a:rPr>
              <a:t>文字</a:t>
            </a:r>
            <a:endParaRPr lang="zh-CN" altLang="en-US" sz="1200" dirty="0">
              <a:solidFill>
                <a:schemeClr val="accent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13209693"/>
      </p:ext>
    </p:extLst>
  </p:cSld>
  <p:clrMapOvr>
    <a:masterClrMapping/>
  </p:clrMapOvr>
  <p:transition spd="med"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left)">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left)">
                                      <p:cBhvr>
                                        <p:cTn id="29" dur="500"/>
                                        <p:tgtEl>
                                          <p:spTgt spid="14"/>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left)">
                                      <p:cBhvr>
                                        <p:cTn id="34" dur="500"/>
                                        <p:tgtEl>
                                          <p:spTgt spid="15"/>
                                        </p:tgtEl>
                                      </p:cBhvr>
                                    </p:animEffect>
                                  </p:childTnLst>
                                </p:cTn>
                              </p:par>
                            </p:childTnLst>
                          </p:cTn>
                        </p:par>
                        <p:par>
                          <p:cTn id="35" fill="hold">
                            <p:stCondLst>
                              <p:cond delay="500"/>
                            </p:stCondLst>
                            <p:childTnLst>
                              <p:par>
                                <p:cTn id="36" presetID="2" presetClass="entr" presetSubtype="2" decel="100000" fill="hold" nodeType="after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additive="base">
                                        <p:cTn id="38" dur="750" fill="hold"/>
                                        <p:tgtEl>
                                          <p:spTgt spid="3"/>
                                        </p:tgtEl>
                                        <p:attrNameLst>
                                          <p:attrName>ppt_x</p:attrName>
                                        </p:attrNameLst>
                                      </p:cBhvr>
                                      <p:tavLst>
                                        <p:tav tm="0">
                                          <p:val>
                                            <p:strVal val="1+#ppt_w/2"/>
                                          </p:val>
                                        </p:tav>
                                        <p:tav tm="100000">
                                          <p:val>
                                            <p:strVal val="#ppt_x"/>
                                          </p:val>
                                        </p:tav>
                                      </p:tavLst>
                                    </p:anim>
                                    <p:anim calcmode="lin" valueType="num">
                                      <p:cBhvr additive="base">
                                        <p:cTn id="39" dur="750" fill="hold"/>
                                        <p:tgtEl>
                                          <p:spTgt spid="3"/>
                                        </p:tgtEl>
                                        <p:attrNameLst>
                                          <p:attrName>ppt_y</p:attrName>
                                        </p:attrNameLst>
                                      </p:cBhvr>
                                      <p:tavLst>
                                        <p:tav tm="0">
                                          <p:val>
                                            <p:strVal val="#ppt_y"/>
                                          </p:val>
                                        </p:tav>
                                        <p:tav tm="100000">
                                          <p:val>
                                            <p:strVal val="#ppt_y"/>
                                          </p:val>
                                        </p:tav>
                                      </p:tavLst>
                                    </p:anim>
                                  </p:childTnLst>
                                </p:cTn>
                              </p:par>
                            </p:childTnLst>
                          </p:cTn>
                        </p:par>
                        <p:par>
                          <p:cTn id="40" fill="hold">
                            <p:stCondLst>
                              <p:cond delay="1250"/>
                            </p:stCondLst>
                            <p:childTnLst>
                              <p:par>
                                <p:cTn id="41" presetID="22" presetClass="entr" presetSubtype="8"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left)">
                                      <p:cBhvr>
                                        <p:cTn id="43" dur="500"/>
                                        <p:tgtEl>
                                          <p:spTgt spid="16"/>
                                        </p:tgtEl>
                                      </p:cBhvr>
                                    </p:animEffect>
                                  </p:childTnLst>
                                </p:cTn>
                              </p:par>
                            </p:childTnLst>
                          </p:cTn>
                        </p:par>
                        <p:par>
                          <p:cTn id="44" fill="hold">
                            <p:stCondLst>
                              <p:cond delay="1750"/>
                            </p:stCondLst>
                            <p:childTnLst>
                              <p:par>
                                <p:cTn id="45" presetID="2" presetClass="entr" presetSubtype="2" decel="100000" fill="hold" nodeType="after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750" fill="hold"/>
                                        <p:tgtEl>
                                          <p:spTgt spid="17"/>
                                        </p:tgtEl>
                                        <p:attrNameLst>
                                          <p:attrName>ppt_x</p:attrName>
                                        </p:attrNameLst>
                                      </p:cBhvr>
                                      <p:tavLst>
                                        <p:tav tm="0">
                                          <p:val>
                                            <p:strVal val="1+#ppt_w/2"/>
                                          </p:val>
                                        </p:tav>
                                        <p:tav tm="100000">
                                          <p:val>
                                            <p:strVal val="#ppt_x"/>
                                          </p:val>
                                        </p:tav>
                                      </p:tavLst>
                                    </p:anim>
                                    <p:anim calcmode="lin" valueType="num">
                                      <p:cBhvr additive="base">
                                        <p:cTn id="48" dur="750" fill="hold"/>
                                        <p:tgtEl>
                                          <p:spTgt spid="17"/>
                                        </p:tgtEl>
                                        <p:attrNameLst>
                                          <p:attrName>ppt_y</p:attrName>
                                        </p:attrNameLst>
                                      </p:cBhvr>
                                      <p:tavLst>
                                        <p:tav tm="0">
                                          <p:val>
                                            <p:strVal val="#ppt_y"/>
                                          </p:val>
                                        </p:tav>
                                        <p:tav tm="100000">
                                          <p:val>
                                            <p:strVal val="#ppt_y"/>
                                          </p:val>
                                        </p:tav>
                                      </p:tavLst>
                                    </p:anim>
                                  </p:childTnLst>
                                </p:cTn>
                              </p:par>
                            </p:childTnLst>
                          </p:cTn>
                        </p:par>
                        <p:par>
                          <p:cTn id="49" fill="hold">
                            <p:stCondLst>
                              <p:cond delay="2500"/>
                            </p:stCondLst>
                            <p:childTnLst>
                              <p:par>
                                <p:cTn id="50" presetID="22" presetClass="entr" presetSubtype="8"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wipe(left)">
                                      <p:cBhvr>
                                        <p:cTn id="52" dur="500"/>
                                        <p:tgtEl>
                                          <p:spTgt spid="23"/>
                                        </p:tgtEl>
                                      </p:cBhvr>
                                    </p:animEffect>
                                  </p:childTnLst>
                                </p:cTn>
                              </p:par>
                            </p:childTnLst>
                          </p:cTn>
                        </p:par>
                        <p:par>
                          <p:cTn id="53" fill="hold">
                            <p:stCondLst>
                              <p:cond delay="3000"/>
                            </p:stCondLst>
                            <p:childTnLst>
                              <p:par>
                                <p:cTn id="54" presetID="2" presetClass="entr" presetSubtype="2" decel="100000" fill="hold" nodeType="afterEffect">
                                  <p:stCondLst>
                                    <p:cond delay="0"/>
                                  </p:stCondLst>
                                  <p:childTnLst>
                                    <p:set>
                                      <p:cBhvr>
                                        <p:cTn id="55" dur="1" fill="hold">
                                          <p:stCondLst>
                                            <p:cond delay="0"/>
                                          </p:stCondLst>
                                        </p:cTn>
                                        <p:tgtEl>
                                          <p:spTgt spid="24"/>
                                        </p:tgtEl>
                                        <p:attrNameLst>
                                          <p:attrName>style.visibility</p:attrName>
                                        </p:attrNameLst>
                                      </p:cBhvr>
                                      <p:to>
                                        <p:strVal val="visible"/>
                                      </p:to>
                                    </p:set>
                                    <p:anim calcmode="lin" valueType="num">
                                      <p:cBhvr additive="base">
                                        <p:cTn id="56" dur="750" fill="hold"/>
                                        <p:tgtEl>
                                          <p:spTgt spid="24"/>
                                        </p:tgtEl>
                                        <p:attrNameLst>
                                          <p:attrName>ppt_x</p:attrName>
                                        </p:attrNameLst>
                                      </p:cBhvr>
                                      <p:tavLst>
                                        <p:tav tm="0">
                                          <p:val>
                                            <p:strVal val="1+#ppt_w/2"/>
                                          </p:val>
                                        </p:tav>
                                        <p:tav tm="100000">
                                          <p:val>
                                            <p:strVal val="#ppt_x"/>
                                          </p:val>
                                        </p:tav>
                                      </p:tavLst>
                                    </p:anim>
                                    <p:anim calcmode="lin" valueType="num">
                                      <p:cBhvr additive="base">
                                        <p:cTn id="57" dur="750" fill="hold"/>
                                        <p:tgtEl>
                                          <p:spTgt spid="24"/>
                                        </p:tgtEl>
                                        <p:attrNameLst>
                                          <p:attrName>ppt_y</p:attrName>
                                        </p:attrNameLst>
                                      </p:cBhvr>
                                      <p:tavLst>
                                        <p:tav tm="0">
                                          <p:val>
                                            <p:strVal val="#ppt_y"/>
                                          </p:val>
                                        </p:tav>
                                        <p:tav tm="100000">
                                          <p:val>
                                            <p:strVal val="#ppt_y"/>
                                          </p:val>
                                        </p:tav>
                                      </p:tavLst>
                                    </p:anim>
                                  </p:childTnLst>
                                </p:cTn>
                              </p:par>
                            </p:childTnLst>
                          </p:cTn>
                        </p:par>
                        <p:par>
                          <p:cTn id="58" fill="hold">
                            <p:stCondLst>
                              <p:cond delay="3750"/>
                            </p:stCondLst>
                            <p:childTnLst>
                              <p:par>
                                <p:cTn id="59" presetID="22" presetClass="entr" presetSubtype="8" fill="hold" grpId="0" nodeType="after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wipe(left)">
                                      <p:cBhvr>
                                        <p:cTn id="61" dur="500"/>
                                        <p:tgtEl>
                                          <p:spTgt spid="30"/>
                                        </p:tgtEl>
                                      </p:cBhvr>
                                    </p:animEffect>
                                  </p:childTnLst>
                                </p:cTn>
                              </p:par>
                            </p:childTnLst>
                          </p:cTn>
                        </p:par>
                        <p:par>
                          <p:cTn id="62" fill="hold">
                            <p:stCondLst>
                              <p:cond delay="4250"/>
                            </p:stCondLst>
                            <p:childTnLst>
                              <p:par>
                                <p:cTn id="63" presetID="2" presetClass="entr" presetSubtype="2" decel="100000" fill="hold" nodeType="afterEffect">
                                  <p:stCondLst>
                                    <p:cond delay="0"/>
                                  </p:stCondLst>
                                  <p:childTnLst>
                                    <p:set>
                                      <p:cBhvr>
                                        <p:cTn id="64" dur="1" fill="hold">
                                          <p:stCondLst>
                                            <p:cond delay="0"/>
                                          </p:stCondLst>
                                        </p:cTn>
                                        <p:tgtEl>
                                          <p:spTgt spid="31"/>
                                        </p:tgtEl>
                                        <p:attrNameLst>
                                          <p:attrName>style.visibility</p:attrName>
                                        </p:attrNameLst>
                                      </p:cBhvr>
                                      <p:to>
                                        <p:strVal val="visible"/>
                                      </p:to>
                                    </p:set>
                                    <p:anim calcmode="lin" valueType="num">
                                      <p:cBhvr additive="base">
                                        <p:cTn id="65" dur="750" fill="hold"/>
                                        <p:tgtEl>
                                          <p:spTgt spid="31"/>
                                        </p:tgtEl>
                                        <p:attrNameLst>
                                          <p:attrName>ppt_x</p:attrName>
                                        </p:attrNameLst>
                                      </p:cBhvr>
                                      <p:tavLst>
                                        <p:tav tm="0">
                                          <p:val>
                                            <p:strVal val="1+#ppt_w/2"/>
                                          </p:val>
                                        </p:tav>
                                        <p:tav tm="100000">
                                          <p:val>
                                            <p:strVal val="#ppt_x"/>
                                          </p:val>
                                        </p:tav>
                                      </p:tavLst>
                                    </p:anim>
                                    <p:anim calcmode="lin" valueType="num">
                                      <p:cBhvr additive="base">
                                        <p:cTn id="66" dur="750" fill="hold"/>
                                        <p:tgtEl>
                                          <p:spTgt spid="31"/>
                                        </p:tgtEl>
                                        <p:attrNameLst>
                                          <p:attrName>ppt_y</p:attrName>
                                        </p:attrNameLst>
                                      </p:cBhvr>
                                      <p:tavLst>
                                        <p:tav tm="0">
                                          <p:val>
                                            <p:strVal val="#ppt_y"/>
                                          </p:val>
                                        </p:tav>
                                        <p:tav tm="100000">
                                          <p:val>
                                            <p:strVal val="#ppt_y"/>
                                          </p:val>
                                        </p:tav>
                                      </p:tavLst>
                                    </p:anim>
                                  </p:childTnLst>
                                </p:cTn>
                              </p:par>
                            </p:childTnLst>
                          </p:cTn>
                        </p:par>
                        <p:par>
                          <p:cTn id="67" fill="hold">
                            <p:stCondLst>
                              <p:cond delay="5000"/>
                            </p:stCondLst>
                            <p:childTnLst>
                              <p:par>
                                <p:cTn id="68" presetID="22" presetClass="entr" presetSubtype="8" fill="hold" grpId="0" nodeType="afterEffect">
                                  <p:stCondLst>
                                    <p:cond delay="0"/>
                                  </p:stCondLst>
                                  <p:childTnLst>
                                    <p:set>
                                      <p:cBhvr>
                                        <p:cTn id="69" dur="1" fill="hold">
                                          <p:stCondLst>
                                            <p:cond delay="0"/>
                                          </p:stCondLst>
                                        </p:cTn>
                                        <p:tgtEl>
                                          <p:spTgt spid="37"/>
                                        </p:tgtEl>
                                        <p:attrNameLst>
                                          <p:attrName>style.visibility</p:attrName>
                                        </p:attrNameLst>
                                      </p:cBhvr>
                                      <p:to>
                                        <p:strVal val="visible"/>
                                      </p:to>
                                    </p:set>
                                    <p:animEffect transition="in" filter="wipe(left)">
                                      <p:cBhvr>
                                        <p:cTn id="7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13" grpId="0"/>
      <p:bldP spid="14" grpId="0"/>
      <p:bldP spid="15" grpId="0"/>
      <p:bldP spid="16" grpId="0"/>
      <p:bldP spid="23" grpId="0"/>
      <p:bldP spid="30" grpId="0"/>
      <p:bldP spid="3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611560" y="553244"/>
            <a:ext cx="3057223" cy="523210"/>
          </a:xfrm>
          <a:prstGeom prst="rect">
            <a:avLst/>
          </a:prstGeom>
          <a:noFill/>
        </p:spPr>
        <p:txBody>
          <a:bodyPr wrap="none" lIns="91428" tIns="45715" rIns="91428" bIns="45715" rtlCol="0">
            <a:spAutoFit/>
          </a:bodyPr>
          <a:lstStyle/>
          <a:p>
            <a:r>
              <a:rPr lang="zh-CN" altLang="en-US" sz="2800" b="1" dirty="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rPr>
              <a:t>单击此处添加</a:t>
            </a:r>
            <a:r>
              <a:rPr lang="zh-CN" altLang="en-US" sz="2800" b="1" dirty="0" smtClean="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rPr>
              <a:t>标题</a:t>
            </a:r>
            <a:endParaRPr lang="zh-CN" altLang="en-US" dirty="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endParaRPr>
          </a:p>
        </p:txBody>
      </p:sp>
      <p:pic>
        <p:nvPicPr>
          <p:cNvPr id="3" name="Picture 36" descr="中国地图副本"/>
          <p:cNvPicPr>
            <a:picLocks noChangeAspect="1" noChangeArrowheads="1"/>
          </p:cNvPicPr>
          <p:nvPr/>
        </p:nvPicPr>
        <p:blipFill>
          <a:blip r:embed="rId3" cstate="print">
            <a:extLst>
              <a:ext uri="{BEBA8EAE-BF5A-486C-A8C5-ECC9F3942E4B}">
                <a14:imgProps xmlns:a14="http://schemas.microsoft.com/office/drawing/2010/main">
                  <a14:imgLayer r:embed="rId4">
                    <a14:imgEffect>
                      <a14:sharpenSoften amount="50000"/>
                    </a14:imgEffect>
                    <a14:imgEffect>
                      <a14:colorTemperature colorTemp="11500"/>
                    </a14:imgEffect>
                    <a14:imgEffect>
                      <a14:saturation sat="210000"/>
                    </a14:imgEffect>
                    <a14:imgEffect>
                      <a14:brightnessContrast bright="22000" contrast="-38000"/>
                    </a14:imgEffect>
                  </a14:imgLayer>
                </a14:imgProps>
              </a:ext>
              <a:ext uri="{28A0092B-C50C-407E-A947-70E740481C1C}">
                <a14:useLocalDpi xmlns:a14="http://schemas.microsoft.com/office/drawing/2010/main" val="0"/>
              </a:ext>
            </a:extLst>
          </a:blip>
          <a:srcRect b="17883"/>
          <a:stretch>
            <a:fillRect/>
          </a:stretch>
        </p:blipFill>
        <p:spPr bwMode="auto">
          <a:xfrm>
            <a:off x="1606118" y="1417340"/>
            <a:ext cx="3812961" cy="2889674"/>
          </a:xfrm>
          <a:prstGeom prst="rect">
            <a:avLst/>
          </a:prstGeom>
          <a:noFill/>
          <a:ln>
            <a:noFill/>
          </a:ln>
          <a:effectLst>
            <a:outerShdw blurRad="241300" dist="38100" dir="5400000" sx="105000" sy="105000" algn="t" rotWithShape="0">
              <a:prstClr val="black">
                <a:alpha val="24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椭圆 3"/>
          <p:cNvSpPr/>
          <p:nvPr/>
        </p:nvSpPr>
        <p:spPr>
          <a:xfrm>
            <a:off x="4821842" y="2717770"/>
            <a:ext cx="241356" cy="241356"/>
          </a:xfrm>
          <a:prstGeom prst="ellipse">
            <a:avLst/>
          </a:prstGeom>
          <a:solidFill>
            <a:schemeClr val="bg2"/>
          </a:solidFill>
          <a:ln w="15875" cap="flat" cmpd="sng" algn="ctr">
            <a:solidFill>
              <a:srgbClr val="FFFFFF"/>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5" name="Line 56"/>
          <p:cNvSpPr>
            <a:spLocks noChangeShapeType="1"/>
          </p:cNvSpPr>
          <p:nvPr/>
        </p:nvSpPr>
        <p:spPr bwMode="auto">
          <a:xfrm flipH="1">
            <a:off x="4942518" y="2838448"/>
            <a:ext cx="3405821" cy="0"/>
          </a:xfrm>
          <a:prstGeom prst="line">
            <a:avLst/>
          </a:prstGeom>
          <a:noFill/>
          <a:ln w="12700">
            <a:solidFill>
              <a:srgbClr val="C00000"/>
            </a:solidFill>
            <a:round/>
            <a:headEnd/>
            <a:tailEnd type="oval"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6" name="TextBox 52"/>
          <p:cNvSpPr txBox="1">
            <a:spLocks noChangeArrowheads="1"/>
          </p:cNvSpPr>
          <p:nvPr/>
        </p:nvSpPr>
        <p:spPr bwMode="auto">
          <a:xfrm>
            <a:off x="5220684" y="2862177"/>
            <a:ext cx="2519363" cy="369332"/>
          </a:xfrm>
          <a:prstGeom prst="rect">
            <a:avLst/>
          </a:prstGeom>
          <a:noFill/>
          <a:ln w="9525">
            <a:noFill/>
            <a:miter lim="800000"/>
            <a:headEnd/>
            <a:tailEnd/>
          </a:ln>
        </p:spPr>
        <p:txBody>
          <a:bodyPr>
            <a:spAutoFit/>
          </a:bodyPr>
          <a:lstStyle/>
          <a:p>
            <a:pPr fontAlgn="base">
              <a:spcBef>
                <a:spcPct val="0"/>
              </a:spcBef>
              <a:spcAft>
                <a:spcPct val="0"/>
              </a:spcAft>
            </a:pPr>
            <a:r>
              <a:rPr lang="zh-CN" altLang="en-US" dirty="0">
                <a:solidFill>
                  <a:schemeClr val="accent6">
                    <a:lumMod val="75000"/>
                  </a:schemeClr>
                </a:solidFill>
                <a:latin typeface="微软雅黑" pitchFamily="34" charset="-122"/>
                <a:ea typeface="微软雅黑" pitchFamily="34" charset="-122"/>
              </a:rPr>
              <a:t>单击添加文本</a:t>
            </a:r>
            <a:r>
              <a:rPr lang="en-US" altLang="zh-CN" dirty="0">
                <a:solidFill>
                  <a:schemeClr val="accent6">
                    <a:lumMod val="75000"/>
                  </a:schemeClr>
                </a:solidFill>
                <a:latin typeface="微软雅黑" pitchFamily="34" charset="-122"/>
                <a:ea typeface="微软雅黑" pitchFamily="34" charset="-122"/>
              </a:rPr>
              <a:t> … …</a:t>
            </a:r>
            <a:endParaRPr lang="zh-CN" altLang="en-US" dirty="0">
              <a:solidFill>
                <a:schemeClr val="accent6">
                  <a:lumMod val="75000"/>
                </a:schemeClr>
              </a:solidFill>
              <a:latin typeface="微软雅黑" pitchFamily="34" charset="-122"/>
              <a:ea typeface="微软雅黑" pitchFamily="34" charset="-122"/>
            </a:endParaRPr>
          </a:p>
        </p:txBody>
      </p:sp>
      <p:sp>
        <p:nvSpPr>
          <p:cNvPr id="7" name="椭圆 6"/>
          <p:cNvSpPr/>
          <p:nvPr/>
        </p:nvSpPr>
        <p:spPr>
          <a:xfrm>
            <a:off x="3597395" y="3470245"/>
            <a:ext cx="230890" cy="230890"/>
          </a:xfrm>
          <a:prstGeom prst="ellipse">
            <a:avLst/>
          </a:prstGeom>
          <a:solidFill>
            <a:schemeClr val="accent2"/>
          </a:solidFill>
          <a:ln w="12700" cap="flat" cmpd="sng" algn="ctr">
            <a:solidFill>
              <a:srgbClr val="FFFFFF"/>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C00000"/>
              </a:solidFill>
              <a:effectLst/>
              <a:uLnTx/>
              <a:uFillTx/>
              <a:latin typeface="微软雅黑" panose="020B0503020204020204" pitchFamily="34" charset="-122"/>
              <a:ea typeface="微软雅黑" panose="020B0503020204020204" pitchFamily="34" charset="-122"/>
            </a:endParaRPr>
          </a:p>
        </p:txBody>
      </p:sp>
      <p:sp>
        <p:nvSpPr>
          <p:cNvPr id="8" name="Rectangle 55"/>
          <p:cNvSpPr>
            <a:spLocks noChangeArrowheads="1"/>
          </p:cNvSpPr>
          <p:nvPr/>
        </p:nvSpPr>
        <p:spPr bwMode="auto">
          <a:xfrm>
            <a:off x="827584" y="4083499"/>
            <a:ext cx="235106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lnSpc>
                <a:spcPct val="150000"/>
              </a:lnSpc>
              <a:spcBef>
                <a:spcPct val="0"/>
              </a:spcBef>
              <a:spcAft>
                <a:spcPct val="0"/>
              </a:spcAft>
            </a:pPr>
            <a:r>
              <a:rPr lang="zh-CN" altLang="en-US" sz="1400" b="1" dirty="0">
                <a:solidFill>
                  <a:schemeClr val="accent2"/>
                </a:solidFill>
                <a:latin typeface="微软雅黑" panose="020B0503020204020204" pitchFamily="34" charset="-122"/>
                <a:ea typeface="微软雅黑" panose="020B0503020204020204" pitchFamily="34" charset="-122"/>
              </a:rPr>
              <a:t>单击此处</a:t>
            </a:r>
            <a:r>
              <a:rPr lang="zh-CN" altLang="en-US" sz="1400" b="1" dirty="0" smtClean="0">
                <a:solidFill>
                  <a:schemeClr val="accent2"/>
                </a:solidFill>
                <a:latin typeface="微软雅黑" panose="020B0503020204020204" pitchFamily="34" charset="-122"/>
                <a:ea typeface="微软雅黑" panose="020B0503020204020204" pitchFamily="34" charset="-122"/>
              </a:rPr>
              <a:t>添加文字</a:t>
            </a:r>
            <a:r>
              <a:rPr lang="zh-CN" altLang="en-US" sz="1400" b="1" dirty="0">
                <a:solidFill>
                  <a:schemeClr val="accent2"/>
                </a:solidFill>
                <a:latin typeface="微软雅黑" panose="020B0503020204020204" pitchFamily="34" charset="-122"/>
                <a:ea typeface="微软雅黑" panose="020B0503020204020204" pitchFamily="34" charset="-122"/>
              </a:rPr>
              <a:t>内容</a:t>
            </a:r>
            <a:endParaRPr lang="zh-CN" altLang="en-US" sz="1100" b="1" dirty="0">
              <a:solidFill>
                <a:schemeClr val="accent2"/>
              </a:solidFill>
              <a:latin typeface="微软雅黑" panose="020B0503020204020204" pitchFamily="34" charset="-122"/>
              <a:ea typeface="微软雅黑" panose="020B0503020204020204" pitchFamily="34" charset="-122"/>
            </a:endParaRPr>
          </a:p>
          <a:p>
            <a:pPr fontAlgn="base">
              <a:lnSpc>
                <a:spcPct val="150000"/>
              </a:lnSpc>
              <a:spcBef>
                <a:spcPct val="0"/>
              </a:spcBef>
              <a:spcAft>
                <a:spcPct val="0"/>
              </a:spcAft>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单击此处添加段落文字内容</a:t>
            </a:r>
          </a:p>
          <a:p>
            <a:pPr fontAlgn="base">
              <a:lnSpc>
                <a:spcPct val="150000"/>
              </a:lnSpc>
              <a:spcBef>
                <a:spcPct val="0"/>
              </a:spcBef>
              <a:spcAft>
                <a:spcPct val="0"/>
              </a:spcAft>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单击此处添加段落文字内容</a:t>
            </a:r>
          </a:p>
        </p:txBody>
      </p:sp>
      <p:grpSp>
        <p:nvGrpSpPr>
          <p:cNvPr id="9" name="组合 8"/>
          <p:cNvGrpSpPr/>
          <p:nvPr/>
        </p:nvGrpSpPr>
        <p:grpSpPr>
          <a:xfrm>
            <a:off x="931540" y="3576165"/>
            <a:ext cx="2771774" cy="485359"/>
            <a:chOff x="381000" y="3096770"/>
            <a:chExt cx="2771774" cy="485359"/>
          </a:xfrm>
        </p:grpSpPr>
        <p:sp>
          <p:nvSpPr>
            <p:cNvPr id="10" name="Line 54"/>
            <p:cNvSpPr>
              <a:spLocks noChangeShapeType="1"/>
            </p:cNvSpPr>
            <p:nvPr/>
          </p:nvSpPr>
          <p:spPr bwMode="auto">
            <a:xfrm flipV="1">
              <a:off x="2643186" y="3096770"/>
              <a:ext cx="509588" cy="483092"/>
            </a:xfrm>
            <a:prstGeom prst="line">
              <a:avLst/>
            </a:prstGeom>
            <a:noFill/>
            <a:ln w="12700">
              <a:solidFill>
                <a:schemeClr val="accent2"/>
              </a:solidFill>
              <a:round/>
              <a:headEnd/>
              <a:tailEnd type="oval" w="med" len="me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200" b="1" i="0" u="none" strike="noStrike" kern="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endParaRPr>
            </a:p>
          </p:txBody>
        </p:sp>
        <p:sp>
          <p:nvSpPr>
            <p:cNvPr id="11" name="Line 54"/>
            <p:cNvSpPr>
              <a:spLocks noChangeShapeType="1"/>
            </p:cNvSpPr>
            <p:nvPr/>
          </p:nvSpPr>
          <p:spPr bwMode="auto">
            <a:xfrm>
              <a:off x="381000" y="3582129"/>
              <a:ext cx="2270125" cy="0"/>
            </a:xfrm>
            <a:prstGeom prst="line">
              <a:avLst/>
            </a:prstGeom>
            <a:noFill/>
            <a:ln w="12700">
              <a:solidFill>
                <a:schemeClr val="accent2"/>
              </a:solidFill>
              <a:round/>
              <a:headEnd/>
              <a:tailEnd type="none" w="med" len="me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200" b="1" i="0" u="none" strike="noStrike" kern="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endParaRPr>
            </a:p>
          </p:txBody>
        </p:sp>
      </p:grpSp>
      <p:sp>
        <p:nvSpPr>
          <p:cNvPr id="12" name="Text Box 5"/>
          <p:cNvSpPr txBox="1">
            <a:spLocks noChangeArrowheads="1"/>
          </p:cNvSpPr>
          <p:nvPr/>
        </p:nvSpPr>
        <p:spPr bwMode="auto">
          <a:xfrm>
            <a:off x="5208229" y="2400342"/>
            <a:ext cx="326243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lnSpc>
                <a:spcPct val="120000"/>
              </a:lnSpc>
              <a:spcBef>
                <a:spcPct val="0"/>
              </a:spcBef>
              <a:spcAft>
                <a:spcPct val="0"/>
              </a:spcAft>
            </a:pPr>
            <a:r>
              <a:rPr lang="zh-CN" altLang="en-US" sz="2000" b="1" dirty="0">
                <a:solidFill>
                  <a:schemeClr val="tx2"/>
                </a:solidFill>
                <a:latin typeface="微软雅黑" panose="020B0503020204020204" pitchFamily="34" charset="-122"/>
                <a:ea typeface="微软雅黑" panose="020B0503020204020204" pitchFamily="34" charset="-122"/>
              </a:rPr>
              <a:t>单击此处添加段落文字内容</a:t>
            </a:r>
          </a:p>
        </p:txBody>
      </p:sp>
      <p:sp>
        <p:nvSpPr>
          <p:cNvPr id="13" name="矩形 12"/>
          <p:cNvSpPr/>
          <p:nvPr/>
        </p:nvSpPr>
        <p:spPr>
          <a:xfrm>
            <a:off x="5328070" y="4081636"/>
            <a:ext cx="1525863" cy="677108"/>
          </a:xfrm>
          <a:prstGeom prst="rect">
            <a:avLst/>
          </a:prstGeom>
        </p:spPr>
        <p:txBody>
          <a:bodyPr wrap="square">
            <a:spAutoFit/>
          </a:bodyPr>
          <a:lstStyle/>
          <a:p>
            <a:pPr>
              <a:defRPr/>
            </a:pPr>
            <a:r>
              <a:rPr lang="zh-CN" altLang="en-US" sz="1400" b="1" dirty="0" smtClean="0">
                <a:solidFill>
                  <a:schemeClr val="accent6">
                    <a:lumMod val="75000"/>
                  </a:schemeClr>
                </a:solidFill>
                <a:latin typeface="微软雅黑" pitchFamily="34" charset="-122"/>
                <a:ea typeface="微软雅黑" pitchFamily="34" charset="-122"/>
              </a:rPr>
              <a:t>    补充说明</a:t>
            </a:r>
            <a:endParaRPr lang="zh-CN" altLang="en-US" sz="1400" b="1" dirty="0">
              <a:solidFill>
                <a:schemeClr val="accent6">
                  <a:lumMod val="75000"/>
                </a:schemeClr>
              </a:solidFill>
              <a:latin typeface="微软雅黑" pitchFamily="34" charset="-122"/>
              <a:ea typeface="微软雅黑" pitchFamily="34" charset="-122"/>
            </a:endParaRPr>
          </a:p>
          <a:p>
            <a:pPr marL="285750" indent="-285750" fontAlgn="base">
              <a:spcAft>
                <a:spcPct val="0"/>
              </a:spcAft>
              <a:buFont typeface="Arial" pitchFamily="34" charset="0"/>
              <a:buChar char="•"/>
            </a:pPr>
            <a:r>
              <a:rPr lang="zh-CN" altLang="en-US" sz="1200" dirty="0">
                <a:solidFill>
                  <a:schemeClr val="accent6">
                    <a:lumMod val="75000"/>
                  </a:schemeClr>
                </a:solidFill>
                <a:latin typeface="微软雅黑" pitchFamily="34" charset="-122"/>
                <a:ea typeface="微软雅黑" pitchFamily="34" charset="-122"/>
              </a:rPr>
              <a:t>在此录入</a:t>
            </a:r>
            <a:r>
              <a:rPr lang="zh-CN" altLang="en-US" sz="1200" dirty="0" smtClean="0">
                <a:solidFill>
                  <a:schemeClr val="accent6">
                    <a:lumMod val="75000"/>
                  </a:schemeClr>
                </a:solidFill>
                <a:latin typeface="微软雅黑" pitchFamily="34" charset="-122"/>
                <a:ea typeface="微软雅黑" pitchFamily="34" charset="-122"/>
              </a:rPr>
              <a:t>文字</a:t>
            </a:r>
            <a:endParaRPr lang="en-US" altLang="zh-CN" sz="1200" dirty="0">
              <a:solidFill>
                <a:schemeClr val="accent6">
                  <a:lumMod val="75000"/>
                </a:schemeClr>
              </a:solidFill>
              <a:latin typeface="微软雅黑" pitchFamily="34" charset="-122"/>
              <a:ea typeface="微软雅黑" pitchFamily="34" charset="-122"/>
            </a:endParaRPr>
          </a:p>
          <a:p>
            <a:pPr marL="285750" indent="-285750" fontAlgn="base">
              <a:spcAft>
                <a:spcPct val="0"/>
              </a:spcAft>
              <a:buFont typeface="Arial" pitchFamily="34" charset="0"/>
              <a:buChar char="•"/>
            </a:pPr>
            <a:r>
              <a:rPr lang="zh-CN" altLang="en-US" sz="1200" dirty="0">
                <a:solidFill>
                  <a:schemeClr val="accent6">
                    <a:lumMod val="75000"/>
                  </a:schemeClr>
                </a:solidFill>
                <a:latin typeface="微软雅黑" pitchFamily="34" charset="-122"/>
                <a:ea typeface="微软雅黑" pitchFamily="34" charset="-122"/>
              </a:rPr>
              <a:t>在此录入</a:t>
            </a:r>
            <a:r>
              <a:rPr lang="zh-CN" altLang="en-US" sz="1200" dirty="0" smtClean="0">
                <a:solidFill>
                  <a:schemeClr val="accent6">
                    <a:lumMod val="75000"/>
                  </a:schemeClr>
                </a:solidFill>
                <a:latin typeface="微软雅黑" pitchFamily="34" charset="-122"/>
                <a:ea typeface="微软雅黑" pitchFamily="34" charset="-122"/>
              </a:rPr>
              <a:t>文字</a:t>
            </a:r>
            <a:endParaRPr lang="zh-CN" altLang="en-US" sz="1200" dirty="0">
              <a:solidFill>
                <a:schemeClr val="accent6">
                  <a:lumMod val="75000"/>
                </a:schemeClr>
              </a:solidFill>
              <a:latin typeface="微软雅黑" pitchFamily="34" charset="-122"/>
              <a:ea typeface="微软雅黑" pitchFamily="34" charset="-122"/>
            </a:endParaRPr>
          </a:p>
        </p:txBody>
      </p:sp>
      <p:sp>
        <p:nvSpPr>
          <p:cNvPr id="14" name="矩形 13"/>
          <p:cNvSpPr/>
          <p:nvPr/>
        </p:nvSpPr>
        <p:spPr>
          <a:xfrm>
            <a:off x="6989389" y="4081636"/>
            <a:ext cx="1482006" cy="677108"/>
          </a:xfrm>
          <a:prstGeom prst="rect">
            <a:avLst/>
          </a:prstGeom>
        </p:spPr>
        <p:txBody>
          <a:bodyPr wrap="square">
            <a:spAutoFit/>
          </a:bodyPr>
          <a:lstStyle/>
          <a:p>
            <a:pPr>
              <a:defRPr/>
            </a:pPr>
            <a:r>
              <a:rPr lang="zh-CN" altLang="en-US" sz="1400" b="1" dirty="0" smtClean="0">
                <a:solidFill>
                  <a:schemeClr val="accent6">
                    <a:lumMod val="75000"/>
                  </a:schemeClr>
                </a:solidFill>
                <a:latin typeface="微软雅黑" pitchFamily="34" charset="-122"/>
                <a:ea typeface="微软雅黑" pitchFamily="34" charset="-122"/>
              </a:rPr>
              <a:t>    补充说明</a:t>
            </a:r>
          </a:p>
          <a:p>
            <a:pPr marL="285750" indent="-285750" fontAlgn="base">
              <a:spcAft>
                <a:spcPct val="0"/>
              </a:spcAft>
              <a:buFont typeface="Arial" pitchFamily="34" charset="0"/>
              <a:buChar char="•"/>
            </a:pPr>
            <a:r>
              <a:rPr lang="zh-CN" altLang="en-US" sz="1200" dirty="0" smtClean="0">
                <a:solidFill>
                  <a:schemeClr val="accent6">
                    <a:lumMod val="75000"/>
                  </a:schemeClr>
                </a:solidFill>
                <a:latin typeface="微软雅黑" pitchFamily="34" charset="-122"/>
                <a:ea typeface="微软雅黑" pitchFamily="34" charset="-122"/>
              </a:rPr>
              <a:t>在此录入文字</a:t>
            </a:r>
            <a:endParaRPr lang="en-US" altLang="zh-CN" sz="1200" dirty="0" smtClean="0">
              <a:solidFill>
                <a:schemeClr val="accent6">
                  <a:lumMod val="75000"/>
                </a:schemeClr>
              </a:solidFill>
              <a:latin typeface="微软雅黑" pitchFamily="34" charset="-122"/>
              <a:ea typeface="微软雅黑" pitchFamily="34" charset="-122"/>
            </a:endParaRPr>
          </a:p>
          <a:p>
            <a:pPr marL="285750" indent="-285750" fontAlgn="base">
              <a:spcAft>
                <a:spcPct val="0"/>
              </a:spcAft>
              <a:buFont typeface="Arial" pitchFamily="34" charset="0"/>
              <a:buChar char="•"/>
            </a:pPr>
            <a:r>
              <a:rPr lang="zh-CN" altLang="en-US" sz="1200" dirty="0" smtClean="0">
                <a:solidFill>
                  <a:schemeClr val="accent6">
                    <a:lumMod val="75000"/>
                  </a:schemeClr>
                </a:solidFill>
                <a:latin typeface="微软雅黑" pitchFamily="34" charset="-122"/>
                <a:ea typeface="微软雅黑" pitchFamily="34" charset="-122"/>
              </a:rPr>
              <a:t>在此</a:t>
            </a:r>
            <a:r>
              <a:rPr lang="zh-CN" altLang="en-US" sz="1200" dirty="0">
                <a:solidFill>
                  <a:schemeClr val="accent6">
                    <a:lumMod val="75000"/>
                  </a:schemeClr>
                </a:solidFill>
                <a:latin typeface="微软雅黑" pitchFamily="34" charset="-122"/>
                <a:ea typeface="微软雅黑" pitchFamily="34" charset="-122"/>
              </a:rPr>
              <a:t>录入</a:t>
            </a:r>
            <a:r>
              <a:rPr lang="zh-CN" altLang="en-US" sz="1200" dirty="0" smtClean="0">
                <a:solidFill>
                  <a:schemeClr val="accent6">
                    <a:lumMod val="75000"/>
                  </a:schemeClr>
                </a:solidFill>
                <a:latin typeface="微软雅黑" pitchFamily="34" charset="-122"/>
                <a:ea typeface="微软雅黑" pitchFamily="34" charset="-122"/>
              </a:rPr>
              <a:t>文字</a:t>
            </a:r>
            <a:endParaRPr lang="zh-CN" altLang="en-US" sz="1200" dirty="0">
              <a:solidFill>
                <a:schemeClr val="accent6">
                  <a:lumMod val="75000"/>
                </a:schemeClr>
              </a:solidFill>
              <a:latin typeface="微软雅黑" pitchFamily="34" charset="-122"/>
              <a:ea typeface="微软雅黑" pitchFamily="34" charset="-122"/>
            </a:endParaRPr>
          </a:p>
        </p:txBody>
      </p:sp>
      <p:sp>
        <p:nvSpPr>
          <p:cNvPr id="15" name="椭圆 14"/>
          <p:cNvSpPr/>
          <p:nvPr/>
        </p:nvSpPr>
        <p:spPr>
          <a:xfrm>
            <a:off x="7033252" y="4172063"/>
            <a:ext cx="147754" cy="147754"/>
          </a:xfrm>
          <a:prstGeom prst="ellipse">
            <a:avLst/>
          </a:prstGeom>
          <a:solidFill>
            <a:schemeClr val="accent2"/>
          </a:solidFill>
          <a:ln w="15875" cap="flat" cmpd="sng" algn="ctr">
            <a:solidFill>
              <a:srgbClr val="FFFFFF"/>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chemeClr val="tx2"/>
              </a:solidFill>
              <a:effectLst/>
              <a:uLnTx/>
              <a:uFillTx/>
              <a:latin typeface="微软雅黑" panose="020B0503020204020204" pitchFamily="34" charset="-122"/>
              <a:ea typeface="微软雅黑" panose="020B0503020204020204" pitchFamily="34" charset="-122"/>
            </a:endParaRPr>
          </a:p>
        </p:txBody>
      </p:sp>
      <p:sp>
        <p:nvSpPr>
          <p:cNvPr id="16" name="椭圆 15"/>
          <p:cNvSpPr/>
          <p:nvPr/>
        </p:nvSpPr>
        <p:spPr>
          <a:xfrm>
            <a:off x="5383430" y="4166415"/>
            <a:ext cx="145572" cy="145572"/>
          </a:xfrm>
          <a:prstGeom prst="ellipse">
            <a:avLst/>
          </a:prstGeom>
          <a:solidFill>
            <a:srgbClr val="FF0000"/>
          </a:solidFill>
          <a:ln w="12700" cap="flat" cmpd="sng" algn="ctr">
            <a:solidFill>
              <a:srgbClr val="FFFFFF"/>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7" name="圆角矩形 16"/>
          <p:cNvSpPr/>
          <p:nvPr/>
        </p:nvSpPr>
        <p:spPr>
          <a:xfrm>
            <a:off x="7026469" y="1455987"/>
            <a:ext cx="1259074" cy="913073"/>
          </a:xfrm>
          <a:prstGeom prst="roundRect">
            <a:avLst/>
          </a:prstGeom>
          <a:blipFill dpi="0" rotWithShape="1">
            <a:blip r:embed="rId5" cstate="print"/>
            <a:srcRect/>
            <a:stretch>
              <a:fillRect l="-1000" b="-14000"/>
            </a:stretch>
          </a:blipFill>
          <a:ln w="19050" cap="flat" cmpd="sng" algn="ctr">
            <a:solidFill>
              <a:schemeClr val="bg2"/>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8" name="圆角矩形 17"/>
          <p:cNvSpPr/>
          <p:nvPr/>
        </p:nvSpPr>
        <p:spPr>
          <a:xfrm>
            <a:off x="899508" y="3282356"/>
            <a:ext cx="934315" cy="677560"/>
          </a:xfrm>
          <a:prstGeom prst="roundRect">
            <a:avLst/>
          </a:prstGeom>
          <a:blipFill dpi="0" rotWithShape="1">
            <a:blip r:embed="rId6" cstate="print"/>
            <a:srcRect/>
            <a:stretch>
              <a:fillRect l="-13000"/>
            </a:stretch>
          </a:blipFill>
          <a:ln w="15875" cap="flat" cmpd="sng" algn="ctr">
            <a:solidFill>
              <a:schemeClr val="accent2"/>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72345287"/>
      </p:ext>
    </p:extLst>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3" presetClass="entr" presetSubtype="3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strVal val="(6*min(max(#ppt_w*#ppt_h,.3),1)-7.4)/-.7*#ppt_w"/>
                                          </p:val>
                                        </p:tav>
                                        <p:tav tm="100000">
                                          <p:val>
                                            <p:strVal val="#ppt_w"/>
                                          </p:val>
                                        </p:tav>
                                      </p:tavLst>
                                    </p:anim>
                                    <p:anim calcmode="lin" valueType="num">
                                      <p:cBhvr>
                                        <p:cTn id="18" dur="500" fill="hold"/>
                                        <p:tgtEl>
                                          <p:spTgt spid="4"/>
                                        </p:tgtEl>
                                        <p:attrNameLst>
                                          <p:attrName>ppt_h</p:attrName>
                                        </p:attrNameLst>
                                      </p:cBhvr>
                                      <p:tavLst>
                                        <p:tav tm="0">
                                          <p:val>
                                            <p:strVal val="(6*min(max(#ppt_w*#ppt_h,.3),1)-7.4)/-.7*#ppt_h"/>
                                          </p:val>
                                        </p:tav>
                                        <p:tav tm="100000">
                                          <p:val>
                                            <p:strVal val="#ppt_h"/>
                                          </p:val>
                                        </p:tav>
                                      </p:tavLst>
                                    </p:anim>
                                    <p:anim calcmode="lin" valueType="num">
                                      <p:cBhvr>
                                        <p:cTn id="19" dur="500" fill="hold"/>
                                        <p:tgtEl>
                                          <p:spTgt spid="4"/>
                                        </p:tgtEl>
                                        <p:attrNameLst>
                                          <p:attrName>ppt_x</p:attrName>
                                        </p:attrNameLst>
                                      </p:cBhvr>
                                      <p:tavLst>
                                        <p:tav tm="0">
                                          <p:val>
                                            <p:fltVal val="0.5"/>
                                          </p:val>
                                        </p:tav>
                                        <p:tav tm="100000">
                                          <p:val>
                                            <p:strVal val="#ppt_x"/>
                                          </p:val>
                                        </p:tav>
                                      </p:tavLst>
                                    </p:anim>
                                    <p:anim calcmode="lin" valueType="num">
                                      <p:cBhvr>
                                        <p:cTn id="20" dur="500" fill="hold"/>
                                        <p:tgtEl>
                                          <p:spTgt spid="4"/>
                                        </p:tgtEl>
                                        <p:attrNameLst>
                                          <p:attrName>ppt_y</p:attrName>
                                        </p:attrNameLst>
                                      </p:cBhvr>
                                      <p:tavLst>
                                        <p:tav tm="0">
                                          <p:val>
                                            <p:strVal val="1+(6*min(max(#ppt_w*#ppt_h,.3),1)-7.4)/-.7*#ppt_h/2"/>
                                          </p:val>
                                        </p:tav>
                                        <p:tav tm="100000">
                                          <p:val>
                                            <p:strVal val="#ppt_y"/>
                                          </p:val>
                                        </p:tav>
                                      </p:tavLst>
                                    </p:anim>
                                  </p:childTnLst>
                                </p:cTn>
                              </p:par>
                              <p:par>
                                <p:cTn id="21" presetID="49" presetClass="entr" presetSubtype="0" decel="100000" fill="hold" grpId="0" nodeType="withEffect">
                                  <p:stCondLst>
                                    <p:cond delay="40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 calcmode="lin" valueType="num">
                                      <p:cBhvr>
                                        <p:cTn id="25" dur="500" fill="hold"/>
                                        <p:tgtEl>
                                          <p:spTgt spid="5"/>
                                        </p:tgtEl>
                                        <p:attrNameLst>
                                          <p:attrName>style.rotation</p:attrName>
                                        </p:attrNameLst>
                                      </p:cBhvr>
                                      <p:tavLst>
                                        <p:tav tm="0">
                                          <p:val>
                                            <p:fltVal val="360"/>
                                          </p:val>
                                        </p:tav>
                                        <p:tav tm="100000">
                                          <p:val>
                                            <p:fltVal val="0"/>
                                          </p:val>
                                        </p:tav>
                                      </p:tavLst>
                                    </p:anim>
                                    <p:animEffect transition="in" filter="fade">
                                      <p:cBhvr>
                                        <p:cTn id="26" dur="500"/>
                                        <p:tgtEl>
                                          <p:spTgt spid="5"/>
                                        </p:tgtEl>
                                      </p:cBhvr>
                                    </p:animEffect>
                                  </p:childTnLst>
                                </p:cTn>
                              </p:par>
                            </p:childTnLst>
                          </p:cTn>
                        </p:par>
                        <p:par>
                          <p:cTn id="27" fill="hold">
                            <p:stCondLst>
                              <p:cond delay="2400"/>
                            </p:stCondLst>
                            <p:childTnLst>
                              <p:par>
                                <p:cTn id="28" presetID="12" presetClass="entr" presetSubtype="8"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p:tgtEl>
                                          <p:spTgt spid="12"/>
                                        </p:tgtEl>
                                        <p:attrNameLst>
                                          <p:attrName>ppt_x</p:attrName>
                                        </p:attrNameLst>
                                      </p:cBhvr>
                                      <p:tavLst>
                                        <p:tav tm="0">
                                          <p:val>
                                            <p:strVal val="#ppt_x-#ppt_w*1.125000"/>
                                          </p:val>
                                        </p:tav>
                                        <p:tav tm="100000">
                                          <p:val>
                                            <p:strVal val="#ppt_x"/>
                                          </p:val>
                                        </p:tav>
                                      </p:tavLst>
                                    </p:anim>
                                    <p:animEffect transition="in" filter="wipe(right)">
                                      <p:cBhvr>
                                        <p:cTn id="31" dur="500"/>
                                        <p:tgtEl>
                                          <p:spTgt spid="12"/>
                                        </p:tgtEl>
                                      </p:cBhvr>
                                    </p:animEffect>
                                  </p:childTnLst>
                                </p:cTn>
                              </p:par>
                              <p:par>
                                <p:cTn id="32" presetID="12" presetClass="entr" presetSubtype="2"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p:tgtEl>
                                          <p:spTgt spid="6"/>
                                        </p:tgtEl>
                                        <p:attrNameLst>
                                          <p:attrName>ppt_x</p:attrName>
                                        </p:attrNameLst>
                                      </p:cBhvr>
                                      <p:tavLst>
                                        <p:tav tm="0">
                                          <p:val>
                                            <p:strVal val="#ppt_x+#ppt_w*1.125000"/>
                                          </p:val>
                                        </p:tav>
                                        <p:tav tm="100000">
                                          <p:val>
                                            <p:strVal val="#ppt_x"/>
                                          </p:val>
                                        </p:tav>
                                      </p:tavLst>
                                    </p:anim>
                                    <p:animEffect transition="in" filter="wipe(left)">
                                      <p:cBhvr>
                                        <p:cTn id="35" dur="500"/>
                                        <p:tgtEl>
                                          <p:spTgt spid="6"/>
                                        </p:tgtEl>
                                      </p:cBhvr>
                                    </p:animEffect>
                                  </p:childTnLst>
                                </p:cTn>
                              </p:par>
                            </p:childTnLst>
                          </p:cTn>
                        </p:par>
                        <p:par>
                          <p:cTn id="36" fill="hold">
                            <p:stCondLst>
                              <p:cond delay="2900"/>
                            </p:stCondLst>
                            <p:childTnLst>
                              <p:par>
                                <p:cTn id="37" presetID="23" presetClass="entr" presetSubtype="36"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ppt_w</p:attrName>
                                        </p:attrNameLst>
                                      </p:cBhvr>
                                      <p:tavLst>
                                        <p:tav tm="0">
                                          <p:val>
                                            <p:strVal val="(6*min(max(#ppt_w*#ppt_h,.3),1)-7.4)/-.7*#ppt_w"/>
                                          </p:val>
                                        </p:tav>
                                        <p:tav tm="100000">
                                          <p:val>
                                            <p:strVal val="#ppt_w"/>
                                          </p:val>
                                        </p:tav>
                                      </p:tavLst>
                                    </p:anim>
                                    <p:anim calcmode="lin" valueType="num">
                                      <p:cBhvr>
                                        <p:cTn id="40" dur="500" fill="hold"/>
                                        <p:tgtEl>
                                          <p:spTgt spid="7"/>
                                        </p:tgtEl>
                                        <p:attrNameLst>
                                          <p:attrName>ppt_h</p:attrName>
                                        </p:attrNameLst>
                                      </p:cBhvr>
                                      <p:tavLst>
                                        <p:tav tm="0">
                                          <p:val>
                                            <p:strVal val="(6*min(max(#ppt_w*#ppt_h,.3),1)-7.4)/-.7*#ppt_h"/>
                                          </p:val>
                                        </p:tav>
                                        <p:tav tm="100000">
                                          <p:val>
                                            <p:strVal val="#ppt_h"/>
                                          </p:val>
                                        </p:tav>
                                      </p:tavLst>
                                    </p:anim>
                                    <p:anim calcmode="lin" valueType="num">
                                      <p:cBhvr>
                                        <p:cTn id="41" dur="500" fill="hold"/>
                                        <p:tgtEl>
                                          <p:spTgt spid="7"/>
                                        </p:tgtEl>
                                        <p:attrNameLst>
                                          <p:attrName>ppt_x</p:attrName>
                                        </p:attrNameLst>
                                      </p:cBhvr>
                                      <p:tavLst>
                                        <p:tav tm="0">
                                          <p:val>
                                            <p:fltVal val="0.5"/>
                                          </p:val>
                                        </p:tav>
                                        <p:tav tm="100000">
                                          <p:val>
                                            <p:strVal val="#ppt_x"/>
                                          </p:val>
                                        </p:tav>
                                      </p:tavLst>
                                    </p:anim>
                                    <p:anim calcmode="lin" valueType="num">
                                      <p:cBhvr>
                                        <p:cTn id="42" dur="500" fill="hold"/>
                                        <p:tgtEl>
                                          <p:spTgt spid="7"/>
                                        </p:tgtEl>
                                        <p:attrNameLst>
                                          <p:attrName>ppt_y</p:attrName>
                                        </p:attrNameLst>
                                      </p:cBhvr>
                                      <p:tavLst>
                                        <p:tav tm="0">
                                          <p:val>
                                            <p:strVal val="1+(6*min(max(#ppt_w*#ppt_h,.3),1)-7.4)/-.7*#ppt_h/2"/>
                                          </p:val>
                                        </p:tav>
                                        <p:tav tm="100000">
                                          <p:val>
                                            <p:strVal val="#ppt_y"/>
                                          </p:val>
                                        </p:tav>
                                      </p:tavLst>
                                    </p:anim>
                                  </p:childTnLst>
                                </p:cTn>
                              </p:par>
                            </p:childTnLst>
                          </p:cTn>
                        </p:par>
                        <p:par>
                          <p:cTn id="43" fill="hold">
                            <p:stCondLst>
                              <p:cond delay="3400"/>
                            </p:stCondLst>
                            <p:childTnLst>
                              <p:par>
                                <p:cTn id="44" presetID="22" presetClass="entr" presetSubtype="2" fill="hold"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wipe(right)">
                                      <p:cBhvr>
                                        <p:cTn id="46" dur="500"/>
                                        <p:tgtEl>
                                          <p:spTgt spid="9"/>
                                        </p:tgtEl>
                                      </p:cBhvr>
                                    </p:animEffect>
                                  </p:childTnLst>
                                </p:cTn>
                              </p:par>
                              <p:par>
                                <p:cTn id="47" presetID="2" presetClass="entr" presetSubtype="8" fill="hold" grpId="0" nodeType="with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fill="hold"/>
                                        <p:tgtEl>
                                          <p:spTgt spid="8"/>
                                        </p:tgtEl>
                                        <p:attrNameLst>
                                          <p:attrName>ppt_x</p:attrName>
                                        </p:attrNameLst>
                                      </p:cBhvr>
                                      <p:tavLst>
                                        <p:tav tm="0">
                                          <p:val>
                                            <p:strVal val="0-#ppt_w/2"/>
                                          </p:val>
                                        </p:tav>
                                        <p:tav tm="100000">
                                          <p:val>
                                            <p:strVal val="#ppt_x"/>
                                          </p:val>
                                        </p:tav>
                                      </p:tavLst>
                                    </p:anim>
                                    <p:anim calcmode="lin" valueType="num">
                                      <p:cBhvr additive="base">
                                        <p:cTn id="50" dur="500" fill="hold"/>
                                        <p:tgtEl>
                                          <p:spTgt spid="8"/>
                                        </p:tgtEl>
                                        <p:attrNameLst>
                                          <p:attrName>ppt_y</p:attrName>
                                        </p:attrNameLst>
                                      </p:cBhvr>
                                      <p:tavLst>
                                        <p:tav tm="0">
                                          <p:val>
                                            <p:strVal val="#ppt_y"/>
                                          </p:val>
                                        </p:tav>
                                        <p:tav tm="100000">
                                          <p:val>
                                            <p:strVal val="#ppt_y"/>
                                          </p:val>
                                        </p:tav>
                                      </p:tavLst>
                                    </p:anim>
                                  </p:childTnLst>
                                </p:cTn>
                              </p:par>
                            </p:childTnLst>
                          </p:cTn>
                        </p:par>
                        <p:par>
                          <p:cTn id="51" fill="hold">
                            <p:stCondLst>
                              <p:cond delay="3900"/>
                            </p:stCondLst>
                            <p:childTnLst>
                              <p:par>
                                <p:cTn id="52" presetID="42" presetClass="entr" presetSubtype="0"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500"/>
                                        <p:tgtEl>
                                          <p:spTgt spid="18"/>
                                        </p:tgtEl>
                                      </p:cBhvr>
                                    </p:animEffect>
                                    <p:anim calcmode="lin" valueType="num">
                                      <p:cBhvr>
                                        <p:cTn id="55" dur="500" fill="hold"/>
                                        <p:tgtEl>
                                          <p:spTgt spid="18"/>
                                        </p:tgtEl>
                                        <p:attrNameLst>
                                          <p:attrName>ppt_x</p:attrName>
                                        </p:attrNameLst>
                                      </p:cBhvr>
                                      <p:tavLst>
                                        <p:tav tm="0">
                                          <p:val>
                                            <p:strVal val="#ppt_x"/>
                                          </p:val>
                                        </p:tav>
                                        <p:tav tm="100000">
                                          <p:val>
                                            <p:strVal val="#ppt_x"/>
                                          </p:val>
                                        </p:tav>
                                      </p:tavLst>
                                    </p:anim>
                                    <p:anim calcmode="lin" valueType="num">
                                      <p:cBhvr>
                                        <p:cTn id="56" dur="500" fill="hold"/>
                                        <p:tgtEl>
                                          <p:spTgt spid="18"/>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fade">
                                      <p:cBhvr>
                                        <p:cTn id="59" dur="500"/>
                                        <p:tgtEl>
                                          <p:spTgt spid="17"/>
                                        </p:tgtEl>
                                      </p:cBhvr>
                                    </p:animEffect>
                                    <p:anim calcmode="lin" valueType="num">
                                      <p:cBhvr>
                                        <p:cTn id="60" dur="500" fill="hold"/>
                                        <p:tgtEl>
                                          <p:spTgt spid="17"/>
                                        </p:tgtEl>
                                        <p:attrNameLst>
                                          <p:attrName>ppt_x</p:attrName>
                                        </p:attrNameLst>
                                      </p:cBhvr>
                                      <p:tavLst>
                                        <p:tav tm="0">
                                          <p:val>
                                            <p:strVal val="#ppt_x"/>
                                          </p:val>
                                        </p:tav>
                                        <p:tav tm="100000">
                                          <p:val>
                                            <p:strVal val="#ppt_x"/>
                                          </p:val>
                                        </p:tav>
                                      </p:tavLst>
                                    </p:anim>
                                    <p:anim calcmode="lin" valueType="num">
                                      <p:cBhvr>
                                        <p:cTn id="61" dur="500" fill="hold"/>
                                        <p:tgtEl>
                                          <p:spTgt spid="17"/>
                                        </p:tgtEl>
                                        <p:attrNameLst>
                                          <p:attrName>ppt_y</p:attrName>
                                        </p:attrNameLst>
                                      </p:cBhvr>
                                      <p:tavLst>
                                        <p:tav tm="0">
                                          <p:val>
                                            <p:strVal val="#ppt_y+.1"/>
                                          </p:val>
                                        </p:tav>
                                        <p:tav tm="100000">
                                          <p:val>
                                            <p:strVal val="#ppt_y"/>
                                          </p:val>
                                        </p:tav>
                                      </p:tavLst>
                                    </p:anim>
                                  </p:childTnLst>
                                </p:cTn>
                              </p:par>
                            </p:childTnLst>
                          </p:cTn>
                        </p:par>
                        <p:par>
                          <p:cTn id="62" fill="hold">
                            <p:stCondLst>
                              <p:cond delay="4400"/>
                            </p:stCondLst>
                            <p:childTnLst>
                              <p:par>
                                <p:cTn id="63" presetID="23" presetClass="entr" presetSubtype="36"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 calcmode="lin" valueType="num">
                                      <p:cBhvr>
                                        <p:cTn id="65" dur="500" fill="hold"/>
                                        <p:tgtEl>
                                          <p:spTgt spid="15"/>
                                        </p:tgtEl>
                                        <p:attrNameLst>
                                          <p:attrName>ppt_w</p:attrName>
                                        </p:attrNameLst>
                                      </p:cBhvr>
                                      <p:tavLst>
                                        <p:tav tm="0">
                                          <p:val>
                                            <p:strVal val="(6*min(max(#ppt_w*#ppt_h,.3),1)-7.4)/-.7*#ppt_w"/>
                                          </p:val>
                                        </p:tav>
                                        <p:tav tm="100000">
                                          <p:val>
                                            <p:strVal val="#ppt_w"/>
                                          </p:val>
                                        </p:tav>
                                      </p:tavLst>
                                    </p:anim>
                                    <p:anim calcmode="lin" valueType="num">
                                      <p:cBhvr>
                                        <p:cTn id="66" dur="500" fill="hold"/>
                                        <p:tgtEl>
                                          <p:spTgt spid="15"/>
                                        </p:tgtEl>
                                        <p:attrNameLst>
                                          <p:attrName>ppt_h</p:attrName>
                                        </p:attrNameLst>
                                      </p:cBhvr>
                                      <p:tavLst>
                                        <p:tav tm="0">
                                          <p:val>
                                            <p:strVal val="(6*min(max(#ppt_w*#ppt_h,.3),1)-7.4)/-.7*#ppt_h"/>
                                          </p:val>
                                        </p:tav>
                                        <p:tav tm="100000">
                                          <p:val>
                                            <p:strVal val="#ppt_h"/>
                                          </p:val>
                                        </p:tav>
                                      </p:tavLst>
                                    </p:anim>
                                    <p:anim calcmode="lin" valueType="num">
                                      <p:cBhvr>
                                        <p:cTn id="67" dur="500" fill="hold"/>
                                        <p:tgtEl>
                                          <p:spTgt spid="15"/>
                                        </p:tgtEl>
                                        <p:attrNameLst>
                                          <p:attrName>ppt_x</p:attrName>
                                        </p:attrNameLst>
                                      </p:cBhvr>
                                      <p:tavLst>
                                        <p:tav tm="0">
                                          <p:val>
                                            <p:fltVal val="0.5"/>
                                          </p:val>
                                        </p:tav>
                                        <p:tav tm="100000">
                                          <p:val>
                                            <p:strVal val="#ppt_x"/>
                                          </p:val>
                                        </p:tav>
                                      </p:tavLst>
                                    </p:anim>
                                    <p:anim calcmode="lin" valueType="num">
                                      <p:cBhvr>
                                        <p:cTn id="68" dur="500" fill="hold"/>
                                        <p:tgtEl>
                                          <p:spTgt spid="15"/>
                                        </p:tgtEl>
                                        <p:attrNameLst>
                                          <p:attrName>ppt_y</p:attrName>
                                        </p:attrNameLst>
                                      </p:cBhvr>
                                      <p:tavLst>
                                        <p:tav tm="0">
                                          <p:val>
                                            <p:strVal val="1+(6*min(max(#ppt_w*#ppt_h,.3),1)-7.4)/-.7*#ppt_h/2"/>
                                          </p:val>
                                        </p:tav>
                                        <p:tav tm="100000">
                                          <p:val>
                                            <p:strVal val="#ppt_y"/>
                                          </p:val>
                                        </p:tav>
                                      </p:tavLst>
                                    </p:anim>
                                  </p:childTnLst>
                                </p:cTn>
                              </p:par>
                            </p:childTnLst>
                          </p:cTn>
                        </p:par>
                        <p:par>
                          <p:cTn id="69" fill="hold">
                            <p:stCondLst>
                              <p:cond delay="4900"/>
                            </p:stCondLst>
                            <p:childTnLst>
                              <p:par>
                                <p:cTn id="70" presetID="23" presetClass="entr" presetSubtype="36" fill="hold" grpId="0" nodeType="afterEffect">
                                  <p:stCondLst>
                                    <p:cond delay="0"/>
                                  </p:stCondLst>
                                  <p:childTnLst>
                                    <p:set>
                                      <p:cBhvr>
                                        <p:cTn id="71" dur="1" fill="hold">
                                          <p:stCondLst>
                                            <p:cond delay="0"/>
                                          </p:stCondLst>
                                        </p:cTn>
                                        <p:tgtEl>
                                          <p:spTgt spid="16"/>
                                        </p:tgtEl>
                                        <p:attrNameLst>
                                          <p:attrName>style.visibility</p:attrName>
                                        </p:attrNameLst>
                                      </p:cBhvr>
                                      <p:to>
                                        <p:strVal val="visible"/>
                                      </p:to>
                                    </p:set>
                                    <p:anim calcmode="lin" valueType="num">
                                      <p:cBhvr>
                                        <p:cTn id="72" dur="500" fill="hold"/>
                                        <p:tgtEl>
                                          <p:spTgt spid="16"/>
                                        </p:tgtEl>
                                        <p:attrNameLst>
                                          <p:attrName>ppt_w</p:attrName>
                                        </p:attrNameLst>
                                      </p:cBhvr>
                                      <p:tavLst>
                                        <p:tav tm="0">
                                          <p:val>
                                            <p:strVal val="(6*min(max(#ppt_w*#ppt_h,.3),1)-7.4)/-.7*#ppt_w"/>
                                          </p:val>
                                        </p:tav>
                                        <p:tav tm="100000">
                                          <p:val>
                                            <p:strVal val="#ppt_w"/>
                                          </p:val>
                                        </p:tav>
                                      </p:tavLst>
                                    </p:anim>
                                    <p:anim calcmode="lin" valueType="num">
                                      <p:cBhvr>
                                        <p:cTn id="73" dur="500" fill="hold"/>
                                        <p:tgtEl>
                                          <p:spTgt spid="16"/>
                                        </p:tgtEl>
                                        <p:attrNameLst>
                                          <p:attrName>ppt_h</p:attrName>
                                        </p:attrNameLst>
                                      </p:cBhvr>
                                      <p:tavLst>
                                        <p:tav tm="0">
                                          <p:val>
                                            <p:strVal val="(6*min(max(#ppt_w*#ppt_h,.3),1)-7.4)/-.7*#ppt_h"/>
                                          </p:val>
                                        </p:tav>
                                        <p:tav tm="100000">
                                          <p:val>
                                            <p:strVal val="#ppt_h"/>
                                          </p:val>
                                        </p:tav>
                                      </p:tavLst>
                                    </p:anim>
                                    <p:anim calcmode="lin" valueType="num">
                                      <p:cBhvr>
                                        <p:cTn id="74" dur="500" fill="hold"/>
                                        <p:tgtEl>
                                          <p:spTgt spid="16"/>
                                        </p:tgtEl>
                                        <p:attrNameLst>
                                          <p:attrName>ppt_x</p:attrName>
                                        </p:attrNameLst>
                                      </p:cBhvr>
                                      <p:tavLst>
                                        <p:tav tm="0">
                                          <p:val>
                                            <p:fltVal val="0.5"/>
                                          </p:val>
                                        </p:tav>
                                        <p:tav tm="100000">
                                          <p:val>
                                            <p:strVal val="#ppt_x"/>
                                          </p:val>
                                        </p:tav>
                                      </p:tavLst>
                                    </p:anim>
                                    <p:anim calcmode="lin" valueType="num">
                                      <p:cBhvr>
                                        <p:cTn id="75" dur="500" fill="hold"/>
                                        <p:tgtEl>
                                          <p:spTgt spid="16"/>
                                        </p:tgtEl>
                                        <p:attrNameLst>
                                          <p:attrName>ppt_y</p:attrName>
                                        </p:attrNameLst>
                                      </p:cBhvr>
                                      <p:tavLst>
                                        <p:tav tm="0">
                                          <p:val>
                                            <p:strVal val="1+(6*min(max(#ppt_w*#ppt_h,.3),1)-7.4)/-.7*#ppt_h/2"/>
                                          </p:val>
                                        </p:tav>
                                        <p:tav tm="100000">
                                          <p:val>
                                            <p:strVal val="#ppt_y"/>
                                          </p:val>
                                        </p:tav>
                                      </p:tavLst>
                                    </p:anim>
                                  </p:childTnLst>
                                </p:cTn>
                              </p:par>
                            </p:childTnLst>
                          </p:cTn>
                        </p:par>
                        <p:par>
                          <p:cTn id="76" fill="hold">
                            <p:stCondLst>
                              <p:cond delay="5400"/>
                            </p:stCondLst>
                            <p:childTnLst>
                              <p:par>
                                <p:cTn id="77" presetID="2" presetClass="entr" presetSubtype="4" fill="hold" grpId="0" nodeType="afterEffect">
                                  <p:stCondLst>
                                    <p:cond delay="0"/>
                                  </p:stCondLst>
                                  <p:childTnLst>
                                    <p:set>
                                      <p:cBhvr>
                                        <p:cTn id="78" dur="1" fill="hold">
                                          <p:stCondLst>
                                            <p:cond delay="0"/>
                                          </p:stCondLst>
                                        </p:cTn>
                                        <p:tgtEl>
                                          <p:spTgt spid="13"/>
                                        </p:tgtEl>
                                        <p:attrNameLst>
                                          <p:attrName>style.visibility</p:attrName>
                                        </p:attrNameLst>
                                      </p:cBhvr>
                                      <p:to>
                                        <p:strVal val="visible"/>
                                      </p:to>
                                    </p:set>
                                    <p:anim calcmode="lin" valueType="num">
                                      <p:cBhvr additive="base">
                                        <p:cTn id="79" dur="250" fill="hold"/>
                                        <p:tgtEl>
                                          <p:spTgt spid="13"/>
                                        </p:tgtEl>
                                        <p:attrNameLst>
                                          <p:attrName>ppt_x</p:attrName>
                                        </p:attrNameLst>
                                      </p:cBhvr>
                                      <p:tavLst>
                                        <p:tav tm="0">
                                          <p:val>
                                            <p:strVal val="#ppt_x"/>
                                          </p:val>
                                        </p:tav>
                                        <p:tav tm="100000">
                                          <p:val>
                                            <p:strVal val="#ppt_x"/>
                                          </p:val>
                                        </p:tav>
                                      </p:tavLst>
                                    </p:anim>
                                    <p:anim calcmode="lin" valueType="num">
                                      <p:cBhvr additive="base">
                                        <p:cTn id="80" dur="250" fill="hold"/>
                                        <p:tgtEl>
                                          <p:spTgt spid="13"/>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14"/>
                                        </p:tgtEl>
                                        <p:attrNameLst>
                                          <p:attrName>style.visibility</p:attrName>
                                        </p:attrNameLst>
                                      </p:cBhvr>
                                      <p:to>
                                        <p:strVal val="visible"/>
                                      </p:to>
                                    </p:set>
                                    <p:anim calcmode="lin" valueType="num">
                                      <p:cBhvr additive="base">
                                        <p:cTn id="83" dur="250" fill="hold"/>
                                        <p:tgtEl>
                                          <p:spTgt spid="14"/>
                                        </p:tgtEl>
                                        <p:attrNameLst>
                                          <p:attrName>ppt_x</p:attrName>
                                        </p:attrNameLst>
                                      </p:cBhvr>
                                      <p:tavLst>
                                        <p:tav tm="0">
                                          <p:val>
                                            <p:strVal val="#ppt_x"/>
                                          </p:val>
                                        </p:tav>
                                        <p:tav tm="100000">
                                          <p:val>
                                            <p:strVal val="#ppt_x"/>
                                          </p:val>
                                        </p:tav>
                                      </p:tavLst>
                                    </p:anim>
                                    <p:anim calcmode="lin" valueType="num">
                                      <p:cBhvr additive="base">
                                        <p:cTn id="84" dur="25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 grpId="0" animBg="1"/>
      <p:bldP spid="5" grpId="0" animBg="1"/>
      <p:bldP spid="6" grpId="0"/>
      <p:bldP spid="7" grpId="0" animBg="1"/>
      <p:bldP spid="8" grpId="0"/>
      <p:bldP spid="12" grpId="0"/>
      <p:bldP spid="13" grpId="0"/>
      <p:bldP spid="14" grpId="0"/>
      <p:bldP spid="15" grpId="0" animBg="1"/>
      <p:bldP spid="16" grpId="0" animBg="1"/>
      <p:bldP spid="17" grpId="0" animBg="1"/>
      <p:bldP spid="1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36912" y="2367379"/>
            <a:ext cx="15381135" cy="1354217"/>
          </a:xfrm>
          <a:prstGeom prst="rect">
            <a:avLst/>
          </a:prstGeom>
          <a:noFill/>
        </p:spPr>
        <p:txBody>
          <a:bodyPr wrap="square" rtlCol="0">
            <a:spAutoFit/>
          </a:bodyPr>
          <a:lstStyle/>
          <a:p>
            <a:pPr algn="ctr"/>
            <a:r>
              <a:rPr lang="zh-CN" altLang="en-US" sz="5400" b="1"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回</a:t>
            </a:r>
            <a:r>
              <a:rPr lang="zh-CN" altLang="en-US" sz="5400" b="1"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首</a:t>
            </a:r>
            <a:r>
              <a:rPr lang="en-US" altLang="zh-CN" sz="5400" b="1"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2019</a:t>
            </a:r>
            <a:endParaRPr lang="en-US" altLang="zh-CN" sz="5400" b="1"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endParaRPr>
          </a:p>
          <a:p>
            <a:pPr algn="ctr"/>
            <a:r>
              <a:rPr lang="en-US" altLang="zh-CN" sz="2800" b="1"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                      </a:t>
            </a:r>
            <a:r>
              <a:rPr lang="zh-CN" altLang="zh-CN" sz="2800" b="1"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我们</a:t>
            </a:r>
            <a:r>
              <a:rPr lang="zh-CN" altLang="zh-CN" sz="280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收获着喜悦和感动</a:t>
            </a:r>
            <a:endParaRPr lang="zh-CN" altLang="en-US" sz="280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endParaRPr>
          </a:p>
        </p:txBody>
      </p:sp>
      <p:pic>
        <p:nvPicPr>
          <p:cNvPr id="6" name="Picture 2" descr="PPECLOGO-eff-0-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67769" y="1618503"/>
            <a:ext cx="835025" cy="63247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descr="PPECLOGO-eff-0-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31694" y="1600849"/>
            <a:ext cx="773112" cy="72287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PPECLOGO-eff-0-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1431" y="456828"/>
            <a:ext cx="2373313" cy="188146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5" descr="PPECLOGO-eff-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20181" y="2240944"/>
            <a:ext cx="412750" cy="31324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descr="PPECLOGO-eff-0-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210944" y="1709929"/>
            <a:ext cx="315912" cy="30027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7" descr="PPECLOGO-eff-0-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842519" y="2322172"/>
            <a:ext cx="155575" cy="11771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8" descr="PPECLOGO-eff-0-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45656" y="1365899"/>
            <a:ext cx="773113" cy="71652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9" descr="PPECLOGO-eff-5-4"/>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970856" y="1767523"/>
            <a:ext cx="1163638" cy="103880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0" descr="PPECLOGO-eff-5-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082231" y="1737724"/>
            <a:ext cx="1444625" cy="1404329"/>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1" descr="PPECLOGO-eff-5-4"/>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187381" y="1477357"/>
            <a:ext cx="879475" cy="826006"/>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2" descr="PPECLOGO-eff-0-1"/>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657031" y="2149277"/>
            <a:ext cx="411163" cy="390351"/>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3" descr="PPECLOGO-eff-0-1"/>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265294" y="1355527"/>
            <a:ext cx="411162" cy="31124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4" descr="PPECLOGO-eff2-1-2"/>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019944" y="1459431"/>
            <a:ext cx="1336675" cy="113127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5" descr="PPECLOGO-eff2-1-3"/>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070119" y="1756366"/>
            <a:ext cx="344488" cy="289301"/>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6" descr="PPECLOGO-eff2-1-4"/>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111056" y="1878420"/>
            <a:ext cx="554038" cy="712281"/>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7" descr="PPECLOGO-eff2-1-3"/>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677794" y="1713104"/>
            <a:ext cx="284162" cy="239422"/>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8" descr="PPECLOGO-eff2-1-3"/>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7076256" y="2061842"/>
            <a:ext cx="222250" cy="187547"/>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3"/>
          <p:cNvPicPr>
            <a:picLocks noChangeAspect="1" noChangeArrowheads="1"/>
          </p:cNvPicPr>
          <p:nvPr/>
        </p:nvPicPr>
        <p:blipFill rotWithShape="1">
          <a:blip r:embed="rId14" cstate="print">
            <a:extLst>
              <a:ext uri="{28A0092B-C50C-407E-A947-70E740481C1C}">
                <a14:useLocalDpi xmlns:a14="http://schemas.microsoft.com/office/drawing/2010/main" val="0"/>
              </a:ext>
            </a:extLst>
          </a:blip>
          <a:srcRect l="802" t="33260" r="-802" b="13686"/>
          <a:stretch/>
        </p:blipFill>
        <p:spPr bwMode="auto">
          <a:xfrm>
            <a:off x="2982324" y="2688096"/>
            <a:ext cx="2818499" cy="2066999"/>
          </a:xfrm>
          <a:prstGeom prst="rect">
            <a:avLst/>
          </a:prstGeom>
          <a:ln w="5715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chemeClr val="accent1"/>
                </a:solidFill>
              </a14:hiddenFill>
            </a:ext>
          </a:extLst>
        </p:spPr>
      </p:pic>
      <p:pic>
        <p:nvPicPr>
          <p:cNvPr id="24" name="Picture 2"/>
          <p:cNvPicPr>
            <a:picLocks noChangeAspect="1" noChangeArrowheads="1"/>
          </p:cNvPicPr>
          <p:nvPr/>
        </p:nvPicPr>
        <p:blipFill rotWithShape="1">
          <a:blip r:embed="rId15" cstate="print">
            <a:extLst>
              <a:ext uri="{28A0092B-C50C-407E-A947-70E740481C1C}">
                <a14:useLocalDpi xmlns:a14="http://schemas.microsoft.com/office/drawing/2010/main" val="0"/>
              </a:ext>
            </a:extLst>
          </a:blip>
          <a:srcRect t="4321" b="23246"/>
          <a:stretch/>
        </p:blipFill>
        <p:spPr bwMode="auto">
          <a:xfrm>
            <a:off x="5033267" y="697260"/>
            <a:ext cx="3437608" cy="1489045"/>
          </a:xfrm>
          <a:prstGeom prst="rect">
            <a:avLst/>
          </a:prstGeom>
          <a:ln w="5715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chemeClr val="accent1"/>
                </a:solidFill>
              </a14:hiddenFill>
            </a:ext>
          </a:extLst>
        </p:spPr>
      </p:pic>
      <p:sp>
        <p:nvSpPr>
          <p:cNvPr id="4" name="矩形 3"/>
          <p:cNvSpPr/>
          <p:nvPr/>
        </p:nvSpPr>
        <p:spPr>
          <a:xfrm>
            <a:off x="323528" y="1095995"/>
            <a:ext cx="5477295" cy="1261884"/>
          </a:xfrm>
          <a:prstGeom prst="rect">
            <a:avLst/>
          </a:prstGeom>
          <a:noFill/>
        </p:spPr>
        <p:txBody>
          <a:bodyPr wrap="square" rtlCol="0">
            <a:spAutoFit/>
          </a:bodyPr>
          <a:lstStyle/>
          <a:p>
            <a:r>
              <a:rPr lang="zh-CN" altLang="en-US" sz="4800" b="1"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           启</a:t>
            </a:r>
            <a:r>
              <a:rPr lang="zh-CN" altLang="en-US" sz="4800" b="1"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程</a:t>
            </a:r>
            <a:r>
              <a:rPr lang="en-US" altLang="zh-CN" sz="4800" b="1"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2020</a:t>
            </a:r>
            <a:endParaRPr lang="en-US" altLang="zh-CN" sz="480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endParaRPr>
          </a:p>
          <a:p>
            <a:r>
              <a:rPr lang="zh-CN" altLang="zh-CN" sz="2800" b="1"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为了</a:t>
            </a:r>
            <a:r>
              <a:rPr lang="zh-CN" altLang="zh-CN" sz="280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梦想我们勇往直前</a:t>
            </a:r>
            <a:endParaRPr lang="zh-CN" altLang="en-US" sz="280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76503032"/>
      </p:ext>
    </p:extLst>
  </p:cSld>
  <p:clrMapOvr>
    <a:masterClrMapping/>
  </p:clrMapOvr>
  <mc:AlternateContent xmlns:mc="http://schemas.openxmlformats.org/markup-compatibility/2006" xmlns:p14="http://schemas.microsoft.com/office/powerpoint/2010/main">
    <mc:Choice Requires="p14">
      <p:transition spd="slow" p14:dur="1600" advClick="0" advTm="1000">
        <p:blinds dir="vert"/>
      </p:transition>
    </mc:Choice>
    <mc:Fallback xmlns="">
      <p:transition spd="slow" advClick="0" advTm="1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500"/>
                                        <p:tgtEl>
                                          <p:spTgt spid="2"/>
                                        </p:tgtEl>
                                      </p:cBhvr>
                                    </p:animEffect>
                                  </p:childTnLst>
                                </p:cTn>
                              </p:par>
                              <p:par>
                                <p:cTn id="8" presetID="42" presetClass="path" presetSubtype="0" fill="hold" grpId="1" nodeType="withEffect">
                                  <p:stCondLst>
                                    <p:cond delay="0"/>
                                  </p:stCondLst>
                                  <p:childTnLst>
                                    <p:animMotion origin="layout" path="M -2.77778E-6 -1.11111E-6 L -0.28107 0.00116 " pathEditMode="relative" rAng="0" ptsTypes="AA">
                                      <p:cBhvr>
                                        <p:cTn id="9" dur="4000" fill="hold"/>
                                        <p:tgtEl>
                                          <p:spTgt spid="2"/>
                                        </p:tgtEl>
                                        <p:attrNameLst>
                                          <p:attrName>ppt_x</p:attrName>
                                          <p:attrName>ppt_y</p:attrName>
                                        </p:attrNameLst>
                                      </p:cBhvr>
                                      <p:rCtr x="-14063" y="46"/>
                                    </p:animMotion>
                                  </p:childTnLst>
                                </p:cTn>
                              </p:par>
                              <p:par>
                                <p:cTn id="10" presetID="10" presetClass="exit" presetSubtype="0" fill="hold" grpId="2" nodeType="withEffect">
                                  <p:stCondLst>
                                    <p:cond delay="2500"/>
                                  </p:stCondLst>
                                  <p:childTnLst>
                                    <p:animEffect transition="out" filter="fade">
                                      <p:cBhvr>
                                        <p:cTn id="11" dur="1500"/>
                                        <p:tgtEl>
                                          <p:spTgt spid="2"/>
                                        </p:tgtEl>
                                      </p:cBhvr>
                                    </p:animEffect>
                                    <p:set>
                                      <p:cBhvr>
                                        <p:cTn id="12" dur="1" fill="hold">
                                          <p:stCondLst>
                                            <p:cond delay="1499"/>
                                          </p:stCondLst>
                                        </p:cTn>
                                        <p:tgtEl>
                                          <p:spTgt spid="2"/>
                                        </p:tgtEl>
                                        <p:attrNameLst>
                                          <p:attrName>style.visibility</p:attrName>
                                        </p:attrNameLst>
                                      </p:cBhvr>
                                      <p:to>
                                        <p:strVal val="hidden"/>
                                      </p:to>
                                    </p:set>
                                  </p:childTnLst>
                                </p:cTn>
                              </p:par>
                              <p:par>
                                <p:cTn id="13" presetID="10" presetClass="entr" presetSubtype="0" fill="hold" nodeType="with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1500"/>
                                        <p:tgtEl>
                                          <p:spTgt spid="24"/>
                                        </p:tgtEl>
                                      </p:cBhvr>
                                    </p:animEffect>
                                  </p:childTnLst>
                                </p:cTn>
                              </p:par>
                              <p:par>
                                <p:cTn id="16" presetID="42" presetClass="path" presetSubtype="0" fill="hold" nodeType="withEffect">
                                  <p:stCondLst>
                                    <p:cond delay="0"/>
                                  </p:stCondLst>
                                  <p:childTnLst>
                                    <p:animMotion origin="layout" path="M 1.94444E-6 -2.22222E-6 L -0.24618 0.00111 " pathEditMode="relative" rAng="0" ptsTypes="AA">
                                      <p:cBhvr>
                                        <p:cTn id="17" dur="4000" fill="hold"/>
                                        <p:tgtEl>
                                          <p:spTgt spid="24"/>
                                        </p:tgtEl>
                                        <p:attrNameLst>
                                          <p:attrName>ppt_x</p:attrName>
                                          <p:attrName>ppt_y</p:attrName>
                                        </p:attrNameLst>
                                      </p:cBhvr>
                                      <p:rCtr x="-12309" y="56"/>
                                    </p:animMotion>
                                  </p:childTnLst>
                                </p:cTn>
                              </p:par>
                              <p:par>
                                <p:cTn id="18" presetID="10" presetClass="exit" presetSubtype="0" fill="hold" nodeType="withEffect">
                                  <p:stCondLst>
                                    <p:cond delay="2500"/>
                                  </p:stCondLst>
                                  <p:childTnLst>
                                    <p:animEffect transition="out" filter="fade">
                                      <p:cBhvr>
                                        <p:cTn id="19" dur="1500"/>
                                        <p:tgtEl>
                                          <p:spTgt spid="24"/>
                                        </p:tgtEl>
                                      </p:cBhvr>
                                    </p:animEffect>
                                    <p:set>
                                      <p:cBhvr>
                                        <p:cTn id="20" dur="1" fill="hold">
                                          <p:stCondLst>
                                            <p:cond delay="1499"/>
                                          </p:stCondLst>
                                        </p:cTn>
                                        <p:tgtEl>
                                          <p:spTgt spid="24"/>
                                        </p:tgtEl>
                                        <p:attrNameLst>
                                          <p:attrName>style.visibility</p:attrName>
                                        </p:attrNameLst>
                                      </p:cBhvr>
                                      <p:to>
                                        <p:strVal val="hidden"/>
                                      </p:to>
                                    </p:set>
                                  </p:childTnLst>
                                </p:cTn>
                              </p:par>
                            </p:childTnLst>
                          </p:cTn>
                        </p:par>
                        <p:par>
                          <p:cTn id="21" fill="hold">
                            <p:stCondLst>
                              <p:cond delay="4000"/>
                            </p:stCondLst>
                            <p:childTnLst>
                              <p:par>
                                <p:cTn id="22" presetID="10" presetClass="entr" presetSubtype="0"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500"/>
                                        <p:tgtEl>
                                          <p:spTgt spid="4"/>
                                        </p:tgtEl>
                                      </p:cBhvr>
                                    </p:animEffect>
                                  </p:childTnLst>
                                </p:cTn>
                              </p:par>
                              <p:par>
                                <p:cTn id="25" presetID="42" presetClass="path" presetSubtype="0" fill="hold" grpId="1" nodeType="withEffect">
                                  <p:stCondLst>
                                    <p:cond delay="0"/>
                                  </p:stCondLst>
                                  <p:childTnLst>
                                    <p:animMotion origin="layout" path="M 4.16667E-6 -3.33333E-6 L 0.34305 -0.00139 " pathEditMode="relative" rAng="0" ptsTypes="AA">
                                      <p:cBhvr>
                                        <p:cTn id="26" dur="4000" fill="hold"/>
                                        <p:tgtEl>
                                          <p:spTgt spid="4"/>
                                        </p:tgtEl>
                                        <p:attrNameLst>
                                          <p:attrName>ppt_x</p:attrName>
                                          <p:attrName>ppt_y</p:attrName>
                                        </p:attrNameLst>
                                      </p:cBhvr>
                                      <p:rCtr x="17153" y="-83"/>
                                    </p:animMotion>
                                  </p:childTnLst>
                                </p:cTn>
                              </p:par>
                              <p:par>
                                <p:cTn id="27" presetID="10" presetClass="exit" presetSubtype="0" fill="hold" grpId="2" nodeType="withEffect">
                                  <p:stCondLst>
                                    <p:cond delay="2500"/>
                                  </p:stCondLst>
                                  <p:childTnLst>
                                    <p:animEffect transition="out" filter="fade">
                                      <p:cBhvr>
                                        <p:cTn id="28" dur="1500"/>
                                        <p:tgtEl>
                                          <p:spTgt spid="4"/>
                                        </p:tgtEl>
                                      </p:cBhvr>
                                    </p:animEffect>
                                    <p:set>
                                      <p:cBhvr>
                                        <p:cTn id="29" dur="1" fill="hold">
                                          <p:stCondLst>
                                            <p:cond delay="1499"/>
                                          </p:stCondLst>
                                        </p:cTn>
                                        <p:tgtEl>
                                          <p:spTgt spid="4"/>
                                        </p:tgtEl>
                                        <p:attrNameLst>
                                          <p:attrName>style.visibility</p:attrName>
                                        </p:attrNameLst>
                                      </p:cBhvr>
                                      <p:to>
                                        <p:strVal val="hidden"/>
                                      </p:to>
                                    </p:set>
                                  </p:childTnLst>
                                </p:cTn>
                              </p:par>
                              <p:par>
                                <p:cTn id="30" presetID="10" presetClass="entr" presetSubtype="0" fill="hold" nodeType="with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1500"/>
                                        <p:tgtEl>
                                          <p:spTgt spid="23"/>
                                        </p:tgtEl>
                                      </p:cBhvr>
                                    </p:animEffect>
                                  </p:childTnLst>
                                </p:cTn>
                              </p:par>
                              <p:par>
                                <p:cTn id="33" presetID="42" presetClass="path" presetSubtype="0" fill="hold" nodeType="withEffect">
                                  <p:stCondLst>
                                    <p:cond delay="0"/>
                                  </p:stCondLst>
                                  <p:childTnLst>
                                    <p:animMotion origin="layout" path="M -3.61111E-6 3.33333E-6 L 0.21216 -0.00056 " pathEditMode="relative" rAng="0" ptsTypes="AA">
                                      <p:cBhvr>
                                        <p:cTn id="34" dur="4000" fill="hold"/>
                                        <p:tgtEl>
                                          <p:spTgt spid="23"/>
                                        </p:tgtEl>
                                        <p:attrNameLst>
                                          <p:attrName>ppt_x</p:attrName>
                                          <p:attrName>ppt_y</p:attrName>
                                        </p:attrNameLst>
                                      </p:cBhvr>
                                      <p:rCtr x="10608" y="-28"/>
                                    </p:animMotion>
                                  </p:childTnLst>
                                </p:cTn>
                              </p:par>
                              <p:par>
                                <p:cTn id="35" presetID="10" presetClass="exit" presetSubtype="0" fill="hold" nodeType="withEffect">
                                  <p:stCondLst>
                                    <p:cond delay="2500"/>
                                  </p:stCondLst>
                                  <p:childTnLst>
                                    <p:animEffect transition="out" filter="fade">
                                      <p:cBhvr>
                                        <p:cTn id="36" dur="1500"/>
                                        <p:tgtEl>
                                          <p:spTgt spid="23"/>
                                        </p:tgtEl>
                                      </p:cBhvr>
                                    </p:animEffect>
                                    <p:set>
                                      <p:cBhvr>
                                        <p:cTn id="37" dur="1" fill="hold">
                                          <p:stCondLst>
                                            <p:cond delay="1499"/>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P spid="4" grpId="0"/>
      <p:bldP spid="4" grpId="1"/>
      <p:bldP spid="4" grpId="2"/>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553244"/>
            <a:ext cx="3057223" cy="523210"/>
          </a:xfrm>
          <a:prstGeom prst="rect">
            <a:avLst/>
          </a:prstGeom>
          <a:noFill/>
        </p:spPr>
        <p:txBody>
          <a:bodyPr wrap="none" lIns="91428" tIns="45715" rIns="91428" bIns="45715" rtlCol="0">
            <a:spAutoFit/>
          </a:bodyPr>
          <a:lstStyle/>
          <a:p>
            <a:r>
              <a:rPr lang="zh-CN" altLang="en-US" sz="2800" b="1" dirty="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rPr>
              <a:t>单击此处添加</a:t>
            </a:r>
            <a:r>
              <a:rPr lang="zh-CN" altLang="en-US" sz="2800" b="1" dirty="0" smtClean="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rPr>
              <a:t>标题</a:t>
            </a:r>
            <a:endParaRPr lang="zh-CN" altLang="en-US" dirty="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endParaRPr>
          </a:p>
        </p:txBody>
      </p:sp>
      <p:grpSp>
        <p:nvGrpSpPr>
          <p:cNvPr id="3" name="组合 84"/>
          <p:cNvGrpSpPr>
            <a:grpSpLocks/>
          </p:cNvGrpSpPr>
          <p:nvPr/>
        </p:nvGrpSpPr>
        <p:grpSpPr bwMode="auto">
          <a:xfrm>
            <a:off x="2891420" y="1791894"/>
            <a:ext cx="1567223" cy="1569662"/>
            <a:chOff x="2330077" y="433788"/>
            <a:chExt cx="1020570" cy="1020680"/>
          </a:xfrm>
        </p:grpSpPr>
        <p:sp>
          <p:nvSpPr>
            <p:cNvPr id="4" name="椭圆 26"/>
            <p:cNvSpPr>
              <a:spLocks noChangeArrowheads="1"/>
            </p:cNvSpPr>
            <p:nvPr/>
          </p:nvSpPr>
          <p:spPr bwMode="auto">
            <a:xfrm>
              <a:off x="2405921" y="502266"/>
              <a:ext cx="868882" cy="868882"/>
            </a:xfrm>
            <a:prstGeom prst="ellipse">
              <a:avLst/>
            </a:prstGeom>
            <a:noFill/>
            <a:ln w="88900">
              <a:solidFill>
                <a:srgbClr val="C5C5C5">
                  <a:alpha val="76077"/>
                </a:srgbClr>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 name="空心弧 4"/>
            <p:cNvSpPr/>
            <p:nvPr/>
          </p:nvSpPr>
          <p:spPr>
            <a:xfrm rot="16591937">
              <a:off x="2330022" y="433843"/>
              <a:ext cx="1020680" cy="1020570"/>
            </a:xfrm>
            <a:prstGeom prst="blockArc">
              <a:avLst>
                <a:gd name="adj1" fmla="val 3835740"/>
                <a:gd name="adj2" fmla="val 20012201"/>
                <a:gd name="adj3" fmla="val 13748"/>
              </a:avLst>
            </a:prstGeom>
            <a:solidFill>
              <a:schemeClr val="accent1">
                <a:alpha val="83000"/>
              </a:schemeClr>
            </a:solidFill>
            <a:ln w="3175">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latin typeface="微软雅黑" panose="020B0503020204020204" pitchFamily="34" charset="-122"/>
                <a:ea typeface="微软雅黑" panose="020B0503020204020204" pitchFamily="34" charset="-122"/>
              </a:endParaRPr>
            </a:p>
          </p:txBody>
        </p:sp>
        <p:sp>
          <p:nvSpPr>
            <p:cNvPr id="6" name="Freeform 228"/>
            <p:cNvSpPr>
              <a:spLocks/>
            </p:cNvSpPr>
            <p:nvPr/>
          </p:nvSpPr>
          <p:spPr bwMode="auto">
            <a:xfrm>
              <a:off x="2589918" y="668816"/>
              <a:ext cx="459416" cy="455576"/>
            </a:xfrm>
            <a:custGeom>
              <a:avLst/>
              <a:gdLst>
                <a:gd name="T0" fmla="*/ 48 w 144"/>
                <a:gd name="T1" fmla="*/ 22 h 143"/>
                <a:gd name="T2" fmla="*/ 48 w 144"/>
                <a:gd name="T3" fmla="*/ 13 h 143"/>
                <a:gd name="T4" fmla="*/ 31 w 144"/>
                <a:gd name="T5" fmla="*/ 13 h 143"/>
                <a:gd name="T6" fmla="*/ 31 w 144"/>
                <a:gd name="T7" fmla="*/ 39 h 143"/>
                <a:gd name="T8" fmla="*/ 35 w 144"/>
                <a:gd name="T9" fmla="*/ 35 h 143"/>
                <a:gd name="T10" fmla="*/ 0 w 144"/>
                <a:gd name="T11" fmla="*/ 69 h 143"/>
                <a:gd name="T12" fmla="*/ 17 w 144"/>
                <a:gd name="T13" fmla="*/ 69 h 143"/>
                <a:gd name="T14" fmla="*/ 17 w 144"/>
                <a:gd name="T15" fmla="*/ 143 h 143"/>
                <a:gd name="T16" fmla="*/ 35 w 144"/>
                <a:gd name="T17" fmla="*/ 143 h 143"/>
                <a:gd name="T18" fmla="*/ 35 w 144"/>
                <a:gd name="T19" fmla="*/ 91 h 143"/>
                <a:gd name="T20" fmla="*/ 57 w 144"/>
                <a:gd name="T21" fmla="*/ 91 h 143"/>
                <a:gd name="T22" fmla="*/ 57 w 144"/>
                <a:gd name="T23" fmla="*/ 143 h 143"/>
                <a:gd name="T24" fmla="*/ 126 w 144"/>
                <a:gd name="T25" fmla="*/ 143 h 143"/>
                <a:gd name="T26" fmla="*/ 126 w 144"/>
                <a:gd name="T27" fmla="*/ 69 h 143"/>
                <a:gd name="T28" fmla="*/ 144 w 144"/>
                <a:gd name="T29" fmla="*/ 69 h 143"/>
                <a:gd name="T30" fmla="*/ 109 w 144"/>
                <a:gd name="T31" fmla="*/ 35 h 143"/>
                <a:gd name="T32" fmla="*/ 70 w 144"/>
                <a:gd name="T33" fmla="*/ 0 h 143"/>
                <a:gd name="T34" fmla="*/ 48 w 144"/>
                <a:gd name="T35" fmla="*/ 2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4" h="143">
                  <a:moveTo>
                    <a:pt x="48" y="22"/>
                  </a:moveTo>
                  <a:lnTo>
                    <a:pt x="48" y="13"/>
                  </a:lnTo>
                  <a:lnTo>
                    <a:pt x="31" y="13"/>
                  </a:lnTo>
                  <a:lnTo>
                    <a:pt x="31" y="39"/>
                  </a:lnTo>
                  <a:lnTo>
                    <a:pt x="35" y="35"/>
                  </a:lnTo>
                  <a:lnTo>
                    <a:pt x="0" y="69"/>
                  </a:lnTo>
                  <a:lnTo>
                    <a:pt x="17" y="69"/>
                  </a:lnTo>
                  <a:lnTo>
                    <a:pt x="17" y="143"/>
                  </a:lnTo>
                  <a:lnTo>
                    <a:pt x="35" y="143"/>
                  </a:lnTo>
                  <a:lnTo>
                    <a:pt x="35" y="91"/>
                  </a:lnTo>
                  <a:lnTo>
                    <a:pt x="57" y="91"/>
                  </a:lnTo>
                  <a:lnTo>
                    <a:pt x="57" y="143"/>
                  </a:lnTo>
                  <a:lnTo>
                    <a:pt x="126" y="143"/>
                  </a:lnTo>
                  <a:lnTo>
                    <a:pt x="126" y="69"/>
                  </a:lnTo>
                  <a:lnTo>
                    <a:pt x="144" y="69"/>
                  </a:lnTo>
                  <a:lnTo>
                    <a:pt x="109" y="35"/>
                  </a:lnTo>
                  <a:lnTo>
                    <a:pt x="70" y="0"/>
                  </a:lnTo>
                  <a:lnTo>
                    <a:pt x="48" y="22"/>
                  </a:lnTo>
                  <a:close/>
                </a:path>
              </a:pathLst>
            </a:custGeom>
            <a:solidFill>
              <a:schemeClr val="accent1">
                <a:alpha val="82000"/>
              </a:schemeClr>
            </a:solidFill>
            <a:ln w="3175">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latin typeface="微软雅黑" panose="020B0503020204020204" pitchFamily="34" charset="-122"/>
                <a:ea typeface="微软雅黑" panose="020B0503020204020204" pitchFamily="34" charset="-122"/>
              </a:endParaRPr>
            </a:p>
          </p:txBody>
        </p:sp>
      </p:grpSp>
      <p:grpSp>
        <p:nvGrpSpPr>
          <p:cNvPr id="7" name="组合 85"/>
          <p:cNvGrpSpPr>
            <a:grpSpLocks/>
          </p:cNvGrpSpPr>
          <p:nvPr/>
        </p:nvGrpSpPr>
        <p:grpSpPr bwMode="auto">
          <a:xfrm>
            <a:off x="4772801" y="1779826"/>
            <a:ext cx="1567224" cy="1569662"/>
            <a:chOff x="3503153" y="425941"/>
            <a:chExt cx="1020511" cy="1020680"/>
          </a:xfrm>
        </p:grpSpPr>
        <p:sp>
          <p:nvSpPr>
            <p:cNvPr id="8" name="椭圆 30"/>
            <p:cNvSpPr>
              <a:spLocks noChangeArrowheads="1"/>
            </p:cNvSpPr>
            <p:nvPr/>
          </p:nvSpPr>
          <p:spPr bwMode="auto">
            <a:xfrm>
              <a:off x="3567499" y="509161"/>
              <a:ext cx="868882" cy="868882"/>
            </a:xfrm>
            <a:prstGeom prst="ellipse">
              <a:avLst/>
            </a:prstGeom>
            <a:noFill/>
            <a:ln w="88900">
              <a:solidFill>
                <a:srgbClr val="C5C5C5">
                  <a:alpha val="76077"/>
                </a:srgbClr>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 name="空心弧 8"/>
            <p:cNvSpPr/>
            <p:nvPr/>
          </p:nvSpPr>
          <p:spPr>
            <a:xfrm rot="11639204">
              <a:off x="3503153" y="425941"/>
              <a:ext cx="1020511" cy="1020680"/>
            </a:xfrm>
            <a:prstGeom prst="blockArc">
              <a:avLst>
                <a:gd name="adj1" fmla="val 9360444"/>
                <a:gd name="adj2" fmla="val 1007868"/>
                <a:gd name="adj3" fmla="val 13719"/>
              </a:avLst>
            </a:prstGeom>
            <a:solidFill>
              <a:schemeClr val="accent2">
                <a:alpha val="68000"/>
              </a:schemeClr>
            </a:solidFill>
            <a:ln w="3175">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latin typeface="微软雅黑" panose="020B0503020204020204" pitchFamily="34" charset="-122"/>
                <a:ea typeface="微软雅黑" panose="020B0503020204020204" pitchFamily="34" charset="-122"/>
              </a:endParaRPr>
            </a:p>
          </p:txBody>
        </p:sp>
        <p:sp>
          <p:nvSpPr>
            <p:cNvPr id="10" name="椭圆 32"/>
            <p:cNvSpPr>
              <a:spLocks noChangeArrowheads="1"/>
            </p:cNvSpPr>
            <p:nvPr/>
          </p:nvSpPr>
          <p:spPr bwMode="auto">
            <a:xfrm rot="-4652746">
              <a:off x="3591144" y="508367"/>
              <a:ext cx="868882" cy="868882"/>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88900">
                  <a:solidFill>
                    <a:srgbClr val="000000"/>
                  </a:solidFill>
                  <a:miter lim="800000"/>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1" name="Freeform 224"/>
            <p:cNvSpPr>
              <a:spLocks noEditPoints="1"/>
            </p:cNvSpPr>
            <p:nvPr/>
          </p:nvSpPr>
          <p:spPr bwMode="auto">
            <a:xfrm>
              <a:off x="3754307" y="714053"/>
              <a:ext cx="495949" cy="457163"/>
            </a:xfrm>
            <a:custGeom>
              <a:avLst/>
              <a:gdLst>
                <a:gd name="T0" fmla="*/ 18 w 37"/>
                <a:gd name="T1" fmla="*/ 23 h 34"/>
                <a:gd name="T2" fmla="*/ 19 w 37"/>
                <a:gd name="T3" fmla="*/ 22 h 34"/>
                <a:gd name="T4" fmla="*/ 21 w 37"/>
                <a:gd name="T5" fmla="*/ 20 h 34"/>
                <a:gd name="T6" fmla="*/ 32 w 37"/>
                <a:gd name="T7" fmla="*/ 27 h 34"/>
                <a:gd name="T8" fmla="*/ 34 w 37"/>
                <a:gd name="T9" fmla="*/ 30 h 34"/>
                <a:gd name="T10" fmla="*/ 35 w 37"/>
                <a:gd name="T11" fmla="*/ 30 h 34"/>
                <a:gd name="T12" fmla="*/ 34 w 37"/>
                <a:gd name="T13" fmla="*/ 29 h 34"/>
                <a:gd name="T14" fmla="*/ 37 w 37"/>
                <a:gd name="T15" fmla="*/ 29 h 34"/>
                <a:gd name="T16" fmla="*/ 18 w 37"/>
                <a:gd name="T17" fmla="*/ 15 h 34"/>
                <a:gd name="T18" fmla="*/ 18 w 37"/>
                <a:gd name="T19" fmla="*/ 7 h 34"/>
                <a:gd name="T20" fmla="*/ 23 w 37"/>
                <a:gd name="T21" fmla="*/ 6 h 34"/>
                <a:gd name="T22" fmla="*/ 22 w 37"/>
                <a:gd name="T23" fmla="*/ 4 h 34"/>
                <a:gd name="T24" fmla="*/ 24 w 37"/>
                <a:gd name="T25" fmla="*/ 5 h 34"/>
                <a:gd name="T26" fmla="*/ 32 w 37"/>
                <a:gd name="T27" fmla="*/ 3 h 34"/>
                <a:gd name="T28" fmla="*/ 36 w 37"/>
                <a:gd name="T29" fmla="*/ 6 h 34"/>
                <a:gd name="T30" fmla="*/ 26 w 37"/>
                <a:gd name="T31" fmla="*/ 14 h 34"/>
                <a:gd name="T32" fmla="*/ 24 w 37"/>
                <a:gd name="T33" fmla="*/ 16 h 34"/>
                <a:gd name="T34" fmla="*/ 34 w 37"/>
                <a:gd name="T35" fmla="*/ 25 h 34"/>
                <a:gd name="T36" fmla="*/ 37 w 37"/>
                <a:gd name="T37" fmla="*/ 26 h 34"/>
                <a:gd name="T38" fmla="*/ 37 w 37"/>
                <a:gd name="T39" fmla="*/ 27 h 34"/>
                <a:gd name="T40" fmla="*/ 36 w 37"/>
                <a:gd name="T41" fmla="*/ 27 h 34"/>
                <a:gd name="T42" fmla="*/ 37 w 37"/>
                <a:gd name="T43" fmla="*/ 29 h 34"/>
                <a:gd name="T44" fmla="*/ 18 w 37"/>
                <a:gd name="T45" fmla="*/ 15 h 34"/>
                <a:gd name="T46" fmla="*/ 18 w 37"/>
                <a:gd name="T47" fmla="*/ 23 h 34"/>
                <a:gd name="T48" fmla="*/ 0 w 37"/>
                <a:gd name="T49" fmla="*/ 0 h 34"/>
                <a:gd name="T50" fmla="*/ 11 w 37"/>
                <a:gd name="T51" fmla="*/ 12 h 34"/>
                <a:gd name="T52" fmla="*/ 11 w 37"/>
                <a:gd name="T53" fmla="*/ 21 h 34"/>
                <a:gd name="T54" fmla="*/ 8 w 37"/>
                <a:gd name="T55" fmla="*/ 21 h 34"/>
                <a:gd name="T56" fmla="*/ 10 w 37"/>
                <a:gd name="T57" fmla="*/ 23 h 34"/>
                <a:gd name="T58" fmla="*/ 10 w 37"/>
                <a:gd name="T59" fmla="*/ 31 h 34"/>
                <a:gd name="T60" fmla="*/ 13 w 37"/>
                <a:gd name="T61" fmla="*/ 34 h 34"/>
                <a:gd name="T62" fmla="*/ 18 w 37"/>
                <a:gd name="T63" fmla="*/ 23 h 34"/>
                <a:gd name="T64" fmla="*/ 18 w 37"/>
                <a:gd name="T65" fmla="*/ 15 h 34"/>
                <a:gd name="T66" fmla="*/ 0 w 37"/>
                <a:gd name="T67" fmla="*/ 0 h 34"/>
                <a:gd name="T68" fmla="*/ 18 w 37"/>
                <a:gd name="T69" fmla="*/ 7 h 34"/>
                <a:gd name="T70" fmla="*/ 18 w 37"/>
                <a:gd name="T71" fmla="*/ 15 h 34"/>
                <a:gd name="T72" fmla="*/ 0 w 37"/>
                <a:gd name="T73" fmla="*/ 0 h 34"/>
                <a:gd name="T74" fmla="*/ 14 w 37"/>
                <a:gd name="T75" fmla="*/ 8 h 34"/>
                <a:gd name="T76" fmla="*/ 18 w 37"/>
                <a:gd name="T77"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34">
                  <a:moveTo>
                    <a:pt x="18" y="23"/>
                  </a:moveTo>
                  <a:cubicBezTo>
                    <a:pt x="19" y="22"/>
                    <a:pt x="19" y="22"/>
                    <a:pt x="19" y="22"/>
                  </a:cubicBezTo>
                  <a:cubicBezTo>
                    <a:pt x="20" y="22"/>
                    <a:pt x="20" y="21"/>
                    <a:pt x="21" y="20"/>
                  </a:cubicBezTo>
                  <a:cubicBezTo>
                    <a:pt x="26" y="24"/>
                    <a:pt x="30" y="27"/>
                    <a:pt x="32" y="27"/>
                  </a:cubicBezTo>
                  <a:cubicBezTo>
                    <a:pt x="33" y="28"/>
                    <a:pt x="33" y="30"/>
                    <a:pt x="34" y="30"/>
                  </a:cubicBezTo>
                  <a:cubicBezTo>
                    <a:pt x="34" y="31"/>
                    <a:pt x="34" y="30"/>
                    <a:pt x="35" y="30"/>
                  </a:cubicBezTo>
                  <a:cubicBezTo>
                    <a:pt x="34" y="30"/>
                    <a:pt x="34" y="29"/>
                    <a:pt x="34" y="29"/>
                  </a:cubicBezTo>
                  <a:cubicBezTo>
                    <a:pt x="36" y="29"/>
                    <a:pt x="37" y="30"/>
                    <a:pt x="37" y="29"/>
                  </a:cubicBezTo>
                  <a:cubicBezTo>
                    <a:pt x="18" y="15"/>
                    <a:pt x="18" y="15"/>
                    <a:pt x="18" y="15"/>
                  </a:cubicBezTo>
                  <a:cubicBezTo>
                    <a:pt x="18" y="7"/>
                    <a:pt x="18" y="7"/>
                    <a:pt x="18" y="7"/>
                  </a:cubicBezTo>
                  <a:cubicBezTo>
                    <a:pt x="23" y="6"/>
                    <a:pt x="23" y="6"/>
                    <a:pt x="23" y="6"/>
                  </a:cubicBezTo>
                  <a:cubicBezTo>
                    <a:pt x="23" y="6"/>
                    <a:pt x="23" y="5"/>
                    <a:pt x="22" y="4"/>
                  </a:cubicBezTo>
                  <a:cubicBezTo>
                    <a:pt x="23" y="4"/>
                    <a:pt x="23" y="4"/>
                    <a:pt x="24" y="5"/>
                  </a:cubicBezTo>
                  <a:cubicBezTo>
                    <a:pt x="27" y="5"/>
                    <a:pt x="30" y="3"/>
                    <a:pt x="32" y="3"/>
                  </a:cubicBezTo>
                  <a:cubicBezTo>
                    <a:pt x="34" y="3"/>
                    <a:pt x="35" y="5"/>
                    <a:pt x="36" y="6"/>
                  </a:cubicBezTo>
                  <a:cubicBezTo>
                    <a:pt x="32" y="8"/>
                    <a:pt x="28" y="10"/>
                    <a:pt x="26" y="14"/>
                  </a:cubicBezTo>
                  <a:cubicBezTo>
                    <a:pt x="25" y="14"/>
                    <a:pt x="25" y="15"/>
                    <a:pt x="24" y="16"/>
                  </a:cubicBezTo>
                  <a:cubicBezTo>
                    <a:pt x="29" y="20"/>
                    <a:pt x="33" y="24"/>
                    <a:pt x="34" y="25"/>
                  </a:cubicBezTo>
                  <a:cubicBezTo>
                    <a:pt x="35" y="26"/>
                    <a:pt x="36" y="26"/>
                    <a:pt x="37" y="26"/>
                  </a:cubicBezTo>
                  <a:cubicBezTo>
                    <a:pt x="37" y="27"/>
                    <a:pt x="37" y="27"/>
                    <a:pt x="37" y="27"/>
                  </a:cubicBezTo>
                  <a:cubicBezTo>
                    <a:pt x="36" y="27"/>
                    <a:pt x="36" y="27"/>
                    <a:pt x="36" y="27"/>
                  </a:cubicBezTo>
                  <a:cubicBezTo>
                    <a:pt x="37" y="28"/>
                    <a:pt x="37" y="29"/>
                    <a:pt x="37" y="29"/>
                  </a:cubicBezTo>
                  <a:cubicBezTo>
                    <a:pt x="18" y="15"/>
                    <a:pt x="18" y="15"/>
                    <a:pt x="18" y="15"/>
                  </a:cubicBezTo>
                  <a:cubicBezTo>
                    <a:pt x="18" y="23"/>
                    <a:pt x="18" y="23"/>
                    <a:pt x="18" y="23"/>
                  </a:cubicBezTo>
                  <a:moveTo>
                    <a:pt x="0" y="0"/>
                  </a:moveTo>
                  <a:cubicBezTo>
                    <a:pt x="1" y="4"/>
                    <a:pt x="5" y="8"/>
                    <a:pt x="11" y="12"/>
                  </a:cubicBezTo>
                  <a:cubicBezTo>
                    <a:pt x="11" y="15"/>
                    <a:pt x="11" y="18"/>
                    <a:pt x="11" y="21"/>
                  </a:cubicBezTo>
                  <a:cubicBezTo>
                    <a:pt x="11" y="21"/>
                    <a:pt x="10" y="21"/>
                    <a:pt x="8" y="21"/>
                  </a:cubicBezTo>
                  <a:cubicBezTo>
                    <a:pt x="9" y="21"/>
                    <a:pt x="9" y="22"/>
                    <a:pt x="10" y="23"/>
                  </a:cubicBezTo>
                  <a:cubicBezTo>
                    <a:pt x="10" y="25"/>
                    <a:pt x="9" y="28"/>
                    <a:pt x="10" y="31"/>
                  </a:cubicBezTo>
                  <a:cubicBezTo>
                    <a:pt x="10" y="32"/>
                    <a:pt x="12" y="33"/>
                    <a:pt x="13" y="34"/>
                  </a:cubicBezTo>
                  <a:cubicBezTo>
                    <a:pt x="15" y="29"/>
                    <a:pt x="16" y="25"/>
                    <a:pt x="18" y="23"/>
                  </a:cubicBezTo>
                  <a:cubicBezTo>
                    <a:pt x="18" y="15"/>
                    <a:pt x="18" y="15"/>
                    <a:pt x="18" y="15"/>
                  </a:cubicBezTo>
                  <a:cubicBezTo>
                    <a:pt x="0" y="0"/>
                    <a:pt x="0" y="0"/>
                    <a:pt x="0" y="0"/>
                  </a:cubicBezTo>
                  <a:moveTo>
                    <a:pt x="18" y="7"/>
                  </a:moveTo>
                  <a:cubicBezTo>
                    <a:pt x="18" y="15"/>
                    <a:pt x="18" y="15"/>
                    <a:pt x="18" y="15"/>
                  </a:cubicBezTo>
                  <a:cubicBezTo>
                    <a:pt x="0" y="0"/>
                    <a:pt x="0" y="0"/>
                    <a:pt x="0" y="0"/>
                  </a:cubicBezTo>
                  <a:cubicBezTo>
                    <a:pt x="4" y="0"/>
                    <a:pt x="9" y="3"/>
                    <a:pt x="14" y="8"/>
                  </a:cubicBezTo>
                  <a:cubicBezTo>
                    <a:pt x="18" y="7"/>
                    <a:pt x="18" y="7"/>
                    <a:pt x="18" y="7"/>
                  </a:cubicBezTo>
                </a:path>
              </a:pathLst>
            </a:custGeom>
            <a:solidFill>
              <a:schemeClr val="accent2">
                <a:alpha val="68000"/>
              </a:schemeClr>
            </a:solidFill>
            <a:ln w="3175">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latin typeface="微软雅黑" panose="020B0503020204020204" pitchFamily="34" charset="-122"/>
                <a:ea typeface="微软雅黑" panose="020B0503020204020204" pitchFamily="34" charset="-122"/>
              </a:endParaRPr>
            </a:p>
          </p:txBody>
        </p:sp>
      </p:grpSp>
      <p:grpSp>
        <p:nvGrpSpPr>
          <p:cNvPr id="12" name="组合 1"/>
          <p:cNvGrpSpPr>
            <a:grpSpLocks/>
          </p:cNvGrpSpPr>
          <p:nvPr/>
        </p:nvGrpSpPr>
        <p:grpSpPr bwMode="auto">
          <a:xfrm>
            <a:off x="6677185" y="1773826"/>
            <a:ext cx="1567223" cy="1569662"/>
            <a:chOff x="6045201" y="1179620"/>
            <a:chExt cx="1019175" cy="1021169"/>
          </a:xfrm>
        </p:grpSpPr>
        <p:sp>
          <p:nvSpPr>
            <p:cNvPr id="13" name="椭圆 36"/>
            <p:cNvSpPr>
              <a:spLocks noChangeArrowheads="1"/>
            </p:cNvSpPr>
            <p:nvPr/>
          </p:nvSpPr>
          <p:spPr bwMode="auto">
            <a:xfrm rot="-1105102">
              <a:off x="6114674" y="1257957"/>
              <a:ext cx="868896" cy="869299"/>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88900">
                  <a:solidFill>
                    <a:srgbClr val="000000"/>
                  </a:solidFill>
                  <a:miter lim="800000"/>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nvGrpSpPr>
            <p:cNvPr id="14" name="组合 138"/>
            <p:cNvGrpSpPr>
              <a:grpSpLocks/>
            </p:cNvGrpSpPr>
            <p:nvPr/>
          </p:nvGrpSpPr>
          <p:grpSpPr bwMode="auto">
            <a:xfrm>
              <a:off x="6109401" y="1255983"/>
              <a:ext cx="868896" cy="869299"/>
              <a:chOff x="6119374" y="1262463"/>
              <a:chExt cx="868882" cy="868882"/>
            </a:xfrm>
          </p:grpSpPr>
          <p:sp>
            <p:nvSpPr>
              <p:cNvPr id="16" name="椭圆 34"/>
              <p:cNvSpPr>
                <a:spLocks noChangeArrowheads="1"/>
              </p:cNvSpPr>
              <p:nvPr/>
            </p:nvSpPr>
            <p:spPr bwMode="auto">
              <a:xfrm>
                <a:off x="6119374" y="1262463"/>
                <a:ext cx="868882" cy="868882"/>
              </a:xfrm>
              <a:prstGeom prst="ellipse">
                <a:avLst/>
              </a:prstGeom>
              <a:noFill/>
              <a:ln w="88900">
                <a:solidFill>
                  <a:srgbClr val="C5C5C5">
                    <a:alpha val="76077"/>
                  </a:srgbClr>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7" name="Freeform 6"/>
              <p:cNvSpPr>
                <a:spLocks/>
              </p:cNvSpPr>
              <p:nvPr/>
            </p:nvSpPr>
            <p:spPr bwMode="auto">
              <a:xfrm>
                <a:off x="6325109" y="1435355"/>
                <a:ext cx="477830" cy="455576"/>
              </a:xfrm>
              <a:custGeom>
                <a:avLst/>
                <a:gdLst>
                  <a:gd name="T0" fmla="*/ 106 w 205"/>
                  <a:gd name="T1" fmla="*/ 4 h 196"/>
                  <a:gd name="T2" fmla="*/ 120 w 205"/>
                  <a:gd name="T3" fmla="*/ 13 h 196"/>
                  <a:gd name="T4" fmla="*/ 122 w 205"/>
                  <a:gd name="T5" fmla="*/ 15 h 196"/>
                  <a:gd name="T6" fmla="*/ 124 w 205"/>
                  <a:gd name="T7" fmla="*/ 19 h 196"/>
                  <a:gd name="T8" fmla="*/ 127 w 205"/>
                  <a:gd name="T9" fmla="*/ 23 h 196"/>
                  <a:gd name="T10" fmla="*/ 129 w 205"/>
                  <a:gd name="T11" fmla="*/ 28 h 196"/>
                  <a:gd name="T12" fmla="*/ 131 w 205"/>
                  <a:gd name="T13" fmla="*/ 46 h 196"/>
                  <a:gd name="T14" fmla="*/ 129 w 205"/>
                  <a:gd name="T15" fmla="*/ 67 h 196"/>
                  <a:gd name="T16" fmla="*/ 127 w 205"/>
                  <a:gd name="T17" fmla="*/ 71 h 196"/>
                  <a:gd name="T18" fmla="*/ 124 w 205"/>
                  <a:gd name="T19" fmla="*/ 75 h 196"/>
                  <a:gd name="T20" fmla="*/ 122 w 205"/>
                  <a:gd name="T21" fmla="*/ 78 h 196"/>
                  <a:gd name="T22" fmla="*/ 120 w 205"/>
                  <a:gd name="T23" fmla="*/ 87 h 196"/>
                  <a:gd name="T24" fmla="*/ 118 w 205"/>
                  <a:gd name="T25" fmla="*/ 93 h 196"/>
                  <a:gd name="T26" fmla="*/ 118 w 205"/>
                  <a:gd name="T27" fmla="*/ 102 h 196"/>
                  <a:gd name="T28" fmla="*/ 122 w 205"/>
                  <a:gd name="T29" fmla="*/ 105 h 196"/>
                  <a:gd name="T30" fmla="*/ 125 w 205"/>
                  <a:gd name="T31" fmla="*/ 107 h 196"/>
                  <a:gd name="T32" fmla="*/ 128 w 205"/>
                  <a:gd name="T33" fmla="*/ 110 h 196"/>
                  <a:gd name="T34" fmla="*/ 130 w 205"/>
                  <a:gd name="T35" fmla="*/ 112 h 196"/>
                  <a:gd name="T36" fmla="*/ 134 w 205"/>
                  <a:gd name="T37" fmla="*/ 114 h 196"/>
                  <a:gd name="T38" fmla="*/ 139 w 205"/>
                  <a:gd name="T39" fmla="*/ 117 h 196"/>
                  <a:gd name="T40" fmla="*/ 147 w 205"/>
                  <a:gd name="T41" fmla="*/ 119 h 196"/>
                  <a:gd name="T42" fmla="*/ 155 w 205"/>
                  <a:gd name="T43" fmla="*/ 121 h 196"/>
                  <a:gd name="T44" fmla="*/ 166 w 205"/>
                  <a:gd name="T45" fmla="*/ 124 h 196"/>
                  <a:gd name="T46" fmla="*/ 181 w 205"/>
                  <a:gd name="T47" fmla="*/ 195 h 196"/>
                  <a:gd name="T48" fmla="*/ 1 w 205"/>
                  <a:gd name="T49" fmla="*/ 178 h 196"/>
                  <a:gd name="T50" fmla="*/ 3 w 205"/>
                  <a:gd name="T51" fmla="*/ 163 h 196"/>
                  <a:gd name="T52" fmla="*/ 5 w 205"/>
                  <a:gd name="T53" fmla="*/ 154 h 196"/>
                  <a:gd name="T54" fmla="*/ 8 w 205"/>
                  <a:gd name="T55" fmla="*/ 148 h 196"/>
                  <a:gd name="T56" fmla="*/ 10 w 205"/>
                  <a:gd name="T57" fmla="*/ 138 h 196"/>
                  <a:gd name="T58" fmla="*/ 12 w 205"/>
                  <a:gd name="T59" fmla="*/ 135 h 196"/>
                  <a:gd name="T60" fmla="*/ 15 w 205"/>
                  <a:gd name="T61" fmla="*/ 133 h 196"/>
                  <a:gd name="T62" fmla="*/ 19 w 205"/>
                  <a:gd name="T63" fmla="*/ 130 h 196"/>
                  <a:gd name="T64" fmla="*/ 24 w 205"/>
                  <a:gd name="T65" fmla="*/ 128 h 196"/>
                  <a:gd name="T66" fmla="*/ 30 w 205"/>
                  <a:gd name="T67" fmla="*/ 125 h 196"/>
                  <a:gd name="T68" fmla="*/ 35 w 205"/>
                  <a:gd name="T69" fmla="*/ 123 h 196"/>
                  <a:gd name="T70" fmla="*/ 42 w 205"/>
                  <a:gd name="T71" fmla="*/ 121 h 196"/>
                  <a:gd name="T72" fmla="*/ 48 w 205"/>
                  <a:gd name="T73" fmla="*/ 118 h 196"/>
                  <a:gd name="T74" fmla="*/ 53 w 205"/>
                  <a:gd name="T75" fmla="*/ 116 h 196"/>
                  <a:gd name="T76" fmla="*/ 55 w 205"/>
                  <a:gd name="T77" fmla="*/ 114 h 196"/>
                  <a:gd name="T78" fmla="*/ 57 w 205"/>
                  <a:gd name="T79" fmla="*/ 111 h 196"/>
                  <a:gd name="T80" fmla="*/ 60 w 205"/>
                  <a:gd name="T81" fmla="*/ 108 h 196"/>
                  <a:gd name="T82" fmla="*/ 62 w 205"/>
                  <a:gd name="T83" fmla="*/ 106 h 196"/>
                  <a:gd name="T84" fmla="*/ 66 w 205"/>
                  <a:gd name="T85" fmla="*/ 104 h 196"/>
                  <a:gd name="T86" fmla="*/ 68 w 205"/>
                  <a:gd name="T87" fmla="*/ 99 h 196"/>
                  <a:gd name="T88" fmla="*/ 67 w 205"/>
                  <a:gd name="T89" fmla="*/ 87 h 196"/>
                  <a:gd name="T90" fmla="*/ 65 w 205"/>
                  <a:gd name="T91" fmla="*/ 80 h 196"/>
                  <a:gd name="T92" fmla="*/ 62 w 205"/>
                  <a:gd name="T93" fmla="*/ 74 h 196"/>
                  <a:gd name="T94" fmla="*/ 60 w 205"/>
                  <a:gd name="T95" fmla="*/ 70 h 196"/>
                  <a:gd name="T96" fmla="*/ 58 w 205"/>
                  <a:gd name="T97" fmla="*/ 66 h 196"/>
                  <a:gd name="T98" fmla="*/ 55 w 205"/>
                  <a:gd name="T99" fmla="*/ 59 h 196"/>
                  <a:gd name="T100" fmla="*/ 56 w 205"/>
                  <a:gd name="T101" fmla="*/ 48 h 196"/>
                  <a:gd name="T102" fmla="*/ 58 w 205"/>
                  <a:gd name="T103" fmla="*/ 20 h 196"/>
                  <a:gd name="T104" fmla="*/ 61 w 205"/>
                  <a:gd name="T105" fmla="*/ 16 h 196"/>
                  <a:gd name="T106" fmla="*/ 63 w 205"/>
                  <a:gd name="T107" fmla="*/ 13 h 196"/>
                  <a:gd name="T108" fmla="*/ 66 w 205"/>
                  <a:gd name="T109" fmla="*/ 11 h 196"/>
                  <a:gd name="T110" fmla="*/ 70 w 205"/>
                  <a:gd name="T111" fmla="*/ 9 h 196"/>
                  <a:gd name="T112" fmla="*/ 78 w 205"/>
                  <a:gd name="T113" fmla="*/ 6 h 196"/>
                  <a:gd name="T114" fmla="*/ 83 w 205"/>
                  <a:gd name="T115" fmla="*/ 4 h 196"/>
                  <a:gd name="T116" fmla="*/ 87 w 205"/>
                  <a:gd name="T117" fmla="*/ 1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5" h="196">
                    <a:moveTo>
                      <a:pt x="99" y="1"/>
                    </a:moveTo>
                    <a:cubicBezTo>
                      <a:pt x="100" y="2"/>
                      <a:pt x="100" y="2"/>
                      <a:pt x="100" y="2"/>
                    </a:cubicBezTo>
                    <a:cubicBezTo>
                      <a:pt x="102" y="2"/>
                      <a:pt x="102" y="2"/>
                      <a:pt x="102" y="2"/>
                    </a:cubicBezTo>
                    <a:cubicBezTo>
                      <a:pt x="103" y="3"/>
                      <a:pt x="103" y="3"/>
                      <a:pt x="103" y="3"/>
                    </a:cubicBezTo>
                    <a:cubicBezTo>
                      <a:pt x="104" y="3"/>
                      <a:pt x="104" y="3"/>
                      <a:pt x="104" y="3"/>
                    </a:cubicBezTo>
                    <a:cubicBezTo>
                      <a:pt x="105" y="3"/>
                      <a:pt x="105" y="3"/>
                      <a:pt x="105" y="3"/>
                    </a:cubicBezTo>
                    <a:cubicBezTo>
                      <a:pt x="106" y="4"/>
                      <a:pt x="106" y="4"/>
                      <a:pt x="106" y="4"/>
                    </a:cubicBezTo>
                    <a:cubicBezTo>
                      <a:pt x="107" y="4"/>
                      <a:pt x="107" y="4"/>
                      <a:pt x="107" y="4"/>
                    </a:cubicBezTo>
                    <a:cubicBezTo>
                      <a:pt x="107" y="4"/>
                      <a:pt x="107" y="4"/>
                      <a:pt x="107" y="4"/>
                    </a:cubicBezTo>
                    <a:cubicBezTo>
                      <a:pt x="111" y="5"/>
                      <a:pt x="113" y="3"/>
                      <a:pt x="113" y="0"/>
                    </a:cubicBezTo>
                    <a:cubicBezTo>
                      <a:pt x="115" y="2"/>
                      <a:pt x="115" y="5"/>
                      <a:pt x="113" y="6"/>
                    </a:cubicBezTo>
                    <a:cubicBezTo>
                      <a:pt x="115" y="7"/>
                      <a:pt x="118" y="2"/>
                      <a:pt x="124" y="5"/>
                    </a:cubicBezTo>
                    <a:cubicBezTo>
                      <a:pt x="119" y="5"/>
                      <a:pt x="117" y="9"/>
                      <a:pt x="120" y="13"/>
                    </a:cubicBezTo>
                    <a:cubicBezTo>
                      <a:pt x="120" y="13"/>
                      <a:pt x="120" y="13"/>
                      <a:pt x="120" y="13"/>
                    </a:cubicBezTo>
                    <a:cubicBezTo>
                      <a:pt x="120" y="13"/>
                      <a:pt x="120" y="13"/>
                      <a:pt x="120" y="13"/>
                    </a:cubicBezTo>
                    <a:cubicBezTo>
                      <a:pt x="121" y="14"/>
                      <a:pt x="121" y="14"/>
                      <a:pt x="121" y="14"/>
                    </a:cubicBezTo>
                    <a:cubicBezTo>
                      <a:pt x="121" y="14"/>
                      <a:pt x="121" y="14"/>
                      <a:pt x="121" y="14"/>
                    </a:cubicBezTo>
                    <a:cubicBezTo>
                      <a:pt x="121" y="14"/>
                      <a:pt x="121" y="14"/>
                      <a:pt x="121" y="14"/>
                    </a:cubicBezTo>
                    <a:cubicBezTo>
                      <a:pt x="122" y="15"/>
                      <a:pt x="122" y="15"/>
                      <a:pt x="122" y="15"/>
                    </a:cubicBezTo>
                    <a:cubicBezTo>
                      <a:pt x="122" y="15"/>
                      <a:pt x="122" y="15"/>
                      <a:pt x="122" y="15"/>
                    </a:cubicBezTo>
                    <a:cubicBezTo>
                      <a:pt x="122" y="15"/>
                      <a:pt x="122" y="15"/>
                      <a:pt x="122" y="15"/>
                    </a:cubicBezTo>
                    <a:cubicBezTo>
                      <a:pt x="122" y="16"/>
                      <a:pt x="122" y="16"/>
                      <a:pt x="122" y="16"/>
                    </a:cubicBezTo>
                    <a:cubicBezTo>
                      <a:pt x="123" y="16"/>
                      <a:pt x="123" y="16"/>
                      <a:pt x="123" y="16"/>
                    </a:cubicBezTo>
                    <a:cubicBezTo>
                      <a:pt x="123" y="17"/>
                      <a:pt x="123" y="17"/>
                      <a:pt x="123" y="17"/>
                    </a:cubicBezTo>
                    <a:cubicBezTo>
                      <a:pt x="123" y="17"/>
                      <a:pt x="123" y="17"/>
                      <a:pt x="123" y="17"/>
                    </a:cubicBezTo>
                    <a:cubicBezTo>
                      <a:pt x="124" y="18"/>
                      <a:pt x="124" y="18"/>
                      <a:pt x="124" y="18"/>
                    </a:cubicBezTo>
                    <a:cubicBezTo>
                      <a:pt x="124" y="18"/>
                      <a:pt x="124" y="18"/>
                      <a:pt x="124" y="18"/>
                    </a:cubicBezTo>
                    <a:cubicBezTo>
                      <a:pt x="124" y="19"/>
                      <a:pt x="124" y="19"/>
                      <a:pt x="124" y="19"/>
                    </a:cubicBezTo>
                    <a:cubicBezTo>
                      <a:pt x="125" y="19"/>
                      <a:pt x="125" y="19"/>
                      <a:pt x="125" y="19"/>
                    </a:cubicBezTo>
                    <a:cubicBezTo>
                      <a:pt x="125" y="19"/>
                      <a:pt x="125" y="19"/>
                      <a:pt x="125" y="19"/>
                    </a:cubicBezTo>
                    <a:cubicBezTo>
                      <a:pt x="125" y="20"/>
                      <a:pt x="125" y="20"/>
                      <a:pt x="125" y="20"/>
                    </a:cubicBezTo>
                    <a:cubicBezTo>
                      <a:pt x="126" y="21"/>
                      <a:pt x="126" y="21"/>
                      <a:pt x="126" y="21"/>
                    </a:cubicBezTo>
                    <a:cubicBezTo>
                      <a:pt x="126" y="21"/>
                      <a:pt x="126" y="21"/>
                      <a:pt x="126" y="21"/>
                    </a:cubicBezTo>
                    <a:cubicBezTo>
                      <a:pt x="126" y="22"/>
                      <a:pt x="126" y="22"/>
                      <a:pt x="126" y="22"/>
                    </a:cubicBezTo>
                    <a:cubicBezTo>
                      <a:pt x="127" y="23"/>
                      <a:pt x="127" y="23"/>
                      <a:pt x="127" y="23"/>
                    </a:cubicBezTo>
                    <a:cubicBezTo>
                      <a:pt x="127" y="23"/>
                      <a:pt x="127" y="23"/>
                      <a:pt x="127" y="23"/>
                    </a:cubicBezTo>
                    <a:cubicBezTo>
                      <a:pt x="127" y="24"/>
                      <a:pt x="127" y="24"/>
                      <a:pt x="127" y="24"/>
                    </a:cubicBezTo>
                    <a:cubicBezTo>
                      <a:pt x="128" y="25"/>
                      <a:pt x="128" y="25"/>
                      <a:pt x="128" y="25"/>
                    </a:cubicBezTo>
                    <a:cubicBezTo>
                      <a:pt x="128" y="26"/>
                      <a:pt x="128" y="26"/>
                      <a:pt x="128" y="26"/>
                    </a:cubicBezTo>
                    <a:cubicBezTo>
                      <a:pt x="128" y="26"/>
                      <a:pt x="128" y="26"/>
                      <a:pt x="128" y="26"/>
                    </a:cubicBezTo>
                    <a:cubicBezTo>
                      <a:pt x="128" y="27"/>
                      <a:pt x="128" y="27"/>
                      <a:pt x="128" y="27"/>
                    </a:cubicBezTo>
                    <a:cubicBezTo>
                      <a:pt x="129" y="28"/>
                      <a:pt x="129" y="28"/>
                      <a:pt x="129" y="28"/>
                    </a:cubicBezTo>
                    <a:cubicBezTo>
                      <a:pt x="129" y="30"/>
                      <a:pt x="129" y="30"/>
                      <a:pt x="129" y="30"/>
                    </a:cubicBezTo>
                    <a:cubicBezTo>
                      <a:pt x="130" y="31"/>
                      <a:pt x="130" y="31"/>
                      <a:pt x="130" y="31"/>
                    </a:cubicBezTo>
                    <a:cubicBezTo>
                      <a:pt x="130" y="33"/>
                      <a:pt x="130" y="33"/>
                      <a:pt x="130" y="33"/>
                    </a:cubicBezTo>
                    <a:cubicBezTo>
                      <a:pt x="130" y="35"/>
                      <a:pt x="130" y="35"/>
                      <a:pt x="130" y="35"/>
                    </a:cubicBezTo>
                    <a:cubicBezTo>
                      <a:pt x="130" y="38"/>
                      <a:pt x="130" y="38"/>
                      <a:pt x="130" y="38"/>
                    </a:cubicBezTo>
                    <a:cubicBezTo>
                      <a:pt x="130" y="40"/>
                      <a:pt x="130" y="42"/>
                      <a:pt x="130" y="44"/>
                    </a:cubicBezTo>
                    <a:cubicBezTo>
                      <a:pt x="130" y="45"/>
                      <a:pt x="130" y="46"/>
                      <a:pt x="131" y="46"/>
                    </a:cubicBezTo>
                    <a:cubicBezTo>
                      <a:pt x="132" y="50"/>
                      <a:pt x="131" y="54"/>
                      <a:pt x="131" y="57"/>
                    </a:cubicBezTo>
                    <a:cubicBezTo>
                      <a:pt x="130" y="62"/>
                      <a:pt x="130" y="62"/>
                      <a:pt x="130" y="62"/>
                    </a:cubicBezTo>
                    <a:cubicBezTo>
                      <a:pt x="130" y="64"/>
                      <a:pt x="130" y="64"/>
                      <a:pt x="130" y="64"/>
                    </a:cubicBezTo>
                    <a:cubicBezTo>
                      <a:pt x="130" y="65"/>
                      <a:pt x="130" y="65"/>
                      <a:pt x="130" y="65"/>
                    </a:cubicBezTo>
                    <a:cubicBezTo>
                      <a:pt x="130" y="66"/>
                      <a:pt x="130" y="66"/>
                      <a:pt x="130" y="66"/>
                    </a:cubicBezTo>
                    <a:cubicBezTo>
                      <a:pt x="129" y="66"/>
                      <a:pt x="129" y="66"/>
                      <a:pt x="129" y="66"/>
                    </a:cubicBezTo>
                    <a:cubicBezTo>
                      <a:pt x="129" y="67"/>
                      <a:pt x="129" y="67"/>
                      <a:pt x="129" y="67"/>
                    </a:cubicBezTo>
                    <a:cubicBezTo>
                      <a:pt x="128" y="68"/>
                      <a:pt x="128" y="68"/>
                      <a:pt x="128" y="68"/>
                    </a:cubicBezTo>
                    <a:cubicBezTo>
                      <a:pt x="128" y="68"/>
                      <a:pt x="128" y="68"/>
                      <a:pt x="128" y="68"/>
                    </a:cubicBezTo>
                    <a:cubicBezTo>
                      <a:pt x="128" y="69"/>
                      <a:pt x="128" y="69"/>
                      <a:pt x="128" y="69"/>
                    </a:cubicBezTo>
                    <a:cubicBezTo>
                      <a:pt x="128" y="69"/>
                      <a:pt x="128" y="69"/>
                      <a:pt x="128" y="69"/>
                    </a:cubicBezTo>
                    <a:cubicBezTo>
                      <a:pt x="127" y="70"/>
                      <a:pt x="127" y="70"/>
                      <a:pt x="127" y="70"/>
                    </a:cubicBezTo>
                    <a:cubicBezTo>
                      <a:pt x="127" y="70"/>
                      <a:pt x="127" y="70"/>
                      <a:pt x="127" y="70"/>
                    </a:cubicBezTo>
                    <a:cubicBezTo>
                      <a:pt x="127" y="71"/>
                      <a:pt x="127" y="71"/>
                      <a:pt x="127" y="71"/>
                    </a:cubicBezTo>
                    <a:cubicBezTo>
                      <a:pt x="126" y="71"/>
                      <a:pt x="126" y="71"/>
                      <a:pt x="126" y="71"/>
                    </a:cubicBezTo>
                    <a:cubicBezTo>
                      <a:pt x="126" y="72"/>
                      <a:pt x="126" y="72"/>
                      <a:pt x="126" y="72"/>
                    </a:cubicBezTo>
                    <a:cubicBezTo>
                      <a:pt x="126" y="73"/>
                      <a:pt x="126" y="73"/>
                      <a:pt x="126" y="73"/>
                    </a:cubicBezTo>
                    <a:cubicBezTo>
                      <a:pt x="125" y="74"/>
                      <a:pt x="125" y="74"/>
                      <a:pt x="125" y="74"/>
                    </a:cubicBezTo>
                    <a:cubicBezTo>
                      <a:pt x="125" y="74"/>
                      <a:pt x="125" y="74"/>
                      <a:pt x="125" y="74"/>
                    </a:cubicBezTo>
                    <a:cubicBezTo>
                      <a:pt x="125" y="75"/>
                      <a:pt x="125" y="75"/>
                      <a:pt x="125" y="75"/>
                    </a:cubicBezTo>
                    <a:cubicBezTo>
                      <a:pt x="124" y="75"/>
                      <a:pt x="124" y="75"/>
                      <a:pt x="124" y="75"/>
                    </a:cubicBezTo>
                    <a:cubicBezTo>
                      <a:pt x="124" y="76"/>
                      <a:pt x="124" y="76"/>
                      <a:pt x="124" y="76"/>
                    </a:cubicBezTo>
                    <a:cubicBezTo>
                      <a:pt x="124" y="76"/>
                      <a:pt x="124" y="76"/>
                      <a:pt x="124" y="76"/>
                    </a:cubicBezTo>
                    <a:cubicBezTo>
                      <a:pt x="123" y="76"/>
                      <a:pt x="123" y="76"/>
                      <a:pt x="123" y="76"/>
                    </a:cubicBezTo>
                    <a:cubicBezTo>
                      <a:pt x="123" y="77"/>
                      <a:pt x="123" y="77"/>
                      <a:pt x="123" y="77"/>
                    </a:cubicBezTo>
                    <a:cubicBezTo>
                      <a:pt x="123" y="77"/>
                      <a:pt x="123" y="77"/>
                      <a:pt x="123" y="77"/>
                    </a:cubicBezTo>
                    <a:cubicBezTo>
                      <a:pt x="122" y="78"/>
                      <a:pt x="122" y="78"/>
                      <a:pt x="122" y="78"/>
                    </a:cubicBezTo>
                    <a:cubicBezTo>
                      <a:pt x="122" y="78"/>
                      <a:pt x="122" y="78"/>
                      <a:pt x="122" y="78"/>
                    </a:cubicBezTo>
                    <a:cubicBezTo>
                      <a:pt x="122" y="79"/>
                      <a:pt x="122" y="79"/>
                      <a:pt x="122" y="79"/>
                    </a:cubicBezTo>
                    <a:cubicBezTo>
                      <a:pt x="122" y="80"/>
                      <a:pt x="122" y="80"/>
                      <a:pt x="122" y="80"/>
                    </a:cubicBezTo>
                    <a:cubicBezTo>
                      <a:pt x="121" y="81"/>
                      <a:pt x="121" y="81"/>
                      <a:pt x="121" y="81"/>
                    </a:cubicBezTo>
                    <a:cubicBezTo>
                      <a:pt x="121" y="83"/>
                      <a:pt x="121" y="83"/>
                      <a:pt x="121" y="83"/>
                    </a:cubicBezTo>
                    <a:cubicBezTo>
                      <a:pt x="121" y="84"/>
                      <a:pt x="121" y="84"/>
                      <a:pt x="121" y="84"/>
                    </a:cubicBezTo>
                    <a:cubicBezTo>
                      <a:pt x="120" y="86"/>
                      <a:pt x="120" y="86"/>
                      <a:pt x="120" y="86"/>
                    </a:cubicBezTo>
                    <a:cubicBezTo>
                      <a:pt x="120" y="87"/>
                      <a:pt x="120" y="87"/>
                      <a:pt x="120" y="87"/>
                    </a:cubicBezTo>
                    <a:cubicBezTo>
                      <a:pt x="120" y="88"/>
                      <a:pt x="120" y="88"/>
                      <a:pt x="120" y="88"/>
                    </a:cubicBezTo>
                    <a:cubicBezTo>
                      <a:pt x="119" y="89"/>
                      <a:pt x="119" y="89"/>
                      <a:pt x="119" y="89"/>
                    </a:cubicBezTo>
                    <a:cubicBezTo>
                      <a:pt x="119" y="90"/>
                      <a:pt x="119" y="90"/>
                      <a:pt x="119" y="90"/>
                    </a:cubicBezTo>
                    <a:cubicBezTo>
                      <a:pt x="119" y="91"/>
                      <a:pt x="119" y="91"/>
                      <a:pt x="119" y="91"/>
                    </a:cubicBezTo>
                    <a:cubicBezTo>
                      <a:pt x="118" y="91"/>
                      <a:pt x="118" y="91"/>
                      <a:pt x="118" y="91"/>
                    </a:cubicBezTo>
                    <a:cubicBezTo>
                      <a:pt x="118" y="92"/>
                      <a:pt x="118" y="92"/>
                      <a:pt x="118" y="92"/>
                    </a:cubicBezTo>
                    <a:cubicBezTo>
                      <a:pt x="118" y="93"/>
                      <a:pt x="118" y="93"/>
                      <a:pt x="118" y="93"/>
                    </a:cubicBezTo>
                    <a:cubicBezTo>
                      <a:pt x="117" y="94"/>
                      <a:pt x="117" y="94"/>
                      <a:pt x="117" y="94"/>
                    </a:cubicBezTo>
                    <a:cubicBezTo>
                      <a:pt x="117" y="95"/>
                      <a:pt x="117" y="95"/>
                      <a:pt x="117" y="95"/>
                    </a:cubicBezTo>
                    <a:cubicBezTo>
                      <a:pt x="117" y="97"/>
                      <a:pt x="117" y="97"/>
                      <a:pt x="117" y="97"/>
                    </a:cubicBezTo>
                    <a:cubicBezTo>
                      <a:pt x="117" y="99"/>
                      <a:pt x="117" y="99"/>
                      <a:pt x="117" y="99"/>
                    </a:cubicBezTo>
                    <a:cubicBezTo>
                      <a:pt x="117" y="102"/>
                      <a:pt x="117" y="102"/>
                      <a:pt x="117" y="102"/>
                    </a:cubicBezTo>
                    <a:cubicBezTo>
                      <a:pt x="117" y="102"/>
                      <a:pt x="117" y="102"/>
                      <a:pt x="117" y="102"/>
                    </a:cubicBezTo>
                    <a:cubicBezTo>
                      <a:pt x="118" y="102"/>
                      <a:pt x="118" y="102"/>
                      <a:pt x="118" y="102"/>
                    </a:cubicBezTo>
                    <a:cubicBezTo>
                      <a:pt x="118" y="103"/>
                      <a:pt x="118" y="103"/>
                      <a:pt x="118" y="103"/>
                    </a:cubicBezTo>
                    <a:cubicBezTo>
                      <a:pt x="119" y="103"/>
                      <a:pt x="119" y="103"/>
                      <a:pt x="119" y="103"/>
                    </a:cubicBezTo>
                    <a:cubicBezTo>
                      <a:pt x="120" y="104"/>
                      <a:pt x="120" y="104"/>
                      <a:pt x="120" y="104"/>
                    </a:cubicBezTo>
                    <a:cubicBezTo>
                      <a:pt x="121" y="104"/>
                      <a:pt x="121" y="104"/>
                      <a:pt x="121" y="104"/>
                    </a:cubicBezTo>
                    <a:cubicBezTo>
                      <a:pt x="121" y="104"/>
                      <a:pt x="121" y="104"/>
                      <a:pt x="121" y="104"/>
                    </a:cubicBezTo>
                    <a:cubicBezTo>
                      <a:pt x="122" y="105"/>
                      <a:pt x="122" y="105"/>
                      <a:pt x="122" y="105"/>
                    </a:cubicBezTo>
                    <a:cubicBezTo>
                      <a:pt x="122" y="105"/>
                      <a:pt x="122" y="105"/>
                      <a:pt x="122" y="105"/>
                    </a:cubicBezTo>
                    <a:cubicBezTo>
                      <a:pt x="123" y="105"/>
                      <a:pt x="123" y="105"/>
                      <a:pt x="123" y="105"/>
                    </a:cubicBezTo>
                    <a:cubicBezTo>
                      <a:pt x="123" y="106"/>
                      <a:pt x="123" y="106"/>
                      <a:pt x="123" y="106"/>
                    </a:cubicBezTo>
                    <a:cubicBezTo>
                      <a:pt x="124" y="106"/>
                      <a:pt x="124" y="106"/>
                      <a:pt x="124" y="106"/>
                    </a:cubicBezTo>
                    <a:cubicBezTo>
                      <a:pt x="124" y="106"/>
                      <a:pt x="124" y="106"/>
                      <a:pt x="124" y="106"/>
                    </a:cubicBezTo>
                    <a:cubicBezTo>
                      <a:pt x="124" y="107"/>
                      <a:pt x="124" y="107"/>
                      <a:pt x="124" y="107"/>
                    </a:cubicBezTo>
                    <a:cubicBezTo>
                      <a:pt x="125" y="107"/>
                      <a:pt x="125" y="107"/>
                      <a:pt x="125" y="107"/>
                    </a:cubicBezTo>
                    <a:cubicBezTo>
                      <a:pt x="125" y="107"/>
                      <a:pt x="125" y="107"/>
                      <a:pt x="125" y="107"/>
                    </a:cubicBezTo>
                    <a:cubicBezTo>
                      <a:pt x="126" y="108"/>
                      <a:pt x="126" y="108"/>
                      <a:pt x="126" y="108"/>
                    </a:cubicBezTo>
                    <a:cubicBezTo>
                      <a:pt x="126" y="108"/>
                      <a:pt x="126" y="108"/>
                      <a:pt x="126" y="108"/>
                    </a:cubicBezTo>
                    <a:cubicBezTo>
                      <a:pt x="126" y="108"/>
                      <a:pt x="126" y="108"/>
                      <a:pt x="126" y="108"/>
                    </a:cubicBezTo>
                    <a:cubicBezTo>
                      <a:pt x="127" y="109"/>
                      <a:pt x="127" y="109"/>
                      <a:pt x="127" y="109"/>
                    </a:cubicBezTo>
                    <a:cubicBezTo>
                      <a:pt x="127" y="109"/>
                      <a:pt x="127" y="109"/>
                      <a:pt x="127" y="109"/>
                    </a:cubicBezTo>
                    <a:cubicBezTo>
                      <a:pt x="127" y="109"/>
                      <a:pt x="127" y="109"/>
                      <a:pt x="127" y="109"/>
                    </a:cubicBezTo>
                    <a:cubicBezTo>
                      <a:pt x="128" y="110"/>
                      <a:pt x="128" y="110"/>
                      <a:pt x="128" y="110"/>
                    </a:cubicBezTo>
                    <a:cubicBezTo>
                      <a:pt x="128" y="110"/>
                      <a:pt x="128" y="110"/>
                      <a:pt x="128" y="110"/>
                    </a:cubicBezTo>
                    <a:cubicBezTo>
                      <a:pt x="128" y="110"/>
                      <a:pt x="128" y="110"/>
                      <a:pt x="128" y="110"/>
                    </a:cubicBezTo>
                    <a:cubicBezTo>
                      <a:pt x="129" y="111"/>
                      <a:pt x="129" y="111"/>
                      <a:pt x="129" y="111"/>
                    </a:cubicBezTo>
                    <a:cubicBezTo>
                      <a:pt x="129" y="111"/>
                      <a:pt x="129" y="111"/>
                      <a:pt x="129" y="111"/>
                    </a:cubicBezTo>
                    <a:cubicBezTo>
                      <a:pt x="130" y="111"/>
                      <a:pt x="130" y="111"/>
                      <a:pt x="130" y="111"/>
                    </a:cubicBezTo>
                    <a:cubicBezTo>
                      <a:pt x="130" y="112"/>
                      <a:pt x="130" y="112"/>
                      <a:pt x="130" y="112"/>
                    </a:cubicBezTo>
                    <a:cubicBezTo>
                      <a:pt x="130" y="112"/>
                      <a:pt x="130" y="112"/>
                      <a:pt x="130" y="112"/>
                    </a:cubicBezTo>
                    <a:cubicBezTo>
                      <a:pt x="131" y="112"/>
                      <a:pt x="131" y="112"/>
                      <a:pt x="131" y="112"/>
                    </a:cubicBezTo>
                    <a:cubicBezTo>
                      <a:pt x="131" y="113"/>
                      <a:pt x="131" y="113"/>
                      <a:pt x="131" y="113"/>
                    </a:cubicBezTo>
                    <a:cubicBezTo>
                      <a:pt x="132" y="113"/>
                      <a:pt x="132" y="113"/>
                      <a:pt x="132" y="113"/>
                    </a:cubicBezTo>
                    <a:cubicBezTo>
                      <a:pt x="132" y="113"/>
                      <a:pt x="132" y="113"/>
                      <a:pt x="132" y="113"/>
                    </a:cubicBezTo>
                    <a:cubicBezTo>
                      <a:pt x="133" y="114"/>
                      <a:pt x="133" y="114"/>
                      <a:pt x="133" y="114"/>
                    </a:cubicBezTo>
                    <a:cubicBezTo>
                      <a:pt x="133" y="114"/>
                      <a:pt x="133" y="114"/>
                      <a:pt x="133" y="114"/>
                    </a:cubicBezTo>
                    <a:cubicBezTo>
                      <a:pt x="134" y="114"/>
                      <a:pt x="134" y="114"/>
                      <a:pt x="134" y="114"/>
                    </a:cubicBezTo>
                    <a:cubicBezTo>
                      <a:pt x="135" y="115"/>
                      <a:pt x="135" y="115"/>
                      <a:pt x="135" y="115"/>
                    </a:cubicBezTo>
                    <a:cubicBezTo>
                      <a:pt x="135" y="115"/>
                      <a:pt x="135" y="115"/>
                      <a:pt x="135" y="115"/>
                    </a:cubicBezTo>
                    <a:cubicBezTo>
                      <a:pt x="136" y="115"/>
                      <a:pt x="136" y="115"/>
                      <a:pt x="136" y="115"/>
                    </a:cubicBezTo>
                    <a:cubicBezTo>
                      <a:pt x="137" y="116"/>
                      <a:pt x="137" y="116"/>
                      <a:pt x="137" y="116"/>
                    </a:cubicBezTo>
                    <a:cubicBezTo>
                      <a:pt x="137" y="116"/>
                      <a:pt x="137" y="116"/>
                      <a:pt x="137" y="116"/>
                    </a:cubicBezTo>
                    <a:cubicBezTo>
                      <a:pt x="139" y="116"/>
                      <a:pt x="139" y="116"/>
                      <a:pt x="139" y="116"/>
                    </a:cubicBezTo>
                    <a:cubicBezTo>
                      <a:pt x="139" y="117"/>
                      <a:pt x="139" y="117"/>
                      <a:pt x="139" y="117"/>
                    </a:cubicBezTo>
                    <a:cubicBezTo>
                      <a:pt x="140" y="117"/>
                      <a:pt x="140" y="117"/>
                      <a:pt x="140" y="117"/>
                    </a:cubicBezTo>
                    <a:cubicBezTo>
                      <a:pt x="141" y="117"/>
                      <a:pt x="141" y="117"/>
                      <a:pt x="141" y="117"/>
                    </a:cubicBezTo>
                    <a:cubicBezTo>
                      <a:pt x="142" y="118"/>
                      <a:pt x="142" y="118"/>
                      <a:pt x="142" y="118"/>
                    </a:cubicBezTo>
                    <a:cubicBezTo>
                      <a:pt x="143" y="118"/>
                      <a:pt x="143" y="118"/>
                      <a:pt x="143" y="118"/>
                    </a:cubicBezTo>
                    <a:cubicBezTo>
                      <a:pt x="144" y="118"/>
                      <a:pt x="144" y="118"/>
                      <a:pt x="144" y="118"/>
                    </a:cubicBezTo>
                    <a:cubicBezTo>
                      <a:pt x="145" y="119"/>
                      <a:pt x="145" y="119"/>
                      <a:pt x="145" y="119"/>
                    </a:cubicBezTo>
                    <a:cubicBezTo>
                      <a:pt x="147" y="119"/>
                      <a:pt x="147" y="119"/>
                      <a:pt x="147" y="119"/>
                    </a:cubicBezTo>
                    <a:cubicBezTo>
                      <a:pt x="147" y="119"/>
                      <a:pt x="147" y="119"/>
                      <a:pt x="147" y="119"/>
                    </a:cubicBezTo>
                    <a:cubicBezTo>
                      <a:pt x="149" y="120"/>
                      <a:pt x="149" y="120"/>
                      <a:pt x="149" y="120"/>
                    </a:cubicBezTo>
                    <a:cubicBezTo>
                      <a:pt x="150" y="120"/>
                      <a:pt x="150" y="120"/>
                      <a:pt x="150" y="120"/>
                    </a:cubicBezTo>
                    <a:cubicBezTo>
                      <a:pt x="151" y="121"/>
                      <a:pt x="151" y="121"/>
                      <a:pt x="151" y="121"/>
                    </a:cubicBezTo>
                    <a:cubicBezTo>
                      <a:pt x="153" y="121"/>
                      <a:pt x="153" y="121"/>
                      <a:pt x="153" y="121"/>
                    </a:cubicBezTo>
                    <a:cubicBezTo>
                      <a:pt x="154" y="121"/>
                      <a:pt x="154" y="121"/>
                      <a:pt x="154" y="121"/>
                    </a:cubicBezTo>
                    <a:cubicBezTo>
                      <a:pt x="155" y="121"/>
                      <a:pt x="155" y="121"/>
                      <a:pt x="155" y="121"/>
                    </a:cubicBezTo>
                    <a:cubicBezTo>
                      <a:pt x="156" y="122"/>
                      <a:pt x="156" y="122"/>
                      <a:pt x="156" y="122"/>
                    </a:cubicBezTo>
                    <a:cubicBezTo>
                      <a:pt x="158" y="122"/>
                      <a:pt x="158" y="122"/>
                      <a:pt x="158" y="122"/>
                    </a:cubicBezTo>
                    <a:cubicBezTo>
                      <a:pt x="159" y="123"/>
                      <a:pt x="159" y="123"/>
                      <a:pt x="159" y="123"/>
                    </a:cubicBezTo>
                    <a:cubicBezTo>
                      <a:pt x="161" y="123"/>
                      <a:pt x="161" y="123"/>
                      <a:pt x="161" y="123"/>
                    </a:cubicBezTo>
                    <a:cubicBezTo>
                      <a:pt x="163" y="123"/>
                      <a:pt x="163" y="123"/>
                      <a:pt x="163" y="123"/>
                    </a:cubicBezTo>
                    <a:cubicBezTo>
                      <a:pt x="164" y="124"/>
                      <a:pt x="164" y="124"/>
                      <a:pt x="164" y="124"/>
                    </a:cubicBezTo>
                    <a:cubicBezTo>
                      <a:pt x="166" y="124"/>
                      <a:pt x="166" y="124"/>
                      <a:pt x="166" y="124"/>
                    </a:cubicBezTo>
                    <a:cubicBezTo>
                      <a:pt x="167" y="124"/>
                      <a:pt x="167" y="124"/>
                      <a:pt x="167" y="124"/>
                    </a:cubicBezTo>
                    <a:cubicBezTo>
                      <a:pt x="168" y="124"/>
                      <a:pt x="168" y="124"/>
                      <a:pt x="168" y="124"/>
                    </a:cubicBezTo>
                    <a:cubicBezTo>
                      <a:pt x="170" y="125"/>
                      <a:pt x="170" y="125"/>
                      <a:pt x="170" y="125"/>
                    </a:cubicBezTo>
                    <a:cubicBezTo>
                      <a:pt x="171" y="125"/>
                      <a:pt x="171" y="125"/>
                      <a:pt x="171" y="125"/>
                    </a:cubicBezTo>
                    <a:cubicBezTo>
                      <a:pt x="172" y="125"/>
                      <a:pt x="172" y="125"/>
                      <a:pt x="172" y="125"/>
                    </a:cubicBezTo>
                    <a:cubicBezTo>
                      <a:pt x="173" y="126"/>
                      <a:pt x="173" y="126"/>
                      <a:pt x="173" y="126"/>
                    </a:cubicBezTo>
                    <a:cubicBezTo>
                      <a:pt x="194" y="133"/>
                      <a:pt x="205" y="191"/>
                      <a:pt x="181" y="195"/>
                    </a:cubicBezTo>
                    <a:cubicBezTo>
                      <a:pt x="12" y="196"/>
                      <a:pt x="12" y="196"/>
                      <a:pt x="12" y="196"/>
                    </a:cubicBezTo>
                    <a:cubicBezTo>
                      <a:pt x="5" y="193"/>
                      <a:pt x="5" y="193"/>
                      <a:pt x="5" y="193"/>
                    </a:cubicBezTo>
                    <a:cubicBezTo>
                      <a:pt x="0" y="188"/>
                      <a:pt x="0" y="188"/>
                      <a:pt x="0" y="188"/>
                    </a:cubicBezTo>
                    <a:cubicBezTo>
                      <a:pt x="0" y="186"/>
                      <a:pt x="0" y="186"/>
                      <a:pt x="0" y="186"/>
                    </a:cubicBezTo>
                    <a:cubicBezTo>
                      <a:pt x="0" y="183"/>
                      <a:pt x="0" y="183"/>
                      <a:pt x="0" y="183"/>
                    </a:cubicBezTo>
                    <a:cubicBezTo>
                      <a:pt x="0" y="180"/>
                      <a:pt x="0" y="180"/>
                      <a:pt x="0" y="180"/>
                    </a:cubicBezTo>
                    <a:cubicBezTo>
                      <a:pt x="1" y="178"/>
                      <a:pt x="1" y="178"/>
                      <a:pt x="1" y="178"/>
                    </a:cubicBezTo>
                    <a:cubicBezTo>
                      <a:pt x="1" y="175"/>
                      <a:pt x="1" y="175"/>
                      <a:pt x="1" y="175"/>
                    </a:cubicBezTo>
                    <a:cubicBezTo>
                      <a:pt x="1" y="173"/>
                      <a:pt x="1" y="173"/>
                      <a:pt x="1" y="173"/>
                    </a:cubicBezTo>
                    <a:cubicBezTo>
                      <a:pt x="2" y="171"/>
                      <a:pt x="2" y="171"/>
                      <a:pt x="2" y="171"/>
                    </a:cubicBezTo>
                    <a:cubicBezTo>
                      <a:pt x="2" y="169"/>
                      <a:pt x="2" y="169"/>
                      <a:pt x="2" y="169"/>
                    </a:cubicBezTo>
                    <a:cubicBezTo>
                      <a:pt x="2" y="167"/>
                      <a:pt x="2" y="167"/>
                      <a:pt x="2" y="167"/>
                    </a:cubicBezTo>
                    <a:cubicBezTo>
                      <a:pt x="3" y="165"/>
                      <a:pt x="3" y="165"/>
                      <a:pt x="3" y="165"/>
                    </a:cubicBezTo>
                    <a:cubicBezTo>
                      <a:pt x="3" y="163"/>
                      <a:pt x="3" y="163"/>
                      <a:pt x="3" y="163"/>
                    </a:cubicBezTo>
                    <a:cubicBezTo>
                      <a:pt x="3" y="161"/>
                      <a:pt x="3" y="161"/>
                      <a:pt x="3" y="161"/>
                    </a:cubicBezTo>
                    <a:cubicBezTo>
                      <a:pt x="4" y="159"/>
                      <a:pt x="4" y="159"/>
                      <a:pt x="4" y="159"/>
                    </a:cubicBezTo>
                    <a:cubicBezTo>
                      <a:pt x="4" y="158"/>
                      <a:pt x="4" y="158"/>
                      <a:pt x="4" y="158"/>
                    </a:cubicBezTo>
                    <a:cubicBezTo>
                      <a:pt x="4" y="156"/>
                      <a:pt x="4" y="156"/>
                      <a:pt x="4" y="156"/>
                    </a:cubicBezTo>
                    <a:cubicBezTo>
                      <a:pt x="5" y="155"/>
                      <a:pt x="5" y="155"/>
                      <a:pt x="5" y="155"/>
                    </a:cubicBezTo>
                    <a:cubicBezTo>
                      <a:pt x="5" y="154"/>
                      <a:pt x="5" y="154"/>
                      <a:pt x="5" y="154"/>
                    </a:cubicBezTo>
                    <a:cubicBezTo>
                      <a:pt x="5" y="154"/>
                      <a:pt x="5" y="154"/>
                      <a:pt x="5" y="154"/>
                    </a:cubicBezTo>
                    <a:cubicBezTo>
                      <a:pt x="6" y="153"/>
                      <a:pt x="6" y="153"/>
                      <a:pt x="6" y="153"/>
                    </a:cubicBezTo>
                    <a:cubicBezTo>
                      <a:pt x="6" y="152"/>
                      <a:pt x="6" y="152"/>
                      <a:pt x="6" y="152"/>
                    </a:cubicBezTo>
                    <a:cubicBezTo>
                      <a:pt x="6" y="151"/>
                      <a:pt x="6" y="151"/>
                      <a:pt x="6" y="151"/>
                    </a:cubicBezTo>
                    <a:cubicBezTo>
                      <a:pt x="7" y="151"/>
                      <a:pt x="7" y="151"/>
                      <a:pt x="7" y="151"/>
                    </a:cubicBezTo>
                    <a:cubicBezTo>
                      <a:pt x="7" y="150"/>
                      <a:pt x="7" y="150"/>
                      <a:pt x="7" y="150"/>
                    </a:cubicBezTo>
                    <a:cubicBezTo>
                      <a:pt x="7" y="149"/>
                      <a:pt x="7" y="149"/>
                      <a:pt x="7" y="149"/>
                    </a:cubicBezTo>
                    <a:cubicBezTo>
                      <a:pt x="8" y="148"/>
                      <a:pt x="8" y="148"/>
                      <a:pt x="8" y="148"/>
                    </a:cubicBezTo>
                    <a:cubicBezTo>
                      <a:pt x="8" y="147"/>
                      <a:pt x="8" y="147"/>
                      <a:pt x="8" y="147"/>
                    </a:cubicBezTo>
                    <a:cubicBezTo>
                      <a:pt x="8" y="145"/>
                      <a:pt x="8" y="145"/>
                      <a:pt x="8" y="145"/>
                    </a:cubicBezTo>
                    <a:cubicBezTo>
                      <a:pt x="9" y="142"/>
                      <a:pt x="9" y="142"/>
                      <a:pt x="9" y="142"/>
                    </a:cubicBezTo>
                    <a:cubicBezTo>
                      <a:pt x="9" y="141"/>
                      <a:pt x="9" y="141"/>
                      <a:pt x="9" y="141"/>
                    </a:cubicBezTo>
                    <a:cubicBezTo>
                      <a:pt x="9" y="140"/>
                      <a:pt x="9" y="140"/>
                      <a:pt x="9" y="140"/>
                    </a:cubicBezTo>
                    <a:cubicBezTo>
                      <a:pt x="9" y="139"/>
                      <a:pt x="9" y="139"/>
                      <a:pt x="9" y="139"/>
                    </a:cubicBezTo>
                    <a:cubicBezTo>
                      <a:pt x="10" y="138"/>
                      <a:pt x="10" y="138"/>
                      <a:pt x="10" y="138"/>
                    </a:cubicBezTo>
                    <a:cubicBezTo>
                      <a:pt x="10" y="138"/>
                      <a:pt x="10" y="138"/>
                      <a:pt x="10" y="138"/>
                    </a:cubicBezTo>
                    <a:cubicBezTo>
                      <a:pt x="10" y="137"/>
                      <a:pt x="10" y="137"/>
                      <a:pt x="10" y="137"/>
                    </a:cubicBezTo>
                    <a:cubicBezTo>
                      <a:pt x="11" y="137"/>
                      <a:pt x="11" y="137"/>
                      <a:pt x="11" y="137"/>
                    </a:cubicBezTo>
                    <a:cubicBezTo>
                      <a:pt x="11" y="136"/>
                      <a:pt x="11" y="136"/>
                      <a:pt x="11" y="136"/>
                    </a:cubicBezTo>
                    <a:cubicBezTo>
                      <a:pt x="11" y="136"/>
                      <a:pt x="11" y="136"/>
                      <a:pt x="11" y="136"/>
                    </a:cubicBezTo>
                    <a:cubicBezTo>
                      <a:pt x="12" y="135"/>
                      <a:pt x="12" y="135"/>
                      <a:pt x="12" y="135"/>
                    </a:cubicBezTo>
                    <a:cubicBezTo>
                      <a:pt x="12" y="135"/>
                      <a:pt x="12" y="135"/>
                      <a:pt x="12" y="135"/>
                    </a:cubicBezTo>
                    <a:cubicBezTo>
                      <a:pt x="12" y="135"/>
                      <a:pt x="12" y="135"/>
                      <a:pt x="12" y="135"/>
                    </a:cubicBezTo>
                    <a:cubicBezTo>
                      <a:pt x="13" y="134"/>
                      <a:pt x="13" y="134"/>
                      <a:pt x="13" y="134"/>
                    </a:cubicBezTo>
                    <a:cubicBezTo>
                      <a:pt x="13" y="134"/>
                      <a:pt x="13" y="134"/>
                      <a:pt x="13" y="134"/>
                    </a:cubicBezTo>
                    <a:cubicBezTo>
                      <a:pt x="14" y="134"/>
                      <a:pt x="14" y="134"/>
                      <a:pt x="14" y="134"/>
                    </a:cubicBezTo>
                    <a:cubicBezTo>
                      <a:pt x="14" y="133"/>
                      <a:pt x="14" y="133"/>
                      <a:pt x="14" y="133"/>
                    </a:cubicBezTo>
                    <a:cubicBezTo>
                      <a:pt x="14" y="133"/>
                      <a:pt x="14" y="133"/>
                      <a:pt x="14" y="133"/>
                    </a:cubicBezTo>
                    <a:cubicBezTo>
                      <a:pt x="15" y="133"/>
                      <a:pt x="15" y="133"/>
                      <a:pt x="15" y="133"/>
                    </a:cubicBezTo>
                    <a:cubicBezTo>
                      <a:pt x="15" y="132"/>
                      <a:pt x="15" y="132"/>
                      <a:pt x="15" y="132"/>
                    </a:cubicBezTo>
                    <a:cubicBezTo>
                      <a:pt x="16" y="132"/>
                      <a:pt x="16" y="132"/>
                      <a:pt x="16" y="132"/>
                    </a:cubicBezTo>
                    <a:cubicBezTo>
                      <a:pt x="16" y="132"/>
                      <a:pt x="16" y="132"/>
                      <a:pt x="16" y="132"/>
                    </a:cubicBezTo>
                    <a:cubicBezTo>
                      <a:pt x="17" y="131"/>
                      <a:pt x="17" y="131"/>
                      <a:pt x="17" y="131"/>
                    </a:cubicBezTo>
                    <a:cubicBezTo>
                      <a:pt x="17" y="131"/>
                      <a:pt x="17" y="131"/>
                      <a:pt x="17" y="131"/>
                    </a:cubicBezTo>
                    <a:cubicBezTo>
                      <a:pt x="18" y="131"/>
                      <a:pt x="18" y="131"/>
                      <a:pt x="18" y="131"/>
                    </a:cubicBezTo>
                    <a:cubicBezTo>
                      <a:pt x="19" y="130"/>
                      <a:pt x="19" y="130"/>
                      <a:pt x="19" y="130"/>
                    </a:cubicBezTo>
                    <a:cubicBezTo>
                      <a:pt x="19" y="130"/>
                      <a:pt x="19" y="130"/>
                      <a:pt x="19" y="130"/>
                    </a:cubicBezTo>
                    <a:cubicBezTo>
                      <a:pt x="19" y="130"/>
                      <a:pt x="19" y="130"/>
                      <a:pt x="19" y="130"/>
                    </a:cubicBezTo>
                    <a:cubicBezTo>
                      <a:pt x="20" y="129"/>
                      <a:pt x="20" y="129"/>
                      <a:pt x="20" y="129"/>
                    </a:cubicBezTo>
                    <a:cubicBezTo>
                      <a:pt x="21" y="129"/>
                      <a:pt x="21" y="129"/>
                      <a:pt x="21" y="129"/>
                    </a:cubicBezTo>
                    <a:cubicBezTo>
                      <a:pt x="22" y="129"/>
                      <a:pt x="22" y="129"/>
                      <a:pt x="22" y="129"/>
                    </a:cubicBezTo>
                    <a:cubicBezTo>
                      <a:pt x="23" y="128"/>
                      <a:pt x="23" y="128"/>
                      <a:pt x="23" y="128"/>
                    </a:cubicBezTo>
                    <a:cubicBezTo>
                      <a:pt x="24" y="128"/>
                      <a:pt x="24" y="128"/>
                      <a:pt x="24" y="128"/>
                    </a:cubicBezTo>
                    <a:cubicBezTo>
                      <a:pt x="24" y="128"/>
                      <a:pt x="24" y="128"/>
                      <a:pt x="24" y="128"/>
                    </a:cubicBezTo>
                    <a:cubicBezTo>
                      <a:pt x="26" y="127"/>
                      <a:pt x="26" y="127"/>
                      <a:pt x="26" y="127"/>
                    </a:cubicBezTo>
                    <a:cubicBezTo>
                      <a:pt x="26" y="127"/>
                      <a:pt x="26" y="127"/>
                      <a:pt x="26" y="127"/>
                    </a:cubicBezTo>
                    <a:cubicBezTo>
                      <a:pt x="27" y="127"/>
                      <a:pt x="27" y="127"/>
                      <a:pt x="27" y="127"/>
                    </a:cubicBezTo>
                    <a:cubicBezTo>
                      <a:pt x="28" y="126"/>
                      <a:pt x="28" y="126"/>
                      <a:pt x="28" y="126"/>
                    </a:cubicBezTo>
                    <a:cubicBezTo>
                      <a:pt x="29" y="126"/>
                      <a:pt x="29" y="126"/>
                      <a:pt x="29" y="126"/>
                    </a:cubicBezTo>
                    <a:cubicBezTo>
                      <a:pt x="30" y="125"/>
                      <a:pt x="30" y="125"/>
                      <a:pt x="30" y="125"/>
                    </a:cubicBezTo>
                    <a:cubicBezTo>
                      <a:pt x="30" y="125"/>
                      <a:pt x="30" y="125"/>
                      <a:pt x="30" y="125"/>
                    </a:cubicBezTo>
                    <a:cubicBezTo>
                      <a:pt x="31" y="125"/>
                      <a:pt x="31" y="125"/>
                      <a:pt x="31" y="125"/>
                    </a:cubicBezTo>
                    <a:cubicBezTo>
                      <a:pt x="32" y="124"/>
                      <a:pt x="32" y="124"/>
                      <a:pt x="32" y="124"/>
                    </a:cubicBezTo>
                    <a:cubicBezTo>
                      <a:pt x="33" y="124"/>
                      <a:pt x="33" y="124"/>
                      <a:pt x="33" y="124"/>
                    </a:cubicBezTo>
                    <a:cubicBezTo>
                      <a:pt x="34" y="124"/>
                      <a:pt x="34" y="124"/>
                      <a:pt x="34" y="124"/>
                    </a:cubicBezTo>
                    <a:cubicBezTo>
                      <a:pt x="35" y="124"/>
                      <a:pt x="35" y="124"/>
                      <a:pt x="35" y="124"/>
                    </a:cubicBezTo>
                    <a:cubicBezTo>
                      <a:pt x="35" y="123"/>
                      <a:pt x="35" y="123"/>
                      <a:pt x="35" y="123"/>
                    </a:cubicBezTo>
                    <a:cubicBezTo>
                      <a:pt x="36" y="123"/>
                      <a:pt x="36" y="123"/>
                      <a:pt x="36" y="123"/>
                    </a:cubicBezTo>
                    <a:cubicBezTo>
                      <a:pt x="37" y="123"/>
                      <a:pt x="37" y="123"/>
                      <a:pt x="37" y="123"/>
                    </a:cubicBezTo>
                    <a:cubicBezTo>
                      <a:pt x="38" y="122"/>
                      <a:pt x="38" y="122"/>
                      <a:pt x="38" y="122"/>
                    </a:cubicBezTo>
                    <a:cubicBezTo>
                      <a:pt x="39" y="122"/>
                      <a:pt x="39" y="122"/>
                      <a:pt x="39" y="122"/>
                    </a:cubicBezTo>
                    <a:cubicBezTo>
                      <a:pt x="40" y="121"/>
                      <a:pt x="40" y="121"/>
                      <a:pt x="40" y="121"/>
                    </a:cubicBezTo>
                    <a:cubicBezTo>
                      <a:pt x="41" y="121"/>
                      <a:pt x="41" y="121"/>
                      <a:pt x="41" y="121"/>
                    </a:cubicBezTo>
                    <a:cubicBezTo>
                      <a:pt x="42" y="121"/>
                      <a:pt x="42" y="121"/>
                      <a:pt x="42" y="121"/>
                    </a:cubicBezTo>
                    <a:cubicBezTo>
                      <a:pt x="42" y="121"/>
                      <a:pt x="42" y="121"/>
                      <a:pt x="42" y="121"/>
                    </a:cubicBezTo>
                    <a:cubicBezTo>
                      <a:pt x="43" y="120"/>
                      <a:pt x="43" y="120"/>
                      <a:pt x="43" y="120"/>
                    </a:cubicBezTo>
                    <a:cubicBezTo>
                      <a:pt x="44" y="120"/>
                      <a:pt x="44" y="120"/>
                      <a:pt x="44" y="120"/>
                    </a:cubicBezTo>
                    <a:cubicBezTo>
                      <a:pt x="45" y="119"/>
                      <a:pt x="45" y="119"/>
                      <a:pt x="45" y="119"/>
                    </a:cubicBezTo>
                    <a:cubicBezTo>
                      <a:pt x="46" y="119"/>
                      <a:pt x="46" y="119"/>
                      <a:pt x="46" y="119"/>
                    </a:cubicBezTo>
                    <a:cubicBezTo>
                      <a:pt x="47" y="119"/>
                      <a:pt x="47" y="119"/>
                      <a:pt x="47" y="119"/>
                    </a:cubicBezTo>
                    <a:cubicBezTo>
                      <a:pt x="48" y="118"/>
                      <a:pt x="48" y="118"/>
                      <a:pt x="48" y="118"/>
                    </a:cubicBezTo>
                    <a:cubicBezTo>
                      <a:pt x="49" y="118"/>
                      <a:pt x="49" y="118"/>
                      <a:pt x="49" y="118"/>
                    </a:cubicBezTo>
                    <a:cubicBezTo>
                      <a:pt x="50" y="118"/>
                      <a:pt x="50" y="118"/>
                      <a:pt x="50" y="118"/>
                    </a:cubicBezTo>
                    <a:cubicBezTo>
                      <a:pt x="51" y="117"/>
                      <a:pt x="51" y="117"/>
                      <a:pt x="51" y="117"/>
                    </a:cubicBezTo>
                    <a:cubicBezTo>
                      <a:pt x="51" y="117"/>
                      <a:pt x="51" y="117"/>
                      <a:pt x="51" y="117"/>
                    </a:cubicBezTo>
                    <a:cubicBezTo>
                      <a:pt x="52" y="117"/>
                      <a:pt x="52" y="117"/>
                      <a:pt x="52" y="117"/>
                    </a:cubicBezTo>
                    <a:cubicBezTo>
                      <a:pt x="52" y="116"/>
                      <a:pt x="52" y="116"/>
                      <a:pt x="52" y="116"/>
                    </a:cubicBezTo>
                    <a:cubicBezTo>
                      <a:pt x="53" y="116"/>
                      <a:pt x="53" y="116"/>
                      <a:pt x="53" y="116"/>
                    </a:cubicBezTo>
                    <a:cubicBezTo>
                      <a:pt x="53" y="116"/>
                      <a:pt x="53" y="116"/>
                      <a:pt x="53" y="116"/>
                    </a:cubicBezTo>
                    <a:cubicBezTo>
                      <a:pt x="54" y="115"/>
                      <a:pt x="54" y="115"/>
                      <a:pt x="54" y="115"/>
                    </a:cubicBezTo>
                    <a:cubicBezTo>
                      <a:pt x="54" y="115"/>
                      <a:pt x="54" y="115"/>
                      <a:pt x="54" y="115"/>
                    </a:cubicBezTo>
                    <a:cubicBezTo>
                      <a:pt x="54" y="115"/>
                      <a:pt x="54" y="115"/>
                      <a:pt x="54" y="115"/>
                    </a:cubicBezTo>
                    <a:cubicBezTo>
                      <a:pt x="54" y="114"/>
                      <a:pt x="54" y="114"/>
                      <a:pt x="54" y="114"/>
                    </a:cubicBezTo>
                    <a:cubicBezTo>
                      <a:pt x="55" y="114"/>
                      <a:pt x="55" y="114"/>
                      <a:pt x="55" y="114"/>
                    </a:cubicBezTo>
                    <a:cubicBezTo>
                      <a:pt x="55" y="114"/>
                      <a:pt x="55" y="114"/>
                      <a:pt x="55" y="114"/>
                    </a:cubicBezTo>
                    <a:cubicBezTo>
                      <a:pt x="55" y="113"/>
                      <a:pt x="55" y="113"/>
                      <a:pt x="55" y="113"/>
                    </a:cubicBezTo>
                    <a:cubicBezTo>
                      <a:pt x="56" y="113"/>
                      <a:pt x="56" y="113"/>
                      <a:pt x="56" y="113"/>
                    </a:cubicBezTo>
                    <a:cubicBezTo>
                      <a:pt x="56" y="113"/>
                      <a:pt x="56" y="113"/>
                      <a:pt x="56" y="113"/>
                    </a:cubicBezTo>
                    <a:cubicBezTo>
                      <a:pt x="56" y="112"/>
                      <a:pt x="56" y="112"/>
                      <a:pt x="56" y="112"/>
                    </a:cubicBezTo>
                    <a:cubicBezTo>
                      <a:pt x="57" y="112"/>
                      <a:pt x="57" y="112"/>
                      <a:pt x="57" y="112"/>
                    </a:cubicBezTo>
                    <a:cubicBezTo>
                      <a:pt x="57" y="112"/>
                      <a:pt x="57" y="112"/>
                      <a:pt x="57" y="112"/>
                    </a:cubicBezTo>
                    <a:cubicBezTo>
                      <a:pt x="57" y="111"/>
                      <a:pt x="57" y="111"/>
                      <a:pt x="57" y="111"/>
                    </a:cubicBezTo>
                    <a:cubicBezTo>
                      <a:pt x="58" y="111"/>
                      <a:pt x="58" y="111"/>
                      <a:pt x="58" y="111"/>
                    </a:cubicBezTo>
                    <a:cubicBezTo>
                      <a:pt x="58" y="110"/>
                      <a:pt x="58" y="110"/>
                      <a:pt x="58" y="110"/>
                    </a:cubicBezTo>
                    <a:cubicBezTo>
                      <a:pt x="58" y="110"/>
                      <a:pt x="58" y="110"/>
                      <a:pt x="58" y="110"/>
                    </a:cubicBezTo>
                    <a:cubicBezTo>
                      <a:pt x="59" y="110"/>
                      <a:pt x="59" y="110"/>
                      <a:pt x="59" y="110"/>
                    </a:cubicBezTo>
                    <a:cubicBezTo>
                      <a:pt x="59" y="109"/>
                      <a:pt x="59" y="109"/>
                      <a:pt x="59" y="109"/>
                    </a:cubicBezTo>
                    <a:cubicBezTo>
                      <a:pt x="59" y="109"/>
                      <a:pt x="59" y="109"/>
                      <a:pt x="59" y="109"/>
                    </a:cubicBezTo>
                    <a:cubicBezTo>
                      <a:pt x="60" y="108"/>
                      <a:pt x="60" y="108"/>
                      <a:pt x="60" y="108"/>
                    </a:cubicBezTo>
                    <a:cubicBezTo>
                      <a:pt x="60" y="108"/>
                      <a:pt x="60" y="108"/>
                      <a:pt x="60" y="108"/>
                    </a:cubicBezTo>
                    <a:cubicBezTo>
                      <a:pt x="60" y="108"/>
                      <a:pt x="60" y="108"/>
                      <a:pt x="60" y="108"/>
                    </a:cubicBezTo>
                    <a:cubicBezTo>
                      <a:pt x="61" y="107"/>
                      <a:pt x="61" y="107"/>
                      <a:pt x="61" y="107"/>
                    </a:cubicBezTo>
                    <a:cubicBezTo>
                      <a:pt x="61" y="107"/>
                      <a:pt x="61" y="107"/>
                      <a:pt x="61" y="107"/>
                    </a:cubicBezTo>
                    <a:cubicBezTo>
                      <a:pt x="62" y="107"/>
                      <a:pt x="62" y="107"/>
                      <a:pt x="62" y="107"/>
                    </a:cubicBezTo>
                    <a:cubicBezTo>
                      <a:pt x="62" y="106"/>
                      <a:pt x="62" y="106"/>
                      <a:pt x="62" y="106"/>
                    </a:cubicBezTo>
                    <a:cubicBezTo>
                      <a:pt x="62" y="106"/>
                      <a:pt x="62" y="106"/>
                      <a:pt x="62" y="106"/>
                    </a:cubicBezTo>
                    <a:cubicBezTo>
                      <a:pt x="63" y="106"/>
                      <a:pt x="63" y="106"/>
                      <a:pt x="63" y="106"/>
                    </a:cubicBezTo>
                    <a:cubicBezTo>
                      <a:pt x="64" y="105"/>
                      <a:pt x="64" y="105"/>
                      <a:pt x="64" y="105"/>
                    </a:cubicBezTo>
                    <a:cubicBezTo>
                      <a:pt x="64" y="105"/>
                      <a:pt x="64" y="105"/>
                      <a:pt x="64" y="105"/>
                    </a:cubicBezTo>
                    <a:cubicBezTo>
                      <a:pt x="65" y="105"/>
                      <a:pt x="65" y="105"/>
                      <a:pt x="65" y="105"/>
                    </a:cubicBezTo>
                    <a:cubicBezTo>
                      <a:pt x="65" y="104"/>
                      <a:pt x="65" y="104"/>
                      <a:pt x="65" y="104"/>
                    </a:cubicBezTo>
                    <a:cubicBezTo>
                      <a:pt x="65" y="104"/>
                      <a:pt x="65" y="104"/>
                      <a:pt x="65" y="104"/>
                    </a:cubicBezTo>
                    <a:cubicBezTo>
                      <a:pt x="66" y="104"/>
                      <a:pt x="66" y="104"/>
                      <a:pt x="66" y="104"/>
                    </a:cubicBezTo>
                    <a:cubicBezTo>
                      <a:pt x="66" y="103"/>
                      <a:pt x="66" y="103"/>
                      <a:pt x="66" y="103"/>
                    </a:cubicBezTo>
                    <a:cubicBezTo>
                      <a:pt x="66" y="103"/>
                      <a:pt x="66" y="103"/>
                      <a:pt x="66" y="103"/>
                    </a:cubicBezTo>
                    <a:cubicBezTo>
                      <a:pt x="67" y="102"/>
                      <a:pt x="67" y="102"/>
                      <a:pt x="67" y="102"/>
                    </a:cubicBezTo>
                    <a:cubicBezTo>
                      <a:pt x="67" y="102"/>
                      <a:pt x="67" y="102"/>
                      <a:pt x="67" y="102"/>
                    </a:cubicBezTo>
                    <a:cubicBezTo>
                      <a:pt x="67" y="101"/>
                      <a:pt x="67" y="101"/>
                      <a:pt x="67" y="101"/>
                    </a:cubicBezTo>
                    <a:cubicBezTo>
                      <a:pt x="68" y="100"/>
                      <a:pt x="68" y="100"/>
                      <a:pt x="68" y="100"/>
                    </a:cubicBezTo>
                    <a:cubicBezTo>
                      <a:pt x="68" y="99"/>
                      <a:pt x="68" y="99"/>
                      <a:pt x="68" y="99"/>
                    </a:cubicBezTo>
                    <a:cubicBezTo>
                      <a:pt x="68" y="95"/>
                      <a:pt x="68" y="95"/>
                      <a:pt x="68" y="95"/>
                    </a:cubicBezTo>
                    <a:cubicBezTo>
                      <a:pt x="68" y="95"/>
                      <a:pt x="68" y="95"/>
                      <a:pt x="68" y="95"/>
                    </a:cubicBezTo>
                    <a:cubicBezTo>
                      <a:pt x="68" y="92"/>
                      <a:pt x="68" y="92"/>
                      <a:pt x="68" y="92"/>
                    </a:cubicBezTo>
                    <a:cubicBezTo>
                      <a:pt x="68" y="90"/>
                      <a:pt x="68" y="90"/>
                      <a:pt x="68" y="90"/>
                    </a:cubicBezTo>
                    <a:cubicBezTo>
                      <a:pt x="67" y="89"/>
                      <a:pt x="67" y="89"/>
                      <a:pt x="67" y="89"/>
                    </a:cubicBezTo>
                    <a:cubicBezTo>
                      <a:pt x="67" y="88"/>
                      <a:pt x="67" y="88"/>
                      <a:pt x="67" y="88"/>
                    </a:cubicBezTo>
                    <a:cubicBezTo>
                      <a:pt x="67" y="87"/>
                      <a:pt x="67" y="87"/>
                      <a:pt x="67" y="87"/>
                    </a:cubicBezTo>
                    <a:cubicBezTo>
                      <a:pt x="66" y="86"/>
                      <a:pt x="66" y="86"/>
                      <a:pt x="66" y="86"/>
                    </a:cubicBezTo>
                    <a:cubicBezTo>
                      <a:pt x="66" y="85"/>
                      <a:pt x="66" y="85"/>
                      <a:pt x="66" y="85"/>
                    </a:cubicBezTo>
                    <a:cubicBezTo>
                      <a:pt x="66" y="84"/>
                      <a:pt x="66" y="84"/>
                      <a:pt x="66" y="84"/>
                    </a:cubicBezTo>
                    <a:cubicBezTo>
                      <a:pt x="65" y="83"/>
                      <a:pt x="65" y="83"/>
                      <a:pt x="65" y="83"/>
                    </a:cubicBezTo>
                    <a:cubicBezTo>
                      <a:pt x="65" y="83"/>
                      <a:pt x="65" y="83"/>
                      <a:pt x="65" y="83"/>
                    </a:cubicBezTo>
                    <a:cubicBezTo>
                      <a:pt x="65" y="81"/>
                      <a:pt x="65" y="81"/>
                      <a:pt x="65" y="81"/>
                    </a:cubicBezTo>
                    <a:cubicBezTo>
                      <a:pt x="65" y="80"/>
                      <a:pt x="65" y="80"/>
                      <a:pt x="65" y="80"/>
                    </a:cubicBezTo>
                    <a:cubicBezTo>
                      <a:pt x="64" y="79"/>
                      <a:pt x="64" y="79"/>
                      <a:pt x="64" y="79"/>
                    </a:cubicBezTo>
                    <a:cubicBezTo>
                      <a:pt x="64" y="78"/>
                      <a:pt x="64" y="78"/>
                      <a:pt x="64" y="78"/>
                    </a:cubicBezTo>
                    <a:cubicBezTo>
                      <a:pt x="64" y="76"/>
                      <a:pt x="64" y="76"/>
                      <a:pt x="64" y="76"/>
                    </a:cubicBezTo>
                    <a:cubicBezTo>
                      <a:pt x="63" y="76"/>
                      <a:pt x="63" y="76"/>
                      <a:pt x="63" y="76"/>
                    </a:cubicBezTo>
                    <a:cubicBezTo>
                      <a:pt x="63" y="75"/>
                      <a:pt x="63" y="75"/>
                      <a:pt x="63" y="75"/>
                    </a:cubicBezTo>
                    <a:cubicBezTo>
                      <a:pt x="63" y="74"/>
                      <a:pt x="63" y="74"/>
                      <a:pt x="63" y="74"/>
                    </a:cubicBezTo>
                    <a:cubicBezTo>
                      <a:pt x="62" y="74"/>
                      <a:pt x="62" y="74"/>
                      <a:pt x="62" y="74"/>
                    </a:cubicBezTo>
                    <a:cubicBezTo>
                      <a:pt x="62" y="73"/>
                      <a:pt x="62" y="73"/>
                      <a:pt x="62" y="73"/>
                    </a:cubicBezTo>
                    <a:cubicBezTo>
                      <a:pt x="62" y="73"/>
                      <a:pt x="62" y="73"/>
                      <a:pt x="62" y="73"/>
                    </a:cubicBezTo>
                    <a:cubicBezTo>
                      <a:pt x="61" y="72"/>
                      <a:pt x="61" y="72"/>
                      <a:pt x="61" y="72"/>
                    </a:cubicBezTo>
                    <a:cubicBezTo>
                      <a:pt x="61" y="72"/>
                      <a:pt x="61" y="72"/>
                      <a:pt x="61" y="72"/>
                    </a:cubicBezTo>
                    <a:cubicBezTo>
                      <a:pt x="61" y="71"/>
                      <a:pt x="61" y="71"/>
                      <a:pt x="61" y="71"/>
                    </a:cubicBezTo>
                    <a:cubicBezTo>
                      <a:pt x="60" y="71"/>
                      <a:pt x="60" y="71"/>
                      <a:pt x="60" y="71"/>
                    </a:cubicBezTo>
                    <a:cubicBezTo>
                      <a:pt x="60" y="70"/>
                      <a:pt x="60" y="70"/>
                      <a:pt x="60" y="70"/>
                    </a:cubicBezTo>
                    <a:cubicBezTo>
                      <a:pt x="60" y="70"/>
                      <a:pt x="60" y="70"/>
                      <a:pt x="60" y="70"/>
                    </a:cubicBezTo>
                    <a:cubicBezTo>
                      <a:pt x="59" y="69"/>
                      <a:pt x="59" y="69"/>
                      <a:pt x="59" y="69"/>
                    </a:cubicBezTo>
                    <a:cubicBezTo>
                      <a:pt x="59" y="69"/>
                      <a:pt x="59" y="69"/>
                      <a:pt x="59" y="69"/>
                    </a:cubicBezTo>
                    <a:cubicBezTo>
                      <a:pt x="59" y="68"/>
                      <a:pt x="59" y="68"/>
                      <a:pt x="59" y="68"/>
                    </a:cubicBezTo>
                    <a:cubicBezTo>
                      <a:pt x="58" y="67"/>
                      <a:pt x="58" y="67"/>
                      <a:pt x="58" y="67"/>
                    </a:cubicBezTo>
                    <a:cubicBezTo>
                      <a:pt x="58" y="67"/>
                      <a:pt x="58" y="67"/>
                      <a:pt x="58" y="67"/>
                    </a:cubicBezTo>
                    <a:cubicBezTo>
                      <a:pt x="58" y="66"/>
                      <a:pt x="58" y="66"/>
                      <a:pt x="58" y="66"/>
                    </a:cubicBezTo>
                    <a:cubicBezTo>
                      <a:pt x="57" y="65"/>
                      <a:pt x="57" y="65"/>
                      <a:pt x="57" y="65"/>
                    </a:cubicBezTo>
                    <a:cubicBezTo>
                      <a:pt x="57" y="65"/>
                      <a:pt x="57" y="65"/>
                      <a:pt x="57" y="65"/>
                    </a:cubicBezTo>
                    <a:cubicBezTo>
                      <a:pt x="57" y="63"/>
                      <a:pt x="57" y="63"/>
                      <a:pt x="57" y="63"/>
                    </a:cubicBezTo>
                    <a:cubicBezTo>
                      <a:pt x="56" y="63"/>
                      <a:pt x="56" y="63"/>
                      <a:pt x="56" y="63"/>
                    </a:cubicBezTo>
                    <a:cubicBezTo>
                      <a:pt x="56" y="62"/>
                      <a:pt x="56" y="62"/>
                      <a:pt x="56" y="62"/>
                    </a:cubicBezTo>
                    <a:cubicBezTo>
                      <a:pt x="56" y="60"/>
                      <a:pt x="56" y="60"/>
                      <a:pt x="56" y="60"/>
                    </a:cubicBezTo>
                    <a:cubicBezTo>
                      <a:pt x="55" y="59"/>
                      <a:pt x="55" y="59"/>
                      <a:pt x="55" y="59"/>
                    </a:cubicBezTo>
                    <a:cubicBezTo>
                      <a:pt x="55" y="58"/>
                      <a:pt x="55" y="58"/>
                      <a:pt x="55" y="58"/>
                    </a:cubicBezTo>
                    <a:cubicBezTo>
                      <a:pt x="55" y="56"/>
                      <a:pt x="55" y="56"/>
                      <a:pt x="55" y="56"/>
                    </a:cubicBezTo>
                    <a:cubicBezTo>
                      <a:pt x="55" y="50"/>
                      <a:pt x="55" y="50"/>
                      <a:pt x="55" y="50"/>
                    </a:cubicBezTo>
                    <a:cubicBezTo>
                      <a:pt x="55" y="49"/>
                      <a:pt x="55" y="49"/>
                      <a:pt x="55" y="49"/>
                    </a:cubicBezTo>
                    <a:cubicBezTo>
                      <a:pt x="55" y="49"/>
                      <a:pt x="55" y="49"/>
                      <a:pt x="55" y="49"/>
                    </a:cubicBezTo>
                    <a:cubicBezTo>
                      <a:pt x="56" y="48"/>
                      <a:pt x="56" y="48"/>
                      <a:pt x="56" y="48"/>
                    </a:cubicBezTo>
                    <a:cubicBezTo>
                      <a:pt x="56" y="48"/>
                      <a:pt x="56" y="48"/>
                      <a:pt x="56" y="48"/>
                    </a:cubicBezTo>
                    <a:cubicBezTo>
                      <a:pt x="56" y="46"/>
                      <a:pt x="56" y="46"/>
                      <a:pt x="56" y="46"/>
                    </a:cubicBezTo>
                    <a:cubicBezTo>
                      <a:pt x="57" y="41"/>
                      <a:pt x="57" y="41"/>
                      <a:pt x="57" y="41"/>
                    </a:cubicBezTo>
                    <a:cubicBezTo>
                      <a:pt x="57" y="29"/>
                      <a:pt x="57" y="29"/>
                      <a:pt x="57" y="29"/>
                    </a:cubicBezTo>
                    <a:cubicBezTo>
                      <a:pt x="57" y="25"/>
                      <a:pt x="57" y="25"/>
                      <a:pt x="57" y="25"/>
                    </a:cubicBezTo>
                    <a:cubicBezTo>
                      <a:pt x="58" y="23"/>
                      <a:pt x="58" y="23"/>
                      <a:pt x="58" y="23"/>
                    </a:cubicBezTo>
                    <a:cubicBezTo>
                      <a:pt x="58" y="22"/>
                      <a:pt x="58" y="22"/>
                      <a:pt x="58" y="22"/>
                    </a:cubicBezTo>
                    <a:cubicBezTo>
                      <a:pt x="58" y="20"/>
                      <a:pt x="58" y="20"/>
                      <a:pt x="58" y="20"/>
                    </a:cubicBezTo>
                    <a:cubicBezTo>
                      <a:pt x="59" y="19"/>
                      <a:pt x="59" y="19"/>
                      <a:pt x="59" y="19"/>
                    </a:cubicBezTo>
                    <a:cubicBezTo>
                      <a:pt x="59" y="19"/>
                      <a:pt x="59" y="19"/>
                      <a:pt x="59" y="19"/>
                    </a:cubicBezTo>
                    <a:cubicBezTo>
                      <a:pt x="59" y="18"/>
                      <a:pt x="59" y="18"/>
                      <a:pt x="59" y="18"/>
                    </a:cubicBezTo>
                    <a:cubicBezTo>
                      <a:pt x="60" y="18"/>
                      <a:pt x="60" y="18"/>
                      <a:pt x="60" y="18"/>
                    </a:cubicBezTo>
                    <a:cubicBezTo>
                      <a:pt x="60" y="17"/>
                      <a:pt x="60" y="17"/>
                      <a:pt x="60" y="17"/>
                    </a:cubicBezTo>
                    <a:cubicBezTo>
                      <a:pt x="60" y="17"/>
                      <a:pt x="60" y="17"/>
                      <a:pt x="60" y="17"/>
                    </a:cubicBezTo>
                    <a:cubicBezTo>
                      <a:pt x="61" y="16"/>
                      <a:pt x="61" y="16"/>
                      <a:pt x="61" y="16"/>
                    </a:cubicBezTo>
                    <a:cubicBezTo>
                      <a:pt x="61" y="16"/>
                      <a:pt x="61" y="16"/>
                      <a:pt x="61" y="16"/>
                    </a:cubicBezTo>
                    <a:cubicBezTo>
                      <a:pt x="61" y="15"/>
                      <a:pt x="61" y="15"/>
                      <a:pt x="61" y="15"/>
                    </a:cubicBezTo>
                    <a:cubicBezTo>
                      <a:pt x="62" y="15"/>
                      <a:pt x="62" y="15"/>
                      <a:pt x="62" y="15"/>
                    </a:cubicBezTo>
                    <a:cubicBezTo>
                      <a:pt x="62" y="14"/>
                      <a:pt x="62" y="14"/>
                      <a:pt x="62" y="14"/>
                    </a:cubicBezTo>
                    <a:cubicBezTo>
                      <a:pt x="62" y="14"/>
                      <a:pt x="62" y="14"/>
                      <a:pt x="62" y="14"/>
                    </a:cubicBezTo>
                    <a:cubicBezTo>
                      <a:pt x="63" y="14"/>
                      <a:pt x="63" y="14"/>
                      <a:pt x="63" y="14"/>
                    </a:cubicBezTo>
                    <a:cubicBezTo>
                      <a:pt x="63" y="13"/>
                      <a:pt x="63" y="13"/>
                      <a:pt x="63" y="13"/>
                    </a:cubicBezTo>
                    <a:cubicBezTo>
                      <a:pt x="63" y="13"/>
                      <a:pt x="63" y="13"/>
                      <a:pt x="63" y="13"/>
                    </a:cubicBezTo>
                    <a:cubicBezTo>
                      <a:pt x="64" y="13"/>
                      <a:pt x="64" y="13"/>
                      <a:pt x="64" y="13"/>
                    </a:cubicBezTo>
                    <a:cubicBezTo>
                      <a:pt x="64" y="12"/>
                      <a:pt x="64" y="12"/>
                      <a:pt x="64" y="12"/>
                    </a:cubicBezTo>
                    <a:cubicBezTo>
                      <a:pt x="65" y="12"/>
                      <a:pt x="65" y="12"/>
                      <a:pt x="65" y="12"/>
                    </a:cubicBezTo>
                    <a:cubicBezTo>
                      <a:pt x="65" y="12"/>
                      <a:pt x="65" y="12"/>
                      <a:pt x="65" y="12"/>
                    </a:cubicBezTo>
                    <a:cubicBezTo>
                      <a:pt x="65" y="11"/>
                      <a:pt x="65" y="11"/>
                      <a:pt x="65" y="11"/>
                    </a:cubicBezTo>
                    <a:cubicBezTo>
                      <a:pt x="66" y="11"/>
                      <a:pt x="66" y="11"/>
                      <a:pt x="66" y="11"/>
                    </a:cubicBezTo>
                    <a:cubicBezTo>
                      <a:pt x="66" y="11"/>
                      <a:pt x="66" y="11"/>
                      <a:pt x="66" y="11"/>
                    </a:cubicBezTo>
                    <a:cubicBezTo>
                      <a:pt x="67" y="10"/>
                      <a:pt x="67" y="10"/>
                      <a:pt x="67" y="10"/>
                    </a:cubicBezTo>
                    <a:cubicBezTo>
                      <a:pt x="67" y="10"/>
                      <a:pt x="67" y="10"/>
                      <a:pt x="67" y="10"/>
                    </a:cubicBezTo>
                    <a:cubicBezTo>
                      <a:pt x="68" y="10"/>
                      <a:pt x="68" y="10"/>
                      <a:pt x="68" y="10"/>
                    </a:cubicBezTo>
                    <a:cubicBezTo>
                      <a:pt x="68" y="9"/>
                      <a:pt x="68" y="9"/>
                      <a:pt x="68" y="9"/>
                    </a:cubicBezTo>
                    <a:cubicBezTo>
                      <a:pt x="69" y="9"/>
                      <a:pt x="69" y="9"/>
                      <a:pt x="69" y="9"/>
                    </a:cubicBezTo>
                    <a:cubicBezTo>
                      <a:pt x="70" y="9"/>
                      <a:pt x="70" y="9"/>
                      <a:pt x="70" y="9"/>
                    </a:cubicBezTo>
                    <a:cubicBezTo>
                      <a:pt x="71" y="8"/>
                      <a:pt x="71" y="8"/>
                      <a:pt x="71" y="8"/>
                    </a:cubicBezTo>
                    <a:cubicBezTo>
                      <a:pt x="71" y="8"/>
                      <a:pt x="71" y="8"/>
                      <a:pt x="71" y="8"/>
                    </a:cubicBezTo>
                    <a:cubicBezTo>
                      <a:pt x="72" y="8"/>
                      <a:pt x="72" y="8"/>
                      <a:pt x="72" y="8"/>
                    </a:cubicBezTo>
                    <a:cubicBezTo>
                      <a:pt x="74" y="7"/>
                      <a:pt x="74" y="7"/>
                      <a:pt x="74" y="7"/>
                    </a:cubicBezTo>
                    <a:cubicBezTo>
                      <a:pt x="75" y="7"/>
                      <a:pt x="75" y="7"/>
                      <a:pt x="75" y="7"/>
                    </a:cubicBezTo>
                    <a:cubicBezTo>
                      <a:pt x="77" y="7"/>
                      <a:pt x="77" y="7"/>
                      <a:pt x="77" y="7"/>
                    </a:cubicBezTo>
                    <a:cubicBezTo>
                      <a:pt x="78" y="6"/>
                      <a:pt x="78" y="6"/>
                      <a:pt x="78" y="6"/>
                    </a:cubicBezTo>
                    <a:cubicBezTo>
                      <a:pt x="79" y="6"/>
                      <a:pt x="79" y="6"/>
                      <a:pt x="79" y="6"/>
                    </a:cubicBezTo>
                    <a:cubicBezTo>
                      <a:pt x="80" y="6"/>
                      <a:pt x="80" y="6"/>
                      <a:pt x="80" y="6"/>
                    </a:cubicBezTo>
                    <a:cubicBezTo>
                      <a:pt x="81" y="5"/>
                      <a:pt x="81" y="5"/>
                      <a:pt x="81" y="5"/>
                    </a:cubicBezTo>
                    <a:cubicBezTo>
                      <a:pt x="81" y="5"/>
                      <a:pt x="81" y="5"/>
                      <a:pt x="81" y="5"/>
                    </a:cubicBezTo>
                    <a:cubicBezTo>
                      <a:pt x="82" y="5"/>
                      <a:pt x="82" y="5"/>
                      <a:pt x="82" y="5"/>
                    </a:cubicBezTo>
                    <a:cubicBezTo>
                      <a:pt x="83" y="4"/>
                      <a:pt x="83" y="4"/>
                      <a:pt x="83" y="4"/>
                    </a:cubicBezTo>
                    <a:cubicBezTo>
                      <a:pt x="83" y="4"/>
                      <a:pt x="83" y="4"/>
                      <a:pt x="83" y="4"/>
                    </a:cubicBezTo>
                    <a:cubicBezTo>
                      <a:pt x="83" y="4"/>
                      <a:pt x="83" y="4"/>
                      <a:pt x="83" y="4"/>
                    </a:cubicBezTo>
                    <a:cubicBezTo>
                      <a:pt x="84" y="3"/>
                      <a:pt x="84" y="3"/>
                      <a:pt x="84" y="3"/>
                    </a:cubicBezTo>
                    <a:cubicBezTo>
                      <a:pt x="84" y="3"/>
                      <a:pt x="84" y="3"/>
                      <a:pt x="84" y="3"/>
                    </a:cubicBezTo>
                    <a:cubicBezTo>
                      <a:pt x="85" y="3"/>
                      <a:pt x="85" y="3"/>
                      <a:pt x="85" y="3"/>
                    </a:cubicBezTo>
                    <a:cubicBezTo>
                      <a:pt x="85" y="2"/>
                      <a:pt x="85" y="2"/>
                      <a:pt x="85" y="2"/>
                    </a:cubicBezTo>
                    <a:cubicBezTo>
                      <a:pt x="86" y="2"/>
                      <a:pt x="86" y="2"/>
                      <a:pt x="86" y="2"/>
                    </a:cubicBezTo>
                    <a:cubicBezTo>
                      <a:pt x="87" y="1"/>
                      <a:pt x="87" y="1"/>
                      <a:pt x="87" y="1"/>
                    </a:cubicBezTo>
                    <a:cubicBezTo>
                      <a:pt x="88" y="1"/>
                      <a:pt x="88" y="1"/>
                      <a:pt x="88" y="1"/>
                    </a:cubicBezTo>
                    <a:cubicBezTo>
                      <a:pt x="97" y="1"/>
                      <a:pt x="97" y="1"/>
                      <a:pt x="97" y="1"/>
                    </a:cubicBezTo>
                    <a:lnTo>
                      <a:pt x="99" y="1"/>
                    </a:lnTo>
                    <a:close/>
                  </a:path>
                </a:pathLst>
              </a:custGeom>
              <a:solidFill>
                <a:schemeClr val="accent3">
                  <a:alpha val="68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latin typeface="微软雅黑" panose="020B0503020204020204" pitchFamily="34" charset="-122"/>
                  <a:ea typeface="微软雅黑" panose="020B0503020204020204" pitchFamily="34" charset="-122"/>
                </a:endParaRPr>
              </a:p>
            </p:txBody>
          </p:sp>
        </p:grpSp>
        <p:sp>
          <p:nvSpPr>
            <p:cNvPr id="15" name="空心弧 14"/>
            <p:cNvSpPr/>
            <p:nvPr/>
          </p:nvSpPr>
          <p:spPr bwMode="auto">
            <a:xfrm rot="16591937">
              <a:off x="6044204" y="1180617"/>
              <a:ext cx="1021169" cy="1019175"/>
            </a:xfrm>
            <a:prstGeom prst="blockArc">
              <a:avLst>
                <a:gd name="adj1" fmla="val 17984332"/>
                <a:gd name="adj2" fmla="val 16560449"/>
                <a:gd name="adj3" fmla="val 14025"/>
              </a:avLst>
            </a:prstGeom>
            <a:solidFill>
              <a:schemeClr val="accent3">
                <a:alpha val="68000"/>
              </a:schemeClr>
            </a:solidFill>
            <a:ln w="3175">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971600" y="1752173"/>
            <a:ext cx="1569663" cy="1574547"/>
            <a:chOff x="1260525" y="1629739"/>
            <a:chExt cx="1569663" cy="1574547"/>
          </a:xfrm>
        </p:grpSpPr>
        <p:grpSp>
          <p:nvGrpSpPr>
            <p:cNvPr id="19" name="组合 132"/>
            <p:cNvGrpSpPr>
              <a:grpSpLocks/>
            </p:cNvGrpSpPr>
            <p:nvPr/>
          </p:nvGrpSpPr>
          <p:grpSpPr bwMode="auto">
            <a:xfrm>
              <a:off x="1260525" y="1629739"/>
              <a:ext cx="1569663" cy="1574547"/>
              <a:chOff x="9117288" y="1099987"/>
              <a:chExt cx="1019981" cy="1023837"/>
            </a:xfrm>
          </p:grpSpPr>
          <p:sp>
            <p:nvSpPr>
              <p:cNvPr id="21" name="椭圆 134"/>
              <p:cNvSpPr>
                <a:spLocks noChangeArrowheads="1"/>
              </p:cNvSpPr>
              <p:nvPr/>
            </p:nvSpPr>
            <p:spPr bwMode="auto">
              <a:xfrm>
                <a:off x="9181634" y="1186357"/>
                <a:ext cx="868882" cy="868882"/>
              </a:xfrm>
              <a:prstGeom prst="ellipse">
                <a:avLst/>
              </a:prstGeom>
              <a:noFill/>
              <a:ln w="88900">
                <a:solidFill>
                  <a:srgbClr val="C5C5C5">
                    <a:alpha val="76077"/>
                  </a:srgbClr>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2" name="空心弧 21"/>
              <p:cNvSpPr/>
              <p:nvPr/>
            </p:nvSpPr>
            <p:spPr>
              <a:xfrm rot="11639204">
                <a:off x="9117288" y="1099987"/>
                <a:ext cx="1019981" cy="1023837"/>
              </a:xfrm>
              <a:prstGeom prst="blockArc">
                <a:avLst>
                  <a:gd name="adj1" fmla="val 9360444"/>
                  <a:gd name="adj2" fmla="val 15236153"/>
                  <a:gd name="adj3" fmla="val 14701"/>
                </a:avLst>
              </a:prstGeom>
              <a:solidFill>
                <a:schemeClr val="bg2">
                  <a:alpha val="68000"/>
                </a:schemeClr>
              </a:solidFill>
              <a:ln w="3175">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latin typeface="微软雅黑" panose="020B0503020204020204" pitchFamily="34" charset="-122"/>
                  <a:ea typeface="微软雅黑" panose="020B0503020204020204" pitchFamily="34" charset="-122"/>
                </a:endParaRPr>
              </a:p>
            </p:txBody>
          </p:sp>
          <p:sp>
            <p:nvSpPr>
              <p:cNvPr id="23" name="椭圆 136"/>
              <p:cNvSpPr>
                <a:spLocks noChangeArrowheads="1"/>
              </p:cNvSpPr>
              <p:nvPr/>
            </p:nvSpPr>
            <p:spPr bwMode="auto">
              <a:xfrm rot="-4652746">
                <a:off x="9205279" y="1185563"/>
                <a:ext cx="868882" cy="868882"/>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88900">
                    <a:solidFill>
                      <a:srgbClr val="000000"/>
                    </a:solidFill>
                    <a:miter lim="800000"/>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sp>
          <p:nvSpPr>
            <p:cNvPr id="20" name="Freeform 6"/>
            <p:cNvSpPr>
              <a:spLocks/>
            </p:cNvSpPr>
            <p:nvPr/>
          </p:nvSpPr>
          <p:spPr bwMode="auto">
            <a:xfrm>
              <a:off x="1731336" y="2067667"/>
              <a:ext cx="666331" cy="635340"/>
            </a:xfrm>
            <a:custGeom>
              <a:avLst/>
              <a:gdLst>
                <a:gd name="T0" fmla="*/ 106 w 205"/>
                <a:gd name="T1" fmla="*/ 4 h 196"/>
                <a:gd name="T2" fmla="*/ 120 w 205"/>
                <a:gd name="T3" fmla="*/ 13 h 196"/>
                <a:gd name="T4" fmla="*/ 122 w 205"/>
                <a:gd name="T5" fmla="*/ 15 h 196"/>
                <a:gd name="T6" fmla="*/ 124 w 205"/>
                <a:gd name="T7" fmla="*/ 19 h 196"/>
                <a:gd name="T8" fmla="*/ 127 w 205"/>
                <a:gd name="T9" fmla="*/ 23 h 196"/>
                <a:gd name="T10" fmla="*/ 129 w 205"/>
                <a:gd name="T11" fmla="*/ 28 h 196"/>
                <a:gd name="T12" fmla="*/ 131 w 205"/>
                <a:gd name="T13" fmla="*/ 46 h 196"/>
                <a:gd name="T14" fmla="*/ 129 w 205"/>
                <a:gd name="T15" fmla="*/ 67 h 196"/>
                <a:gd name="T16" fmla="*/ 127 w 205"/>
                <a:gd name="T17" fmla="*/ 71 h 196"/>
                <a:gd name="T18" fmla="*/ 124 w 205"/>
                <a:gd name="T19" fmla="*/ 75 h 196"/>
                <a:gd name="T20" fmla="*/ 122 w 205"/>
                <a:gd name="T21" fmla="*/ 78 h 196"/>
                <a:gd name="T22" fmla="*/ 120 w 205"/>
                <a:gd name="T23" fmla="*/ 87 h 196"/>
                <a:gd name="T24" fmla="*/ 118 w 205"/>
                <a:gd name="T25" fmla="*/ 93 h 196"/>
                <a:gd name="T26" fmla="*/ 118 w 205"/>
                <a:gd name="T27" fmla="*/ 102 h 196"/>
                <a:gd name="T28" fmla="*/ 122 w 205"/>
                <a:gd name="T29" fmla="*/ 105 h 196"/>
                <a:gd name="T30" fmla="*/ 125 w 205"/>
                <a:gd name="T31" fmla="*/ 107 h 196"/>
                <a:gd name="T32" fmla="*/ 128 w 205"/>
                <a:gd name="T33" fmla="*/ 110 h 196"/>
                <a:gd name="T34" fmla="*/ 130 w 205"/>
                <a:gd name="T35" fmla="*/ 112 h 196"/>
                <a:gd name="T36" fmla="*/ 134 w 205"/>
                <a:gd name="T37" fmla="*/ 114 h 196"/>
                <a:gd name="T38" fmla="*/ 139 w 205"/>
                <a:gd name="T39" fmla="*/ 117 h 196"/>
                <a:gd name="T40" fmla="*/ 147 w 205"/>
                <a:gd name="T41" fmla="*/ 119 h 196"/>
                <a:gd name="T42" fmla="*/ 155 w 205"/>
                <a:gd name="T43" fmla="*/ 121 h 196"/>
                <a:gd name="T44" fmla="*/ 166 w 205"/>
                <a:gd name="T45" fmla="*/ 124 h 196"/>
                <a:gd name="T46" fmla="*/ 181 w 205"/>
                <a:gd name="T47" fmla="*/ 195 h 196"/>
                <a:gd name="T48" fmla="*/ 1 w 205"/>
                <a:gd name="T49" fmla="*/ 178 h 196"/>
                <a:gd name="T50" fmla="*/ 3 w 205"/>
                <a:gd name="T51" fmla="*/ 163 h 196"/>
                <a:gd name="T52" fmla="*/ 5 w 205"/>
                <a:gd name="T53" fmla="*/ 154 h 196"/>
                <a:gd name="T54" fmla="*/ 8 w 205"/>
                <a:gd name="T55" fmla="*/ 148 h 196"/>
                <a:gd name="T56" fmla="*/ 10 w 205"/>
                <a:gd name="T57" fmla="*/ 138 h 196"/>
                <a:gd name="T58" fmla="*/ 12 w 205"/>
                <a:gd name="T59" fmla="*/ 135 h 196"/>
                <a:gd name="T60" fmla="*/ 15 w 205"/>
                <a:gd name="T61" fmla="*/ 133 h 196"/>
                <a:gd name="T62" fmla="*/ 19 w 205"/>
                <a:gd name="T63" fmla="*/ 130 h 196"/>
                <a:gd name="T64" fmla="*/ 24 w 205"/>
                <a:gd name="T65" fmla="*/ 128 h 196"/>
                <a:gd name="T66" fmla="*/ 30 w 205"/>
                <a:gd name="T67" fmla="*/ 125 h 196"/>
                <a:gd name="T68" fmla="*/ 35 w 205"/>
                <a:gd name="T69" fmla="*/ 123 h 196"/>
                <a:gd name="T70" fmla="*/ 42 w 205"/>
                <a:gd name="T71" fmla="*/ 121 h 196"/>
                <a:gd name="T72" fmla="*/ 48 w 205"/>
                <a:gd name="T73" fmla="*/ 118 h 196"/>
                <a:gd name="T74" fmla="*/ 53 w 205"/>
                <a:gd name="T75" fmla="*/ 116 h 196"/>
                <a:gd name="T76" fmla="*/ 55 w 205"/>
                <a:gd name="T77" fmla="*/ 114 h 196"/>
                <a:gd name="T78" fmla="*/ 57 w 205"/>
                <a:gd name="T79" fmla="*/ 111 h 196"/>
                <a:gd name="T80" fmla="*/ 60 w 205"/>
                <a:gd name="T81" fmla="*/ 108 h 196"/>
                <a:gd name="T82" fmla="*/ 62 w 205"/>
                <a:gd name="T83" fmla="*/ 106 h 196"/>
                <a:gd name="T84" fmla="*/ 66 w 205"/>
                <a:gd name="T85" fmla="*/ 104 h 196"/>
                <a:gd name="T86" fmla="*/ 68 w 205"/>
                <a:gd name="T87" fmla="*/ 99 h 196"/>
                <a:gd name="T88" fmla="*/ 67 w 205"/>
                <a:gd name="T89" fmla="*/ 87 h 196"/>
                <a:gd name="T90" fmla="*/ 65 w 205"/>
                <a:gd name="T91" fmla="*/ 80 h 196"/>
                <a:gd name="T92" fmla="*/ 62 w 205"/>
                <a:gd name="T93" fmla="*/ 74 h 196"/>
                <a:gd name="T94" fmla="*/ 60 w 205"/>
                <a:gd name="T95" fmla="*/ 70 h 196"/>
                <a:gd name="T96" fmla="*/ 58 w 205"/>
                <a:gd name="T97" fmla="*/ 66 h 196"/>
                <a:gd name="T98" fmla="*/ 55 w 205"/>
                <a:gd name="T99" fmla="*/ 59 h 196"/>
                <a:gd name="T100" fmla="*/ 56 w 205"/>
                <a:gd name="T101" fmla="*/ 48 h 196"/>
                <a:gd name="T102" fmla="*/ 58 w 205"/>
                <a:gd name="T103" fmla="*/ 20 h 196"/>
                <a:gd name="T104" fmla="*/ 61 w 205"/>
                <a:gd name="T105" fmla="*/ 16 h 196"/>
                <a:gd name="T106" fmla="*/ 63 w 205"/>
                <a:gd name="T107" fmla="*/ 13 h 196"/>
                <a:gd name="T108" fmla="*/ 66 w 205"/>
                <a:gd name="T109" fmla="*/ 11 h 196"/>
                <a:gd name="T110" fmla="*/ 70 w 205"/>
                <a:gd name="T111" fmla="*/ 9 h 196"/>
                <a:gd name="T112" fmla="*/ 78 w 205"/>
                <a:gd name="T113" fmla="*/ 6 h 196"/>
                <a:gd name="T114" fmla="*/ 83 w 205"/>
                <a:gd name="T115" fmla="*/ 4 h 196"/>
                <a:gd name="T116" fmla="*/ 87 w 205"/>
                <a:gd name="T117" fmla="*/ 1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5" h="196">
                  <a:moveTo>
                    <a:pt x="99" y="1"/>
                  </a:moveTo>
                  <a:cubicBezTo>
                    <a:pt x="100" y="2"/>
                    <a:pt x="100" y="2"/>
                    <a:pt x="100" y="2"/>
                  </a:cubicBezTo>
                  <a:cubicBezTo>
                    <a:pt x="102" y="2"/>
                    <a:pt x="102" y="2"/>
                    <a:pt x="102" y="2"/>
                  </a:cubicBezTo>
                  <a:cubicBezTo>
                    <a:pt x="103" y="3"/>
                    <a:pt x="103" y="3"/>
                    <a:pt x="103" y="3"/>
                  </a:cubicBezTo>
                  <a:cubicBezTo>
                    <a:pt x="104" y="3"/>
                    <a:pt x="104" y="3"/>
                    <a:pt x="104" y="3"/>
                  </a:cubicBezTo>
                  <a:cubicBezTo>
                    <a:pt x="105" y="3"/>
                    <a:pt x="105" y="3"/>
                    <a:pt x="105" y="3"/>
                  </a:cubicBezTo>
                  <a:cubicBezTo>
                    <a:pt x="106" y="4"/>
                    <a:pt x="106" y="4"/>
                    <a:pt x="106" y="4"/>
                  </a:cubicBezTo>
                  <a:cubicBezTo>
                    <a:pt x="107" y="4"/>
                    <a:pt x="107" y="4"/>
                    <a:pt x="107" y="4"/>
                  </a:cubicBezTo>
                  <a:cubicBezTo>
                    <a:pt x="107" y="4"/>
                    <a:pt x="107" y="4"/>
                    <a:pt x="107" y="4"/>
                  </a:cubicBezTo>
                  <a:cubicBezTo>
                    <a:pt x="111" y="5"/>
                    <a:pt x="113" y="3"/>
                    <a:pt x="113" y="0"/>
                  </a:cubicBezTo>
                  <a:cubicBezTo>
                    <a:pt x="115" y="2"/>
                    <a:pt x="115" y="5"/>
                    <a:pt x="113" y="6"/>
                  </a:cubicBezTo>
                  <a:cubicBezTo>
                    <a:pt x="115" y="7"/>
                    <a:pt x="118" y="2"/>
                    <a:pt x="124" y="5"/>
                  </a:cubicBezTo>
                  <a:cubicBezTo>
                    <a:pt x="119" y="5"/>
                    <a:pt x="117" y="9"/>
                    <a:pt x="120" y="13"/>
                  </a:cubicBezTo>
                  <a:cubicBezTo>
                    <a:pt x="120" y="13"/>
                    <a:pt x="120" y="13"/>
                    <a:pt x="120" y="13"/>
                  </a:cubicBezTo>
                  <a:cubicBezTo>
                    <a:pt x="120" y="13"/>
                    <a:pt x="120" y="13"/>
                    <a:pt x="120" y="13"/>
                  </a:cubicBezTo>
                  <a:cubicBezTo>
                    <a:pt x="121" y="14"/>
                    <a:pt x="121" y="14"/>
                    <a:pt x="121" y="14"/>
                  </a:cubicBezTo>
                  <a:cubicBezTo>
                    <a:pt x="121" y="14"/>
                    <a:pt x="121" y="14"/>
                    <a:pt x="121" y="14"/>
                  </a:cubicBezTo>
                  <a:cubicBezTo>
                    <a:pt x="121" y="14"/>
                    <a:pt x="121" y="14"/>
                    <a:pt x="121" y="14"/>
                  </a:cubicBezTo>
                  <a:cubicBezTo>
                    <a:pt x="122" y="15"/>
                    <a:pt x="122" y="15"/>
                    <a:pt x="122" y="15"/>
                  </a:cubicBezTo>
                  <a:cubicBezTo>
                    <a:pt x="122" y="15"/>
                    <a:pt x="122" y="15"/>
                    <a:pt x="122" y="15"/>
                  </a:cubicBezTo>
                  <a:cubicBezTo>
                    <a:pt x="122" y="15"/>
                    <a:pt x="122" y="15"/>
                    <a:pt x="122" y="15"/>
                  </a:cubicBezTo>
                  <a:cubicBezTo>
                    <a:pt x="122" y="16"/>
                    <a:pt x="122" y="16"/>
                    <a:pt x="122" y="16"/>
                  </a:cubicBezTo>
                  <a:cubicBezTo>
                    <a:pt x="123" y="16"/>
                    <a:pt x="123" y="16"/>
                    <a:pt x="123" y="16"/>
                  </a:cubicBezTo>
                  <a:cubicBezTo>
                    <a:pt x="123" y="17"/>
                    <a:pt x="123" y="17"/>
                    <a:pt x="123" y="17"/>
                  </a:cubicBezTo>
                  <a:cubicBezTo>
                    <a:pt x="123" y="17"/>
                    <a:pt x="123" y="17"/>
                    <a:pt x="123" y="17"/>
                  </a:cubicBezTo>
                  <a:cubicBezTo>
                    <a:pt x="124" y="18"/>
                    <a:pt x="124" y="18"/>
                    <a:pt x="124" y="18"/>
                  </a:cubicBezTo>
                  <a:cubicBezTo>
                    <a:pt x="124" y="18"/>
                    <a:pt x="124" y="18"/>
                    <a:pt x="124" y="18"/>
                  </a:cubicBezTo>
                  <a:cubicBezTo>
                    <a:pt x="124" y="19"/>
                    <a:pt x="124" y="19"/>
                    <a:pt x="124" y="19"/>
                  </a:cubicBezTo>
                  <a:cubicBezTo>
                    <a:pt x="125" y="19"/>
                    <a:pt x="125" y="19"/>
                    <a:pt x="125" y="19"/>
                  </a:cubicBezTo>
                  <a:cubicBezTo>
                    <a:pt x="125" y="19"/>
                    <a:pt x="125" y="19"/>
                    <a:pt x="125" y="19"/>
                  </a:cubicBezTo>
                  <a:cubicBezTo>
                    <a:pt x="125" y="20"/>
                    <a:pt x="125" y="20"/>
                    <a:pt x="125" y="20"/>
                  </a:cubicBezTo>
                  <a:cubicBezTo>
                    <a:pt x="126" y="21"/>
                    <a:pt x="126" y="21"/>
                    <a:pt x="126" y="21"/>
                  </a:cubicBezTo>
                  <a:cubicBezTo>
                    <a:pt x="126" y="21"/>
                    <a:pt x="126" y="21"/>
                    <a:pt x="126" y="21"/>
                  </a:cubicBezTo>
                  <a:cubicBezTo>
                    <a:pt x="126" y="22"/>
                    <a:pt x="126" y="22"/>
                    <a:pt x="126" y="22"/>
                  </a:cubicBezTo>
                  <a:cubicBezTo>
                    <a:pt x="127" y="23"/>
                    <a:pt x="127" y="23"/>
                    <a:pt x="127" y="23"/>
                  </a:cubicBezTo>
                  <a:cubicBezTo>
                    <a:pt x="127" y="23"/>
                    <a:pt x="127" y="23"/>
                    <a:pt x="127" y="23"/>
                  </a:cubicBezTo>
                  <a:cubicBezTo>
                    <a:pt x="127" y="24"/>
                    <a:pt x="127" y="24"/>
                    <a:pt x="127" y="24"/>
                  </a:cubicBezTo>
                  <a:cubicBezTo>
                    <a:pt x="128" y="25"/>
                    <a:pt x="128" y="25"/>
                    <a:pt x="128" y="25"/>
                  </a:cubicBezTo>
                  <a:cubicBezTo>
                    <a:pt x="128" y="26"/>
                    <a:pt x="128" y="26"/>
                    <a:pt x="128" y="26"/>
                  </a:cubicBezTo>
                  <a:cubicBezTo>
                    <a:pt x="128" y="26"/>
                    <a:pt x="128" y="26"/>
                    <a:pt x="128" y="26"/>
                  </a:cubicBezTo>
                  <a:cubicBezTo>
                    <a:pt x="128" y="27"/>
                    <a:pt x="128" y="27"/>
                    <a:pt x="128" y="27"/>
                  </a:cubicBezTo>
                  <a:cubicBezTo>
                    <a:pt x="129" y="28"/>
                    <a:pt x="129" y="28"/>
                    <a:pt x="129" y="28"/>
                  </a:cubicBezTo>
                  <a:cubicBezTo>
                    <a:pt x="129" y="30"/>
                    <a:pt x="129" y="30"/>
                    <a:pt x="129" y="30"/>
                  </a:cubicBezTo>
                  <a:cubicBezTo>
                    <a:pt x="130" y="31"/>
                    <a:pt x="130" y="31"/>
                    <a:pt x="130" y="31"/>
                  </a:cubicBezTo>
                  <a:cubicBezTo>
                    <a:pt x="130" y="33"/>
                    <a:pt x="130" y="33"/>
                    <a:pt x="130" y="33"/>
                  </a:cubicBezTo>
                  <a:cubicBezTo>
                    <a:pt x="130" y="35"/>
                    <a:pt x="130" y="35"/>
                    <a:pt x="130" y="35"/>
                  </a:cubicBezTo>
                  <a:cubicBezTo>
                    <a:pt x="130" y="38"/>
                    <a:pt x="130" y="38"/>
                    <a:pt x="130" y="38"/>
                  </a:cubicBezTo>
                  <a:cubicBezTo>
                    <a:pt x="130" y="40"/>
                    <a:pt x="130" y="42"/>
                    <a:pt x="130" y="44"/>
                  </a:cubicBezTo>
                  <a:cubicBezTo>
                    <a:pt x="130" y="45"/>
                    <a:pt x="130" y="46"/>
                    <a:pt x="131" y="46"/>
                  </a:cubicBezTo>
                  <a:cubicBezTo>
                    <a:pt x="132" y="50"/>
                    <a:pt x="131" y="54"/>
                    <a:pt x="131" y="57"/>
                  </a:cubicBezTo>
                  <a:cubicBezTo>
                    <a:pt x="130" y="62"/>
                    <a:pt x="130" y="62"/>
                    <a:pt x="130" y="62"/>
                  </a:cubicBezTo>
                  <a:cubicBezTo>
                    <a:pt x="130" y="64"/>
                    <a:pt x="130" y="64"/>
                    <a:pt x="130" y="64"/>
                  </a:cubicBezTo>
                  <a:cubicBezTo>
                    <a:pt x="130" y="65"/>
                    <a:pt x="130" y="65"/>
                    <a:pt x="130" y="65"/>
                  </a:cubicBezTo>
                  <a:cubicBezTo>
                    <a:pt x="130" y="66"/>
                    <a:pt x="130" y="66"/>
                    <a:pt x="130" y="66"/>
                  </a:cubicBezTo>
                  <a:cubicBezTo>
                    <a:pt x="129" y="66"/>
                    <a:pt x="129" y="66"/>
                    <a:pt x="129" y="66"/>
                  </a:cubicBezTo>
                  <a:cubicBezTo>
                    <a:pt x="129" y="67"/>
                    <a:pt x="129" y="67"/>
                    <a:pt x="129" y="67"/>
                  </a:cubicBezTo>
                  <a:cubicBezTo>
                    <a:pt x="128" y="68"/>
                    <a:pt x="128" y="68"/>
                    <a:pt x="128" y="68"/>
                  </a:cubicBezTo>
                  <a:cubicBezTo>
                    <a:pt x="128" y="68"/>
                    <a:pt x="128" y="68"/>
                    <a:pt x="128" y="68"/>
                  </a:cubicBezTo>
                  <a:cubicBezTo>
                    <a:pt x="128" y="69"/>
                    <a:pt x="128" y="69"/>
                    <a:pt x="128" y="69"/>
                  </a:cubicBezTo>
                  <a:cubicBezTo>
                    <a:pt x="128" y="69"/>
                    <a:pt x="128" y="69"/>
                    <a:pt x="128" y="69"/>
                  </a:cubicBezTo>
                  <a:cubicBezTo>
                    <a:pt x="127" y="70"/>
                    <a:pt x="127" y="70"/>
                    <a:pt x="127" y="70"/>
                  </a:cubicBezTo>
                  <a:cubicBezTo>
                    <a:pt x="127" y="70"/>
                    <a:pt x="127" y="70"/>
                    <a:pt x="127" y="70"/>
                  </a:cubicBezTo>
                  <a:cubicBezTo>
                    <a:pt x="127" y="71"/>
                    <a:pt x="127" y="71"/>
                    <a:pt x="127" y="71"/>
                  </a:cubicBezTo>
                  <a:cubicBezTo>
                    <a:pt x="126" y="71"/>
                    <a:pt x="126" y="71"/>
                    <a:pt x="126" y="71"/>
                  </a:cubicBezTo>
                  <a:cubicBezTo>
                    <a:pt x="126" y="72"/>
                    <a:pt x="126" y="72"/>
                    <a:pt x="126" y="72"/>
                  </a:cubicBezTo>
                  <a:cubicBezTo>
                    <a:pt x="126" y="73"/>
                    <a:pt x="126" y="73"/>
                    <a:pt x="126" y="73"/>
                  </a:cubicBezTo>
                  <a:cubicBezTo>
                    <a:pt x="125" y="74"/>
                    <a:pt x="125" y="74"/>
                    <a:pt x="125" y="74"/>
                  </a:cubicBezTo>
                  <a:cubicBezTo>
                    <a:pt x="125" y="74"/>
                    <a:pt x="125" y="74"/>
                    <a:pt x="125" y="74"/>
                  </a:cubicBezTo>
                  <a:cubicBezTo>
                    <a:pt x="125" y="75"/>
                    <a:pt x="125" y="75"/>
                    <a:pt x="125" y="75"/>
                  </a:cubicBezTo>
                  <a:cubicBezTo>
                    <a:pt x="124" y="75"/>
                    <a:pt x="124" y="75"/>
                    <a:pt x="124" y="75"/>
                  </a:cubicBezTo>
                  <a:cubicBezTo>
                    <a:pt x="124" y="76"/>
                    <a:pt x="124" y="76"/>
                    <a:pt x="124" y="76"/>
                  </a:cubicBezTo>
                  <a:cubicBezTo>
                    <a:pt x="124" y="76"/>
                    <a:pt x="124" y="76"/>
                    <a:pt x="124" y="76"/>
                  </a:cubicBezTo>
                  <a:cubicBezTo>
                    <a:pt x="123" y="76"/>
                    <a:pt x="123" y="76"/>
                    <a:pt x="123" y="76"/>
                  </a:cubicBezTo>
                  <a:cubicBezTo>
                    <a:pt x="123" y="77"/>
                    <a:pt x="123" y="77"/>
                    <a:pt x="123" y="77"/>
                  </a:cubicBezTo>
                  <a:cubicBezTo>
                    <a:pt x="123" y="77"/>
                    <a:pt x="123" y="77"/>
                    <a:pt x="123" y="77"/>
                  </a:cubicBezTo>
                  <a:cubicBezTo>
                    <a:pt x="122" y="78"/>
                    <a:pt x="122" y="78"/>
                    <a:pt x="122" y="78"/>
                  </a:cubicBezTo>
                  <a:cubicBezTo>
                    <a:pt x="122" y="78"/>
                    <a:pt x="122" y="78"/>
                    <a:pt x="122" y="78"/>
                  </a:cubicBezTo>
                  <a:cubicBezTo>
                    <a:pt x="122" y="79"/>
                    <a:pt x="122" y="79"/>
                    <a:pt x="122" y="79"/>
                  </a:cubicBezTo>
                  <a:cubicBezTo>
                    <a:pt x="122" y="80"/>
                    <a:pt x="122" y="80"/>
                    <a:pt x="122" y="80"/>
                  </a:cubicBezTo>
                  <a:cubicBezTo>
                    <a:pt x="121" y="81"/>
                    <a:pt x="121" y="81"/>
                    <a:pt x="121" y="81"/>
                  </a:cubicBezTo>
                  <a:cubicBezTo>
                    <a:pt x="121" y="83"/>
                    <a:pt x="121" y="83"/>
                    <a:pt x="121" y="83"/>
                  </a:cubicBezTo>
                  <a:cubicBezTo>
                    <a:pt x="121" y="84"/>
                    <a:pt x="121" y="84"/>
                    <a:pt x="121" y="84"/>
                  </a:cubicBezTo>
                  <a:cubicBezTo>
                    <a:pt x="120" y="86"/>
                    <a:pt x="120" y="86"/>
                    <a:pt x="120" y="86"/>
                  </a:cubicBezTo>
                  <a:cubicBezTo>
                    <a:pt x="120" y="87"/>
                    <a:pt x="120" y="87"/>
                    <a:pt x="120" y="87"/>
                  </a:cubicBezTo>
                  <a:cubicBezTo>
                    <a:pt x="120" y="88"/>
                    <a:pt x="120" y="88"/>
                    <a:pt x="120" y="88"/>
                  </a:cubicBezTo>
                  <a:cubicBezTo>
                    <a:pt x="119" y="89"/>
                    <a:pt x="119" y="89"/>
                    <a:pt x="119" y="89"/>
                  </a:cubicBezTo>
                  <a:cubicBezTo>
                    <a:pt x="119" y="90"/>
                    <a:pt x="119" y="90"/>
                    <a:pt x="119" y="90"/>
                  </a:cubicBezTo>
                  <a:cubicBezTo>
                    <a:pt x="119" y="91"/>
                    <a:pt x="119" y="91"/>
                    <a:pt x="119" y="91"/>
                  </a:cubicBezTo>
                  <a:cubicBezTo>
                    <a:pt x="118" y="91"/>
                    <a:pt x="118" y="91"/>
                    <a:pt x="118" y="91"/>
                  </a:cubicBezTo>
                  <a:cubicBezTo>
                    <a:pt x="118" y="92"/>
                    <a:pt x="118" y="92"/>
                    <a:pt x="118" y="92"/>
                  </a:cubicBezTo>
                  <a:cubicBezTo>
                    <a:pt x="118" y="93"/>
                    <a:pt x="118" y="93"/>
                    <a:pt x="118" y="93"/>
                  </a:cubicBezTo>
                  <a:cubicBezTo>
                    <a:pt x="117" y="94"/>
                    <a:pt x="117" y="94"/>
                    <a:pt x="117" y="94"/>
                  </a:cubicBezTo>
                  <a:cubicBezTo>
                    <a:pt x="117" y="95"/>
                    <a:pt x="117" y="95"/>
                    <a:pt x="117" y="95"/>
                  </a:cubicBezTo>
                  <a:cubicBezTo>
                    <a:pt x="117" y="97"/>
                    <a:pt x="117" y="97"/>
                    <a:pt x="117" y="97"/>
                  </a:cubicBezTo>
                  <a:cubicBezTo>
                    <a:pt x="117" y="99"/>
                    <a:pt x="117" y="99"/>
                    <a:pt x="117" y="99"/>
                  </a:cubicBezTo>
                  <a:cubicBezTo>
                    <a:pt x="117" y="102"/>
                    <a:pt x="117" y="102"/>
                    <a:pt x="117" y="102"/>
                  </a:cubicBezTo>
                  <a:cubicBezTo>
                    <a:pt x="117" y="102"/>
                    <a:pt x="117" y="102"/>
                    <a:pt x="117" y="102"/>
                  </a:cubicBezTo>
                  <a:cubicBezTo>
                    <a:pt x="118" y="102"/>
                    <a:pt x="118" y="102"/>
                    <a:pt x="118" y="102"/>
                  </a:cubicBezTo>
                  <a:cubicBezTo>
                    <a:pt x="118" y="103"/>
                    <a:pt x="118" y="103"/>
                    <a:pt x="118" y="103"/>
                  </a:cubicBezTo>
                  <a:cubicBezTo>
                    <a:pt x="119" y="103"/>
                    <a:pt x="119" y="103"/>
                    <a:pt x="119" y="103"/>
                  </a:cubicBezTo>
                  <a:cubicBezTo>
                    <a:pt x="120" y="104"/>
                    <a:pt x="120" y="104"/>
                    <a:pt x="120" y="104"/>
                  </a:cubicBezTo>
                  <a:cubicBezTo>
                    <a:pt x="121" y="104"/>
                    <a:pt x="121" y="104"/>
                    <a:pt x="121" y="104"/>
                  </a:cubicBezTo>
                  <a:cubicBezTo>
                    <a:pt x="121" y="104"/>
                    <a:pt x="121" y="104"/>
                    <a:pt x="121" y="104"/>
                  </a:cubicBezTo>
                  <a:cubicBezTo>
                    <a:pt x="122" y="105"/>
                    <a:pt x="122" y="105"/>
                    <a:pt x="122" y="105"/>
                  </a:cubicBezTo>
                  <a:cubicBezTo>
                    <a:pt x="122" y="105"/>
                    <a:pt x="122" y="105"/>
                    <a:pt x="122" y="105"/>
                  </a:cubicBezTo>
                  <a:cubicBezTo>
                    <a:pt x="123" y="105"/>
                    <a:pt x="123" y="105"/>
                    <a:pt x="123" y="105"/>
                  </a:cubicBezTo>
                  <a:cubicBezTo>
                    <a:pt x="123" y="106"/>
                    <a:pt x="123" y="106"/>
                    <a:pt x="123" y="106"/>
                  </a:cubicBezTo>
                  <a:cubicBezTo>
                    <a:pt x="124" y="106"/>
                    <a:pt x="124" y="106"/>
                    <a:pt x="124" y="106"/>
                  </a:cubicBezTo>
                  <a:cubicBezTo>
                    <a:pt x="124" y="106"/>
                    <a:pt x="124" y="106"/>
                    <a:pt x="124" y="106"/>
                  </a:cubicBezTo>
                  <a:cubicBezTo>
                    <a:pt x="124" y="107"/>
                    <a:pt x="124" y="107"/>
                    <a:pt x="124" y="107"/>
                  </a:cubicBezTo>
                  <a:cubicBezTo>
                    <a:pt x="125" y="107"/>
                    <a:pt x="125" y="107"/>
                    <a:pt x="125" y="107"/>
                  </a:cubicBezTo>
                  <a:cubicBezTo>
                    <a:pt x="125" y="107"/>
                    <a:pt x="125" y="107"/>
                    <a:pt x="125" y="107"/>
                  </a:cubicBezTo>
                  <a:cubicBezTo>
                    <a:pt x="126" y="108"/>
                    <a:pt x="126" y="108"/>
                    <a:pt x="126" y="108"/>
                  </a:cubicBezTo>
                  <a:cubicBezTo>
                    <a:pt x="126" y="108"/>
                    <a:pt x="126" y="108"/>
                    <a:pt x="126" y="108"/>
                  </a:cubicBezTo>
                  <a:cubicBezTo>
                    <a:pt x="126" y="108"/>
                    <a:pt x="126" y="108"/>
                    <a:pt x="126" y="108"/>
                  </a:cubicBezTo>
                  <a:cubicBezTo>
                    <a:pt x="127" y="109"/>
                    <a:pt x="127" y="109"/>
                    <a:pt x="127" y="109"/>
                  </a:cubicBezTo>
                  <a:cubicBezTo>
                    <a:pt x="127" y="109"/>
                    <a:pt x="127" y="109"/>
                    <a:pt x="127" y="109"/>
                  </a:cubicBezTo>
                  <a:cubicBezTo>
                    <a:pt x="127" y="109"/>
                    <a:pt x="127" y="109"/>
                    <a:pt x="127" y="109"/>
                  </a:cubicBezTo>
                  <a:cubicBezTo>
                    <a:pt x="128" y="110"/>
                    <a:pt x="128" y="110"/>
                    <a:pt x="128" y="110"/>
                  </a:cubicBezTo>
                  <a:cubicBezTo>
                    <a:pt x="128" y="110"/>
                    <a:pt x="128" y="110"/>
                    <a:pt x="128" y="110"/>
                  </a:cubicBezTo>
                  <a:cubicBezTo>
                    <a:pt x="128" y="110"/>
                    <a:pt x="128" y="110"/>
                    <a:pt x="128" y="110"/>
                  </a:cubicBezTo>
                  <a:cubicBezTo>
                    <a:pt x="129" y="111"/>
                    <a:pt x="129" y="111"/>
                    <a:pt x="129" y="111"/>
                  </a:cubicBezTo>
                  <a:cubicBezTo>
                    <a:pt x="129" y="111"/>
                    <a:pt x="129" y="111"/>
                    <a:pt x="129" y="111"/>
                  </a:cubicBezTo>
                  <a:cubicBezTo>
                    <a:pt x="130" y="111"/>
                    <a:pt x="130" y="111"/>
                    <a:pt x="130" y="111"/>
                  </a:cubicBezTo>
                  <a:cubicBezTo>
                    <a:pt x="130" y="112"/>
                    <a:pt x="130" y="112"/>
                    <a:pt x="130" y="112"/>
                  </a:cubicBezTo>
                  <a:cubicBezTo>
                    <a:pt x="130" y="112"/>
                    <a:pt x="130" y="112"/>
                    <a:pt x="130" y="112"/>
                  </a:cubicBezTo>
                  <a:cubicBezTo>
                    <a:pt x="131" y="112"/>
                    <a:pt x="131" y="112"/>
                    <a:pt x="131" y="112"/>
                  </a:cubicBezTo>
                  <a:cubicBezTo>
                    <a:pt x="131" y="113"/>
                    <a:pt x="131" y="113"/>
                    <a:pt x="131" y="113"/>
                  </a:cubicBezTo>
                  <a:cubicBezTo>
                    <a:pt x="132" y="113"/>
                    <a:pt x="132" y="113"/>
                    <a:pt x="132" y="113"/>
                  </a:cubicBezTo>
                  <a:cubicBezTo>
                    <a:pt x="132" y="113"/>
                    <a:pt x="132" y="113"/>
                    <a:pt x="132" y="113"/>
                  </a:cubicBezTo>
                  <a:cubicBezTo>
                    <a:pt x="133" y="114"/>
                    <a:pt x="133" y="114"/>
                    <a:pt x="133" y="114"/>
                  </a:cubicBezTo>
                  <a:cubicBezTo>
                    <a:pt x="133" y="114"/>
                    <a:pt x="133" y="114"/>
                    <a:pt x="133" y="114"/>
                  </a:cubicBezTo>
                  <a:cubicBezTo>
                    <a:pt x="134" y="114"/>
                    <a:pt x="134" y="114"/>
                    <a:pt x="134" y="114"/>
                  </a:cubicBezTo>
                  <a:cubicBezTo>
                    <a:pt x="135" y="115"/>
                    <a:pt x="135" y="115"/>
                    <a:pt x="135" y="115"/>
                  </a:cubicBezTo>
                  <a:cubicBezTo>
                    <a:pt x="135" y="115"/>
                    <a:pt x="135" y="115"/>
                    <a:pt x="135" y="115"/>
                  </a:cubicBezTo>
                  <a:cubicBezTo>
                    <a:pt x="136" y="115"/>
                    <a:pt x="136" y="115"/>
                    <a:pt x="136" y="115"/>
                  </a:cubicBezTo>
                  <a:cubicBezTo>
                    <a:pt x="137" y="116"/>
                    <a:pt x="137" y="116"/>
                    <a:pt x="137" y="116"/>
                  </a:cubicBezTo>
                  <a:cubicBezTo>
                    <a:pt x="137" y="116"/>
                    <a:pt x="137" y="116"/>
                    <a:pt x="137" y="116"/>
                  </a:cubicBezTo>
                  <a:cubicBezTo>
                    <a:pt x="139" y="116"/>
                    <a:pt x="139" y="116"/>
                    <a:pt x="139" y="116"/>
                  </a:cubicBezTo>
                  <a:cubicBezTo>
                    <a:pt x="139" y="117"/>
                    <a:pt x="139" y="117"/>
                    <a:pt x="139" y="117"/>
                  </a:cubicBezTo>
                  <a:cubicBezTo>
                    <a:pt x="140" y="117"/>
                    <a:pt x="140" y="117"/>
                    <a:pt x="140" y="117"/>
                  </a:cubicBezTo>
                  <a:cubicBezTo>
                    <a:pt x="141" y="117"/>
                    <a:pt x="141" y="117"/>
                    <a:pt x="141" y="117"/>
                  </a:cubicBezTo>
                  <a:cubicBezTo>
                    <a:pt x="142" y="118"/>
                    <a:pt x="142" y="118"/>
                    <a:pt x="142" y="118"/>
                  </a:cubicBezTo>
                  <a:cubicBezTo>
                    <a:pt x="143" y="118"/>
                    <a:pt x="143" y="118"/>
                    <a:pt x="143" y="118"/>
                  </a:cubicBezTo>
                  <a:cubicBezTo>
                    <a:pt x="144" y="118"/>
                    <a:pt x="144" y="118"/>
                    <a:pt x="144" y="118"/>
                  </a:cubicBezTo>
                  <a:cubicBezTo>
                    <a:pt x="145" y="119"/>
                    <a:pt x="145" y="119"/>
                    <a:pt x="145" y="119"/>
                  </a:cubicBezTo>
                  <a:cubicBezTo>
                    <a:pt x="147" y="119"/>
                    <a:pt x="147" y="119"/>
                    <a:pt x="147" y="119"/>
                  </a:cubicBezTo>
                  <a:cubicBezTo>
                    <a:pt x="147" y="119"/>
                    <a:pt x="147" y="119"/>
                    <a:pt x="147" y="119"/>
                  </a:cubicBezTo>
                  <a:cubicBezTo>
                    <a:pt x="149" y="120"/>
                    <a:pt x="149" y="120"/>
                    <a:pt x="149" y="120"/>
                  </a:cubicBezTo>
                  <a:cubicBezTo>
                    <a:pt x="150" y="120"/>
                    <a:pt x="150" y="120"/>
                    <a:pt x="150" y="120"/>
                  </a:cubicBezTo>
                  <a:cubicBezTo>
                    <a:pt x="151" y="121"/>
                    <a:pt x="151" y="121"/>
                    <a:pt x="151" y="121"/>
                  </a:cubicBezTo>
                  <a:cubicBezTo>
                    <a:pt x="153" y="121"/>
                    <a:pt x="153" y="121"/>
                    <a:pt x="153" y="121"/>
                  </a:cubicBezTo>
                  <a:cubicBezTo>
                    <a:pt x="154" y="121"/>
                    <a:pt x="154" y="121"/>
                    <a:pt x="154" y="121"/>
                  </a:cubicBezTo>
                  <a:cubicBezTo>
                    <a:pt x="155" y="121"/>
                    <a:pt x="155" y="121"/>
                    <a:pt x="155" y="121"/>
                  </a:cubicBezTo>
                  <a:cubicBezTo>
                    <a:pt x="156" y="122"/>
                    <a:pt x="156" y="122"/>
                    <a:pt x="156" y="122"/>
                  </a:cubicBezTo>
                  <a:cubicBezTo>
                    <a:pt x="158" y="122"/>
                    <a:pt x="158" y="122"/>
                    <a:pt x="158" y="122"/>
                  </a:cubicBezTo>
                  <a:cubicBezTo>
                    <a:pt x="159" y="123"/>
                    <a:pt x="159" y="123"/>
                    <a:pt x="159" y="123"/>
                  </a:cubicBezTo>
                  <a:cubicBezTo>
                    <a:pt x="161" y="123"/>
                    <a:pt x="161" y="123"/>
                    <a:pt x="161" y="123"/>
                  </a:cubicBezTo>
                  <a:cubicBezTo>
                    <a:pt x="163" y="123"/>
                    <a:pt x="163" y="123"/>
                    <a:pt x="163" y="123"/>
                  </a:cubicBezTo>
                  <a:cubicBezTo>
                    <a:pt x="164" y="124"/>
                    <a:pt x="164" y="124"/>
                    <a:pt x="164" y="124"/>
                  </a:cubicBezTo>
                  <a:cubicBezTo>
                    <a:pt x="166" y="124"/>
                    <a:pt x="166" y="124"/>
                    <a:pt x="166" y="124"/>
                  </a:cubicBezTo>
                  <a:cubicBezTo>
                    <a:pt x="167" y="124"/>
                    <a:pt x="167" y="124"/>
                    <a:pt x="167" y="124"/>
                  </a:cubicBezTo>
                  <a:cubicBezTo>
                    <a:pt x="168" y="124"/>
                    <a:pt x="168" y="124"/>
                    <a:pt x="168" y="124"/>
                  </a:cubicBezTo>
                  <a:cubicBezTo>
                    <a:pt x="170" y="125"/>
                    <a:pt x="170" y="125"/>
                    <a:pt x="170" y="125"/>
                  </a:cubicBezTo>
                  <a:cubicBezTo>
                    <a:pt x="171" y="125"/>
                    <a:pt x="171" y="125"/>
                    <a:pt x="171" y="125"/>
                  </a:cubicBezTo>
                  <a:cubicBezTo>
                    <a:pt x="172" y="125"/>
                    <a:pt x="172" y="125"/>
                    <a:pt x="172" y="125"/>
                  </a:cubicBezTo>
                  <a:cubicBezTo>
                    <a:pt x="173" y="126"/>
                    <a:pt x="173" y="126"/>
                    <a:pt x="173" y="126"/>
                  </a:cubicBezTo>
                  <a:cubicBezTo>
                    <a:pt x="194" y="133"/>
                    <a:pt x="205" y="191"/>
                    <a:pt x="181" y="195"/>
                  </a:cubicBezTo>
                  <a:cubicBezTo>
                    <a:pt x="12" y="196"/>
                    <a:pt x="12" y="196"/>
                    <a:pt x="12" y="196"/>
                  </a:cubicBezTo>
                  <a:cubicBezTo>
                    <a:pt x="5" y="193"/>
                    <a:pt x="5" y="193"/>
                    <a:pt x="5" y="193"/>
                  </a:cubicBezTo>
                  <a:cubicBezTo>
                    <a:pt x="0" y="188"/>
                    <a:pt x="0" y="188"/>
                    <a:pt x="0" y="188"/>
                  </a:cubicBezTo>
                  <a:cubicBezTo>
                    <a:pt x="0" y="186"/>
                    <a:pt x="0" y="186"/>
                    <a:pt x="0" y="186"/>
                  </a:cubicBezTo>
                  <a:cubicBezTo>
                    <a:pt x="0" y="183"/>
                    <a:pt x="0" y="183"/>
                    <a:pt x="0" y="183"/>
                  </a:cubicBezTo>
                  <a:cubicBezTo>
                    <a:pt x="0" y="180"/>
                    <a:pt x="0" y="180"/>
                    <a:pt x="0" y="180"/>
                  </a:cubicBezTo>
                  <a:cubicBezTo>
                    <a:pt x="1" y="178"/>
                    <a:pt x="1" y="178"/>
                    <a:pt x="1" y="178"/>
                  </a:cubicBezTo>
                  <a:cubicBezTo>
                    <a:pt x="1" y="175"/>
                    <a:pt x="1" y="175"/>
                    <a:pt x="1" y="175"/>
                  </a:cubicBezTo>
                  <a:cubicBezTo>
                    <a:pt x="1" y="173"/>
                    <a:pt x="1" y="173"/>
                    <a:pt x="1" y="173"/>
                  </a:cubicBezTo>
                  <a:cubicBezTo>
                    <a:pt x="2" y="171"/>
                    <a:pt x="2" y="171"/>
                    <a:pt x="2" y="171"/>
                  </a:cubicBezTo>
                  <a:cubicBezTo>
                    <a:pt x="2" y="169"/>
                    <a:pt x="2" y="169"/>
                    <a:pt x="2" y="169"/>
                  </a:cubicBezTo>
                  <a:cubicBezTo>
                    <a:pt x="2" y="167"/>
                    <a:pt x="2" y="167"/>
                    <a:pt x="2" y="167"/>
                  </a:cubicBezTo>
                  <a:cubicBezTo>
                    <a:pt x="3" y="165"/>
                    <a:pt x="3" y="165"/>
                    <a:pt x="3" y="165"/>
                  </a:cubicBezTo>
                  <a:cubicBezTo>
                    <a:pt x="3" y="163"/>
                    <a:pt x="3" y="163"/>
                    <a:pt x="3" y="163"/>
                  </a:cubicBezTo>
                  <a:cubicBezTo>
                    <a:pt x="3" y="161"/>
                    <a:pt x="3" y="161"/>
                    <a:pt x="3" y="161"/>
                  </a:cubicBezTo>
                  <a:cubicBezTo>
                    <a:pt x="4" y="159"/>
                    <a:pt x="4" y="159"/>
                    <a:pt x="4" y="159"/>
                  </a:cubicBezTo>
                  <a:cubicBezTo>
                    <a:pt x="4" y="158"/>
                    <a:pt x="4" y="158"/>
                    <a:pt x="4" y="158"/>
                  </a:cubicBezTo>
                  <a:cubicBezTo>
                    <a:pt x="4" y="156"/>
                    <a:pt x="4" y="156"/>
                    <a:pt x="4" y="156"/>
                  </a:cubicBezTo>
                  <a:cubicBezTo>
                    <a:pt x="5" y="155"/>
                    <a:pt x="5" y="155"/>
                    <a:pt x="5" y="155"/>
                  </a:cubicBezTo>
                  <a:cubicBezTo>
                    <a:pt x="5" y="154"/>
                    <a:pt x="5" y="154"/>
                    <a:pt x="5" y="154"/>
                  </a:cubicBezTo>
                  <a:cubicBezTo>
                    <a:pt x="5" y="154"/>
                    <a:pt x="5" y="154"/>
                    <a:pt x="5" y="154"/>
                  </a:cubicBezTo>
                  <a:cubicBezTo>
                    <a:pt x="6" y="153"/>
                    <a:pt x="6" y="153"/>
                    <a:pt x="6" y="153"/>
                  </a:cubicBezTo>
                  <a:cubicBezTo>
                    <a:pt x="6" y="152"/>
                    <a:pt x="6" y="152"/>
                    <a:pt x="6" y="152"/>
                  </a:cubicBezTo>
                  <a:cubicBezTo>
                    <a:pt x="6" y="151"/>
                    <a:pt x="6" y="151"/>
                    <a:pt x="6" y="151"/>
                  </a:cubicBezTo>
                  <a:cubicBezTo>
                    <a:pt x="7" y="151"/>
                    <a:pt x="7" y="151"/>
                    <a:pt x="7" y="151"/>
                  </a:cubicBezTo>
                  <a:cubicBezTo>
                    <a:pt x="7" y="150"/>
                    <a:pt x="7" y="150"/>
                    <a:pt x="7" y="150"/>
                  </a:cubicBezTo>
                  <a:cubicBezTo>
                    <a:pt x="7" y="149"/>
                    <a:pt x="7" y="149"/>
                    <a:pt x="7" y="149"/>
                  </a:cubicBezTo>
                  <a:cubicBezTo>
                    <a:pt x="8" y="148"/>
                    <a:pt x="8" y="148"/>
                    <a:pt x="8" y="148"/>
                  </a:cubicBezTo>
                  <a:cubicBezTo>
                    <a:pt x="8" y="147"/>
                    <a:pt x="8" y="147"/>
                    <a:pt x="8" y="147"/>
                  </a:cubicBezTo>
                  <a:cubicBezTo>
                    <a:pt x="8" y="145"/>
                    <a:pt x="8" y="145"/>
                    <a:pt x="8" y="145"/>
                  </a:cubicBezTo>
                  <a:cubicBezTo>
                    <a:pt x="9" y="142"/>
                    <a:pt x="9" y="142"/>
                    <a:pt x="9" y="142"/>
                  </a:cubicBezTo>
                  <a:cubicBezTo>
                    <a:pt x="9" y="141"/>
                    <a:pt x="9" y="141"/>
                    <a:pt x="9" y="141"/>
                  </a:cubicBezTo>
                  <a:cubicBezTo>
                    <a:pt x="9" y="140"/>
                    <a:pt x="9" y="140"/>
                    <a:pt x="9" y="140"/>
                  </a:cubicBezTo>
                  <a:cubicBezTo>
                    <a:pt x="9" y="139"/>
                    <a:pt x="9" y="139"/>
                    <a:pt x="9" y="139"/>
                  </a:cubicBezTo>
                  <a:cubicBezTo>
                    <a:pt x="10" y="138"/>
                    <a:pt x="10" y="138"/>
                    <a:pt x="10" y="138"/>
                  </a:cubicBezTo>
                  <a:cubicBezTo>
                    <a:pt x="10" y="138"/>
                    <a:pt x="10" y="138"/>
                    <a:pt x="10" y="138"/>
                  </a:cubicBezTo>
                  <a:cubicBezTo>
                    <a:pt x="10" y="137"/>
                    <a:pt x="10" y="137"/>
                    <a:pt x="10" y="137"/>
                  </a:cubicBezTo>
                  <a:cubicBezTo>
                    <a:pt x="11" y="137"/>
                    <a:pt x="11" y="137"/>
                    <a:pt x="11" y="137"/>
                  </a:cubicBezTo>
                  <a:cubicBezTo>
                    <a:pt x="11" y="136"/>
                    <a:pt x="11" y="136"/>
                    <a:pt x="11" y="136"/>
                  </a:cubicBezTo>
                  <a:cubicBezTo>
                    <a:pt x="11" y="136"/>
                    <a:pt x="11" y="136"/>
                    <a:pt x="11" y="136"/>
                  </a:cubicBezTo>
                  <a:cubicBezTo>
                    <a:pt x="12" y="135"/>
                    <a:pt x="12" y="135"/>
                    <a:pt x="12" y="135"/>
                  </a:cubicBezTo>
                  <a:cubicBezTo>
                    <a:pt x="12" y="135"/>
                    <a:pt x="12" y="135"/>
                    <a:pt x="12" y="135"/>
                  </a:cubicBezTo>
                  <a:cubicBezTo>
                    <a:pt x="12" y="135"/>
                    <a:pt x="12" y="135"/>
                    <a:pt x="12" y="135"/>
                  </a:cubicBezTo>
                  <a:cubicBezTo>
                    <a:pt x="13" y="134"/>
                    <a:pt x="13" y="134"/>
                    <a:pt x="13" y="134"/>
                  </a:cubicBezTo>
                  <a:cubicBezTo>
                    <a:pt x="13" y="134"/>
                    <a:pt x="13" y="134"/>
                    <a:pt x="13" y="134"/>
                  </a:cubicBezTo>
                  <a:cubicBezTo>
                    <a:pt x="14" y="134"/>
                    <a:pt x="14" y="134"/>
                    <a:pt x="14" y="134"/>
                  </a:cubicBezTo>
                  <a:cubicBezTo>
                    <a:pt x="14" y="133"/>
                    <a:pt x="14" y="133"/>
                    <a:pt x="14" y="133"/>
                  </a:cubicBezTo>
                  <a:cubicBezTo>
                    <a:pt x="14" y="133"/>
                    <a:pt x="14" y="133"/>
                    <a:pt x="14" y="133"/>
                  </a:cubicBezTo>
                  <a:cubicBezTo>
                    <a:pt x="15" y="133"/>
                    <a:pt x="15" y="133"/>
                    <a:pt x="15" y="133"/>
                  </a:cubicBezTo>
                  <a:cubicBezTo>
                    <a:pt x="15" y="132"/>
                    <a:pt x="15" y="132"/>
                    <a:pt x="15" y="132"/>
                  </a:cubicBezTo>
                  <a:cubicBezTo>
                    <a:pt x="16" y="132"/>
                    <a:pt x="16" y="132"/>
                    <a:pt x="16" y="132"/>
                  </a:cubicBezTo>
                  <a:cubicBezTo>
                    <a:pt x="16" y="132"/>
                    <a:pt x="16" y="132"/>
                    <a:pt x="16" y="132"/>
                  </a:cubicBezTo>
                  <a:cubicBezTo>
                    <a:pt x="17" y="131"/>
                    <a:pt x="17" y="131"/>
                    <a:pt x="17" y="131"/>
                  </a:cubicBezTo>
                  <a:cubicBezTo>
                    <a:pt x="17" y="131"/>
                    <a:pt x="17" y="131"/>
                    <a:pt x="17" y="131"/>
                  </a:cubicBezTo>
                  <a:cubicBezTo>
                    <a:pt x="18" y="131"/>
                    <a:pt x="18" y="131"/>
                    <a:pt x="18" y="131"/>
                  </a:cubicBezTo>
                  <a:cubicBezTo>
                    <a:pt x="19" y="130"/>
                    <a:pt x="19" y="130"/>
                    <a:pt x="19" y="130"/>
                  </a:cubicBezTo>
                  <a:cubicBezTo>
                    <a:pt x="19" y="130"/>
                    <a:pt x="19" y="130"/>
                    <a:pt x="19" y="130"/>
                  </a:cubicBezTo>
                  <a:cubicBezTo>
                    <a:pt x="19" y="130"/>
                    <a:pt x="19" y="130"/>
                    <a:pt x="19" y="130"/>
                  </a:cubicBezTo>
                  <a:cubicBezTo>
                    <a:pt x="20" y="129"/>
                    <a:pt x="20" y="129"/>
                    <a:pt x="20" y="129"/>
                  </a:cubicBezTo>
                  <a:cubicBezTo>
                    <a:pt x="21" y="129"/>
                    <a:pt x="21" y="129"/>
                    <a:pt x="21" y="129"/>
                  </a:cubicBezTo>
                  <a:cubicBezTo>
                    <a:pt x="22" y="129"/>
                    <a:pt x="22" y="129"/>
                    <a:pt x="22" y="129"/>
                  </a:cubicBezTo>
                  <a:cubicBezTo>
                    <a:pt x="23" y="128"/>
                    <a:pt x="23" y="128"/>
                    <a:pt x="23" y="128"/>
                  </a:cubicBezTo>
                  <a:cubicBezTo>
                    <a:pt x="24" y="128"/>
                    <a:pt x="24" y="128"/>
                    <a:pt x="24" y="128"/>
                  </a:cubicBezTo>
                  <a:cubicBezTo>
                    <a:pt x="24" y="128"/>
                    <a:pt x="24" y="128"/>
                    <a:pt x="24" y="128"/>
                  </a:cubicBezTo>
                  <a:cubicBezTo>
                    <a:pt x="26" y="127"/>
                    <a:pt x="26" y="127"/>
                    <a:pt x="26" y="127"/>
                  </a:cubicBezTo>
                  <a:cubicBezTo>
                    <a:pt x="26" y="127"/>
                    <a:pt x="26" y="127"/>
                    <a:pt x="26" y="127"/>
                  </a:cubicBezTo>
                  <a:cubicBezTo>
                    <a:pt x="27" y="127"/>
                    <a:pt x="27" y="127"/>
                    <a:pt x="27" y="127"/>
                  </a:cubicBezTo>
                  <a:cubicBezTo>
                    <a:pt x="28" y="126"/>
                    <a:pt x="28" y="126"/>
                    <a:pt x="28" y="126"/>
                  </a:cubicBezTo>
                  <a:cubicBezTo>
                    <a:pt x="29" y="126"/>
                    <a:pt x="29" y="126"/>
                    <a:pt x="29" y="126"/>
                  </a:cubicBezTo>
                  <a:cubicBezTo>
                    <a:pt x="30" y="125"/>
                    <a:pt x="30" y="125"/>
                    <a:pt x="30" y="125"/>
                  </a:cubicBezTo>
                  <a:cubicBezTo>
                    <a:pt x="30" y="125"/>
                    <a:pt x="30" y="125"/>
                    <a:pt x="30" y="125"/>
                  </a:cubicBezTo>
                  <a:cubicBezTo>
                    <a:pt x="31" y="125"/>
                    <a:pt x="31" y="125"/>
                    <a:pt x="31" y="125"/>
                  </a:cubicBezTo>
                  <a:cubicBezTo>
                    <a:pt x="32" y="124"/>
                    <a:pt x="32" y="124"/>
                    <a:pt x="32" y="124"/>
                  </a:cubicBezTo>
                  <a:cubicBezTo>
                    <a:pt x="33" y="124"/>
                    <a:pt x="33" y="124"/>
                    <a:pt x="33" y="124"/>
                  </a:cubicBezTo>
                  <a:cubicBezTo>
                    <a:pt x="34" y="124"/>
                    <a:pt x="34" y="124"/>
                    <a:pt x="34" y="124"/>
                  </a:cubicBezTo>
                  <a:cubicBezTo>
                    <a:pt x="35" y="124"/>
                    <a:pt x="35" y="124"/>
                    <a:pt x="35" y="124"/>
                  </a:cubicBezTo>
                  <a:cubicBezTo>
                    <a:pt x="35" y="123"/>
                    <a:pt x="35" y="123"/>
                    <a:pt x="35" y="123"/>
                  </a:cubicBezTo>
                  <a:cubicBezTo>
                    <a:pt x="36" y="123"/>
                    <a:pt x="36" y="123"/>
                    <a:pt x="36" y="123"/>
                  </a:cubicBezTo>
                  <a:cubicBezTo>
                    <a:pt x="37" y="123"/>
                    <a:pt x="37" y="123"/>
                    <a:pt x="37" y="123"/>
                  </a:cubicBezTo>
                  <a:cubicBezTo>
                    <a:pt x="38" y="122"/>
                    <a:pt x="38" y="122"/>
                    <a:pt x="38" y="122"/>
                  </a:cubicBezTo>
                  <a:cubicBezTo>
                    <a:pt x="39" y="122"/>
                    <a:pt x="39" y="122"/>
                    <a:pt x="39" y="122"/>
                  </a:cubicBezTo>
                  <a:cubicBezTo>
                    <a:pt x="40" y="121"/>
                    <a:pt x="40" y="121"/>
                    <a:pt x="40" y="121"/>
                  </a:cubicBezTo>
                  <a:cubicBezTo>
                    <a:pt x="41" y="121"/>
                    <a:pt x="41" y="121"/>
                    <a:pt x="41" y="121"/>
                  </a:cubicBezTo>
                  <a:cubicBezTo>
                    <a:pt x="42" y="121"/>
                    <a:pt x="42" y="121"/>
                    <a:pt x="42" y="121"/>
                  </a:cubicBezTo>
                  <a:cubicBezTo>
                    <a:pt x="42" y="121"/>
                    <a:pt x="42" y="121"/>
                    <a:pt x="42" y="121"/>
                  </a:cubicBezTo>
                  <a:cubicBezTo>
                    <a:pt x="43" y="120"/>
                    <a:pt x="43" y="120"/>
                    <a:pt x="43" y="120"/>
                  </a:cubicBezTo>
                  <a:cubicBezTo>
                    <a:pt x="44" y="120"/>
                    <a:pt x="44" y="120"/>
                    <a:pt x="44" y="120"/>
                  </a:cubicBezTo>
                  <a:cubicBezTo>
                    <a:pt x="45" y="119"/>
                    <a:pt x="45" y="119"/>
                    <a:pt x="45" y="119"/>
                  </a:cubicBezTo>
                  <a:cubicBezTo>
                    <a:pt x="46" y="119"/>
                    <a:pt x="46" y="119"/>
                    <a:pt x="46" y="119"/>
                  </a:cubicBezTo>
                  <a:cubicBezTo>
                    <a:pt x="47" y="119"/>
                    <a:pt x="47" y="119"/>
                    <a:pt x="47" y="119"/>
                  </a:cubicBezTo>
                  <a:cubicBezTo>
                    <a:pt x="48" y="118"/>
                    <a:pt x="48" y="118"/>
                    <a:pt x="48" y="118"/>
                  </a:cubicBezTo>
                  <a:cubicBezTo>
                    <a:pt x="49" y="118"/>
                    <a:pt x="49" y="118"/>
                    <a:pt x="49" y="118"/>
                  </a:cubicBezTo>
                  <a:cubicBezTo>
                    <a:pt x="50" y="118"/>
                    <a:pt x="50" y="118"/>
                    <a:pt x="50" y="118"/>
                  </a:cubicBezTo>
                  <a:cubicBezTo>
                    <a:pt x="51" y="117"/>
                    <a:pt x="51" y="117"/>
                    <a:pt x="51" y="117"/>
                  </a:cubicBezTo>
                  <a:cubicBezTo>
                    <a:pt x="51" y="117"/>
                    <a:pt x="51" y="117"/>
                    <a:pt x="51" y="117"/>
                  </a:cubicBezTo>
                  <a:cubicBezTo>
                    <a:pt x="52" y="117"/>
                    <a:pt x="52" y="117"/>
                    <a:pt x="52" y="117"/>
                  </a:cubicBezTo>
                  <a:cubicBezTo>
                    <a:pt x="52" y="116"/>
                    <a:pt x="52" y="116"/>
                    <a:pt x="52" y="116"/>
                  </a:cubicBezTo>
                  <a:cubicBezTo>
                    <a:pt x="53" y="116"/>
                    <a:pt x="53" y="116"/>
                    <a:pt x="53" y="116"/>
                  </a:cubicBezTo>
                  <a:cubicBezTo>
                    <a:pt x="53" y="116"/>
                    <a:pt x="53" y="116"/>
                    <a:pt x="53" y="116"/>
                  </a:cubicBezTo>
                  <a:cubicBezTo>
                    <a:pt x="54" y="115"/>
                    <a:pt x="54" y="115"/>
                    <a:pt x="54" y="115"/>
                  </a:cubicBezTo>
                  <a:cubicBezTo>
                    <a:pt x="54" y="115"/>
                    <a:pt x="54" y="115"/>
                    <a:pt x="54" y="115"/>
                  </a:cubicBezTo>
                  <a:cubicBezTo>
                    <a:pt x="54" y="115"/>
                    <a:pt x="54" y="115"/>
                    <a:pt x="54" y="115"/>
                  </a:cubicBezTo>
                  <a:cubicBezTo>
                    <a:pt x="54" y="114"/>
                    <a:pt x="54" y="114"/>
                    <a:pt x="54" y="114"/>
                  </a:cubicBezTo>
                  <a:cubicBezTo>
                    <a:pt x="55" y="114"/>
                    <a:pt x="55" y="114"/>
                    <a:pt x="55" y="114"/>
                  </a:cubicBezTo>
                  <a:cubicBezTo>
                    <a:pt x="55" y="114"/>
                    <a:pt x="55" y="114"/>
                    <a:pt x="55" y="114"/>
                  </a:cubicBezTo>
                  <a:cubicBezTo>
                    <a:pt x="55" y="113"/>
                    <a:pt x="55" y="113"/>
                    <a:pt x="55" y="113"/>
                  </a:cubicBezTo>
                  <a:cubicBezTo>
                    <a:pt x="56" y="113"/>
                    <a:pt x="56" y="113"/>
                    <a:pt x="56" y="113"/>
                  </a:cubicBezTo>
                  <a:cubicBezTo>
                    <a:pt x="56" y="113"/>
                    <a:pt x="56" y="113"/>
                    <a:pt x="56" y="113"/>
                  </a:cubicBezTo>
                  <a:cubicBezTo>
                    <a:pt x="56" y="112"/>
                    <a:pt x="56" y="112"/>
                    <a:pt x="56" y="112"/>
                  </a:cubicBezTo>
                  <a:cubicBezTo>
                    <a:pt x="57" y="112"/>
                    <a:pt x="57" y="112"/>
                    <a:pt x="57" y="112"/>
                  </a:cubicBezTo>
                  <a:cubicBezTo>
                    <a:pt x="57" y="112"/>
                    <a:pt x="57" y="112"/>
                    <a:pt x="57" y="112"/>
                  </a:cubicBezTo>
                  <a:cubicBezTo>
                    <a:pt x="57" y="111"/>
                    <a:pt x="57" y="111"/>
                    <a:pt x="57" y="111"/>
                  </a:cubicBezTo>
                  <a:cubicBezTo>
                    <a:pt x="58" y="111"/>
                    <a:pt x="58" y="111"/>
                    <a:pt x="58" y="111"/>
                  </a:cubicBezTo>
                  <a:cubicBezTo>
                    <a:pt x="58" y="110"/>
                    <a:pt x="58" y="110"/>
                    <a:pt x="58" y="110"/>
                  </a:cubicBezTo>
                  <a:cubicBezTo>
                    <a:pt x="58" y="110"/>
                    <a:pt x="58" y="110"/>
                    <a:pt x="58" y="110"/>
                  </a:cubicBezTo>
                  <a:cubicBezTo>
                    <a:pt x="59" y="110"/>
                    <a:pt x="59" y="110"/>
                    <a:pt x="59" y="110"/>
                  </a:cubicBezTo>
                  <a:cubicBezTo>
                    <a:pt x="59" y="109"/>
                    <a:pt x="59" y="109"/>
                    <a:pt x="59" y="109"/>
                  </a:cubicBezTo>
                  <a:cubicBezTo>
                    <a:pt x="59" y="109"/>
                    <a:pt x="59" y="109"/>
                    <a:pt x="59" y="109"/>
                  </a:cubicBezTo>
                  <a:cubicBezTo>
                    <a:pt x="60" y="108"/>
                    <a:pt x="60" y="108"/>
                    <a:pt x="60" y="108"/>
                  </a:cubicBezTo>
                  <a:cubicBezTo>
                    <a:pt x="60" y="108"/>
                    <a:pt x="60" y="108"/>
                    <a:pt x="60" y="108"/>
                  </a:cubicBezTo>
                  <a:cubicBezTo>
                    <a:pt x="60" y="108"/>
                    <a:pt x="60" y="108"/>
                    <a:pt x="60" y="108"/>
                  </a:cubicBezTo>
                  <a:cubicBezTo>
                    <a:pt x="61" y="107"/>
                    <a:pt x="61" y="107"/>
                    <a:pt x="61" y="107"/>
                  </a:cubicBezTo>
                  <a:cubicBezTo>
                    <a:pt x="61" y="107"/>
                    <a:pt x="61" y="107"/>
                    <a:pt x="61" y="107"/>
                  </a:cubicBezTo>
                  <a:cubicBezTo>
                    <a:pt x="62" y="107"/>
                    <a:pt x="62" y="107"/>
                    <a:pt x="62" y="107"/>
                  </a:cubicBezTo>
                  <a:cubicBezTo>
                    <a:pt x="62" y="106"/>
                    <a:pt x="62" y="106"/>
                    <a:pt x="62" y="106"/>
                  </a:cubicBezTo>
                  <a:cubicBezTo>
                    <a:pt x="62" y="106"/>
                    <a:pt x="62" y="106"/>
                    <a:pt x="62" y="106"/>
                  </a:cubicBezTo>
                  <a:cubicBezTo>
                    <a:pt x="63" y="106"/>
                    <a:pt x="63" y="106"/>
                    <a:pt x="63" y="106"/>
                  </a:cubicBezTo>
                  <a:cubicBezTo>
                    <a:pt x="64" y="105"/>
                    <a:pt x="64" y="105"/>
                    <a:pt x="64" y="105"/>
                  </a:cubicBezTo>
                  <a:cubicBezTo>
                    <a:pt x="64" y="105"/>
                    <a:pt x="64" y="105"/>
                    <a:pt x="64" y="105"/>
                  </a:cubicBezTo>
                  <a:cubicBezTo>
                    <a:pt x="65" y="105"/>
                    <a:pt x="65" y="105"/>
                    <a:pt x="65" y="105"/>
                  </a:cubicBezTo>
                  <a:cubicBezTo>
                    <a:pt x="65" y="104"/>
                    <a:pt x="65" y="104"/>
                    <a:pt x="65" y="104"/>
                  </a:cubicBezTo>
                  <a:cubicBezTo>
                    <a:pt x="65" y="104"/>
                    <a:pt x="65" y="104"/>
                    <a:pt x="65" y="104"/>
                  </a:cubicBezTo>
                  <a:cubicBezTo>
                    <a:pt x="66" y="104"/>
                    <a:pt x="66" y="104"/>
                    <a:pt x="66" y="104"/>
                  </a:cubicBezTo>
                  <a:cubicBezTo>
                    <a:pt x="66" y="103"/>
                    <a:pt x="66" y="103"/>
                    <a:pt x="66" y="103"/>
                  </a:cubicBezTo>
                  <a:cubicBezTo>
                    <a:pt x="66" y="103"/>
                    <a:pt x="66" y="103"/>
                    <a:pt x="66" y="103"/>
                  </a:cubicBezTo>
                  <a:cubicBezTo>
                    <a:pt x="67" y="102"/>
                    <a:pt x="67" y="102"/>
                    <a:pt x="67" y="102"/>
                  </a:cubicBezTo>
                  <a:cubicBezTo>
                    <a:pt x="67" y="102"/>
                    <a:pt x="67" y="102"/>
                    <a:pt x="67" y="102"/>
                  </a:cubicBezTo>
                  <a:cubicBezTo>
                    <a:pt x="67" y="101"/>
                    <a:pt x="67" y="101"/>
                    <a:pt x="67" y="101"/>
                  </a:cubicBezTo>
                  <a:cubicBezTo>
                    <a:pt x="68" y="100"/>
                    <a:pt x="68" y="100"/>
                    <a:pt x="68" y="100"/>
                  </a:cubicBezTo>
                  <a:cubicBezTo>
                    <a:pt x="68" y="99"/>
                    <a:pt x="68" y="99"/>
                    <a:pt x="68" y="99"/>
                  </a:cubicBezTo>
                  <a:cubicBezTo>
                    <a:pt x="68" y="95"/>
                    <a:pt x="68" y="95"/>
                    <a:pt x="68" y="95"/>
                  </a:cubicBezTo>
                  <a:cubicBezTo>
                    <a:pt x="68" y="95"/>
                    <a:pt x="68" y="95"/>
                    <a:pt x="68" y="95"/>
                  </a:cubicBezTo>
                  <a:cubicBezTo>
                    <a:pt x="68" y="92"/>
                    <a:pt x="68" y="92"/>
                    <a:pt x="68" y="92"/>
                  </a:cubicBezTo>
                  <a:cubicBezTo>
                    <a:pt x="68" y="90"/>
                    <a:pt x="68" y="90"/>
                    <a:pt x="68" y="90"/>
                  </a:cubicBezTo>
                  <a:cubicBezTo>
                    <a:pt x="67" y="89"/>
                    <a:pt x="67" y="89"/>
                    <a:pt x="67" y="89"/>
                  </a:cubicBezTo>
                  <a:cubicBezTo>
                    <a:pt x="67" y="88"/>
                    <a:pt x="67" y="88"/>
                    <a:pt x="67" y="88"/>
                  </a:cubicBezTo>
                  <a:cubicBezTo>
                    <a:pt x="67" y="87"/>
                    <a:pt x="67" y="87"/>
                    <a:pt x="67" y="87"/>
                  </a:cubicBezTo>
                  <a:cubicBezTo>
                    <a:pt x="66" y="86"/>
                    <a:pt x="66" y="86"/>
                    <a:pt x="66" y="86"/>
                  </a:cubicBezTo>
                  <a:cubicBezTo>
                    <a:pt x="66" y="85"/>
                    <a:pt x="66" y="85"/>
                    <a:pt x="66" y="85"/>
                  </a:cubicBezTo>
                  <a:cubicBezTo>
                    <a:pt x="66" y="84"/>
                    <a:pt x="66" y="84"/>
                    <a:pt x="66" y="84"/>
                  </a:cubicBezTo>
                  <a:cubicBezTo>
                    <a:pt x="65" y="83"/>
                    <a:pt x="65" y="83"/>
                    <a:pt x="65" y="83"/>
                  </a:cubicBezTo>
                  <a:cubicBezTo>
                    <a:pt x="65" y="83"/>
                    <a:pt x="65" y="83"/>
                    <a:pt x="65" y="83"/>
                  </a:cubicBezTo>
                  <a:cubicBezTo>
                    <a:pt x="65" y="81"/>
                    <a:pt x="65" y="81"/>
                    <a:pt x="65" y="81"/>
                  </a:cubicBezTo>
                  <a:cubicBezTo>
                    <a:pt x="65" y="80"/>
                    <a:pt x="65" y="80"/>
                    <a:pt x="65" y="80"/>
                  </a:cubicBezTo>
                  <a:cubicBezTo>
                    <a:pt x="64" y="79"/>
                    <a:pt x="64" y="79"/>
                    <a:pt x="64" y="79"/>
                  </a:cubicBezTo>
                  <a:cubicBezTo>
                    <a:pt x="64" y="78"/>
                    <a:pt x="64" y="78"/>
                    <a:pt x="64" y="78"/>
                  </a:cubicBezTo>
                  <a:cubicBezTo>
                    <a:pt x="64" y="76"/>
                    <a:pt x="64" y="76"/>
                    <a:pt x="64" y="76"/>
                  </a:cubicBezTo>
                  <a:cubicBezTo>
                    <a:pt x="63" y="76"/>
                    <a:pt x="63" y="76"/>
                    <a:pt x="63" y="76"/>
                  </a:cubicBezTo>
                  <a:cubicBezTo>
                    <a:pt x="63" y="75"/>
                    <a:pt x="63" y="75"/>
                    <a:pt x="63" y="75"/>
                  </a:cubicBezTo>
                  <a:cubicBezTo>
                    <a:pt x="63" y="74"/>
                    <a:pt x="63" y="74"/>
                    <a:pt x="63" y="74"/>
                  </a:cubicBezTo>
                  <a:cubicBezTo>
                    <a:pt x="62" y="74"/>
                    <a:pt x="62" y="74"/>
                    <a:pt x="62" y="74"/>
                  </a:cubicBezTo>
                  <a:cubicBezTo>
                    <a:pt x="62" y="73"/>
                    <a:pt x="62" y="73"/>
                    <a:pt x="62" y="73"/>
                  </a:cubicBezTo>
                  <a:cubicBezTo>
                    <a:pt x="62" y="73"/>
                    <a:pt x="62" y="73"/>
                    <a:pt x="62" y="73"/>
                  </a:cubicBezTo>
                  <a:cubicBezTo>
                    <a:pt x="61" y="72"/>
                    <a:pt x="61" y="72"/>
                    <a:pt x="61" y="72"/>
                  </a:cubicBezTo>
                  <a:cubicBezTo>
                    <a:pt x="61" y="72"/>
                    <a:pt x="61" y="72"/>
                    <a:pt x="61" y="72"/>
                  </a:cubicBezTo>
                  <a:cubicBezTo>
                    <a:pt x="61" y="71"/>
                    <a:pt x="61" y="71"/>
                    <a:pt x="61" y="71"/>
                  </a:cubicBezTo>
                  <a:cubicBezTo>
                    <a:pt x="60" y="71"/>
                    <a:pt x="60" y="71"/>
                    <a:pt x="60" y="71"/>
                  </a:cubicBezTo>
                  <a:cubicBezTo>
                    <a:pt x="60" y="70"/>
                    <a:pt x="60" y="70"/>
                    <a:pt x="60" y="70"/>
                  </a:cubicBezTo>
                  <a:cubicBezTo>
                    <a:pt x="60" y="70"/>
                    <a:pt x="60" y="70"/>
                    <a:pt x="60" y="70"/>
                  </a:cubicBezTo>
                  <a:cubicBezTo>
                    <a:pt x="59" y="69"/>
                    <a:pt x="59" y="69"/>
                    <a:pt x="59" y="69"/>
                  </a:cubicBezTo>
                  <a:cubicBezTo>
                    <a:pt x="59" y="69"/>
                    <a:pt x="59" y="69"/>
                    <a:pt x="59" y="69"/>
                  </a:cubicBezTo>
                  <a:cubicBezTo>
                    <a:pt x="59" y="68"/>
                    <a:pt x="59" y="68"/>
                    <a:pt x="59" y="68"/>
                  </a:cubicBezTo>
                  <a:cubicBezTo>
                    <a:pt x="58" y="67"/>
                    <a:pt x="58" y="67"/>
                    <a:pt x="58" y="67"/>
                  </a:cubicBezTo>
                  <a:cubicBezTo>
                    <a:pt x="58" y="67"/>
                    <a:pt x="58" y="67"/>
                    <a:pt x="58" y="67"/>
                  </a:cubicBezTo>
                  <a:cubicBezTo>
                    <a:pt x="58" y="66"/>
                    <a:pt x="58" y="66"/>
                    <a:pt x="58" y="66"/>
                  </a:cubicBezTo>
                  <a:cubicBezTo>
                    <a:pt x="57" y="65"/>
                    <a:pt x="57" y="65"/>
                    <a:pt x="57" y="65"/>
                  </a:cubicBezTo>
                  <a:cubicBezTo>
                    <a:pt x="57" y="65"/>
                    <a:pt x="57" y="65"/>
                    <a:pt x="57" y="65"/>
                  </a:cubicBezTo>
                  <a:cubicBezTo>
                    <a:pt x="57" y="63"/>
                    <a:pt x="57" y="63"/>
                    <a:pt x="57" y="63"/>
                  </a:cubicBezTo>
                  <a:cubicBezTo>
                    <a:pt x="56" y="63"/>
                    <a:pt x="56" y="63"/>
                    <a:pt x="56" y="63"/>
                  </a:cubicBezTo>
                  <a:cubicBezTo>
                    <a:pt x="56" y="62"/>
                    <a:pt x="56" y="62"/>
                    <a:pt x="56" y="62"/>
                  </a:cubicBezTo>
                  <a:cubicBezTo>
                    <a:pt x="56" y="60"/>
                    <a:pt x="56" y="60"/>
                    <a:pt x="56" y="60"/>
                  </a:cubicBezTo>
                  <a:cubicBezTo>
                    <a:pt x="55" y="59"/>
                    <a:pt x="55" y="59"/>
                    <a:pt x="55" y="59"/>
                  </a:cubicBezTo>
                  <a:cubicBezTo>
                    <a:pt x="55" y="58"/>
                    <a:pt x="55" y="58"/>
                    <a:pt x="55" y="58"/>
                  </a:cubicBezTo>
                  <a:cubicBezTo>
                    <a:pt x="55" y="56"/>
                    <a:pt x="55" y="56"/>
                    <a:pt x="55" y="56"/>
                  </a:cubicBezTo>
                  <a:cubicBezTo>
                    <a:pt x="55" y="50"/>
                    <a:pt x="55" y="50"/>
                    <a:pt x="55" y="50"/>
                  </a:cubicBezTo>
                  <a:cubicBezTo>
                    <a:pt x="55" y="49"/>
                    <a:pt x="55" y="49"/>
                    <a:pt x="55" y="49"/>
                  </a:cubicBezTo>
                  <a:cubicBezTo>
                    <a:pt x="55" y="49"/>
                    <a:pt x="55" y="49"/>
                    <a:pt x="55" y="49"/>
                  </a:cubicBezTo>
                  <a:cubicBezTo>
                    <a:pt x="56" y="48"/>
                    <a:pt x="56" y="48"/>
                    <a:pt x="56" y="48"/>
                  </a:cubicBezTo>
                  <a:cubicBezTo>
                    <a:pt x="56" y="48"/>
                    <a:pt x="56" y="48"/>
                    <a:pt x="56" y="48"/>
                  </a:cubicBezTo>
                  <a:cubicBezTo>
                    <a:pt x="56" y="46"/>
                    <a:pt x="56" y="46"/>
                    <a:pt x="56" y="46"/>
                  </a:cubicBezTo>
                  <a:cubicBezTo>
                    <a:pt x="57" y="41"/>
                    <a:pt x="57" y="41"/>
                    <a:pt x="57" y="41"/>
                  </a:cubicBezTo>
                  <a:cubicBezTo>
                    <a:pt x="57" y="29"/>
                    <a:pt x="57" y="29"/>
                    <a:pt x="57" y="29"/>
                  </a:cubicBezTo>
                  <a:cubicBezTo>
                    <a:pt x="57" y="25"/>
                    <a:pt x="57" y="25"/>
                    <a:pt x="57" y="25"/>
                  </a:cubicBezTo>
                  <a:cubicBezTo>
                    <a:pt x="58" y="23"/>
                    <a:pt x="58" y="23"/>
                    <a:pt x="58" y="23"/>
                  </a:cubicBezTo>
                  <a:cubicBezTo>
                    <a:pt x="58" y="22"/>
                    <a:pt x="58" y="22"/>
                    <a:pt x="58" y="22"/>
                  </a:cubicBezTo>
                  <a:cubicBezTo>
                    <a:pt x="58" y="20"/>
                    <a:pt x="58" y="20"/>
                    <a:pt x="58" y="20"/>
                  </a:cubicBezTo>
                  <a:cubicBezTo>
                    <a:pt x="59" y="19"/>
                    <a:pt x="59" y="19"/>
                    <a:pt x="59" y="19"/>
                  </a:cubicBezTo>
                  <a:cubicBezTo>
                    <a:pt x="59" y="19"/>
                    <a:pt x="59" y="19"/>
                    <a:pt x="59" y="19"/>
                  </a:cubicBezTo>
                  <a:cubicBezTo>
                    <a:pt x="59" y="18"/>
                    <a:pt x="59" y="18"/>
                    <a:pt x="59" y="18"/>
                  </a:cubicBezTo>
                  <a:cubicBezTo>
                    <a:pt x="60" y="18"/>
                    <a:pt x="60" y="18"/>
                    <a:pt x="60" y="18"/>
                  </a:cubicBezTo>
                  <a:cubicBezTo>
                    <a:pt x="60" y="17"/>
                    <a:pt x="60" y="17"/>
                    <a:pt x="60" y="17"/>
                  </a:cubicBezTo>
                  <a:cubicBezTo>
                    <a:pt x="60" y="17"/>
                    <a:pt x="60" y="17"/>
                    <a:pt x="60" y="17"/>
                  </a:cubicBezTo>
                  <a:cubicBezTo>
                    <a:pt x="61" y="16"/>
                    <a:pt x="61" y="16"/>
                    <a:pt x="61" y="16"/>
                  </a:cubicBezTo>
                  <a:cubicBezTo>
                    <a:pt x="61" y="16"/>
                    <a:pt x="61" y="16"/>
                    <a:pt x="61" y="16"/>
                  </a:cubicBezTo>
                  <a:cubicBezTo>
                    <a:pt x="61" y="15"/>
                    <a:pt x="61" y="15"/>
                    <a:pt x="61" y="15"/>
                  </a:cubicBezTo>
                  <a:cubicBezTo>
                    <a:pt x="62" y="15"/>
                    <a:pt x="62" y="15"/>
                    <a:pt x="62" y="15"/>
                  </a:cubicBezTo>
                  <a:cubicBezTo>
                    <a:pt x="62" y="14"/>
                    <a:pt x="62" y="14"/>
                    <a:pt x="62" y="14"/>
                  </a:cubicBezTo>
                  <a:cubicBezTo>
                    <a:pt x="62" y="14"/>
                    <a:pt x="62" y="14"/>
                    <a:pt x="62" y="14"/>
                  </a:cubicBezTo>
                  <a:cubicBezTo>
                    <a:pt x="63" y="14"/>
                    <a:pt x="63" y="14"/>
                    <a:pt x="63" y="14"/>
                  </a:cubicBezTo>
                  <a:cubicBezTo>
                    <a:pt x="63" y="13"/>
                    <a:pt x="63" y="13"/>
                    <a:pt x="63" y="13"/>
                  </a:cubicBezTo>
                  <a:cubicBezTo>
                    <a:pt x="63" y="13"/>
                    <a:pt x="63" y="13"/>
                    <a:pt x="63" y="13"/>
                  </a:cubicBezTo>
                  <a:cubicBezTo>
                    <a:pt x="64" y="13"/>
                    <a:pt x="64" y="13"/>
                    <a:pt x="64" y="13"/>
                  </a:cubicBezTo>
                  <a:cubicBezTo>
                    <a:pt x="64" y="12"/>
                    <a:pt x="64" y="12"/>
                    <a:pt x="64" y="12"/>
                  </a:cubicBezTo>
                  <a:cubicBezTo>
                    <a:pt x="65" y="12"/>
                    <a:pt x="65" y="12"/>
                    <a:pt x="65" y="12"/>
                  </a:cubicBezTo>
                  <a:cubicBezTo>
                    <a:pt x="65" y="12"/>
                    <a:pt x="65" y="12"/>
                    <a:pt x="65" y="12"/>
                  </a:cubicBezTo>
                  <a:cubicBezTo>
                    <a:pt x="65" y="11"/>
                    <a:pt x="65" y="11"/>
                    <a:pt x="65" y="11"/>
                  </a:cubicBezTo>
                  <a:cubicBezTo>
                    <a:pt x="66" y="11"/>
                    <a:pt x="66" y="11"/>
                    <a:pt x="66" y="11"/>
                  </a:cubicBezTo>
                  <a:cubicBezTo>
                    <a:pt x="66" y="11"/>
                    <a:pt x="66" y="11"/>
                    <a:pt x="66" y="11"/>
                  </a:cubicBezTo>
                  <a:cubicBezTo>
                    <a:pt x="67" y="10"/>
                    <a:pt x="67" y="10"/>
                    <a:pt x="67" y="10"/>
                  </a:cubicBezTo>
                  <a:cubicBezTo>
                    <a:pt x="67" y="10"/>
                    <a:pt x="67" y="10"/>
                    <a:pt x="67" y="10"/>
                  </a:cubicBezTo>
                  <a:cubicBezTo>
                    <a:pt x="68" y="10"/>
                    <a:pt x="68" y="10"/>
                    <a:pt x="68" y="10"/>
                  </a:cubicBezTo>
                  <a:cubicBezTo>
                    <a:pt x="68" y="9"/>
                    <a:pt x="68" y="9"/>
                    <a:pt x="68" y="9"/>
                  </a:cubicBezTo>
                  <a:cubicBezTo>
                    <a:pt x="69" y="9"/>
                    <a:pt x="69" y="9"/>
                    <a:pt x="69" y="9"/>
                  </a:cubicBezTo>
                  <a:cubicBezTo>
                    <a:pt x="70" y="9"/>
                    <a:pt x="70" y="9"/>
                    <a:pt x="70" y="9"/>
                  </a:cubicBezTo>
                  <a:cubicBezTo>
                    <a:pt x="71" y="8"/>
                    <a:pt x="71" y="8"/>
                    <a:pt x="71" y="8"/>
                  </a:cubicBezTo>
                  <a:cubicBezTo>
                    <a:pt x="71" y="8"/>
                    <a:pt x="71" y="8"/>
                    <a:pt x="71" y="8"/>
                  </a:cubicBezTo>
                  <a:cubicBezTo>
                    <a:pt x="72" y="8"/>
                    <a:pt x="72" y="8"/>
                    <a:pt x="72" y="8"/>
                  </a:cubicBezTo>
                  <a:cubicBezTo>
                    <a:pt x="74" y="7"/>
                    <a:pt x="74" y="7"/>
                    <a:pt x="74" y="7"/>
                  </a:cubicBezTo>
                  <a:cubicBezTo>
                    <a:pt x="75" y="7"/>
                    <a:pt x="75" y="7"/>
                    <a:pt x="75" y="7"/>
                  </a:cubicBezTo>
                  <a:cubicBezTo>
                    <a:pt x="77" y="7"/>
                    <a:pt x="77" y="7"/>
                    <a:pt x="77" y="7"/>
                  </a:cubicBezTo>
                  <a:cubicBezTo>
                    <a:pt x="78" y="6"/>
                    <a:pt x="78" y="6"/>
                    <a:pt x="78" y="6"/>
                  </a:cubicBezTo>
                  <a:cubicBezTo>
                    <a:pt x="79" y="6"/>
                    <a:pt x="79" y="6"/>
                    <a:pt x="79" y="6"/>
                  </a:cubicBezTo>
                  <a:cubicBezTo>
                    <a:pt x="80" y="6"/>
                    <a:pt x="80" y="6"/>
                    <a:pt x="80" y="6"/>
                  </a:cubicBezTo>
                  <a:cubicBezTo>
                    <a:pt x="81" y="5"/>
                    <a:pt x="81" y="5"/>
                    <a:pt x="81" y="5"/>
                  </a:cubicBezTo>
                  <a:cubicBezTo>
                    <a:pt x="81" y="5"/>
                    <a:pt x="81" y="5"/>
                    <a:pt x="81" y="5"/>
                  </a:cubicBezTo>
                  <a:cubicBezTo>
                    <a:pt x="82" y="5"/>
                    <a:pt x="82" y="5"/>
                    <a:pt x="82" y="5"/>
                  </a:cubicBezTo>
                  <a:cubicBezTo>
                    <a:pt x="83" y="4"/>
                    <a:pt x="83" y="4"/>
                    <a:pt x="83" y="4"/>
                  </a:cubicBezTo>
                  <a:cubicBezTo>
                    <a:pt x="83" y="4"/>
                    <a:pt x="83" y="4"/>
                    <a:pt x="83" y="4"/>
                  </a:cubicBezTo>
                  <a:cubicBezTo>
                    <a:pt x="83" y="4"/>
                    <a:pt x="83" y="4"/>
                    <a:pt x="83" y="4"/>
                  </a:cubicBezTo>
                  <a:cubicBezTo>
                    <a:pt x="84" y="3"/>
                    <a:pt x="84" y="3"/>
                    <a:pt x="84" y="3"/>
                  </a:cubicBezTo>
                  <a:cubicBezTo>
                    <a:pt x="84" y="3"/>
                    <a:pt x="84" y="3"/>
                    <a:pt x="84" y="3"/>
                  </a:cubicBezTo>
                  <a:cubicBezTo>
                    <a:pt x="85" y="3"/>
                    <a:pt x="85" y="3"/>
                    <a:pt x="85" y="3"/>
                  </a:cubicBezTo>
                  <a:cubicBezTo>
                    <a:pt x="85" y="2"/>
                    <a:pt x="85" y="2"/>
                    <a:pt x="85" y="2"/>
                  </a:cubicBezTo>
                  <a:cubicBezTo>
                    <a:pt x="86" y="2"/>
                    <a:pt x="86" y="2"/>
                    <a:pt x="86" y="2"/>
                  </a:cubicBezTo>
                  <a:cubicBezTo>
                    <a:pt x="87" y="1"/>
                    <a:pt x="87" y="1"/>
                    <a:pt x="87" y="1"/>
                  </a:cubicBezTo>
                  <a:cubicBezTo>
                    <a:pt x="88" y="1"/>
                    <a:pt x="88" y="1"/>
                    <a:pt x="88" y="1"/>
                  </a:cubicBezTo>
                  <a:cubicBezTo>
                    <a:pt x="97" y="1"/>
                    <a:pt x="97" y="1"/>
                    <a:pt x="97" y="1"/>
                  </a:cubicBezTo>
                  <a:lnTo>
                    <a:pt x="99" y="1"/>
                  </a:lnTo>
                  <a:close/>
                </a:path>
              </a:pathLst>
            </a:custGeom>
            <a:solidFill>
              <a:schemeClr val="bg2">
                <a:alpha val="68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latin typeface="微软雅黑" panose="020B0503020204020204" pitchFamily="34" charset="-122"/>
                <a:ea typeface="微软雅黑" panose="020B0503020204020204" pitchFamily="34" charset="-122"/>
              </a:endParaRPr>
            </a:p>
          </p:txBody>
        </p:sp>
      </p:grpSp>
      <p:sp>
        <p:nvSpPr>
          <p:cNvPr id="24" name="TextBox 23"/>
          <p:cNvSpPr txBox="1"/>
          <p:nvPr/>
        </p:nvSpPr>
        <p:spPr>
          <a:xfrm>
            <a:off x="1403648" y="1384121"/>
            <a:ext cx="792088" cy="393259"/>
          </a:xfrm>
          <a:prstGeom prst="rect">
            <a:avLst/>
          </a:prstGeom>
          <a:noFill/>
        </p:spPr>
        <p:txBody>
          <a:bodyPr wrap="square" lIns="84655" tIns="42328" rIns="84655" bIns="42328" rtlCol="0">
            <a:spAutoFit/>
          </a:bodyPr>
          <a:lstStyle/>
          <a:p>
            <a:pPr algn="ctr"/>
            <a:r>
              <a:rPr lang="en-US" altLang="zh-CN" sz="2000" b="1" dirty="0" smtClean="0">
                <a:solidFill>
                  <a:schemeClr val="bg2"/>
                </a:solidFill>
                <a:latin typeface="微软雅黑" panose="020B0503020204020204" pitchFamily="34" charset="-122"/>
                <a:ea typeface="微软雅黑" panose="020B0503020204020204" pitchFamily="34" charset="-122"/>
              </a:rPr>
              <a:t>25%</a:t>
            </a:r>
            <a:endParaRPr lang="zh-CN" altLang="en-US" sz="2000" b="1" dirty="0">
              <a:solidFill>
                <a:schemeClr val="bg2"/>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1071798" y="3549454"/>
            <a:ext cx="1465516" cy="337811"/>
            <a:chOff x="1574602" y="3225558"/>
            <a:chExt cx="2322150" cy="380444"/>
          </a:xfrm>
        </p:grpSpPr>
        <p:sp>
          <p:nvSpPr>
            <p:cNvPr id="26" name="剪去单角的矩形 25"/>
            <p:cNvSpPr/>
            <p:nvPr/>
          </p:nvSpPr>
          <p:spPr>
            <a:xfrm>
              <a:off x="1574602" y="3235045"/>
              <a:ext cx="2322150" cy="370957"/>
            </a:xfrm>
            <a:prstGeom prst="snip1Rect">
              <a:avLst>
                <a:gd name="adj" fmla="val 26937"/>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7" name="Title 3"/>
            <p:cNvSpPr txBox="1">
              <a:spLocks/>
            </p:cNvSpPr>
            <p:nvPr/>
          </p:nvSpPr>
          <p:spPr>
            <a:xfrm>
              <a:off x="1940862" y="3225558"/>
              <a:ext cx="1593398"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a:r>
                <a:rPr lang="zh-CN" altLang="en-US" sz="1600" b="1" dirty="0" smtClean="0">
                  <a:solidFill>
                    <a:schemeClr val="bg1"/>
                  </a:solidFill>
                  <a:latin typeface="微软雅黑" pitchFamily="34" charset="-122"/>
                  <a:ea typeface="微软雅黑" pitchFamily="34" charset="-122"/>
                </a:rPr>
                <a:t>填加标题</a:t>
              </a:r>
              <a:endParaRPr lang="en-US" sz="1600" b="1" dirty="0">
                <a:solidFill>
                  <a:schemeClr val="bg1"/>
                </a:solidFill>
                <a:latin typeface="微软雅黑" pitchFamily="34" charset="-122"/>
                <a:ea typeface="微软雅黑" pitchFamily="34" charset="-122"/>
              </a:endParaRPr>
            </a:p>
          </p:txBody>
        </p:sp>
      </p:grpSp>
      <p:sp>
        <p:nvSpPr>
          <p:cNvPr id="28" name="TextBox 27"/>
          <p:cNvSpPr txBox="1"/>
          <p:nvPr/>
        </p:nvSpPr>
        <p:spPr>
          <a:xfrm>
            <a:off x="1073824" y="3963948"/>
            <a:ext cx="1481952" cy="765760"/>
          </a:xfrm>
          <a:prstGeom prst="rect">
            <a:avLst/>
          </a:prstGeom>
          <a:noFill/>
        </p:spPr>
        <p:txBody>
          <a:bodyPr wrap="square" lIns="72556" tIns="36277" rIns="72556" bIns="36277" rtlCol="0">
            <a:spAutoFit/>
          </a:bodyPr>
          <a:lstStyle/>
          <a:p>
            <a:pPr>
              <a:lnSpc>
                <a:spcPct val="150000"/>
              </a:lnSpc>
            </a:pPr>
            <a:r>
              <a:rPr lang="zh-CN" altLang="en-US" sz="1000" dirty="0" smtClean="0">
                <a:solidFill>
                  <a:schemeClr val="accent6"/>
                </a:solidFill>
                <a:latin typeface="微软雅黑" panose="020B0503020204020204" pitchFamily="34" charset="-122"/>
                <a:ea typeface="微软雅黑" panose="020B0503020204020204" pitchFamily="34" charset="-122"/>
              </a:rPr>
              <a:t>单击此处填加文字内容</a:t>
            </a:r>
            <a:endParaRPr lang="en-US" altLang="zh-CN" sz="1000" dirty="0" smtClean="0">
              <a:solidFill>
                <a:schemeClr val="accent6"/>
              </a:solidFill>
              <a:latin typeface="微软雅黑" panose="020B0503020204020204" pitchFamily="34" charset="-122"/>
              <a:ea typeface="微软雅黑" panose="020B0503020204020204" pitchFamily="34" charset="-122"/>
            </a:endParaRPr>
          </a:p>
          <a:p>
            <a:pPr>
              <a:lnSpc>
                <a:spcPct val="150000"/>
              </a:lnSpc>
            </a:pPr>
            <a:r>
              <a:rPr lang="zh-CN" altLang="en-US" sz="1000" dirty="0">
                <a:solidFill>
                  <a:schemeClr val="accent6"/>
                </a:solidFill>
                <a:latin typeface="微软雅黑" panose="020B0503020204020204" pitchFamily="34" charset="-122"/>
                <a:ea typeface="微软雅黑" panose="020B0503020204020204" pitchFamily="34" charset="-122"/>
              </a:rPr>
              <a:t>单击此处填加文字</a:t>
            </a:r>
            <a:r>
              <a:rPr lang="zh-CN" altLang="en-US" sz="1000" dirty="0" smtClean="0">
                <a:solidFill>
                  <a:schemeClr val="accent6"/>
                </a:solidFill>
                <a:latin typeface="微软雅黑" panose="020B0503020204020204" pitchFamily="34" charset="-122"/>
                <a:ea typeface="微软雅黑" panose="020B0503020204020204" pitchFamily="34" charset="-122"/>
              </a:rPr>
              <a:t>内容</a:t>
            </a:r>
            <a:endParaRPr lang="en-US" altLang="zh-CN" sz="1000" dirty="0" smtClean="0">
              <a:solidFill>
                <a:schemeClr val="accent6"/>
              </a:solidFill>
              <a:latin typeface="微软雅黑" panose="020B0503020204020204" pitchFamily="34" charset="-122"/>
              <a:ea typeface="微软雅黑" panose="020B0503020204020204" pitchFamily="34" charset="-122"/>
            </a:endParaRPr>
          </a:p>
          <a:p>
            <a:pPr>
              <a:lnSpc>
                <a:spcPct val="150000"/>
              </a:lnSpc>
            </a:pPr>
            <a:r>
              <a:rPr lang="zh-CN" altLang="en-US" sz="1000" dirty="0">
                <a:solidFill>
                  <a:schemeClr val="accent6"/>
                </a:solidFill>
                <a:latin typeface="微软雅黑" panose="020B0503020204020204" pitchFamily="34" charset="-122"/>
                <a:ea typeface="微软雅黑" panose="020B0503020204020204" pitchFamily="34" charset="-122"/>
              </a:rPr>
              <a:t>单击此处填加文字</a:t>
            </a:r>
            <a:r>
              <a:rPr lang="zh-CN" altLang="en-US" sz="1000" dirty="0" smtClean="0">
                <a:solidFill>
                  <a:schemeClr val="accent6"/>
                </a:solidFill>
                <a:latin typeface="微软雅黑" panose="020B0503020204020204" pitchFamily="34" charset="-122"/>
                <a:ea typeface="微软雅黑" panose="020B0503020204020204" pitchFamily="34" charset="-122"/>
              </a:rPr>
              <a:t>内容</a:t>
            </a:r>
            <a:endParaRPr lang="en-US" altLang="zh-CN" sz="1000" dirty="0">
              <a:solidFill>
                <a:schemeClr val="accent6"/>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3262554" y="1384121"/>
            <a:ext cx="792088" cy="393259"/>
          </a:xfrm>
          <a:prstGeom prst="rect">
            <a:avLst/>
          </a:prstGeom>
          <a:noFill/>
        </p:spPr>
        <p:txBody>
          <a:bodyPr wrap="square" lIns="84655" tIns="42328" rIns="84655" bIns="42328" rtlCol="0">
            <a:spAutoFit/>
          </a:bodyPr>
          <a:lstStyle/>
          <a:p>
            <a:pPr algn="ctr"/>
            <a:r>
              <a:rPr lang="en-US" altLang="zh-CN" sz="2000" b="1" dirty="0" smtClean="0">
                <a:solidFill>
                  <a:schemeClr val="accent1"/>
                </a:solidFill>
                <a:latin typeface="微软雅黑" panose="020B0503020204020204" pitchFamily="34" charset="-122"/>
                <a:ea typeface="微软雅黑" panose="020B0503020204020204" pitchFamily="34" charset="-122"/>
              </a:rPr>
              <a:t>70%</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grpSp>
        <p:nvGrpSpPr>
          <p:cNvPr id="30" name="组合 29"/>
          <p:cNvGrpSpPr/>
          <p:nvPr/>
        </p:nvGrpSpPr>
        <p:grpSpPr>
          <a:xfrm>
            <a:off x="2930704" y="3549454"/>
            <a:ext cx="1465516" cy="337811"/>
            <a:chOff x="1574602" y="3225558"/>
            <a:chExt cx="2322150" cy="380444"/>
          </a:xfrm>
        </p:grpSpPr>
        <p:sp>
          <p:nvSpPr>
            <p:cNvPr id="31" name="剪去单角的矩形 30"/>
            <p:cNvSpPr/>
            <p:nvPr/>
          </p:nvSpPr>
          <p:spPr>
            <a:xfrm>
              <a:off x="1574602" y="3235045"/>
              <a:ext cx="2322150" cy="370957"/>
            </a:xfrm>
            <a:prstGeom prst="snip1Rect">
              <a:avLst>
                <a:gd name="adj" fmla="val 26937"/>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2" name="Title 3"/>
            <p:cNvSpPr txBox="1">
              <a:spLocks/>
            </p:cNvSpPr>
            <p:nvPr/>
          </p:nvSpPr>
          <p:spPr>
            <a:xfrm>
              <a:off x="1940862" y="3225558"/>
              <a:ext cx="1593398"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a:r>
                <a:rPr lang="zh-CN" altLang="en-US" sz="1600" b="1" dirty="0" smtClean="0">
                  <a:solidFill>
                    <a:schemeClr val="bg1"/>
                  </a:solidFill>
                  <a:latin typeface="微软雅黑" pitchFamily="34" charset="-122"/>
                  <a:ea typeface="微软雅黑" pitchFamily="34" charset="-122"/>
                </a:rPr>
                <a:t>填加标题</a:t>
              </a:r>
              <a:endParaRPr lang="en-US" sz="1600" b="1" dirty="0">
                <a:solidFill>
                  <a:schemeClr val="bg1"/>
                </a:solidFill>
                <a:latin typeface="微软雅黑" pitchFamily="34" charset="-122"/>
                <a:ea typeface="微软雅黑" pitchFamily="34" charset="-122"/>
              </a:endParaRPr>
            </a:p>
          </p:txBody>
        </p:sp>
      </p:grpSp>
      <p:sp>
        <p:nvSpPr>
          <p:cNvPr id="33" name="TextBox 32"/>
          <p:cNvSpPr txBox="1"/>
          <p:nvPr/>
        </p:nvSpPr>
        <p:spPr>
          <a:xfrm>
            <a:off x="2946032" y="3963948"/>
            <a:ext cx="1481952" cy="765760"/>
          </a:xfrm>
          <a:prstGeom prst="rect">
            <a:avLst/>
          </a:prstGeom>
          <a:noFill/>
        </p:spPr>
        <p:txBody>
          <a:bodyPr wrap="square" lIns="72556" tIns="36277" rIns="72556" bIns="36277" rtlCol="0">
            <a:spAutoFit/>
          </a:bodyPr>
          <a:lstStyle/>
          <a:p>
            <a:pPr>
              <a:lnSpc>
                <a:spcPct val="150000"/>
              </a:lnSpc>
            </a:pPr>
            <a:r>
              <a:rPr lang="zh-CN" altLang="en-US" sz="1000" dirty="0" smtClean="0">
                <a:solidFill>
                  <a:schemeClr val="accent6"/>
                </a:solidFill>
                <a:latin typeface="微软雅黑" panose="020B0503020204020204" pitchFamily="34" charset="-122"/>
                <a:ea typeface="微软雅黑" panose="020B0503020204020204" pitchFamily="34" charset="-122"/>
              </a:rPr>
              <a:t>单击此处填加文字内容</a:t>
            </a:r>
            <a:endParaRPr lang="en-US" altLang="zh-CN" sz="1000" dirty="0" smtClean="0">
              <a:solidFill>
                <a:schemeClr val="accent6"/>
              </a:solidFill>
              <a:latin typeface="微软雅黑" panose="020B0503020204020204" pitchFamily="34" charset="-122"/>
              <a:ea typeface="微软雅黑" panose="020B0503020204020204" pitchFamily="34" charset="-122"/>
            </a:endParaRPr>
          </a:p>
          <a:p>
            <a:pPr>
              <a:lnSpc>
                <a:spcPct val="150000"/>
              </a:lnSpc>
            </a:pPr>
            <a:r>
              <a:rPr lang="zh-CN" altLang="en-US" sz="1000" dirty="0">
                <a:solidFill>
                  <a:schemeClr val="accent6"/>
                </a:solidFill>
                <a:latin typeface="微软雅黑" panose="020B0503020204020204" pitchFamily="34" charset="-122"/>
                <a:ea typeface="微软雅黑" panose="020B0503020204020204" pitchFamily="34" charset="-122"/>
              </a:rPr>
              <a:t>单击此处填加文字</a:t>
            </a:r>
            <a:r>
              <a:rPr lang="zh-CN" altLang="en-US" sz="1000" dirty="0" smtClean="0">
                <a:solidFill>
                  <a:schemeClr val="accent6"/>
                </a:solidFill>
                <a:latin typeface="微软雅黑" panose="020B0503020204020204" pitchFamily="34" charset="-122"/>
                <a:ea typeface="微软雅黑" panose="020B0503020204020204" pitchFamily="34" charset="-122"/>
              </a:rPr>
              <a:t>内容</a:t>
            </a:r>
            <a:endParaRPr lang="en-US" altLang="zh-CN" sz="1000" dirty="0" smtClean="0">
              <a:solidFill>
                <a:schemeClr val="accent6"/>
              </a:solidFill>
              <a:latin typeface="微软雅黑" panose="020B0503020204020204" pitchFamily="34" charset="-122"/>
              <a:ea typeface="微软雅黑" panose="020B0503020204020204" pitchFamily="34" charset="-122"/>
            </a:endParaRPr>
          </a:p>
          <a:p>
            <a:pPr>
              <a:lnSpc>
                <a:spcPct val="150000"/>
              </a:lnSpc>
            </a:pPr>
            <a:r>
              <a:rPr lang="zh-CN" altLang="en-US" sz="1000" dirty="0">
                <a:solidFill>
                  <a:schemeClr val="accent6"/>
                </a:solidFill>
                <a:latin typeface="微软雅黑" panose="020B0503020204020204" pitchFamily="34" charset="-122"/>
                <a:ea typeface="微软雅黑" panose="020B0503020204020204" pitchFamily="34" charset="-122"/>
              </a:rPr>
              <a:t>单击此处填加文字</a:t>
            </a:r>
            <a:r>
              <a:rPr lang="zh-CN" altLang="en-US" sz="1000" dirty="0" smtClean="0">
                <a:solidFill>
                  <a:schemeClr val="accent6"/>
                </a:solidFill>
                <a:latin typeface="微软雅黑" panose="020B0503020204020204" pitchFamily="34" charset="-122"/>
                <a:ea typeface="微软雅黑" panose="020B0503020204020204" pitchFamily="34" charset="-122"/>
              </a:rPr>
              <a:t>内容</a:t>
            </a:r>
            <a:endParaRPr lang="en-US" altLang="zh-CN" sz="1000" dirty="0">
              <a:solidFill>
                <a:schemeClr val="accent6"/>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5148064" y="1384121"/>
            <a:ext cx="792088" cy="393259"/>
          </a:xfrm>
          <a:prstGeom prst="rect">
            <a:avLst/>
          </a:prstGeom>
          <a:noFill/>
        </p:spPr>
        <p:txBody>
          <a:bodyPr wrap="square" lIns="84655" tIns="42328" rIns="84655" bIns="42328" rtlCol="0">
            <a:spAutoFit/>
          </a:bodyPr>
          <a:lstStyle/>
          <a:p>
            <a:pPr algn="ctr"/>
            <a:r>
              <a:rPr lang="en-US" altLang="zh-CN" sz="2000" b="1" dirty="0" smtClean="0">
                <a:solidFill>
                  <a:schemeClr val="accent2"/>
                </a:solidFill>
                <a:latin typeface="微软雅黑" panose="020B0503020204020204" pitchFamily="34" charset="-122"/>
                <a:ea typeface="微软雅黑" panose="020B0503020204020204" pitchFamily="34" charset="-122"/>
              </a:rPr>
              <a:t>60%</a:t>
            </a:r>
            <a:endParaRPr lang="zh-CN" altLang="en-US" sz="2000" b="1" dirty="0">
              <a:solidFill>
                <a:schemeClr val="accent2"/>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4826459" y="3549454"/>
            <a:ext cx="1465516" cy="337811"/>
            <a:chOff x="1574602" y="3225558"/>
            <a:chExt cx="2322150" cy="380444"/>
          </a:xfrm>
        </p:grpSpPr>
        <p:sp>
          <p:nvSpPr>
            <p:cNvPr id="36" name="剪去单角的矩形 35"/>
            <p:cNvSpPr/>
            <p:nvPr/>
          </p:nvSpPr>
          <p:spPr>
            <a:xfrm>
              <a:off x="1574602" y="3235045"/>
              <a:ext cx="2322150" cy="370957"/>
            </a:xfrm>
            <a:prstGeom prst="snip1Rect">
              <a:avLst>
                <a:gd name="adj" fmla="val 26937"/>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7" name="Title 3"/>
            <p:cNvSpPr txBox="1">
              <a:spLocks/>
            </p:cNvSpPr>
            <p:nvPr/>
          </p:nvSpPr>
          <p:spPr>
            <a:xfrm>
              <a:off x="1940862" y="3225558"/>
              <a:ext cx="1593398"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a:r>
                <a:rPr lang="zh-CN" altLang="en-US" sz="1600" b="1" dirty="0" smtClean="0">
                  <a:solidFill>
                    <a:schemeClr val="bg1"/>
                  </a:solidFill>
                  <a:latin typeface="微软雅黑" pitchFamily="34" charset="-122"/>
                  <a:ea typeface="微软雅黑" pitchFamily="34" charset="-122"/>
                </a:rPr>
                <a:t>填加标题</a:t>
              </a:r>
              <a:endParaRPr lang="en-US" sz="1600" b="1" dirty="0">
                <a:solidFill>
                  <a:schemeClr val="bg1"/>
                </a:solidFill>
                <a:latin typeface="微软雅黑" pitchFamily="34" charset="-122"/>
                <a:ea typeface="微软雅黑" pitchFamily="34" charset="-122"/>
              </a:endParaRPr>
            </a:p>
          </p:txBody>
        </p:sp>
      </p:grpSp>
      <p:sp>
        <p:nvSpPr>
          <p:cNvPr id="38" name="TextBox 37"/>
          <p:cNvSpPr txBox="1"/>
          <p:nvPr/>
        </p:nvSpPr>
        <p:spPr>
          <a:xfrm>
            <a:off x="4890248" y="3963948"/>
            <a:ext cx="1481952" cy="765760"/>
          </a:xfrm>
          <a:prstGeom prst="rect">
            <a:avLst/>
          </a:prstGeom>
          <a:noFill/>
        </p:spPr>
        <p:txBody>
          <a:bodyPr wrap="square" lIns="72556" tIns="36277" rIns="72556" bIns="36277" rtlCol="0">
            <a:spAutoFit/>
          </a:bodyPr>
          <a:lstStyle/>
          <a:p>
            <a:pPr>
              <a:lnSpc>
                <a:spcPct val="150000"/>
              </a:lnSpc>
            </a:pPr>
            <a:r>
              <a:rPr lang="zh-CN" altLang="en-US" sz="1000" dirty="0" smtClean="0">
                <a:solidFill>
                  <a:schemeClr val="accent6"/>
                </a:solidFill>
                <a:latin typeface="微软雅黑" panose="020B0503020204020204" pitchFamily="34" charset="-122"/>
                <a:ea typeface="微软雅黑" panose="020B0503020204020204" pitchFamily="34" charset="-122"/>
              </a:rPr>
              <a:t>单击此处填加文字内容</a:t>
            </a:r>
            <a:endParaRPr lang="en-US" altLang="zh-CN" sz="1000" dirty="0" smtClean="0">
              <a:solidFill>
                <a:schemeClr val="accent6"/>
              </a:solidFill>
              <a:latin typeface="微软雅黑" panose="020B0503020204020204" pitchFamily="34" charset="-122"/>
              <a:ea typeface="微软雅黑" panose="020B0503020204020204" pitchFamily="34" charset="-122"/>
            </a:endParaRPr>
          </a:p>
          <a:p>
            <a:pPr>
              <a:lnSpc>
                <a:spcPct val="150000"/>
              </a:lnSpc>
            </a:pPr>
            <a:r>
              <a:rPr lang="zh-CN" altLang="en-US" sz="1000" dirty="0">
                <a:solidFill>
                  <a:schemeClr val="accent6"/>
                </a:solidFill>
                <a:latin typeface="微软雅黑" panose="020B0503020204020204" pitchFamily="34" charset="-122"/>
                <a:ea typeface="微软雅黑" panose="020B0503020204020204" pitchFamily="34" charset="-122"/>
              </a:rPr>
              <a:t>单击此处填加文字</a:t>
            </a:r>
            <a:r>
              <a:rPr lang="zh-CN" altLang="en-US" sz="1000" dirty="0" smtClean="0">
                <a:solidFill>
                  <a:schemeClr val="accent6"/>
                </a:solidFill>
                <a:latin typeface="微软雅黑" panose="020B0503020204020204" pitchFamily="34" charset="-122"/>
                <a:ea typeface="微软雅黑" panose="020B0503020204020204" pitchFamily="34" charset="-122"/>
              </a:rPr>
              <a:t>内容</a:t>
            </a:r>
            <a:endParaRPr lang="en-US" altLang="zh-CN" sz="1000" dirty="0" smtClean="0">
              <a:solidFill>
                <a:schemeClr val="accent6"/>
              </a:solidFill>
              <a:latin typeface="微软雅黑" panose="020B0503020204020204" pitchFamily="34" charset="-122"/>
              <a:ea typeface="微软雅黑" panose="020B0503020204020204" pitchFamily="34" charset="-122"/>
            </a:endParaRPr>
          </a:p>
          <a:p>
            <a:pPr>
              <a:lnSpc>
                <a:spcPct val="150000"/>
              </a:lnSpc>
            </a:pPr>
            <a:r>
              <a:rPr lang="zh-CN" altLang="en-US" sz="1000" dirty="0">
                <a:solidFill>
                  <a:schemeClr val="accent6"/>
                </a:solidFill>
                <a:latin typeface="微软雅黑" panose="020B0503020204020204" pitchFamily="34" charset="-122"/>
                <a:ea typeface="微软雅黑" panose="020B0503020204020204" pitchFamily="34" charset="-122"/>
              </a:rPr>
              <a:t>单击此处填加文字</a:t>
            </a:r>
            <a:r>
              <a:rPr lang="zh-CN" altLang="en-US" sz="1000" dirty="0" smtClean="0">
                <a:solidFill>
                  <a:schemeClr val="accent6"/>
                </a:solidFill>
                <a:latin typeface="微软雅黑" panose="020B0503020204020204" pitchFamily="34" charset="-122"/>
                <a:ea typeface="微软雅黑" panose="020B0503020204020204" pitchFamily="34" charset="-122"/>
              </a:rPr>
              <a:t>内容</a:t>
            </a:r>
            <a:endParaRPr lang="en-US" altLang="zh-CN" sz="1000" dirty="0">
              <a:solidFill>
                <a:schemeClr val="accent6"/>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7102525" y="1384121"/>
            <a:ext cx="792088" cy="393259"/>
          </a:xfrm>
          <a:prstGeom prst="rect">
            <a:avLst/>
          </a:prstGeom>
          <a:noFill/>
        </p:spPr>
        <p:txBody>
          <a:bodyPr wrap="square" lIns="84655" tIns="42328" rIns="84655" bIns="42328" rtlCol="0">
            <a:spAutoFit/>
          </a:bodyPr>
          <a:lstStyle/>
          <a:p>
            <a:pPr algn="ctr"/>
            <a:r>
              <a:rPr lang="en-US" altLang="zh-CN" sz="2000" b="1" dirty="0" smtClean="0">
                <a:solidFill>
                  <a:schemeClr val="accent3"/>
                </a:solidFill>
                <a:latin typeface="微软雅黑" panose="020B0503020204020204" pitchFamily="34" charset="-122"/>
                <a:ea typeface="微软雅黑" panose="020B0503020204020204" pitchFamily="34" charset="-122"/>
              </a:rPr>
              <a:t>90%</a:t>
            </a:r>
            <a:endParaRPr lang="zh-CN" altLang="en-US" sz="2000" b="1" dirty="0">
              <a:solidFill>
                <a:schemeClr val="accent3"/>
              </a:solidFill>
              <a:latin typeface="微软雅黑" panose="020B0503020204020204" pitchFamily="34" charset="-122"/>
              <a:ea typeface="微软雅黑" panose="020B0503020204020204" pitchFamily="34" charset="-122"/>
            </a:endParaRPr>
          </a:p>
        </p:txBody>
      </p:sp>
      <p:grpSp>
        <p:nvGrpSpPr>
          <p:cNvPr id="40" name="组合 39"/>
          <p:cNvGrpSpPr/>
          <p:nvPr/>
        </p:nvGrpSpPr>
        <p:grpSpPr>
          <a:xfrm>
            <a:off x="6770675" y="3549454"/>
            <a:ext cx="1465516" cy="337811"/>
            <a:chOff x="1574602" y="3225558"/>
            <a:chExt cx="2322150" cy="380444"/>
          </a:xfrm>
        </p:grpSpPr>
        <p:sp>
          <p:nvSpPr>
            <p:cNvPr id="41" name="剪去单角的矩形 40"/>
            <p:cNvSpPr/>
            <p:nvPr/>
          </p:nvSpPr>
          <p:spPr>
            <a:xfrm>
              <a:off x="1574602" y="3235045"/>
              <a:ext cx="2322150" cy="370957"/>
            </a:xfrm>
            <a:prstGeom prst="snip1Rect">
              <a:avLst>
                <a:gd name="adj" fmla="val 26937"/>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2" name="Title 3"/>
            <p:cNvSpPr txBox="1">
              <a:spLocks/>
            </p:cNvSpPr>
            <p:nvPr/>
          </p:nvSpPr>
          <p:spPr>
            <a:xfrm>
              <a:off x="1940862" y="3225558"/>
              <a:ext cx="1593398"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a:r>
                <a:rPr lang="zh-CN" altLang="en-US" sz="1600" b="1" dirty="0" smtClean="0">
                  <a:solidFill>
                    <a:schemeClr val="bg1"/>
                  </a:solidFill>
                  <a:latin typeface="微软雅黑" pitchFamily="34" charset="-122"/>
                  <a:ea typeface="微软雅黑" pitchFamily="34" charset="-122"/>
                </a:rPr>
                <a:t>填加标题</a:t>
              </a:r>
              <a:endParaRPr lang="en-US" sz="1600" b="1" dirty="0">
                <a:solidFill>
                  <a:schemeClr val="bg1"/>
                </a:solidFill>
                <a:latin typeface="微软雅黑" pitchFamily="34" charset="-122"/>
                <a:ea typeface="微软雅黑" pitchFamily="34" charset="-122"/>
              </a:endParaRPr>
            </a:p>
          </p:txBody>
        </p:sp>
      </p:grpSp>
      <p:sp>
        <p:nvSpPr>
          <p:cNvPr id="43" name="TextBox 42"/>
          <p:cNvSpPr txBox="1"/>
          <p:nvPr/>
        </p:nvSpPr>
        <p:spPr>
          <a:xfrm>
            <a:off x="6834464" y="3963948"/>
            <a:ext cx="1481952" cy="765760"/>
          </a:xfrm>
          <a:prstGeom prst="rect">
            <a:avLst/>
          </a:prstGeom>
          <a:noFill/>
        </p:spPr>
        <p:txBody>
          <a:bodyPr wrap="square" lIns="72556" tIns="36277" rIns="72556" bIns="36277" rtlCol="0">
            <a:spAutoFit/>
          </a:bodyPr>
          <a:lstStyle/>
          <a:p>
            <a:pPr>
              <a:lnSpc>
                <a:spcPct val="150000"/>
              </a:lnSpc>
            </a:pPr>
            <a:r>
              <a:rPr lang="zh-CN" altLang="en-US" sz="1000" dirty="0" smtClean="0">
                <a:solidFill>
                  <a:schemeClr val="accent6"/>
                </a:solidFill>
                <a:latin typeface="微软雅黑" panose="020B0503020204020204" pitchFamily="34" charset="-122"/>
                <a:ea typeface="微软雅黑" panose="020B0503020204020204" pitchFamily="34" charset="-122"/>
              </a:rPr>
              <a:t>单击此处填加文字内容</a:t>
            </a:r>
            <a:endParaRPr lang="en-US" altLang="zh-CN" sz="1000" dirty="0" smtClean="0">
              <a:solidFill>
                <a:schemeClr val="accent6"/>
              </a:solidFill>
              <a:latin typeface="微软雅黑" panose="020B0503020204020204" pitchFamily="34" charset="-122"/>
              <a:ea typeface="微软雅黑" panose="020B0503020204020204" pitchFamily="34" charset="-122"/>
            </a:endParaRPr>
          </a:p>
          <a:p>
            <a:pPr>
              <a:lnSpc>
                <a:spcPct val="150000"/>
              </a:lnSpc>
            </a:pPr>
            <a:r>
              <a:rPr lang="zh-CN" altLang="en-US" sz="1000" dirty="0">
                <a:solidFill>
                  <a:schemeClr val="accent6"/>
                </a:solidFill>
                <a:latin typeface="微软雅黑" panose="020B0503020204020204" pitchFamily="34" charset="-122"/>
                <a:ea typeface="微软雅黑" panose="020B0503020204020204" pitchFamily="34" charset="-122"/>
              </a:rPr>
              <a:t>单击此处填加文字</a:t>
            </a:r>
            <a:r>
              <a:rPr lang="zh-CN" altLang="en-US" sz="1000" dirty="0" smtClean="0">
                <a:solidFill>
                  <a:schemeClr val="accent6"/>
                </a:solidFill>
                <a:latin typeface="微软雅黑" panose="020B0503020204020204" pitchFamily="34" charset="-122"/>
                <a:ea typeface="微软雅黑" panose="020B0503020204020204" pitchFamily="34" charset="-122"/>
              </a:rPr>
              <a:t>内容</a:t>
            </a:r>
            <a:endParaRPr lang="en-US" altLang="zh-CN" sz="1000" dirty="0" smtClean="0">
              <a:solidFill>
                <a:schemeClr val="accent6"/>
              </a:solidFill>
              <a:latin typeface="微软雅黑" panose="020B0503020204020204" pitchFamily="34" charset="-122"/>
              <a:ea typeface="微软雅黑" panose="020B0503020204020204" pitchFamily="34" charset="-122"/>
            </a:endParaRPr>
          </a:p>
          <a:p>
            <a:pPr>
              <a:lnSpc>
                <a:spcPct val="150000"/>
              </a:lnSpc>
            </a:pPr>
            <a:r>
              <a:rPr lang="zh-CN" altLang="en-US" sz="1000" dirty="0">
                <a:solidFill>
                  <a:schemeClr val="accent6"/>
                </a:solidFill>
                <a:latin typeface="微软雅黑" panose="020B0503020204020204" pitchFamily="34" charset="-122"/>
                <a:ea typeface="微软雅黑" panose="020B0503020204020204" pitchFamily="34" charset="-122"/>
              </a:rPr>
              <a:t>单击此处填加文字</a:t>
            </a:r>
            <a:r>
              <a:rPr lang="zh-CN" altLang="en-US" sz="1000" dirty="0" smtClean="0">
                <a:solidFill>
                  <a:schemeClr val="accent6"/>
                </a:solidFill>
                <a:latin typeface="微软雅黑" panose="020B0503020204020204" pitchFamily="34" charset="-122"/>
                <a:ea typeface="微软雅黑" panose="020B0503020204020204" pitchFamily="34" charset="-122"/>
              </a:rPr>
              <a:t>内容</a:t>
            </a:r>
            <a:endParaRPr lang="en-US" altLang="zh-CN" sz="1000" dirty="0">
              <a:solidFill>
                <a:schemeClr val="accent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13209693"/>
      </p:ext>
    </p:extLst>
  </p:cSld>
  <p:clrMapOvr>
    <a:masterClrMapping/>
  </p:clrMapOvr>
  <mc:AlternateContent xmlns:mc="http://schemas.openxmlformats.org/markup-compatibility/2006" xmlns:p14="http://schemas.microsoft.com/office/powerpoint/2010/main">
    <mc:Choice Requires="p14">
      <p:transition spd="slow" p14:dur="1200" advClick="0" advTm="1000">
        <p14:prism/>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down)">
                                      <p:cBhvr>
                                        <p:cTn id="12" dur="362">
                                          <p:stCondLst>
                                            <p:cond delay="0"/>
                                          </p:stCondLst>
                                        </p:cTn>
                                        <p:tgtEl>
                                          <p:spTgt spid="18"/>
                                        </p:tgtEl>
                                      </p:cBhvr>
                                    </p:animEffect>
                                    <p:anim calcmode="lin" valueType="num">
                                      <p:cBhvr>
                                        <p:cTn id="13" dur="1139"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4" dur="415"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5" dur="415" tmFilter="0, 0; 0.125,0.2665; 0.25,0.4; 0.375,0.465; 0.5,0.5;  0.625,0.535; 0.75,0.6; 0.875,0.7335; 1,1">
                                          <p:stCondLst>
                                            <p:cond delay="415"/>
                                          </p:stCondLst>
                                        </p:cTn>
                                        <p:tgtEl>
                                          <p:spTgt spid="18"/>
                                        </p:tgtEl>
                                        <p:attrNameLst>
                                          <p:attrName>ppt_y</p:attrName>
                                        </p:attrNameLst>
                                      </p:cBhvr>
                                      <p:tavLst>
                                        <p:tav tm="0" fmla="#ppt_y-sin(pi*$)/9">
                                          <p:val>
                                            <p:fltVal val="0"/>
                                          </p:val>
                                        </p:tav>
                                        <p:tav tm="100000">
                                          <p:val>
                                            <p:fltVal val="1"/>
                                          </p:val>
                                        </p:tav>
                                      </p:tavLst>
                                    </p:anim>
                                    <p:anim calcmode="lin" valueType="num">
                                      <p:cBhvr>
                                        <p:cTn id="16" dur="207" tmFilter="0, 0; 0.125,0.2665; 0.25,0.4; 0.375,0.465; 0.5,0.5;  0.625,0.535; 0.75,0.6; 0.875,0.7335; 1,1">
                                          <p:stCondLst>
                                            <p:cond delay="828"/>
                                          </p:stCondLst>
                                        </p:cTn>
                                        <p:tgtEl>
                                          <p:spTgt spid="18"/>
                                        </p:tgtEl>
                                        <p:attrNameLst>
                                          <p:attrName>ppt_y</p:attrName>
                                        </p:attrNameLst>
                                      </p:cBhvr>
                                      <p:tavLst>
                                        <p:tav tm="0" fmla="#ppt_y-sin(pi*$)/27">
                                          <p:val>
                                            <p:fltVal val="0"/>
                                          </p:val>
                                        </p:tav>
                                        <p:tav tm="100000">
                                          <p:val>
                                            <p:fltVal val="1"/>
                                          </p:val>
                                        </p:tav>
                                      </p:tavLst>
                                    </p:anim>
                                    <p:anim calcmode="lin" valueType="num">
                                      <p:cBhvr>
                                        <p:cTn id="17" dur="103" tmFilter="0, 0; 0.125,0.2665; 0.25,0.4; 0.375,0.465; 0.5,0.5;  0.625,0.535; 0.75,0.6; 0.875,0.7335; 1,1">
                                          <p:stCondLst>
                                            <p:cond delay="1035"/>
                                          </p:stCondLst>
                                        </p:cTn>
                                        <p:tgtEl>
                                          <p:spTgt spid="18"/>
                                        </p:tgtEl>
                                        <p:attrNameLst>
                                          <p:attrName>ppt_y</p:attrName>
                                        </p:attrNameLst>
                                      </p:cBhvr>
                                      <p:tavLst>
                                        <p:tav tm="0" fmla="#ppt_y-sin(pi*$)/81">
                                          <p:val>
                                            <p:fltVal val="0"/>
                                          </p:val>
                                        </p:tav>
                                        <p:tav tm="100000">
                                          <p:val>
                                            <p:fltVal val="1"/>
                                          </p:val>
                                        </p:tav>
                                      </p:tavLst>
                                    </p:anim>
                                    <p:animScale>
                                      <p:cBhvr>
                                        <p:cTn id="18" dur="16">
                                          <p:stCondLst>
                                            <p:cond delay="406"/>
                                          </p:stCondLst>
                                        </p:cTn>
                                        <p:tgtEl>
                                          <p:spTgt spid="18"/>
                                        </p:tgtEl>
                                      </p:cBhvr>
                                      <p:to x="100000" y="60000"/>
                                    </p:animScale>
                                    <p:animScale>
                                      <p:cBhvr>
                                        <p:cTn id="19" dur="104" decel="50000">
                                          <p:stCondLst>
                                            <p:cond delay="423"/>
                                          </p:stCondLst>
                                        </p:cTn>
                                        <p:tgtEl>
                                          <p:spTgt spid="18"/>
                                        </p:tgtEl>
                                      </p:cBhvr>
                                      <p:to x="100000" y="100000"/>
                                    </p:animScale>
                                    <p:animScale>
                                      <p:cBhvr>
                                        <p:cTn id="20" dur="16">
                                          <p:stCondLst>
                                            <p:cond delay="820"/>
                                          </p:stCondLst>
                                        </p:cTn>
                                        <p:tgtEl>
                                          <p:spTgt spid="18"/>
                                        </p:tgtEl>
                                      </p:cBhvr>
                                      <p:to x="100000" y="80000"/>
                                    </p:animScale>
                                    <p:animScale>
                                      <p:cBhvr>
                                        <p:cTn id="21" dur="104" decel="50000">
                                          <p:stCondLst>
                                            <p:cond delay="836"/>
                                          </p:stCondLst>
                                        </p:cTn>
                                        <p:tgtEl>
                                          <p:spTgt spid="18"/>
                                        </p:tgtEl>
                                      </p:cBhvr>
                                      <p:to x="100000" y="100000"/>
                                    </p:animScale>
                                    <p:animScale>
                                      <p:cBhvr>
                                        <p:cTn id="22" dur="16">
                                          <p:stCondLst>
                                            <p:cond delay="1026"/>
                                          </p:stCondLst>
                                        </p:cTn>
                                        <p:tgtEl>
                                          <p:spTgt spid="18"/>
                                        </p:tgtEl>
                                      </p:cBhvr>
                                      <p:to x="100000" y="90000"/>
                                    </p:animScale>
                                    <p:animScale>
                                      <p:cBhvr>
                                        <p:cTn id="23" dur="104" decel="50000">
                                          <p:stCondLst>
                                            <p:cond delay="1042"/>
                                          </p:stCondLst>
                                        </p:cTn>
                                        <p:tgtEl>
                                          <p:spTgt spid="18"/>
                                        </p:tgtEl>
                                      </p:cBhvr>
                                      <p:to x="100000" y="100000"/>
                                    </p:animScale>
                                    <p:animScale>
                                      <p:cBhvr>
                                        <p:cTn id="24" dur="16">
                                          <p:stCondLst>
                                            <p:cond delay="1130"/>
                                          </p:stCondLst>
                                        </p:cTn>
                                        <p:tgtEl>
                                          <p:spTgt spid="18"/>
                                        </p:tgtEl>
                                      </p:cBhvr>
                                      <p:to x="100000" y="95000"/>
                                    </p:animScale>
                                    <p:animScale>
                                      <p:cBhvr>
                                        <p:cTn id="25" dur="104" decel="50000">
                                          <p:stCondLst>
                                            <p:cond delay="1146"/>
                                          </p:stCondLst>
                                        </p:cTn>
                                        <p:tgtEl>
                                          <p:spTgt spid="18"/>
                                        </p:tgtEl>
                                      </p:cBhvr>
                                      <p:to x="100000" y="100000"/>
                                    </p:animScale>
                                  </p:childTnLst>
                                </p:cTn>
                              </p:par>
                              <p:par>
                                <p:cTn id="26" presetID="26" presetClass="entr" presetSubtype="0" fill="hold" nodeType="withEffect">
                                  <p:stCondLst>
                                    <p:cond delay="250"/>
                                  </p:stCondLst>
                                  <p:childTnLst>
                                    <p:set>
                                      <p:cBhvr>
                                        <p:cTn id="27" dur="1" fill="hold">
                                          <p:stCondLst>
                                            <p:cond delay="0"/>
                                          </p:stCondLst>
                                        </p:cTn>
                                        <p:tgtEl>
                                          <p:spTgt spid="3"/>
                                        </p:tgtEl>
                                        <p:attrNameLst>
                                          <p:attrName>style.visibility</p:attrName>
                                        </p:attrNameLst>
                                      </p:cBhvr>
                                      <p:to>
                                        <p:strVal val="visible"/>
                                      </p:to>
                                    </p:set>
                                    <p:animEffect transition="in" filter="wipe(down)">
                                      <p:cBhvr>
                                        <p:cTn id="28" dur="362">
                                          <p:stCondLst>
                                            <p:cond delay="0"/>
                                          </p:stCondLst>
                                        </p:cTn>
                                        <p:tgtEl>
                                          <p:spTgt spid="3"/>
                                        </p:tgtEl>
                                      </p:cBhvr>
                                    </p:animEffect>
                                    <p:anim calcmode="lin" valueType="num">
                                      <p:cBhvr>
                                        <p:cTn id="29" dur="1139"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30" dur="415"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31" dur="415" tmFilter="0, 0; 0.125,0.2665; 0.25,0.4; 0.375,0.465; 0.5,0.5;  0.625,0.535; 0.75,0.6; 0.875,0.7335; 1,1">
                                          <p:stCondLst>
                                            <p:cond delay="415"/>
                                          </p:stCondLst>
                                        </p:cTn>
                                        <p:tgtEl>
                                          <p:spTgt spid="3"/>
                                        </p:tgtEl>
                                        <p:attrNameLst>
                                          <p:attrName>ppt_y</p:attrName>
                                        </p:attrNameLst>
                                      </p:cBhvr>
                                      <p:tavLst>
                                        <p:tav tm="0" fmla="#ppt_y-sin(pi*$)/9">
                                          <p:val>
                                            <p:fltVal val="0"/>
                                          </p:val>
                                        </p:tav>
                                        <p:tav tm="100000">
                                          <p:val>
                                            <p:fltVal val="1"/>
                                          </p:val>
                                        </p:tav>
                                      </p:tavLst>
                                    </p:anim>
                                    <p:anim calcmode="lin" valueType="num">
                                      <p:cBhvr>
                                        <p:cTn id="32" dur="207" tmFilter="0, 0; 0.125,0.2665; 0.25,0.4; 0.375,0.465; 0.5,0.5;  0.625,0.535; 0.75,0.6; 0.875,0.7335; 1,1">
                                          <p:stCondLst>
                                            <p:cond delay="828"/>
                                          </p:stCondLst>
                                        </p:cTn>
                                        <p:tgtEl>
                                          <p:spTgt spid="3"/>
                                        </p:tgtEl>
                                        <p:attrNameLst>
                                          <p:attrName>ppt_y</p:attrName>
                                        </p:attrNameLst>
                                      </p:cBhvr>
                                      <p:tavLst>
                                        <p:tav tm="0" fmla="#ppt_y-sin(pi*$)/27">
                                          <p:val>
                                            <p:fltVal val="0"/>
                                          </p:val>
                                        </p:tav>
                                        <p:tav tm="100000">
                                          <p:val>
                                            <p:fltVal val="1"/>
                                          </p:val>
                                        </p:tav>
                                      </p:tavLst>
                                    </p:anim>
                                    <p:anim calcmode="lin" valueType="num">
                                      <p:cBhvr>
                                        <p:cTn id="33" dur="103" tmFilter="0, 0; 0.125,0.2665; 0.25,0.4; 0.375,0.465; 0.5,0.5;  0.625,0.535; 0.75,0.6; 0.875,0.7335; 1,1">
                                          <p:stCondLst>
                                            <p:cond delay="1035"/>
                                          </p:stCondLst>
                                        </p:cTn>
                                        <p:tgtEl>
                                          <p:spTgt spid="3"/>
                                        </p:tgtEl>
                                        <p:attrNameLst>
                                          <p:attrName>ppt_y</p:attrName>
                                        </p:attrNameLst>
                                      </p:cBhvr>
                                      <p:tavLst>
                                        <p:tav tm="0" fmla="#ppt_y-sin(pi*$)/81">
                                          <p:val>
                                            <p:fltVal val="0"/>
                                          </p:val>
                                        </p:tav>
                                        <p:tav tm="100000">
                                          <p:val>
                                            <p:fltVal val="1"/>
                                          </p:val>
                                        </p:tav>
                                      </p:tavLst>
                                    </p:anim>
                                    <p:animScale>
                                      <p:cBhvr>
                                        <p:cTn id="34" dur="16">
                                          <p:stCondLst>
                                            <p:cond delay="406"/>
                                          </p:stCondLst>
                                        </p:cTn>
                                        <p:tgtEl>
                                          <p:spTgt spid="3"/>
                                        </p:tgtEl>
                                      </p:cBhvr>
                                      <p:to x="100000" y="60000"/>
                                    </p:animScale>
                                    <p:animScale>
                                      <p:cBhvr>
                                        <p:cTn id="35" dur="104" decel="50000">
                                          <p:stCondLst>
                                            <p:cond delay="423"/>
                                          </p:stCondLst>
                                        </p:cTn>
                                        <p:tgtEl>
                                          <p:spTgt spid="3"/>
                                        </p:tgtEl>
                                      </p:cBhvr>
                                      <p:to x="100000" y="100000"/>
                                    </p:animScale>
                                    <p:animScale>
                                      <p:cBhvr>
                                        <p:cTn id="36" dur="16">
                                          <p:stCondLst>
                                            <p:cond delay="820"/>
                                          </p:stCondLst>
                                        </p:cTn>
                                        <p:tgtEl>
                                          <p:spTgt spid="3"/>
                                        </p:tgtEl>
                                      </p:cBhvr>
                                      <p:to x="100000" y="80000"/>
                                    </p:animScale>
                                    <p:animScale>
                                      <p:cBhvr>
                                        <p:cTn id="37" dur="104" decel="50000">
                                          <p:stCondLst>
                                            <p:cond delay="836"/>
                                          </p:stCondLst>
                                        </p:cTn>
                                        <p:tgtEl>
                                          <p:spTgt spid="3"/>
                                        </p:tgtEl>
                                      </p:cBhvr>
                                      <p:to x="100000" y="100000"/>
                                    </p:animScale>
                                    <p:animScale>
                                      <p:cBhvr>
                                        <p:cTn id="38" dur="16">
                                          <p:stCondLst>
                                            <p:cond delay="1026"/>
                                          </p:stCondLst>
                                        </p:cTn>
                                        <p:tgtEl>
                                          <p:spTgt spid="3"/>
                                        </p:tgtEl>
                                      </p:cBhvr>
                                      <p:to x="100000" y="90000"/>
                                    </p:animScale>
                                    <p:animScale>
                                      <p:cBhvr>
                                        <p:cTn id="39" dur="104" decel="50000">
                                          <p:stCondLst>
                                            <p:cond delay="1042"/>
                                          </p:stCondLst>
                                        </p:cTn>
                                        <p:tgtEl>
                                          <p:spTgt spid="3"/>
                                        </p:tgtEl>
                                      </p:cBhvr>
                                      <p:to x="100000" y="100000"/>
                                    </p:animScale>
                                    <p:animScale>
                                      <p:cBhvr>
                                        <p:cTn id="40" dur="16">
                                          <p:stCondLst>
                                            <p:cond delay="1130"/>
                                          </p:stCondLst>
                                        </p:cTn>
                                        <p:tgtEl>
                                          <p:spTgt spid="3"/>
                                        </p:tgtEl>
                                      </p:cBhvr>
                                      <p:to x="100000" y="95000"/>
                                    </p:animScale>
                                    <p:animScale>
                                      <p:cBhvr>
                                        <p:cTn id="41" dur="104" decel="50000">
                                          <p:stCondLst>
                                            <p:cond delay="1146"/>
                                          </p:stCondLst>
                                        </p:cTn>
                                        <p:tgtEl>
                                          <p:spTgt spid="3"/>
                                        </p:tgtEl>
                                      </p:cBhvr>
                                      <p:to x="100000" y="100000"/>
                                    </p:animScale>
                                  </p:childTnLst>
                                </p:cTn>
                              </p:par>
                              <p:par>
                                <p:cTn id="42" presetID="26" presetClass="entr" presetSubtype="0" fill="hold" nodeType="withEffect">
                                  <p:stCondLst>
                                    <p:cond delay="500"/>
                                  </p:stCondLst>
                                  <p:childTnLst>
                                    <p:set>
                                      <p:cBhvr>
                                        <p:cTn id="43" dur="1" fill="hold">
                                          <p:stCondLst>
                                            <p:cond delay="0"/>
                                          </p:stCondLst>
                                        </p:cTn>
                                        <p:tgtEl>
                                          <p:spTgt spid="7"/>
                                        </p:tgtEl>
                                        <p:attrNameLst>
                                          <p:attrName>style.visibility</p:attrName>
                                        </p:attrNameLst>
                                      </p:cBhvr>
                                      <p:to>
                                        <p:strVal val="visible"/>
                                      </p:to>
                                    </p:set>
                                    <p:animEffect transition="in" filter="wipe(down)">
                                      <p:cBhvr>
                                        <p:cTn id="44" dur="362">
                                          <p:stCondLst>
                                            <p:cond delay="0"/>
                                          </p:stCondLst>
                                        </p:cTn>
                                        <p:tgtEl>
                                          <p:spTgt spid="7"/>
                                        </p:tgtEl>
                                      </p:cBhvr>
                                    </p:animEffect>
                                    <p:anim calcmode="lin" valueType="num">
                                      <p:cBhvr>
                                        <p:cTn id="45" dur="1139"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46" dur="415"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47" dur="415" tmFilter="0, 0; 0.125,0.2665; 0.25,0.4; 0.375,0.465; 0.5,0.5;  0.625,0.535; 0.75,0.6; 0.875,0.7335; 1,1">
                                          <p:stCondLst>
                                            <p:cond delay="415"/>
                                          </p:stCondLst>
                                        </p:cTn>
                                        <p:tgtEl>
                                          <p:spTgt spid="7"/>
                                        </p:tgtEl>
                                        <p:attrNameLst>
                                          <p:attrName>ppt_y</p:attrName>
                                        </p:attrNameLst>
                                      </p:cBhvr>
                                      <p:tavLst>
                                        <p:tav tm="0" fmla="#ppt_y-sin(pi*$)/9">
                                          <p:val>
                                            <p:fltVal val="0"/>
                                          </p:val>
                                        </p:tav>
                                        <p:tav tm="100000">
                                          <p:val>
                                            <p:fltVal val="1"/>
                                          </p:val>
                                        </p:tav>
                                      </p:tavLst>
                                    </p:anim>
                                    <p:anim calcmode="lin" valueType="num">
                                      <p:cBhvr>
                                        <p:cTn id="48" dur="207" tmFilter="0, 0; 0.125,0.2665; 0.25,0.4; 0.375,0.465; 0.5,0.5;  0.625,0.535; 0.75,0.6; 0.875,0.7335; 1,1">
                                          <p:stCondLst>
                                            <p:cond delay="828"/>
                                          </p:stCondLst>
                                        </p:cTn>
                                        <p:tgtEl>
                                          <p:spTgt spid="7"/>
                                        </p:tgtEl>
                                        <p:attrNameLst>
                                          <p:attrName>ppt_y</p:attrName>
                                        </p:attrNameLst>
                                      </p:cBhvr>
                                      <p:tavLst>
                                        <p:tav tm="0" fmla="#ppt_y-sin(pi*$)/27">
                                          <p:val>
                                            <p:fltVal val="0"/>
                                          </p:val>
                                        </p:tav>
                                        <p:tav tm="100000">
                                          <p:val>
                                            <p:fltVal val="1"/>
                                          </p:val>
                                        </p:tav>
                                      </p:tavLst>
                                    </p:anim>
                                    <p:anim calcmode="lin" valueType="num">
                                      <p:cBhvr>
                                        <p:cTn id="49" dur="103" tmFilter="0, 0; 0.125,0.2665; 0.25,0.4; 0.375,0.465; 0.5,0.5;  0.625,0.535; 0.75,0.6; 0.875,0.7335; 1,1">
                                          <p:stCondLst>
                                            <p:cond delay="1035"/>
                                          </p:stCondLst>
                                        </p:cTn>
                                        <p:tgtEl>
                                          <p:spTgt spid="7"/>
                                        </p:tgtEl>
                                        <p:attrNameLst>
                                          <p:attrName>ppt_y</p:attrName>
                                        </p:attrNameLst>
                                      </p:cBhvr>
                                      <p:tavLst>
                                        <p:tav tm="0" fmla="#ppt_y-sin(pi*$)/81">
                                          <p:val>
                                            <p:fltVal val="0"/>
                                          </p:val>
                                        </p:tav>
                                        <p:tav tm="100000">
                                          <p:val>
                                            <p:fltVal val="1"/>
                                          </p:val>
                                        </p:tav>
                                      </p:tavLst>
                                    </p:anim>
                                    <p:animScale>
                                      <p:cBhvr>
                                        <p:cTn id="50" dur="16">
                                          <p:stCondLst>
                                            <p:cond delay="406"/>
                                          </p:stCondLst>
                                        </p:cTn>
                                        <p:tgtEl>
                                          <p:spTgt spid="7"/>
                                        </p:tgtEl>
                                      </p:cBhvr>
                                      <p:to x="100000" y="60000"/>
                                    </p:animScale>
                                    <p:animScale>
                                      <p:cBhvr>
                                        <p:cTn id="51" dur="104" decel="50000">
                                          <p:stCondLst>
                                            <p:cond delay="423"/>
                                          </p:stCondLst>
                                        </p:cTn>
                                        <p:tgtEl>
                                          <p:spTgt spid="7"/>
                                        </p:tgtEl>
                                      </p:cBhvr>
                                      <p:to x="100000" y="100000"/>
                                    </p:animScale>
                                    <p:animScale>
                                      <p:cBhvr>
                                        <p:cTn id="52" dur="16">
                                          <p:stCondLst>
                                            <p:cond delay="820"/>
                                          </p:stCondLst>
                                        </p:cTn>
                                        <p:tgtEl>
                                          <p:spTgt spid="7"/>
                                        </p:tgtEl>
                                      </p:cBhvr>
                                      <p:to x="100000" y="80000"/>
                                    </p:animScale>
                                    <p:animScale>
                                      <p:cBhvr>
                                        <p:cTn id="53" dur="104" decel="50000">
                                          <p:stCondLst>
                                            <p:cond delay="836"/>
                                          </p:stCondLst>
                                        </p:cTn>
                                        <p:tgtEl>
                                          <p:spTgt spid="7"/>
                                        </p:tgtEl>
                                      </p:cBhvr>
                                      <p:to x="100000" y="100000"/>
                                    </p:animScale>
                                    <p:animScale>
                                      <p:cBhvr>
                                        <p:cTn id="54" dur="16">
                                          <p:stCondLst>
                                            <p:cond delay="1026"/>
                                          </p:stCondLst>
                                        </p:cTn>
                                        <p:tgtEl>
                                          <p:spTgt spid="7"/>
                                        </p:tgtEl>
                                      </p:cBhvr>
                                      <p:to x="100000" y="90000"/>
                                    </p:animScale>
                                    <p:animScale>
                                      <p:cBhvr>
                                        <p:cTn id="55" dur="104" decel="50000">
                                          <p:stCondLst>
                                            <p:cond delay="1042"/>
                                          </p:stCondLst>
                                        </p:cTn>
                                        <p:tgtEl>
                                          <p:spTgt spid="7"/>
                                        </p:tgtEl>
                                      </p:cBhvr>
                                      <p:to x="100000" y="100000"/>
                                    </p:animScale>
                                    <p:animScale>
                                      <p:cBhvr>
                                        <p:cTn id="56" dur="16">
                                          <p:stCondLst>
                                            <p:cond delay="1130"/>
                                          </p:stCondLst>
                                        </p:cTn>
                                        <p:tgtEl>
                                          <p:spTgt spid="7"/>
                                        </p:tgtEl>
                                      </p:cBhvr>
                                      <p:to x="100000" y="95000"/>
                                    </p:animScale>
                                    <p:animScale>
                                      <p:cBhvr>
                                        <p:cTn id="57" dur="104" decel="50000">
                                          <p:stCondLst>
                                            <p:cond delay="1146"/>
                                          </p:stCondLst>
                                        </p:cTn>
                                        <p:tgtEl>
                                          <p:spTgt spid="7"/>
                                        </p:tgtEl>
                                      </p:cBhvr>
                                      <p:to x="100000" y="100000"/>
                                    </p:animScale>
                                  </p:childTnLst>
                                </p:cTn>
                              </p:par>
                              <p:par>
                                <p:cTn id="58" presetID="26" presetClass="entr" presetSubtype="0" fill="hold" nodeType="withEffect">
                                  <p:stCondLst>
                                    <p:cond delay="750"/>
                                  </p:stCondLst>
                                  <p:childTnLst>
                                    <p:set>
                                      <p:cBhvr>
                                        <p:cTn id="59" dur="1" fill="hold">
                                          <p:stCondLst>
                                            <p:cond delay="0"/>
                                          </p:stCondLst>
                                        </p:cTn>
                                        <p:tgtEl>
                                          <p:spTgt spid="12"/>
                                        </p:tgtEl>
                                        <p:attrNameLst>
                                          <p:attrName>style.visibility</p:attrName>
                                        </p:attrNameLst>
                                      </p:cBhvr>
                                      <p:to>
                                        <p:strVal val="visible"/>
                                      </p:to>
                                    </p:set>
                                    <p:animEffect transition="in" filter="wipe(down)">
                                      <p:cBhvr>
                                        <p:cTn id="60" dur="362">
                                          <p:stCondLst>
                                            <p:cond delay="0"/>
                                          </p:stCondLst>
                                        </p:cTn>
                                        <p:tgtEl>
                                          <p:spTgt spid="12"/>
                                        </p:tgtEl>
                                      </p:cBhvr>
                                    </p:animEffect>
                                    <p:anim calcmode="lin" valueType="num">
                                      <p:cBhvr>
                                        <p:cTn id="61" dur="1139"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62" dur="415"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63" dur="415" tmFilter="0, 0; 0.125,0.2665; 0.25,0.4; 0.375,0.465; 0.5,0.5;  0.625,0.535; 0.75,0.6; 0.875,0.7335; 1,1">
                                          <p:stCondLst>
                                            <p:cond delay="415"/>
                                          </p:stCondLst>
                                        </p:cTn>
                                        <p:tgtEl>
                                          <p:spTgt spid="12"/>
                                        </p:tgtEl>
                                        <p:attrNameLst>
                                          <p:attrName>ppt_y</p:attrName>
                                        </p:attrNameLst>
                                      </p:cBhvr>
                                      <p:tavLst>
                                        <p:tav tm="0" fmla="#ppt_y-sin(pi*$)/9">
                                          <p:val>
                                            <p:fltVal val="0"/>
                                          </p:val>
                                        </p:tav>
                                        <p:tav tm="100000">
                                          <p:val>
                                            <p:fltVal val="1"/>
                                          </p:val>
                                        </p:tav>
                                      </p:tavLst>
                                    </p:anim>
                                    <p:anim calcmode="lin" valueType="num">
                                      <p:cBhvr>
                                        <p:cTn id="64" dur="207" tmFilter="0, 0; 0.125,0.2665; 0.25,0.4; 0.375,0.465; 0.5,0.5;  0.625,0.535; 0.75,0.6; 0.875,0.7335; 1,1">
                                          <p:stCondLst>
                                            <p:cond delay="828"/>
                                          </p:stCondLst>
                                        </p:cTn>
                                        <p:tgtEl>
                                          <p:spTgt spid="12"/>
                                        </p:tgtEl>
                                        <p:attrNameLst>
                                          <p:attrName>ppt_y</p:attrName>
                                        </p:attrNameLst>
                                      </p:cBhvr>
                                      <p:tavLst>
                                        <p:tav tm="0" fmla="#ppt_y-sin(pi*$)/27">
                                          <p:val>
                                            <p:fltVal val="0"/>
                                          </p:val>
                                        </p:tav>
                                        <p:tav tm="100000">
                                          <p:val>
                                            <p:fltVal val="1"/>
                                          </p:val>
                                        </p:tav>
                                      </p:tavLst>
                                    </p:anim>
                                    <p:anim calcmode="lin" valueType="num">
                                      <p:cBhvr>
                                        <p:cTn id="65" dur="103" tmFilter="0, 0; 0.125,0.2665; 0.25,0.4; 0.375,0.465; 0.5,0.5;  0.625,0.535; 0.75,0.6; 0.875,0.7335; 1,1">
                                          <p:stCondLst>
                                            <p:cond delay="1035"/>
                                          </p:stCondLst>
                                        </p:cTn>
                                        <p:tgtEl>
                                          <p:spTgt spid="12"/>
                                        </p:tgtEl>
                                        <p:attrNameLst>
                                          <p:attrName>ppt_y</p:attrName>
                                        </p:attrNameLst>
                                      </p:cBhvr>
                                      <p:tavLst>
                                        <p:tav tm="0" fmla="#ppt_y-sin(pi*$)/81">
                                          <p:val>
                                            <p:fltVal val="0"/>
                                          </p:val>
                                        </p:tav>
                                        <p:tav tm="100000">
                                          <p:val>
                                            <p:fltVal val="1"/>
                                          </p:val>
                                        </p:tav>
                                      </p:tavLst>
                                    </p:anim>
                                    <p:animScale>
                                      <p:cBhvr>
                                        <p:cTn id="66" dur="16">
                                          <p:stCondLst>
                                            <p:cond delay="406"/>
                                          </p:stCondLst>
                                        </p:cTn>
                                        <p:tgtEl>
                                          <p:spTgt spid="12"/>
                                        </p:tgtEl>
                                      </p:cBhvr>
                                      <p:to x="100000" y="60000"/>
                                    </p:animScale>
                                    <p:animScale>
                                      <p:cBhvr>
                                        <p:cTn id="67" dur="104" decel="50000">
                                          <p:stCondLst>
                                            <p:cond delay="423"/>
                                          </p:stCondLst>
                                        </p:cTn>
                                        <p:tgtEl>
                                          <p:spTgt spid="12"/>
                                        </p:tgtEl>
                                      </p:cBhvr>
                                      <p:to x="100000" y="100000"/>
                                    </p:animScale>
                                    <p:animScale>
                                      <p:cBhvr>
                                        <p:cTn id="68" dur="16">
                                          <p:stCondLst>
                                            <p:cond delay="820"/>
                                          </p:stCondLst>
                                        </p:cTn>
                                        <p:tgtEl>
                                          <p:spTgt spid="12"/>
                                        </p:tgtEl>
                                      </p:cBhvr>
                                      <p:to x="100000" y="80000"/>
                                    </p:animScale>
                                    <p:animScale>
                                      <p:cBhvr>
                                        <p:cTn id="69" dur="104" decel="50000">
                                          <p:stCondLst>
                                            <p:cond delay="836"/>
                                          </p:stCondLst>
                                        </p:cTn>
                                        <p:tgtEl>
                                          <p:spTgt spid="12"/>
                                        </p:tgtEl>
                                      </p:cBhvr>
                                      <p:to x="100000" y="100000"/>
                                    </p:animScale>
                                    <p:animScale>
                                      <p:cBhvr>
                                        <p:cTn id="70" dur="16">
                                          <p:stCondLst>
                                            <p:cond delay="1026"/>
                                          </p:stCondLst>
                                        </p:cTn>
                                        <p:tgtEl>
                                          <p:spTgt spid="12"/>
                                        </p:tgtEl>
                                      </p:cBhvr>
                                      <p:to x="100000" y="90000"/>
                                    </p:animScale>
                                    <p:animScale>
                                      <p:cBhvr>
                                        <p:cTn id="71" dur="104" decel="50000">
                                          <p:stCondLst>
                                            <p:cond delay="1042"/>
                                          </p:stCondLst>
                                        </p:cTn>
                                        <p:tgtEl>
                                          <p:spTgt spid="12"/>
                                        </p:tgtEl>
                                      </p:cBhvr>
                                      <p:to x="100000" y="100000"/>
                                    </p:animScale>
                                    <p:animScale>
                                      <p:cBhvr>
                                        <p:cTn id="72" dur="16">
                                          <p:stCondLst>
                                            <p:cond delay="1130"/>
                                          </p:stCondLst>
                                        </p:cTn>
                                        <p:tgtEl>
                                          <p:spTgt spid="12"/>
                                        </p:tgtEl>
                                      </p:cBhvr>
                                      <p:to x="100000" y="95000"/>
                                    </p:animScale>
                                    <p:animScale>
                                      <p:cBhvr>
                                        <p:cTn id="73" dur="104" decel="50000">
                                          <p:stCondLst>
                                            <p:cond delay="1146"/>
                                          </p:stCondLst>
                                        </p:cTn>
                                        <p:tgtEl>
                                          <p:spTgt spid="12"/>
                                        </p:tgtEl>
                                      </p:cBhvr>
                                      <p:to x="100000" y="100000"/>
                                    </p:animScale>
                                  </p:childTnLst>
                                </p:cTn>
                              </p:par>
                            </p:childTnLst>
                          </p:cTn>
                        </p:par>
                        <p:par>
                          <p:cTn id="74" fill="hold">
                            <p:stCondLst>
                              <p:cond delay="2000"/>
                            </p:stCondLst>
                            <p:childTnLst>
                              <p:par>
                                <p:cTn id="75" presetID="12" presetClass="entr" presetSubtype="4" fill="hold" grpId="0" nodeType="afterEffect">
                                  <p:stCondLst>
                                    <p:cond delay="0"/>
                                  </p:stCondLst>
                                  <p:childTnLst>
                                    <p:set>
                                      <p:cBhvr>
                                        <p:cTn id="76" dur="1" fill="hold">
                                          <p:stCondLst>
                                            <p:cond delay="0"/>
                                          </p:stCondLst>
                                        </p:cTn>
                                        <p:tgtEl>
                                          <p:spTgt spid="24"/>
                                        </p:tgtEl>
                                        <p:attrNameLst>
                                          <p:attrName>style.visibility</p:attrName>
                                        </p:attrNameLst>
                                      </p:cBhvr>
                                      <p:to>
                                        <p:strVal val="visible"/>
                                      </p:to>
                                    </p:set>
                                    <p:anim calcmode="lin" valueType="num">
                                      <p:cBhvr additive="base">
                                        <p:cTn id="77" dur="500"/>
                                        <p:tgtEl>
                                          <p:spTgt spid="24"/>
                                        </p:tgtEl>
                                        <p:attrNameLst>
                                          <p:attrName>ppt_y</p:attrName>
                                        </p:attrNameLst>
                                      </p:cBhvr>
                                      <p:tavLst>
                                        <p:tav tm="0">
                                          <p:val>
                                            <p:strVal val="#ppt_y+#ppt_h*1.125000"/>
                                          </p:val>
                                        </p:tav>
                                        <p:tav tm="100000">
                                          <p:val>
                                            <p:strVal val="#ppt_y"/>
                                          </p:val>
                                        </p:tav>
                                      </p:tavLst>
                                    </p:anim>
                                    <p:animEffect transition="in" filter="wipe(up)">
                                      <p:cBhvr>
                                        <p:cTn id="78" dur="500"/>
                                        <p:tgtEl>
                                          <p:spTgt spid="24"/>
                                        </p:tgtEl>
                                      </p:cBhvr>
                                    </p:animEffect>
                                  </p:childTnLst>
                                </p:cTn>
                              </p:par>
                            </p:childTnLst>
                          </p:cTn>
                        </p:par>
                        <p:par>
                          <p:cTn id="79" fill="hold">
                            <p:stCondLst>
                              <p:cond delay="2500"/>
                            </p:stCondLst>
                            <p:childTnLst>
                              <p:par>
                                <p:cTn id="80" presetID="22" presetClass="entr" presetSubtype="8" fill="hold" nodeType="afterEffect">
                                  <p:stCondLst>
                                    <p:cond delay="100"/>
                                  </p:stCondLst>
                                  <p:childTnLst>
                                    <p:set>
                                      <p:cBhvr>
                                        <p:cTn id="81" dur="1" fill="hold">
                                          <p:stCondLst>
                                            <p:cond delay="0"/>
                                          </p:stCondLst>
                                        </p:cTn>
                                        <p:tgtEl>
                                          <p:spTgt spid="25"/>
                                        </p:tgtEl>
                                        <p:attrNameLst>
                                          <p:attrName>style.visibility</p:attrName>
                                        </p:attrNameLst>
                                      </p:cBhvr>
                                      <p:to>
                                        <p:strVal val="visible"/>
                                      </p:to>
                                    </p:set>
                                    <p:animEffect transition="in" filter="wipe(left)">
                                      <p:cBhvr>
                                        <p:cTn id="82" dur="500"/>
                                        <p:tgtEl>
                                          <p:spTgt spid="25"/>
                                        </p:tgtEl>
                                      </p:cBhvr>
                                    </p:animEffect>
                                  </p:childTnLst>
                                </p:cTn>
                              </p:par>
                            </p:childTnLst>
                          </p:cTn>
                        </p:par>
                      </p:childTnLst>
                    </p:cTn>
                  </p:par>
                  <p:par>
                    <p:cTn id="83" fill="hold">
                      <p:stCondLst>
                        <p:cond delay="indefinite"/>
                      </p:stCondLst>
                      <p:childTnLst>
                        <p:par>
                          <p:cTn id="84" fill="hold">
                            <p:stCondLst>
                              <p:cond delay="0"/>
                            </p:stCondLst>
                            <p:childTnLst>
                              <p:par>
                                <p:cTn id="85" presetID="42" presetClass="entr" presetSubtype="0" fill="hold" grpId="0" nodeType="click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fade">
                                      <p:cBhvr>
                                        <p:cTn id="87" dur="500"/>
                                        <p:tgtEl>
                                          <p:spTgt spid="28"/>
                                        </p:tgtEl>
                                      </p:cBhvr>
                                    </p:animEffect>
                                    <p:anim calcmode="lin" valueType="num">
                                      <p:cBhvr>
                                        <p:cTn id="88" dur="500" fill="hold"/>
                                        <p:tgtEl>
                                          <p:spTgt spid="28"/>
                                        </p:tgtEl>
                                        <p:attrNameLst>
                                          <p:attrName>ppt_x</p:attrName>
                                        </p:attrNameLst>
                                      </p:cBhvr>
                                      <p:tavLst>
                                        <p:tav tm="0">
                                          <p:val>
                                            <p:strVal val="#ppt_x"/>
                                          </p:val>
                                        </p:tav>
                                        <p:tav tm="100000">
                                          <p:val>
                                            <p:strVal val="#ppt_x"/>
                                          </p:val>
                                        </p:tav>
                                      </p:tavLst>
                                    </p:anim>
                                    <p:anim calcmode="lin" valueType="num">
                                      <p:cBhvr>
                                        <p:cTn id="89" dur="500" fill="hold"/>
                                        <p:tgtEl>
                                          <p:spTgt spid="28"/>
                                        </p:tgtEl>
                                        <p:attrNameLst>
                                          <p:attrName>ppt_y</p:attrName>
                                        </p:attrNameLst>
                                      </p:cBhvr>
                                      <p:tavLst>
                                        <p:tav tm="0">
                                          <p:val>
                                            <p:strVal val="#ppt_y+.1"/>
                                          </p:val>
                                        </p:tav>
                                        <p:tav tm="100000">
                                          <p:val>
                                            <p:strVal val="#ppt_y"/>
                                          </p:val>
                                        </p:tav>
                                      </p:tavLst>
                                    </p:anim>
                                  </p:childTnLst>
                                </p:cTn>
                              </p:par>
                              <p:par>
                                <p:cTn id="90" presetID="12" presetClass="entr" presetSubtype="4" fill="hold" grpId="0" nodeType="withEffect">
                                  <p:stCondLst>
                                    <p:cond delay="500"/>
                                  </p:stCondLst>
                                  <p:childTnLst>
                                    <p:set>
                                      <p:cBhvr>
                                        <p:cTn id="91" dur="1" fill="hold">
                                          <p:stCondLst>
                                            <p:cond delay="0"/>
                                          </p:stCondLst>
                                        </p:cTn>
                                        <p:tgtEl>
                                          <p:spTgt spid="29"/>
                                        </p:tgtEl>
                                        <p:attrNameLst>
                                          <p:attrName>style.visibility</p:attrName>
                                        </p:attrNameLst>
                                      </p:cBhvr>
                                      <p:to>
                                        <p:strVal val="visible"/>
                                      </p:to>
                                    </p:set>
                                    <p:anim calcmode="lin" valueType="num">
                                      <p:cBhvr additive="base">
                                        <p:cTn id="92" dur="500"/>
                                        <p:tgtEl>
                                          <p:spTgt spid="29"/>
                                        </p:tgtEl>
                                        <p:attrNameLst>
                                          <p:attrName>ppt_y</p:attrName>
                                        </p:attrNameLst>
                                      </p:cBhvr>
                                      <p:tavLst>
                                        <p:tav tm="0">
                                          <p:val>
                                            <p:strVal val="#ppt_y+#ppt_h*1.125000"/>
                                          </p:val>
                                        </p:tav>
                                        <p:tav tm="100000">
                                          <p:val>
                                            <p:strVal val="#ppt_y"/>
                                          </p:val>
                                        </p:tav>
                                      </p:tavLst>
                                    </p:anim>
                                    <p:animEffect transition="in" filter="wipe(up)">
                                      <p:cBhvr>
                                        <p:cTn id="93" dur="500"/>
                                        <p:tgtEl>
                                          <p:spTgt spid="29"/>
                                        </p:tgtEl>
                                      </p:cBhvr>
                                    </p:animEffect>
                                  </p:childTnLst>
                                </p:cTn>
                              </p:par>
                            </p:childTnLst>
                          </p:cTn>
                        </p:par>
                        <p:par>
                          <p:cTn id="94" fill="hold">
                            <p:stCondLst>
                              <p:cond delay="1000"/>
                            </p:stCondLst>
                            <p:childTnLst>
                              <p:par>
                                <p:cTn id="95" presetID="22" presetClass="entr" presetSubtype="8" fill="hold" nodeType="afterEffect">
                                  <p:stCondLst>
                                    <p:cond delay="100"/>
                                  </p:stCondLst>
                                  <p:childTnLst>
                                    <p:set>
                                      <p:cBhvr>
                                        <p:cTn id="96" dur="1" fill="hold">
                                          <p:stCondLst>
                                            <p:cond delay="0"/>
                                          </p:stCondLst>
                                        </p:cTn>
                                        <p:tgtEl>
                                          <p:spTgt spid="30"/>
                                        </p:tgtEl>
                                        <p:attrNameLst>
                                          <p:attrName>style.visibility</p:attrName>
                                        </p:attrNameLst>
                                      </p:cBhvr>
                                      <p:to>
                                        <p:strVal val="visible"/>
                                      </p:to>
                                    </p:set>
                                    <p:animEffect transition="in" filter="wipe(left)">
                                      <p:cBhvr>
                                        <p:cTn id="97" dur="500"/>
                                        <p:tgtEl>
                                          <p:spTgt spid="30"/>
                                        </p:tgtEl>
                                      </p:cBhvr>
                                    </p:animEffect>
                                  </p:childTnLst>
                                </p:cTn>
                              </p:par>
                            </p:childTnLst>
                          </p:cTn>
                        </p:par>
                      </p:childTnLst>
                    </p:cTn>
                  </p:par>
                  <p:par>
                    <p:cTn id="98" fill="hold">
                      <p:stCondLst>
                        <p:cond delay="indefinite"/>
                      </p:stCondLst>
                      <p:childTnLst>
                        <p:par>
                          <p:cTn id="99" fill="hold">
                            <p:stCondLst>
                              <p:cond delay="0"/>
                            </p:stCondLst>
                            <p:childTnLst>
                              <p:par>
                                <p:cTn id="100" presetID="42" presetClass="entr" presetSubtype="0" fill="hold" grpId="0" nodeType="clickEffect">
                                  <p:stCondLst>
                                    <p:cond delay="0"/>
                                  </p:stCondLst>
                                  <p:childTnLst>
                                    <p:set>
                                      <p:cBhvr>
                                        <p:cTn id="101" dur="1" fill="hold">
                                          <p:stCondLst>
                                            <p:cond delay="0"/>
                                          </p:stCondLst>
                                        </p:cTn>
                                        <p:tgtEl>
                                          <p:spTgt spid="33"/>
                                        </p:tgtEl>
                                        <p:attrNameLst>
                                          <p:attrName>style.visibility</p:attrName>
                                        </p:attrNameLst>
                                      </p:cBhvr>
                                      <p:to>
                                        <p:strVal val="visible"/>
                                      </p:to>
                                    </p:set>
                                    <p:animEffect transition="in" filter="fade">
                                      <p:cBhvr>
                                        <p:cTn id="102" dur="500"/>
                                        <p:tgtEl>
                                          <p:spTgt spid="33"/>
                                        </p:tgtEl>
                                      </p:cBhvr>
                                    </p:animEffect>
                                    <p:anim calcmode="lin" valueType="num">
                                      <p:cBhvr>
                                        <p:cTn id="103" dur="500" fill="hold"/>
                                        <p:tgtEl>
                                          <p:spTgt spid="33"/>
                                        </p:tgtEl>
                                        <p:attrNameLst>
                                          <p:attrName>ppt_x</p:attrName>
                                        </p:attrNameLst>
                                      </p:cBhvr>
                                      <p:tavLst>
                                        <p:tav tm="0">
                                          <p:val>
                                            <p:strVal val="#ppt_x"/>
                                          </p:val>
                                        </p:tav>
                                        <p:tav tm="100000">
                                          <p:val>
                                            <p:strVal val="#ppt_x"/>
                                          </p:val>
                                        </p:tav>
                                      </p:tavLst>
                                    </p:anim>
                                    <p:anim calcmode="lin" valueType="num">
                                      <p:cBhvr>
                                        <p:cTn id="104" dur="500" fill="hold"/>
                                        <p:tgtEl>
                                          <p:spTgt spid="33"/>
                                        </p:tgtEl>
                                        <p:attrNameLst>
                                          <p:attrName>ppt_y</p:attrName>
                                        </p:attrNameLst>
                                      </p:cBhvr>
                                      <p:tavLst>
                                        <p:tav tm="0">
                                          <p:val>
                                            <p:strVal val="#ppt_y+.1"/>
                                          </p:val>
                                        </p:tav>
                                        <p:tav tm="100000">
                                          <p:val>
                                            <p:strVal val="#ppt_y"/>
                                          </p:val>
                                        </p:tav>
                                      </p:tavLst>
                                    </p:anim>
                                  </p:childTnLst>
                                </p:cTn>
                              </p:par>
                              <p:par>
                                <p:cTn id="105" presetID="12" presetClass="entr" presetSubtype="4" fill="hold" grpId="0" nodeType="withEffect">
                                  <p:stCondLst>
                                    <p:cond delay="500"/>
                                  </p:stCondLst>
                                  <p:childTnLst>
                                    <p:set>
                                      <p:cBhvr>
                                        <p:cTn id="106" dur="1" fill="hold">
                                          <p:stCondLst>
                                            <p:cond delay="0"/>
                                          </p:stCondLst>
                                        </p:cTn>
                                        <p:tgtEl>
                                          <p:spTgt spid="34"/>
                                        </p:tgtEl>
                                        <p:attrNameLst>
                                          <p:attrName>style.visibility</p:attrName>
                                        </p:attrNameLst>
                                      </p:cBhvr>
                                      <p:to>
                                        <p:strVal val="visible"/>
                                      </p:to>
                                    </p:set>
                                    <p:anim calcmode="lin" valueType="num">
                                      <p:cBhvr additive="base">
                                        <p:cTn id="107" dur="500"/>
                                        <p:tgtEl>
                                          <p:spTgt spid="34"/>
                                        </p:tgtEl>
                                        <p:attrNameLst>
                                          <p:attrName>ppt_y</p:attrName>
                                        </p:attrNameLst>
                                      </p:cBhvr>
                                      <p:tavLst>
                                        <p:tav tm="0">
                                          <p:val>
                                            <p:strVal val="#ppt_y+#ppt_h*1.125000"/>
                                          </p:val>
                                        </p:tav>
                                        <p:tav tm="100000">
                                          <p:val>
                                            <p:strVal val="#ppt_y"/>
                                          </p:val>
                                        </p:tav>
                                      </p:tavLst>
                                    </p:anim>
                                    <p:animEffect transition="in" filter="wipe(up)">
                                      <p:cBhvr>
                                        <p:cTn id="108" dur="500"/>
                                        <p:tgtEl>
                                          <p:spTgt spid="34"/>
                                        </p:tgtEl>
                                      </p:cBhvr>
                                    </p:animEffect>
                                  </p:childTnLst>
                                </p:cTn>
                              </p:par>
                            </p:childTnLst>
                          </p:cTn>
                        </p:par>
                        <p:par>
                          <p:cTn id="109" fill="hold">
                            <p:stCondLst>
                              <p:cond delay="1000"/>
                            </p:stCondLst>
                            <p:childTnLst>
                              <p:par>
                                <p:cTn id="110" presetID="22" presetClass="entr" presetSubtype="8" fill="hold" nodeType="afterEffect">
                                  <p:stCondLst>
                                    <p:cond delay="100"/>
                                  </p:stCondLst>
                                  <p:childTnLst>
                                    <p:set>
                                      <p:cBhvr>
                                        <p:cTn id="111" dur="1" fill="hold">
                                          <p:stCondLst>
                                            <p:cond delay="0"/>
                                          </p:stCondLst>
                                        </p:cTn>
                                        <p:tgtEl>
                                          <p:spTgt spid="35"/>
                                        </p:tgtEl>
                                        <p:attrNameLst>
                                          <p:attrName>style.visibility</p:attrName>
                                        </p:attrNameLst>
                                      </p:cBhvr>
                                      <p:to>
                                        <p:strVal val="visible"/>
                                      </p:to>
                                    </p:set>
                                    <p:animEffect transition="in" filter="wipe(left)">
                                      <p:cBhvr>
                                        <p:cTn id="112" dur="500"/>
                                        <p:tgtEl>
                                          <p:spTgt spid="35"/>
                                        </p:tgtEl>
                                      </p:cBhvr>
                                    </p:animEffect>
                                  </p:childTnLst>
                                </p:cTn>
                              </p:par>
                            </p:childTnLst>
                          </p:cTn>
                        </p:par>
                      </p:childTnLst>
                    </p:cTn>
                  </p:par>
                  <p:par>
                    <p:cTn id="113" fill="hold">
                      <p:stCondLst>
                        <p:cond delay="indefinite"/>
                      </p:stCondLst>
                      <p:childTnLst>
                        <p:par>
                          <p:cTn id="114" fill="hold">
                            <p:stCondLst>
                              <p:cond delay="0"/>
                            </p:stCondLst>
                            <p:childTnLst>
                              <p:par>
                                <p:cTn id="115" presetID="42" presetClass="entr" presetSubtype="0" fill="hold" grpId="0" nodeType="clickEffect">
                                  <p:stCondLst>
                                    <p:cond delay="0"/>
                                  </p:stCondLst>
                                  <p:childTnLst>
                                    <p:set>
                                      <p:cBhvr>
                                        <p:cTn id="116" dur="1" fill="hold">
                                          <p:stCondLst>
                                            <p:cond delay="0"/>
                                          </p:stCondLst>
                                        </p:cTn>
                                        <p:tgtEl>
                                          <p:spTgt spid="38"/>
                                        </p:tgtEl>
                                        <p:attrNameLst>
                                          <p:attrName>style.visibility</p:attrName>
                                        </p:attrNameLst>
                                      </p:cBhvr>
                                      <p:to>
                                        <p:strVal val="visible"/>
                                      </p:to>
                                    </p:set>
                                    <p:animEffect transition="in" filter="fade">
                                      <p:cBhvr>
                                        <p:cTn id="117" dur="500"/>
                                        <p:tgtEl>
                                          <p:spTgt spid="38"/>
                                        </p:tgtEl>
                                      </p:cBhvr>
                                    </p:animEffect>
                                    <p:anim calcmode="lin" valueType="num">
                                      <p:cBhvr>
                                        <p:cTn id="118" dur="500" fill="hold"/>
                                        <p:tgtEl>
                                          <p:spTgt spid="38"/>
                                        </p:tgtEl>
                                        <p:attrNameLst>
                                          <p:attrName>ppt_x</p:attrName>
                                        </p:attrNameLst>
                                      </p:cBhvr>
                                      <p:tavLst>
                                        <p:tav tm="0">
                                          <p:val>
                                            <p:strVal val="#ppt_x"/>
                                          </p:val>
                                        </p:tav>
                                        <p:tav tm="100000">
                                          <p:val>
                                            <p:strVal val="#ppt_x"/>
                                          </p:val>
                                        </p:tav>
                                      </p:tavLst>
                                    </p:anim>
                                    <p:anim calcmode="lin" valueType="num">
                                      <p:cBhvr>
                                        <p:cTn id="119" dur="500" fill="hold"/>
                                        <p:tgtEl>
                                          <p:spTgt spid="38"/>
                                        </p:tgtEl>
                                        <p:attrNameLst>
                                          <p:attrName>ppt_y</p:attrName>
                                        </p:attrNameLst>
                                      </p:cBhvr>
                                      <p:tavLst>
                                        <p:tav tm="0">
                                          <p:val>
                                            <p:strVal val="#ppt_y+.1"/>
                                          </p:val>
                                        </p:tav>
                                        <p:tav tm="100000">
                                          <p:val>
                                            <p:strVal val="#ppt_y"/>
                                          </p:val>
                                        </p:tav>
                                      </p:tavLst>
                                    </p:anim>
                                  </p:childTnLst>
                                </p:cTn>
                              </p:par>
                              <p:par>
                                <p:cTn id="120" presetID="12" presetClass="entr" presetSubtype="4" fill="hold" grpId="0" nodeType="withEffect">
                                  <p:stCondLst>
                                    <p:cond delay="500"/>
                                  </p:stCondLst>
                                  <p:childTnLst>
                                    <p:set>
                                      <p:cBhvr>
                                        <p:cTn id="121" dur="1" fill="hold">
                                          <p:stCondLst>
                                            <p:cond delay="0"/>
                                          </p:stCondLst>
                                        </p:cTn>
                                        <p:tgtEl>
                                          <p:spTgt spid="39"/>
                                        </p:tgtEl>
                                        <p:attrNameLst>
                                          <p:attrName>style.visibility</p:attrName>
                                        </p:attrNameLst>
                                      </p:cBhvr>
                                      <p:to>
                                        <p:strVal val="visible"/>
                                      </p:to>
                                    </p:set>
                                    <p:anim calcmode="lin" valueType="num">
                                      <p:cBhvr additive="base">
                                        <p:cTn id="122" dur="500"/>
                                        <p:tgtEl>
                                          <p:spTgt spid="39"/>
                                        </p:tgtEl>
                                        <p:attrNameLst>
                                          <p:attrName>ppt_y</p:attrName>
                                        </p:attrNameLst>
                                      </p:cBhvr>
                                      <p:tavLst>
                                        <p:tav tm="0">
                                          <p:val>
                                            <p:strVal val="#ppt_y+#ppt_h*1.125000"/>
                                          </p:val>
                                        </p:tav>
                                        <p:tav tm="100000">
                                          <p:val>
                                            <p:strVal val="#ppt_y"/>
                                          </p:val>
                                        </p:tav>
                                      </p:tavLst>
                                    </p:anim>
                                    <p:animEffect transition="in" filter="wipe(up)">
                                      <p:cBhvr>
                                        <p:cTn id="123" dur="500"/>
                                        <p:tgtEl>
                                          <p:spTgt spid="39"/>
                                        </p:tgtEl>
                                      </p:cBhvr>
                                    </p:animEffect>
                                  </p:childTnLst>
                                </p:cTn>
                              </p:par>
                            </p:childTnLst>
                          </p:cTn>
                        </p:par>
                        <p:par>
                          <p:cTn id="124" fill="hold">
                            <p:stCondLst>
                              <p:cond delay="1000"/>
                            </p:stCondLst>
                            <p:childTnLst>
                              <p:par>
                                <p:cTn id="125" presetID="22" presetClass="entr" presetSubtype="8" fill="hold" nodeType="afterEffect">
                                  <p:stCondLst>
                                    <p:cond delay="100"/>
                                  </p:stCondLst>
                                  <p:childTnLst>
                                    <p:set>
                                      <p:cBhvr>
                                        <p:cTn id="126" dur="1" fill="hold">
                                          <p:stCondLst>
                                            <p:cond delay="0"/>
                                          </p:stCondLst>
                                        </p:cTn>
                                        <p:tgtEl>
                                          <p:spTgt spid="40"/>
                                        </p:tgtEl>
                                        <p:attrNameLst>
                                          <p:attrName>style.visibility</p:attrName>
                                        </p:attrNameLst>
                                      </p:cBhvr>
                                      <p:to>
                                        <p:strVal val="visible"/>
                                      </p:to>
                                    </p:set>
                                    <p:animEffect transition="in" filter="wipe(left)">
                                      <p:cBhvr>
                                        <p:cTn id="127" dur="500"/>
                                        <p:tgtEl>
                                          <p:spTgt spid="40"/>
                                        </p:tgtEl>
                                      </p:cBhvr>
                                    </p:animEffect>
                                  </p:childTnLst>
                                </p:cTn>
                              </p:par>
                            </p:childTnLst>
                          </p:cTn>
                        </p:par>
                      </p:childTnLst>
                    </p:cTn>
                  </p:par>
                  <p:par>
                    <p:cTn id="128" fill="hold">
                      <p:stCondLst>
                        <p:cond delay="indefinite"/>
                      </p:stCondLst>
                      <p:childTnLst>
                        <p:par>
                          <p:cTn id="129" fill="hold">
                            <p:stCondLst>
                              <p:cond delay="0"/>
                            </p:stCondLst>
                            <p:childTnLst>
                              <p:par>
                                <p:cTn id="130" presetID="42" presetClass="entr" presetSubtype="0" fill="hold" grpId="0" nodeType="clickEffect">
                                  <p:stCondLst>
                                    <p:cond delay="0"/>
                                  </p:stCondLst>
                                  <p:childTnLst>
                                    <p:set>
                                      <p:cBhvr>
                                        <p:cTn id="131" dur="1" fill="hold">
                                          <p:stCondLst>
                                            <p:cond delay="0"/>
                                          </p:stCondLst>
                                        </p:cTn>
                                        <p:tgtEl>
                                          <p:spTgt spid="43"/>
                                        </p:tgtEl>
                                        <p:attrNameLst>
                                          <p:attrName>style.visibility</p:attrName>
                                        </p:attrNameLst>
                                      </p:cBhvr>
                                      <p:to>
                                        <p:strVal val="visible"/>
                                      </p:to>
                                    </p:set>
                                    <p:animEffect transition="in" filter="fade">
                                      <p:cBhvr>
                                        <p:cTn id="132" dur="500"/>
                                        <p:tgtEl>
                                          <p:spTgt spid="43"/>
                                        </p:tgtEl>
                                      </p:cBhvr>
                                    </p:animEffect>
                                    <p:anim calcmode="lin" valueType="num">
                                      <p:cBhvr>
                                        <p:cTn id="133" dur="500" fill="hold"/>
                                        <p:tgtEl>
                                          <p:spTgt spid="43"/>
                                        </p:tgtEl>
                                        <p:attrNameLst>
                                          <p:attrName>ppt_x</p:attrName>
                                        </p:attrNameLst>
                                      </p:cBhvr>
                                      <p:tavLst>
                                        <p:tav tm="0">
                                          <p:val>
                                            <p:strVal val="#ppt_x"/>
                                          </p:val>
                                        </p:tav>
                                        <p:tav tm="100000">
                                          <p:val>
                                            <p:strVal val="#ppt_x"/>
                                          </p:val>
                                        </p:tav>
                                      </p:tavLst>
                                    </p:anim>
                                    <p:anim calcmode="lin" valueType="num">
                                      <p:cBhvr>
                                        <p:cTn id="134" dur="5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4" grpId="0"/>
      <p:bldP spid="28" grpId="0"/>
      <p:bldP spid="29" grpId="0"/>
      <p:bldP spid="33" grpId="0"/>
      <p:bldP spid="34" grpId="0"/>
      <p:bldP spid="38" grpId="0"/>
      <p:bldP spid="39" grpId="0"/>
      <p:bldP spid="4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553244"/>
            <a:ext cx="3057223" cy="523210"/>
          </a:xfrm>
          <a:prstGeom prst="rect">
            <a:avLst/>
          </a:prstGeom>
          <a:noFill/>
        </p:spPr>
        <p:txBody>
          <a:bodyPr wrap="none" lIns="91428" tIns="45715" rIns="91428" bIns="45715" rtlCol="0">
            <a:spAutoFit/>
          </a:bodyPr>
          <a:lstStyle/>
          <a:p>
            <a:r>
              <a:rPr lang="zh-CN" altLang="en-US" sz="2800" b="1" dirty="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rPr>
              <a:t>单击此处添加</a:t>
            </a:r>
            <a:r>
              <a:rPr lang="zh-CN" altLang="en-US" sz="2800" b="1" dirty="0" smtClean="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rPr>
              <a:t>标题</a:t>
            </a:r>
            <a:endParaRPr lang="zh-CN" altLang="en-US" dirty="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endParaRPr>
          </a:p>
        </p:txBody>
      </p:sp>
      <p:pic>
        <p:nvPicPr>
          <p:cNvPr id="3" name="Picture 3" descr="J:\设计ppt\Nipic_2457331_20140314112011009337 [转换]-0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31752" y="1129308"/>
            <a:ext cx="4968552" cy="4245598"/>
          </a:xfrm>
          <a:prstGeom prst="rect">
            <a:avLst/>
          </a:prstGeom>
          <a:noFill/>
          <a:extLst>
            <a:ext uri="{909E8E84-426E-40DD-AFC4-6F175D3DCCD1}">
              <a14:hiddenFill xmlns:a14="http://schemas.microsoft.com/office/drawing/2010/main">
                <a:solidFill>
                  <a:srgbClr val="FFFFFF"/>
                </a:solidFill>
              </a14:hiddenFill>
            </a:ext>
          </a:extLst>
        </p:spPr>
      </p:pic>
      <p:sp>
        <p:nvSpPr>
          <p:cNvPr id="4" name="任意多边形 3"/>
          <p:cNvSpPr/>
          <p:nvPr/>
        </p:nvSpPr>
        <p:spPr>
          <a:xfrm flipH="1">
            <a:off x="5729858" y="1958458"/>
            <a:ext cx="1074390" cy="468312"/>
          </a:xfrm>
          <a:custGeom>
            <a:avLst/>
            <a:gdLst>
              <a:gd name="connsiteX0" fmla="*/ 807522 w 807522"/>
              <a:gd name="connsiteY0" fmla="*/ 950026 h 950026"/>
              <a:gd name="connsiteX1" fmla="*/ 391886 w 807522"/>
              <a:gd name="connsiteY1" fmla="*/ 0 h 950026"/>
              <a:gd name="connsiteX2" fmla="*/ 0 w 807522"/>
              <a:gd name="connsiteY2" fmla="*/ 0 h 950026"/>
              <a:gd name="connsiteX0" fmla="*/ 807522 w 807522"/>
              <a:gd name="connsiteY0" fmla="*/ 950026 h 950026"/>
              <a:gd name="connsiteX1" fmla="*/ 595904 w 807522"/>
              <a:gd name="connsiteY1" fmla="*/ 15240 h 950026"/>
              <a:gd name="connsiteX2" fmla="*/ 0 w 807522"/>
              <a:gd name="connsiteY2" fmla="*/ 0 h 950026"/>
              <a:gd name="connsiteX0" fmla="*/ 1534558 w 1534558"/>
              <a:gd name="connsiteY0" fmla="*/ 934786 h 934786"/>
              <a:gd name="connsiteX1" fmla="*/ 1322940 w 1534558"/>
              <a:gd name="connsiteY1" fmla="*/ 0 h 934786"/>
              <a:gd name="connsiteX2" fmla="*/ 0 w 1534558"/>
              <a:gd name="connsiteY2" fmla="*/ 3548 h 934786"/>
              <a:gd name="connsiteX0" fmla="*/ 1550250 w 1550250"/>
              <a:gd name="connsiteY0" fmla="*/ 934786 h 934786"/>
              <a:gd name="connsiteX1" fmla="*/ 1338632 w 1550250"/>
              <a:gd name="connsiteY1" fmla="*/ 0 h 934786"/>
              <a:gd name="connsiteX2" fmla="*/ 0 w 1550250"/>
              <a:gd name="connsiteY2" fmla="*/ 3548 h 934786"/>
              <a:gd name="connsiteX0" fmla="*/ 1536302 w 1536302"/>
              <a:gd name="connsiteY0" fmla="*/ 934786 h 934786"/>
              <a:gd name="connsiteX1" fmla="*/ 1324684 w 1536302"/>
              <a:gd name="connsiteY1" fmla="*/ 0 h 934786"/>
              <a:gd name="connsiteX2" fmla="*/ 0 w 1536302"/>
              <a:gd name="connsiteY2" fmla="*/ 3548 h 934786"/>
              <a:gd name="connsiteX0" fmla="*/ 1143871 w 1143871"/>
              <a:gd name="connsiteY0" fmla="*/ 934786 h 934786"/>
              <a:gd name="connsiteX1" fmla="*/ 932253 w 1143871"/>
              <a:gd name="connsiteY1" fmla="*/ 0 h 934786"/>
              <a:gd name="connsiteX2" fmla="*/ 0 w 1143871"/>
              <a:gd name="connsiteY2" fmla="*/ 22598 h 934786"/>
              <a:gd name="connsiteX0" fmla="*/ 1154477 w 1154477"/>
              <a:gd name="connsiteY0" fmla="*/ 934786 h 934786"/>
              <a:gd name="connsiteX1" fmla="*/ 942859 w 1154477"/>
              <a:gd name="connsiteY1" fmla="*/ 0 h 934786"/>
              <a:gd name="connsiteX2" fmla="*/ 0 w 1154477"/>
              <a:gd name="connsiteY2" fmla="*/ 22598 h 934786"/>
              <a:gd name="connsiteX0" fmla="*/ 1141547 w 1141547"/>
              <a:gd name="connsiteY0" fmla="*/ 934786 h 934786"/>
              <a:gd name="connsiteX1" fmla="*/ 929929 w 1141547"/>
              <a:gd name="connsiteY1" fmla="*/ 0 h 934786"/>
              <a:gd name="connsiteX2" fmla="*/ 0 w 1141547"/>
              <a:gd name="connsiteY2" fmla="*/ 10988 h 934786"/>
            </a:gdLst>
            <a:ahLst/>
            <a:cxnLst>
              <a:cxn ang="0">
                <a:pos x="connsiteX0" y="connsiteY0"/>
              </a:cxn>
              <a:cxn ang="0">
                <a:pos x="connsiteX1" y="connsiteY1"/>
              </a:cxn>
              <a:cxn ang="0">
                <a:pos x="connsiteX2" y="connsiteY2"/>
              </a:cxn>
            </a:cxnLst>
            <a:rect l="l" t="t" r="r" b="b"/>
            <a:pathLst>
              <a:path w="1141547" h="934786">
                <a:moveTo>
                  <a:pt x="1141547" y="934786"/>
                </a:moveTo>
                <a:lnTo>
                  <a:pt x="929929" y="0"/>
                </a:lnTo>
                <a:lnTo>
                  <a:pt x="0" y="10988"/>
                </a:lnTo>
              </a:path>
            </a:pathLst>
          </a:custGeom>
          <a:ln w="6350">
            <a:solidFill>
              <a:srgbClr val="C00000"/>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solidFill>
                <a:prstClr val="black"/>
              </a:solidFill>
              <a:latin typeface="微软雅黑" panose="020B0503020204020204" pitchFamily="34" charset="-122"/>
              <a:ea typeface="微软雅黑" panose="020B0503020204020204" pitchFamily="34" charset="-122"/>
            </a:endParaRPr>
          </a:p>
        </p:txBody>
      </p:sp>
      <p:sp>
        <p:nvSpPr>
          <p:cNvPr id="5" name="矩形 4"/>
          <p:cNvSpPr/>
          <p:nvPr/>
        </p:nvSpPr>
        <p:spPr>
          <a:xfrm>
            <a:off x="7020272" y="1633364"/>
            <a:ext cx="25400" cy="612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6" name="TextBox 11"/>
          <p:cNvSpPr txBox="1">
            <a:spLocks noChangeArrowheads="1"/>
          </p:cNvSpPr>
          <p:nvPr/>
        </p:nvSpPr>
        <p:spPr bwMode="auto">
          <a:xfrm flipH="1">
            <a:off x="7055197" y="1875411"/>
            <a:ext cx="1146175"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    </a:t>
            </a:r>
            <a:endParaRPr lang="en-US" altLang="zh-CN"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a:t>
            </a:r>
            <a:endParaRPr lang="en-US" altLang="zh-CN"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endParaRPr>
          </a:p>
        </p:txBody>
      </p:sp>
      <p:sp>
        <p:nvSpPr>
          <p:cNvPr id="7" name="任意多边形 6"/>
          <p:cNvSpPr/>
          <p:nvPr/>
        </p:nvSpPr>
        <p:spPr>
          <a:xfrm flipH="1" flipV="1">
            <a:off x="4436912" y="4043022"/>
            <a:ext cx="1719263" cy="484149"/>
          </a:xfrm>
          <a:custGeom>
            <a:avLst/>
            <a:gdLst>
              <a:gd name="connsiteX0" fmla="*/ 807522 w 807522"/>
              <a:gd name="connsiteY0" fmla="*/ 950026 h 950026"/>
              <a:gd name="connsiteX1" fmla="*/ 391886 w 807522"/>
              <a:gd name="connsiteY1" fmla="*/ 0 h 950026"/>
              <a:gd name="connsiteX2" fmla="*/ 0 w 807522"/>
              <a:gd name="connsiteY2" fmla="*/ 0 h 950026"/>
              <a:gd name="connsiteX0" fmla="*/ 807522 w 807522"/>
              <a:gd name="connsiteY0" fmla="*/ 950026 h 950026"/>
              <a:gd name="connsiteX1" fmla="*/ 595904 w 807522"/>
              <a:gd name="connsiteY1" fmla="*/ 15240 h 950026"/>
              <a:gd name="connsiteX2" fmla="*/ 0 w 807522"/>
              <a:gd name="connsiteY2" fmla="*/ 0 h 950026"/>
              <a:gd name="connsiteX0" fmla="*/ 661557 w 661557"/>
              <a:gd name="connsiteY0" fmla="*/ 950026 h 950026"/>
              <a:gd name="connsiteX1" fmla="*/ 449939 w 661557"/>
              <a:gd name="connsiteY1" fmla="*/ 15240 h 950026"/>
              <a:gd name="connsiteX2" fmla="*/ 0 w 661557"/>
              <a:gd name="connsiteY2" fmla="*/ 0 h 950026"/>
              <a:gd name="connsiteX0" fmla="*/ 661557 w 661557"/>
              <a:gd name="connsiteY0" fmla="*/ 958598 h 958598"/>
              <a:gd name="connsiteX1" fmla="*/ 448614 w 661557"/>
              <a:gd name="connsiteY1" fmla="*/ 0 h 958598"/>
              <a:gd name="connsiteX2" fmla="*/ 0 w 661557"/>
              <a:gd name="connsiteY2" fmla="*/ 8572 h 958598"/>
              <a:gd name="connsiteX0" fmla="*/ 661557 w 661557"/>
              <a:gd name="connsiteY0" fmla="*/ 950026 h 950026"/>
              <a:gd name="connsiteX1" fmla="*/ 448614 w 661557"/>
              <a:gd name="connsiteY1" fmla="*/ 5716 h 950026"/>
              <a:gd name="connsiteX2" fmla="*/ 0 w 661557"/>
              <a:gd name="connsiteY2" fmla="*/ 0 h 950026"/>
              <a:gd name="connsiteX0" fmla="*/ 2196344 w 2196344"/>
              <a:gd name="connsiteY0" fmla="*/ 1003816 h 1003816"/>
              <a:gd name="connsiteX1" fmla="*/ 1983401 w 2196344"/>
              <a:gd name="connsiteY1" fmla="*/ 59506 h 1003816"/>
              <a:gd name="connsiteX2" fmla="*/ 0 w 2196344"/>
              <a:gd name="connsiteY2" fmla="*/ 0 h 1003816"/>
              <a:gd name="connsiteX0" fmla="*/ 1501635 w 1501635"/>
              <a:gd name="connsiteY0" fmla="*/ 946666 h 946666"/>
              <a:gd name="connsiteX1" fmla="*/ 1288692 w 1501635"/>
              <a:gd name="connsiteY1" fmla="*/ 2356 h 946666"/>
              <a:gd name="connsiteX2" fmla="*/ 0 w 1501635"/>
              <a:gd name="connsiteY2" fmla="*/ 0 h 946666"/>
            </a:gdLst>
            <a:ahLst/>
            <a:cxnLst>
              <a:cxn ang="0">
                <a:pos x="connsiteX0" y="connsiteY0"/>
              </a:cxn>
              <a:cxn ang="0">
                <a:pos x="connsiteX1" y="connsiteY1"/>
              </a:cxn>
              <a:cxn ang="0">
                <a:pos x="connsiteX2" y="connsiteY2"/>
              </a:cxn>
            </a:cxnLst>
            <a:rect l="l" t="t" r="r" b="b"/>
            <a:pathLst>
              <a:path w="1501635" h="946666">
                <a:moveTo>
                  <a:pt x="1501635" y="946666"/>
                </a:moveTo>
                <a:cubicBezTo>
                  <a:pt x="1431096" y="635071"/>
                  <a:pt x="1359231" y="313951"/>
                  <a:pt x="1288692" y="2356"/>
                </a:cubicBezTo>
                <a:lnTo>
                  <a:pt x="0" y="0"/>
                </a:lnTo>
              </a:path>
            </a:pathLst>
          </a:custGeom>
          <a:ln w="12700">
            <a:solidFill>
              <a:srgbClr val="005DDF"/>
            </a:solidFill>
            <a:prstDash val="sysDot"/>
            <a:headEnd type="oval"/>
            <a:tailEnd type="ova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solidFill>
                <a:prstClr val="black"/>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7075835" y="1562674"/>
            <a:ext cx="1117600" cy="338137"/>
          </a:xfrm>
          <a:prstGeom prst="rect">
            <a:avLst/>
          </a:prstGeom>
          <a:noFill/>
        </p:spPr>
        <p:txBody>
          <a:bodyPr>
            <a:spAutoFit/>
          </a:bodyPr>
          <a:lstStyle/>
          <a:p>
            <a:pPr fontAlgn="auto">
              <a:spcBef>
                <a:spcPts val="0"/>
              </a:spcBef>
              <a:spcAft>
                <a:spcPts val="0"/>
              </a:spcAft>
              <a:defRPr/>
            </a:pPr>
            <a:r>
              <a:rPr lang="zh-CN" altLang="en-US" sz="1600" b="1" kern="0" dirty="0">
                <a:solidFill>
                  <a:srgbClr val="FF0000"/>
                </a:solidFill>
                <a:latin typeface="微软雅黑" panose="020B0503020204020204" pitchFamily="34" charset="-122"/>
                <a:ea typeface="微软雅黑" panose="020B0503020204020204" pitchFamily="34" charset="-122"/>
              </a:rPr>
              <a:t>添加标题</a:t>
            </a:r>
          </a:p>
        </p:txBody>
      </p:sp>
      <p:sp>
        <p:nvSpPr>
          <p:cNvPr id="9" name="矩形 8"/>
          <p:cNvSpPr/>
          <p:nvPr/>
        </p:nvSpPr>
        <p:spPr>
          <a:xfrm>
            <a:off x="6344816" y="4225652"/>
            <a:ext cx="23812" cy="612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0" name="TextBox 11"/>
          <p:cNvSpPr txBox="1">
            <a:spLocks noChangeArrowheads="1"/>
          </p:cNvSpPr>
          <p:nvPr/>
        </p:nvSpPr>
        <p:spPr bwMode="auto">
          <a:xfrm flipH="1">
            <a:off x="6378153" y="4439860"/>
            <a:ext cx="1146175"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    </a:t>
            </a:r>
            <a:endParaRPr lang="en-US" altLang="zh-CN"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a:t>
            </a:r>
            <a:endParaRPr lang="en-US" altLang="zh-CN"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6398791" y="4127122"/>
            <a:ext cx="1117600" cy="338138"/>
          </a:xfrm>
          <a:prstGeom prst="rect">
            <a:avLst/>
          </a:prstGeom>
          <a:noFill/>
        </p:spPr>
        <p:txBody>
          <a:bodyPr>
            <a:spAutoFit/>
          </a:bodyPr>
          <a:lstStyle/>
          <a:p>
            <a:pPr fontAlgn="auto">
              <a:spcBef>
                <a:spcPts val="0"/>
              </a:spcBef>
              <a:spcAft>
                <a:spcPts val="0"/>
              </a:spcAft>
              <a:defRPr/>
            </a:pPr>
            <a:r>
              <a:rPr lang="zh-CN" altLang="en-US" sz="1600" b="1" kern="0" dirty="0">
                <a:solidFill>
                  <a:srgbClr val="0070C0"/>
                </a:solidFill>
                <a:latin typeface="微软雅黑" panose="020B0503020204020204" pitchFamily="34" charset="-122"/>
                <a:ea typeface="微软雅黑" panose="020B0503020204020204" pitchFamily="34" charset="-122"/>
              </a:rPr>
              <a:t>添加标题</a:t>
            </a:r>
          </a:p>
        </p:txBody>
      </p:sp>
      <p:sp>
        <p:nvSpPr>
          <p:cNvPr id="12" name="任意多边形 11"/>
          <p:cNvSpPr/>
          <p:nvPr/>
        </p:nvSpPr>
        <p:spPr>
          <a:xfrm>
            <a:off x="2437557" y="1897165"/>
            <a:ext cx="2189782" cy="466725"/>
          </a:xfrm>
          <a:custGeom>
            <a:avLst/>
            <a:gdLst>
              <a:gd name="connsiteX0" fmla="*/ 807522 w 807522"/>
              <a:gd name="connsiteY0" fmla="*/ 950026 h 950026"/>
              <a:gd name="connsiteX1" fmla="*/ 391886 w 807522"/>
              <a:gd name="connsiteY1" fmla="*/ 0 h 950026"/>
              <a:gd name="connsiteX2" fmla="*/ 0 w 807522"/>
              <a:gd name="connsiteY2" fmla="*/ 0 h 950026"/>
              <a:gd name="connsiteX0" fmla="*/ 807522 w 807522"/>
              <a:gd name="connsiteY0" fmla="*/ 950026 h 950026"/>
              <a:gd name="connsiteX1" fmla="*/ 595904 w 807522"/>
              <a:gd name="connsiteY1" fmla="*/ 15240 h 950026"/>
              <a:gd name="connsiteX2" fmla="*/ 0 w 807522"/>
              <a:gd name="connsiteY2" fmla="*/ 0 h 950026"/>
              <a:gd name="connsiteX0" fmla="*/ 1524033 w 1524033"/>
              <a:gd name="connsiteY0" fmla="*/ 995180 h 995180"/>
              <a:gd name="connsiteX1" fmla="*/ 1312415 w 1524033"/>
              <a:gd name="connsiteY1" fmla="*/ 60394 h 995180"/>
              <a:gd name="connsiteX2" fmla="*/ 0 w 1524033"/>
              <a:gd name="connsiteY2" fmla="*/ 0 h 995180"/>
              <a:gd name="connsiteX0" fmla="*/ 1530318 w 1530318"/>
              <a:gd name="connsiteY0" fmla="*/ 950026 h 950026"/>
              <a:gd name="connsiteX1" fmla="*/ 1318700 w 1530318"/>
              <a:gd name="connsiteY1" fmla="*/ 15240 h 950026"/>
              <a:gd name="connsiteX2" fmla="*/ 0 w 1530318"/>
              <a:gd name="connsiteY2" fmla="*/ 0 h 950026"/>
              <a:gd name="connsiteX0" fmla="*/ 1583908 w 1583908"/>
              <a:gd name="connsiteY0" fmla="*/ 950026 h 950026"/>
              <a:gd name="connsiteX1" fmla="*/ 1372290 w 1583908"/>
              <a:gd name="connsiteY1" fmla="*/ 15240 h 950026"/>
              <a:gd name="connsiteX2" fmla="*/ 0 w 1583908"/>
              <a:gd name="connsiteY2" fmla="*/ 0 h 950026"/>
              <a:gd name="connsiteX0" fmla="*/ 1572744 w 1572744"/>
              <a:gd name="connsiteY0" fmla="*/ 950026 h 950026"/>
              <a:gd name="connsiteX1" fmla="*/ 1361126 w 1572744"/>
              <a:gd name="connsiteY1" fmla="*/ 15240 h 950026"/>
              <a:gd name="connsiteX2" fmla="*/ 0 w 1572744"/>
              <a:gd name="connsiteY2" fmla="*/ 0 h 950026"/>
              <a:gd name="connsiteX0" fmla="*/ 1561580 w 1561580"/>
              <a:gd name="connsiteY0" fmla="*/ 950026 h 950026"/>
              <a:gd name="connsiteX1" fmla="*/ 1349962 w 1561580"/>
              <a:gd name="connsiteY1" fmla="*/ 15240 h 950026"/>
              <a:gd name="connsiteX2" fmla="*/ 0 w 1561580"/>
              <a:gd name="connsiteY2" fmla="*/ 0 h 950026"/>
              <a:gd name="connsiteX0" fmla="*/ 1561580 w 1561580"/>
              <a:gd name="connsiteY0" fmla="*/ 934786 h 934786"/>
              <a:gd name="connsiteX1" fmla="*/ 1349962 w 1561580"/>
              <a:gd name="connsiteY1" fmla="*/ 0 h 934786"/>
              <a:gd name="connsiteX2" fmla="*/ 0 w 1561580"/>
              <a:gd name="connsiteY2" fmla="*/ 3810 h 934786"/>
              <a:gd name="connsiteX0" fmla="*/ 1801156 w 1801156"/>
              <a:gd name="connsiteY0" fmla="*/ 934786 h 934786"/>
              <a:gd name="connsiteX1" fmla="*/ 1589538 w 1801156"/>
              <a:gd name="connsiteY1" fmla="*/ 0 h 934786"/>
              <a:gd name="connsiteX2" fmla="*/ 0 w 1801156"/>
              <a:gd name="connsiteY2" fmla="*/ 30704 h 934786"/>
            </a:gdLst>
            <a:ahLst/>
            <a:cxnLst>
              <a:cxn ang="0">
                <a:pos x="connsiteX0" y="connsiteY0"/>
              </a:cxn>
              <a:cxn ang="0">
                <a:pos x="connsiteX1" y="connsiteY1"/>
              </a:cxn>
              <a:cxn ang="0">
                <a:pos x="connsiteX2" y="connsiteY2"/>
              </a:cxn>
            </a:cxnLst>
            <a:rect l="l" t="t" r="r" b="b"/>
            <a:pathLst>
              <a:path w="1801156" h="934786">
                <a:moveTo>
                  <a:pt x="1801156" y="934786"/>
                </a:moveTo>
                <a:lnTo>
                  <a:pt x="1589538" y="0"/>
                </a:lnTo>
                <a:cubicBezTo>
                  <a:pt x="1139551" y="1270"/>
                  <a:pt x="449987" y="29434"/>
                  <a:pt x="0" y="30704"/>
                </a:cubicBezTo>
              </a:path>
            </a:pathLst>
          </a:custGeom>
          <a:ln w="6350">
            <a:solidFill>
              <a:srgbClr val="60A701"/>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3" name="矩形 12"/>
          <p:cNvSpPr/>
          <p:nvPr/>
        </p:nvSpPr>
        <p:spPr>
          <a:xfrm>
            <a:off x="2279824" y="1669436"/>
            <a:ext cx="25400" cy="612000"/>
          </a:xfrm>
          <a:prstGeom prst="rect">
            <a:avLst/>
          </a:prstGeom>
          <a:solidFill>
            <a:srgbClr val="60A7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4" name="TextBox 11"/>
          <p:cNvSpPr txBox="1">
            <a:spLocks noChangeArrowheads="1"/>
          </p:cNvSpPr>
          <p:nvPr/>
        </p:nvSpPr>
        <p:spPr bwMode="auto">
          <a:xfrm flipH="1">
            <a:off x="1187624" y="1887020"/>
            <a:ext cx="1146175"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    </a:t>
            </a:r>
            <a:endParaRPr lang="en-US" altLang="zh-CN"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a:t>
            </a:r>
            <a:endParaRPr lang="en-US" altLang="zh-CN"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1247949" y="1574283"/>
            <a:ext cx="1117600" cy="339725"/>
          </a:xfrm>
          <a:prstGeom prst="rect">
            <a:avLst/>
          </a:prstGeom>
          <a:noFill/>
        </p:spPr>
        <p:txBody>
          <a:bodyPr>
            <a:spAutoFit/>
          </a:bodyPr>
          <a:lstStyle/>
          <a:p>
            <a:pPr fontAlgn="auto">
              <a:spcBef>
                <a:spcPts val="0"/>
              </a:spcBef>
              <a:spcAft>
                <a:spcPts val="0"/>
              </a:spcAft>
              <a:defRPr/>
            </a:pPr>
            <a:r>
              <a:rPr lang="zh-CN" altLang="en-US" sz="1600" b="1" kern="0" dirty="0">
                <a:solidFill>
                  <a:srgbClr val="60A701"/>
                </a:solidFill>
                <a:latin typeface="微软雅黑" panose="020B0503020204020204" pitchFamily="34" charset="-122"/>
                <a:ea typeface="微软雅黑" panose="020B0503020204020204" pitchFamily="34" charset="-122"/>
              </a:rPr>
              <a:t>添加标题</a:t>
            </a:r>
          </a:p>
        </p:txBody>
      </p:sp>
      <p:sp>
        <p:nvSpPr>
          <p:cNvPr id="16" name="任意多边形 15"/>
          <p:cNvSpPr/>
          <p:nvPr/>
        </p:nvSpPr>
        <p:spPr>
          <a:xfrm flipV="1">
            <a:off x="2620726" y="4009628"/>
            <a:ext cx="588975" cy="466725"/>
          </a:xfrm>
          <a:custGeom>
            <a:avLst/>
            <a:gdLst>
              <a:gd name="connsiteX0" fmla="*/ 807522 w 807522"/>
              <a:gd name="connsiteY0" fmla="*/ 950026 h 950026"/>
              <a:gd name="connsiteX1" fmla="*/ 391886 w 807522"/>
              <a:gd name="connsiteY1" fmla="*/ 0 h 950026"/>
              <a:gd name="connsiteX2" fmla="*/ 0 w 807522"/>
              <a:gd name="connsiteY2" fmla="*/ 0 h 950026"/>
              <a:gd name="connsiteX0" fmla="*/ 807522 w 807522"/>
              <a:gd name="connsiteY0" fmla="*/ 950026 h 950026"/>
              <a:gd name="connsiteX1" fmla="*/ 595904 w 807522"/>
              <a:gd name="connsiteY1" fmla="*/ 15240 h 950026"/>
              <a:gd name="connsiteX2" fmla="*/ 0 w 807522"/>
              <a:gd name="connsiteY2" fmla="*/ 0 h 950026"/>
              <a:gd name="connsiteX0" fmla="*/ 808848 w 808848"/>
              <a:gd name="connsiteY0" fmla="*/ 934786 h 934786"/>
              <a:gd name="connsiteX1" fmla="*/ 597230 w 808848"/>
              <a:gd name="connsiteY1" fmla="*/ 0 h 934786"/>
              <a:gd name="connsiteX2" fmla="*/ 0 w 808848"/>
              <a:gd name="connsiteY2" fmla="*/ 3810 h 934786"/>
              <a:gd name="connsiteX0" fmla="*/ 1370356 w 1370356"/>
              <a:gd name="connsiteY0" fmla="*/ 957914 h 957914"/>
              <a:gd name="connsiteX1" fmla="*/ 1158738 w 1370356"/>
              <a:gd name="connsiteY1" fmla="*/ 23128 h 957914"/>
              <a:gd name="connsiteX2" fmla="*/ 0 w 1370356"/>
              <a:gd name="connsiteY2" fmla="*/ 44 h 957914"/>
              <a:gd name="connsiteX0" fmla="*/ 1190673 w 1190673"/>
              <a:gd name="connsiteY0" fmla="*/ 934786 h 934786"/>
              <a:gd name="connsiteX1" fmla="*/ 979055 w 1190673"/>
              <a:gd name="connsiteY1" fmla="*/ 0 h 934786"/>
              <a:gd name="connsiteX2" fmla="*/ 0 w 1190673"/>
              <a:gd name="connsiteY2" fmla="*/ 30704 h 934786"/>
              <a:gd name="connsiteX0" fmla="*/ 1195976 w 1195976"/>
              <a:gd name="connsiteY0" fmla="*/ 934786 h 934786"/>
              <a:gd name="connsiteX1" fmla="*/ 984358 w 1195976"/>
              <a:gd name="connsiteY1" fmla="*/ 0 h 934786"/>
              <a:gd name="connsiteX2" fmla="*/ 0 w 1195976"/>
              <a:gd name="connsiteY2" fmla="*/ 30704 h 934786"/>
              <a:gd name="connsiteX0" fmla="*/ 1195976 w 1195976"/>
              <a:gd name="connsiteY0" fmla="*/ 934786 h 934786"/>
              <a:gd name="connsiteX1" fmla="*/ 984358 w 1195976"/>
              <a:gd name="connsiteY1" fmla="*/ 0 h 934786"/>
              <a:gd name="connsiteX2" fmla="*/ 0 w 1195976"/>
              <a:gd name="connsiteY2" fmla="*/ 13286 h 934786"/>
              <a:gd name="connsiteX0" fmla="*/ 1199209 w 1199209"/>
              <a:gd name="connsiteY0" fmla="*/ 934786 h 934786"/>
              <a:gd name="connsiteX1" fmla="*/ 987591 w 1199209"/>
              <a:gd name="connsiteY1" fmla="*/ 0 h 934786"/>
              <a:gd name="connsiteX2" fmla="*/ 0 w 1199209"/>
              <a:gd name="connsiteY2" fmla="*/ 7480 h 934786"/>
            </a:gdLst>
            <a:ahLst/>
            <a:cxnLst>
              <a:cxn ang="0">
                <a:pos x="connsiteX0" y="connsiteY0"/>
              </a:cxn>
              <a:cxn ang="0">
                <a:pos x="connsiteX1" y="connsiteY1"/>
              </a:cxn>
              <a:cxn ang="0">
                <a:pos x="connsiteX2" y="connsiteY2"/>
              </a:cxn>
            </a:cxnLst>
            <a:rect l="l" t="t" r="r" b="b"/>
            <a:pathLst>
              <a:path w="1199209" h="934786">
                <a:moveTo>
                  <a:pt x="1199209" y="934786"/>
                </a:moveTo>
                <a:lnTo>
                  <a:pt x="987591" y="0"/>
                </a:lnTo>
                <a:lnTo>
                  <a:pt x="0" y="7480"/>
                </a:lnTo>
              </a:path>
            </a:pathLst>
          </a:custGeom>
          <a:ln w="6350">
            <a:solidFill>
              <a:srgbClr val="EA5C04"/>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7" name="矩形 16"/>
          <p:cNvSpPr/>
          <p:nvPr/>
        </p:nvSpPr>
        <p:spPr>
          <a:xfrm>
            <a:off x="2387947" y="4297660"/>
            <a:ext cx="23813" cy="612000"/>
          </a:xfrm>
          <a:prstGeom prst="rect">
            <a:avLst/>
          </a:prstGeom>
          <a:solidFill>
            <a:srgbClr val="EA5C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8" name="TextBox 11"/>
          <p:cNvSpPr txBox="1">
            <a:spLocks noChangeArrowheads="1"/>
          </p:cNvSpPr>
          <p:nvPr/>
        </p:nvSpPr>
        <p:spPr bwMode="auto">
          <a:xfrm flipH="1">
            <a:off x="1259632" y="4535516"/>
            <a:ext cx="1146175"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    </a:t>
            </a:r>
            <a:endParaRPr lang="en-US" altLang="zh-CN"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a:t>
            </a:r>
            <a:endParaRPr lang="en-US" altLang="zh-CN"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1319957" y="4222778"/>
            <a:ext cx="1117600" cy="338138"/>
          </a:xfrm>
          <a:prstGeom prst="rect">
            <a:avLst/>
          </a:prstGeom>
          <a:noFill/>
        </p:spPr>
        <p:txBody>
          <a:bodyPr>
            <a:spAutoFit/>
          </a:bodyPr>
          <a:lstStyle/>
          <a:p>
            <a:pPr fontAlgn="auto">
              <a:spcBef>
                <a:spcPts val="0"/>
              </a:spcBef>
              <a:spcAft>
                <a:spcPts val="0"/>
              </a:spcAft>
              <a:defRPr/>
            </a:pPr>
            <a:r>
              <a:rPr lang="zh-CN" altLang="en-US" sz="1600" b="1" kern="0" dirty="0">
                <a:solidFill>
                  <a:srgbClr val="EA5C04"/>
                </a:solidFill>
                <a:latin typeface="微软雅黑" panose="020B0503020204020204" pitchFamily="34" charset="-122"/>
                <a:ea typeface="微软雅黑" panose="020B0503020204020204" pitchFamily="34" charset="-122"/>
              </a:rPr>
              <a:t>添加标题</a:t>
            </a:r>
          </a:p>
        </p:txBody>
      </p:sp>
    </p:spTree>
    <p:extLst>
      <p:ext uri="{BB962C8B-B14F-4D97-AF65-F5344CB8AC3E}">
        <p14:creationId xmlns:p14="http://schemas.microsoft.com/office/powerpoint/2010/main" val="587634524"/>
      </p:ext>
    </p:extLst>
  </p:cSld>
  <p:clrMapOvr>
    <a:masterClrMapping/>
  </p:clrMapOvr>
  <p:transition spd="slow" advClick="0" advTm="1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 calcmode="lin" valueType="num">
                                      <p:cBhvr>
                                        <p:cTn id="13" dur="500" fill="hold"/>
                                        <p:tgtEl>
                                          <p:spTgt spid="3"/>
                                        </p:tgtEl>
                                        <p:attrNameLst>
                                          <p:attrName>style.rotation</p:attrName>
                                        </p:attrNameLst>
                                      </p:cBhvr>
                                      <p:tavLst>
                                        <p:tav tm="0">
                                          <p:val>
                                            <p:fltVal val="360"/>
                                          </p:val>
                                        </p:tav>
                                        <p:tav tm="100000">
                                          <p:val>
                                            <p:fltVal val="0"/>
                                          </p:val>
                                        </p:tav>
                                      </p:tavLst>
                                    </p:anim>
                                    <p:animEffect transition="in" filter="fade">
                                      <p:cBhvr>
                                        <p:cTn id="14" dur="500"/>
                                        <p:tgtEl>
                                          <p:spTgt spid="3"/>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par>
                                <p:cTn id="35" presetID="22" presetClass="entr" presetSubtype="8" fill="hold" grpId="0" nodeType="with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500"/>
                                        <p:tgtEl>
                                          <p:spTgt spid="7"/>
                                        </p:tgtEl>
                                      </p:cBhvr>
                                    </p:animEffect>
                                  </p:childTnLst>
                                </p:cTn>
                              </p:par>
                              <p:par>
                                <p:cTn id="38" presetID="42" presetClass="entr" presetSubtype="0"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anim calcmode="lin" valueType="num">
                                      <p:cBhvr>
                                        <p:cTn id="41" dur="1000" fill="hold"/>
                                        <p:tgtEl>
                                          <p:spTgt spid="9"/>
                                        </p:tgtEl>
                                        <p:attrNameLst>
                                          <p:attrName>ppt_x</p:attrName>
                                        </p:attrNameLst>
                                      </p:cBhvr>
                                      <p:tavLst>
                                        <p:tav tm="0">
                                          <p:val>
                                            <p:strVal val="#ppt_x"/>
                                          </p:val>
                                        </p:tav>
                                        <p:tav tm="100000">
                                          <p:val>
                                            <p:strVal val="#ppt_x"/>
                                          </p:val>
                                        </p:tav>
                                      </p:tavLst>
                                    </p:anim>
                                    <p:anim calcmode="lin" valueType="num">
                                      <p:cBhvr>
                                        <p:cTn id="42" dur="1000" fill="hold"/>
                                        <p:tgtEl>
                                          <p:spTgt spid="9"/>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1000"/>
                                        <p:tgtEl>
                                          <p:spTgt spid="11"/>
                                        </p:tgtEl>
                                      </p:cBhvr>
                                    </p:animEffect>
                                    <p:anim calcmode="lin" valueType="num">
                                      <p:cBhvr>
                                        <p:cTn id="46" dur="1000" fill="hold"/>
                                        <p:tgtEl>
                                          <p:spTgt spid="11"/>
                                        </p:tgtEl>
                                        <p:attrNameLst>
                                          <p:attrName>ppt_x</p:attrName>
                                        </p:attrNameLst>
                                      </p:cBhvr>
                                      <p:tavLst>
                                        <p:tav tm="0">
                                          <p:val>
                                            <p:strVal val="#ppt_x"/>
                                          </p:val>
                                        </p:tav>
                                        <p:tav tm="100000">
                                          <p:val>
                                            <p:strVal val="#ppt_x"/>
                                          </p:val>
                                        </p:tav>
                                      </p:tavLst>
                                    </p:anim>
                                    <p:anim calcmode="lin" valueType="num">
                                      <p:cBhvr>
                                        <p:cTn id="47" dur="1000" fill="hold"/>
                                        <p:tgtEl>
                                          <p:spTgt spid="11"/>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1000"/>
                                        <p:tgtEl>
                                          <p:spTgt spid="10"/>
                                        </p:tgtEl>
                                      </p:cBhvr>
                                    </p:animEffect>
                                    <p:anim calcmode="lin" valueType="num">
                                      <p:cBhvr>
                                        <p:cTn id="51" dur="1000" fill="hold"/>
                                        <p:tgtEl>
                                          <p:spTgt spid="10"/>
                                        </p:tgtEl>
                                        <p:attrNameLst>
                                          <p:attrName>ppt_x</p:attrName>
                                        </p:attrNameLst>
                                      </p:cBhvr>
                                      <p:tavLst>
                                        <p:tav tm="0">
                                          <p:val>
                                            <p:strVal val="#ppt_x"/>
                                          </p:val>
                                        </p:tav>
                                        <p:tav tm="100000">
                                          <p:val>
                                            <p:strVal val="#ppt_x"/>
                                          </p:val>
                                        </p:tav>
                                      </p:tavLst>
                                    </p:anim>
                                    <p:anim calcmode="lin" valueType="num">
                                      <p:cBhvr>
                                        <p:cTn id="52" dur="1000" fill="hold"/>
                                        <p:tgtEl>
                                          <p:spTgt spid="10"/>
                                        </p:tgtEl>
                                        <p:attrNameLst>
                                          <p:attrName>ppt_y</p:attrName>
                                        </p:attrNameLst>
                                      </p:cBhvr>
                                      <p:tavLst>
                                        <p:tav tm="0">
                                          <p:val>
                                            <p:strVal val="#ppt_y+.1"/>
                                          </p:val>
                                        </p:tav>
                                        <p:tav tm="100000">
                                          <p:val>
                                            <p:strVal val="#ppt_y"/>
                                          </p:val>
                                        </p:tav>
                                      </p:tavLst>
                                    </p:anim>
                                  </p:childTnLst>
                                </p:cTn>
                              </p:par>
                            </p:childTnLst>
                          </p:cTn>
                        </p:par>
                        <p:par>
                          <p:cTn id="53" fill="hold">
                            <p:stCondLst>
                              <p:cond delay="2500"/>
                            </p:stCondLst>
                            <p:childTnLst>
                              <p:par>
                                <p:cTn id="54" presetID="22" presetClass="entr" presetSubtype="2"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wipe(right)">
                                      <p:cBhvr>
                                        <p:cTn id="56" dur="500"/>
                                        <p:tgtEl>
                                          <p:spTgt spid="12"/>
                                        </p:tgtEl>
                                      </p:cBhvr>
                                    </p:animEffect>
                                  </p:childTnLst>
                                </p:cTn>
                              </p:par>
                            </p:childTnLst>
                          </p:cTn>
                        </p:par>
                        <p:par>
                          <p:cTn id="57" fill="hold">
                            <p:stCondLst>
                              <p:cond delay="3000"/>
                            </p:stCondLst>
                            <p:childTnLst>
                              <p:par>
                                <p:cTn id="58" presetID="42" presetClass="entr" presetSubtype="0"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1000"/>
                                        <p:tgtEl>
                                          <p:spTgt spid="15"/>
                                        </p:tgtEl>
                                      </p:cBhvr>
                                    </p:animEffect>
                                    <p:anim calcmode="lin" valueType="num">
                                      <p:cBhvr>
                                        <p:cTn id="61" dur="1000" fill="hold"/>
                                        <p:tgtEl>
                                          <p:spTgt spid="15"/>
                                        </p:tgtEl>
                                        <p:attrNameLst>
                                          <p:attrName>ppt_x</p:attrName>
                                        </p:attrNameLst>
                                      </p:cBhvr>
                                      <p:tavLst>
                                        <p:tav tm="0">
                                          <p:val>
                                            <p:strVal val="#ppt_x"/>
                                          </p:val>
                                        </p:tav>
                                        <p:tav tm="100000">
                                          <p:val>
                                            <p:strVal val="#ppt_x"/>
                                          </p:val>
                                        </p:tav>
                                      </p:tavLst>
                                    </p:anim>
                                    <p:anim calcmode="lin" valueType="num">
                                      <p:cBhvr>
                                        <p:cTn id="62" dur="1000" fill="hold"/>
                                        <p:tgtEl>
                                          <p:spTgt spid="15"/>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fade">
                                      <p:cBhvr>
                                        <p:cTn id="65" dur="1000"/>
                                        <p:tgtEl>
                                          <p:spTgt spid="14"/>
                                        </p:tgtEl>
                                      </p:cBhvr>
                                    </p:animEffect>
                                    <p:anim calcmode="lin" valueType="num">
                                      <p:cBhvr>
                                        <p:cTn id="66" dur="1000" fill="hold"/>
                                        <p:tgtEl>
                                          <p:spTgt spid="14"/>
                                        </p:tgtEl>
                                        <p:attrNameLst>
                                          <p:attrName>ppt_x</p:attrName>
                                        </p:attrNameLst>
                                      </p:cBhvr>
                                      <p:tavLst>
                                        <p:tav tm="0">
                                          <p:val>
                                            <p:strVal val="#ppt_x"/>
                                          </p:val>
                                        </p:tav>
                                        <p:tav tm="100000">
                                          <p:val>
                                            <p:strVal val="#ppt_x"/>
                                          </p:val>
                                        </p:tav>
                                      </p:tavLst>
                                    </p:anim>
                                    <p:anim calcmode="lin" valueType="num">
                                      <p:cBhvr>
                                        <p:cTn id="67" dur="1000" fill="hold"/>
                                        <p:tgtEl>
                                          <p:spTgt spid="14"/>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fade">
                                      <p:cBhvr>
                                        <p:cTn id="70" dur="1000"/>
                                        <p:tgtEl>
                                          <p:spTgt spid="13"/>
                                        </p:tgtEl>
                                      </p:cBhvr>
                                    </p:animEffect>
                                    <p:anim calcmode="lin" valueType="num">
                                      <p:cBhvr>
                                        <p:cTn id="71" dur="1000" fill="hold"/>
                                        <p:tgtEl>
                                          <p:spTgt spid="13"/>
                                        </p:tgtEl>
                                        <p:attrNameLst>
                                          <p:attrName>ppt_x</p:attrName>
                                        </p:attrNameLst>
                                      </p:cBhvr>
                                      <p:tavLst>
                                        <p:tav tm="0">
                                          <p:val>
                                            <p:strVal val="#ppt_x"/>
                                          </p:val>
                                        </p:tav>
                                        <p:tav tm="100000">
                                          <p:val>
                                            <p:strVal val="#ppt_x"/>
                                          </p:val>
                                        </p:tav>
                                      </p:tavLst>
                                    </p:anim>
                                    <p:anim calcmode="lin" valueType="num">
                                      <p:cBhvr>
                                        <p:cTn id="72" dur="1000" fill="hold"/>
                                        <p:tgtEl>
                                          <p:spTgt spid="13"/>
                                        </p:tgtEl>
                                        <p:attrNameLst>
                                          <p:attrName>ppt_y</p:attrName>
                                        </p:attrNameLst>
                                      </p:cBhvr>
                                      <p:tavLst>
                                        <p:tav tm="0">
                                          <p:val>
                                            <p:strVal val="#ppt_y+.1"/>
                                          </p:val>
                                        </p:tav>
                                        <p:tav tm="100000">
                                          <p:val>
                                            <p:strVal val="#ppt_y"/>
                                          </p:val>
                                        </p:tav>
                                      </p:tavLst>
                                    </p:anim>
                                  </p:childTnLst>
                                </p:cTn>
                              </p:par>
                              <p:par>
                                <p:cTn id="73" presetID="22" presetClass="entr" presetSubtype="2" fill="hold" grpId="0" nodeType="with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wipe(right)">
                                      <p:cBhvr>
                                        <p:cTn id="75" dur="500"/>
                                        <p:tgtEl>
                                          <p:spTgt spid="16"/>
                                        </p:tgtEl>
                                      </p:cBhvr>
                                    </p:animEffect>
                                  </p:childTnLst>
                                </p:cTn>
                              </p:par>
                              <p:par>
                                <p:cTn id="76" presetID="42" presetClass="entr" presetSubtype="0" fill="hold" grpId="0" nodeType="with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fade">
                                      <p:cBhvr>
                                        <p:cTn id="78" dur="1000"/>
                                        <p:tgtEl>
                                          <p:spTgt spid="19"/>
                                        </p:tgtEl>
                                      </p:cBhvr>
                                    </p:animEffect>
                                    <p:anim calcmode="lin" valueType="num">
                                      <p:cBhvr>
                                        <p:cTn id="79" dur="1000" fill="hold"/>
                                        <p:tgtEl>
                                          <p:spTgt spid="19"/>
                                        </p:tgtEl>
                                        <p:attrNameLst>
                                          <p:attrName>ppt_x</p:attrName>
                                        </p:attrNameLst>
                                      </p:cBhvr>
                                      <p:tavLst>
                                        <p:tav tm="0">
                                          <p:val>
                                            <p:strVal val="#ppt_x"/>
                                          </p:val>
                                        </p:tav>
                                        <p:tav tm="100000">
                                          <p:val>
                                            <p:strVal val="#ppt_x"/>
                                          </p:val>
                                        </p:tav>
                                      </p:tavLst>
                                    </p:anim>
                                    <p:anim calcmode="lin" valueType="num">
                                      <p:cBhvr>
                                        <p:cTn id="80" dur="1000" fill="hold"/>
                                        <p:tgtEl>
                                          <p:spTgt spid="19"/>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18"/>
                                        </p:tgtEl>
                                        <p:attrNameLst>
                                          <p:attrName>style.visibility</p:attrName>
                                        </p:attrNameLst>
                                      </p:cBhvr>
                                      <p:to>
                                        <p:strVal val="visible"/>
                                      </p:to>
                                    </p:set>
                                    <p:animEffect transition="in" filter="fade">
                                      <p:cBhvr>
                                        <p:cTn id="83" dur="1000"/>
                                        <p:tgtEl>
                                          <p:spTgt spid="18"/>
                                        </p:tgtEl>
                                      </p:cBhvr>
                                    </p:animEffect>
                                    <p:anim calcmode="lin" valueType="num">
                                      <p:cBhvr>
                                        <p:cTn id="84" dur="1000" fill="hold"/>
                                        <p:tgtEl>
                                          <p:spTgt spid="18"/>
                                        </p:tgtEl>
                                        <p:attrNameLst>
                                          <p:attrName>ppt_x</p:attrName>
                                        </p:attrNameLst>
                                      </p:cBhvr>
                                      <p:tavLst>
                                        <p:tav tm="0">
                                          <p:val>
                                            <p:strVal val="#ppt_x"/>
                                          </p:val>
                                        </p:tav>
                                        <p:tav tm="100000">
                                          <p:val>
                                            <p:strVal val="#ppt_x"/>
                                          </p:val>
                                        </p:tav>
                                      </p:tavLst>
                                    </p:anim>
                                    <p:anim calcmode="lin" valueType="num">
                                      <p:cBhvr>
                                        <p:cTn id="85" dur="1000" fill="hold"/>
                                        <p:tgtEl>
                                          <p:spTgt spid="18"/>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17"/>
                                        </p:tgtEl>
                                        <p:attrNameLst>
                                          <p:attrName>style.visibility</p:attrName>
                                        </p:attrNameLst>
                                      </p:cBhvr>
                                      <p:to>
                                        <p:strVal val="visible"/>
                                      </p:to>
                                    </p:set>
                                    <p:animEffect transition="in" filter="fade">
                                      <p:cBhvr>
                                        <p:cTn id="88" dur="1000"/>
                                        <p:tgtEl>
                                          <p:spTgt spid="17"/>
                                        </p:tgtEl>
                                      </p:cBhvr>
                                    </p:animEffect>
                                    <p:anim calcmode="lin" valueType="num">
                                      <p:cBhvr>
                                        <p:cTn id="89" dur="1000" fill="hold"/>
                                        <p:tgtEl>
                                          <p:spTgt spid="17"/>
                                        </p:tgtEl>
                                        <p:attrNameLst>
                                          <p:attrName>ppt_x</p:attrName>
                                        </p:attrNameLst>
                                      </p:cBhvr>
                                      <p:tavLst>
                                        <p:tav tm="0">
                                          <p:val>
                                            <p:strVal val="#ppt_x"/>
                                          </p:val>
                                        </p:tav>
                                        <p:tav tm="100000">
                                          <p:val>
                                            <p:strVal val="#ppt_x"/>
                                          </p:val>
                                        </p:tav>
                                      </p:tavLst>
                                    </p:anim>
                                    <p:anim calcmode="lin" valueType="num">
                                      <p:cBhvr>
                                        <p:cTn id="9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p:bldP spid="7" grpId="0" animBg="1"/>
      <p:bldP spid="8" grpId="0"/>
      <p:bldP spid="9" grpId="0" animBg="1"/>
      <p:bldP spid="10" grpId="0"/>
      <p:bldP spid="11" grpId="0"/>
      <p:bldP spid="12" grpId="0" animBg="1"/>
      <p:bldP spid="13" grpId="0" animBg="1"/>
      <p:bldP spid="14" grpId="0"/>
      <p:bldP spid="15" grpId="0"/>
      <p:bldP spid="16" grpId="0" animBg="1"/>
      <p:bldP spid="17" grpId="0" animBg="1"/>
      <p:bldP spid="18" grpId="0"/>
      <p:bldP spid="1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611560" y="553244"/>
            <a:ext cx="3057223" cy="523210"/>
          </a:xfrm>
          <a:prstGeom prst="rect">
            <a:avLst/>
          </a:prstGeom>
          <a:noFill/>
        </p:spPr>
        <p:txBody>
          <a:bodyPr wrap="none" lIns="91428" tIns="45715" rIns="91428" bIns="45715" rtlCol="0">
            <a:spAutoFit/>
          </a:bodyPr>
          <a:lstStyle/>
          <a:p>
            <a:r>
              <a:rPr lang="zh-CN" altLang="en-US" sz="2800" b="1" dirty="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rPr>
              <a:t>单击此处添加</a:t>
            </a:r>
            <a:r>
              <a:rPr lang="zh-CN" altLang="en-US" sz="2800" b="1" dirty="0" smtClean="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rPr>
              <a:t>标题</a:t>
            </a:r>
            <a:endParaRPr lang="zh-CN" altLang="en-US" dirty="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1115633" y="2659009"/>
            <a:ext cx="4554902" cy="1135343"/>
            <a:chOff x="3132754" y="2034029"/>
            <a:chExt cx="5664972" cy="1412036"/>
          </a:xfrm>
        </p:grpSpPr>
        <p:grpSp>
          <p:nvGrpSpPr>
            <p:cNvPr id="17" name="组合 16"/>
            <p:cNvGrpSpPr/>
            <p:nvPr/>
          </p:nvGrpSpPr>
          <p:grpSpPr>
            <a:xfrm>
              <a:off x="3132754" y="2034029"/>
              <a:ext cx="5664972" cy="1412036"/>
              <a:chOff x="410072" y="3363838"/>
              <a:chExt cx="5664972" cy="1412036"/>
            </a:xfrm>
          </p:grpSpPr>
          <p:sp>
            <p:nvSpPr>
              <p:cNvPr id="33" name="矩形 32"/>
              <p:cNvSpPr/>
              <p:nvPr/>
            </p:nvSpPr>
            <p:spPr>
              <a:xfrm>
                <a:off x="410072" y="3363838"/>
                <a:ext cx="5664972" cy="1412036"/>
              </a:xfrm>
              <a:prstGeom prst="rect">
                <a:avLst/>
              </a:prstGeom>
              <a:noFill/>
              <a:ln w="12700">
                <a:solidFill>
                  <a:srgbClr val="A9A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4" name="椭圆 33"/>
              <p:cNvSpPr/>
              <p:nvPr/>
            </p:nvSpPr>
            <p:spPr>
              <a:xfrm>
                <a:off x="674444" y="3518646"/>
                <a:ext cx="1083181" cy="108318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cxnSp>
            <p:nvCxnSpPr>
              <p:cNvPr id="35" name="直接连接符 34"/>
              <p:cNvCxnSpPr/>
              <p:nvPr/>
            </p:nvCxnSpPr>
            <p:spPr>
              <a:xfrm flipV="1">
                <a:off x="2021334" y="3535068"/>
                <a:ext cx="0" cy="1066759"/>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2298309" y="3867894"/>
                <a:ext cx="3704726" cy="746429"/>
              </a:xfrm>
              <a:prstGeom prst="rect">
                <a:avLst/>
              </a:prstGeom>
              <a:noFill/>
            </p:spPr>
            <p:txBody>
              <a:bodyPr wrap="square" rtlCol="0">
                <a:spAutoFit/>
              </a:bodyPr>
              <a:lstStyle/>
              <a:p>
                <a:pPr>
                  <a:lnSpc>
                    <a:spcPct val="150000"/>
                  </a:lnSpc>
                </a:pPr>
                <a:r>
                  <a:rPr lang="zh-CN" altLang="en-US" sz="1100" dirty="0">
                    <a:solidFill>
                      <a:schemeClr val="tx1">
                        <a:lumMod val="75000"/>
                        <a:lumOff val="25000"/>
                      </a:schemeClr>
                    </a:solidFill>
                    <a:latin typeface="微软雅黑" pitchFamily="34" charset="-122"/>
                    <a:ea typeface="微软雅黑" pitchFamily="34" charset="-122"/>
                  </a:rPr>
                  <a:t>单击此处添加文本 单击此处添加文本</a:t>
                </a:r>
                <a:endParaRPr lang="en-US" altLang="zh-CN" sz="1100"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100" dirty="0">
                    <a:solidFill>
                      <a:schemeClr val="tx1">
                        <a:lumMod val="75000"/>
                        <a:lumOff val="25000"/>
                      </a:schemeClr>
                    </a:solidFill>
                    <a:latin typeface="微软雅黑" pitchFamily="34" charset="-122"/>
                    <a:ea typeface="微软雅黑" pitchFamily="34" charset="-122"/>
                  </a:rPr>
                  <a:t>单击此处添加文本 单击此处添加</a:t>
                </a:r>
                <a:r>
                  <a:rPr lang="zh-CN" altLang="en-US" sz="1100" dirty="0" smtClean="0">
                    <a:solidFill>
                      <a:schemeClr val="tx1">
                        <a:lumMod val="75000"/>
                        <a:lumOff val="25000"/>
                      </a:schemeClr>
                    </a:solidFill>
                    <a:latin typeface="微软雅黑" pitchFamily="34" charset="-122"/>
                    <a:ea typeface="微软雅黑" pitchFamily="34" charset="-122"/>
                  </a:rPr>
                  <a:t>文本</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37" name="TextBox 36"/>
              <p:cNvSpPr txBox="1"/>
              <p:nvPr/>
            </p:nvSpPr>
            <p:spPr>
              <a:xfrm>
                <a:off x="2282280" y="3535068"/>
                <a:ext cx="1645998" cy="382785"/>
              </a:xfrm>
              <a:prstGeom prst="rect">
                <a:avLst/>
              </a:prstGeom>
              <a:noFill/>
            </p:spPr>
            <p:txBody>
              <a:bodyPr wrap="square" rtlCol="0">
                <a:spAutoFit/>
              </a:bodyPr>
              <a:lstStyle/>
              <a:p>
                <a:r>
                  <a:rPr lang="zh-CN" altLang="en-US" sz="1400" b="1" smtClean="0"/>
                  <a:t>单击填</a:t>
                </a:r>
                <a:r>
                  <a:rPr lang="zh-CN" altLang="en-US" sz="1400" b="1" dirty="0" smtClean="0"/>
                  <a:t>加标</a:t>
                </a:r>
                <a:r>
                  <a:rPr lang="zh-CN" altLang="en-US" sz="1400" b="1" dirty="0"/>
                  <a:t>题</a:t>
                </a:r>
              </a:p>
            </p:txBody>
          </p:sp>
        </p:grpSp>
        <p:sp>
          <p:nvSpPr>
            <p:cNvPr id="18" name="Freeform 9"/>
            <p:cNvSpPr>
              <a:spLocks noEditPoints="1"/>
            </p:cNvSpPr>
            <p:nvPr/>
          </p:nvSpPr>
          <p:spPr bwMode="auto">
            <a:xfrm rot="21445627">
              <a:off x="3650320" y="2422324"/>
              <a:ext cx="595574" cy="616205"/>
            </a:xfrm>
            <a:custGeom>
              <a:avLst/>
              <a:gdLst>
                <a:gd name="T0" fmla="*/ 268 w 683"/>
                <a:gd name="T1" fmla="*/ 80 h 706"/>
                <a:gd name="T2" fmla="*/ 428 w 683"/>
                <a:gd name="T3" fmla="*/ 80 h 706"/>
                <a:gd name="T4" fmla="*/ 535 w 683"/>
                <a:gd name="T5" fmla="*/ 76 h 706"/>
                <a:gd name="T6" fmla="*/ 535 w 683"/>
                <a:gd name="T7" fmla="*/ 204 h 706"/>
                <a:gd name="T8" fmla="*/ 535 w 683"/>
                <a:gd name="T9" fmla="*/ 76 h 706"/>
                <a:gd name="T10" fmla="*/ 227 w 683"/>
                <a:gd name="T11" fmla="*/ 422 h 706"/>
                <a:gd name="T12" fmla="*/ 241 w 683"/>
                <a:gd name="T13" fmla="*/ 657 h 706"/>
                <a:gd name="T14" fmla="*/ 169 w 683"/>
                <a:gd name="T15" fmla="*/ 457 h 706"/>
                <a:gd name="T16" fmla="*/ 131 w 683"/>
                <a:gd name="T17" fmla="*/ 657 h 706"/>
                <a:gd name="T18" fmla="*/ 82 w 683"/>
                <a:gd name="T19" fmla="*/ 423 h 706"/>
                <a:gd name="T20" fmla="*/ 25 w 683"/>
                <a:gd name="T21" fmla="*/ 403 h 706"/>
                <a:gd name="T22" fmla="*/ 74 w 683"/>
                <a:gd name="T23" fmla="*/ 217 h 706"/>
                <a:gd name="T24" fmla="*/ 160 w 683"/>
                <a:gd name="T25" fmla="*/ 267 h 706"/>
                <a:gd name="T26" fmla="*/ 234 w 683"/>
                <a:gd name="T27" fmla="*/ 217 h 706"/>
                <a:gd name="T28" fmla="*/ 333 w 683"/>
                <a:gd name="T29" fmla="*/ 180 h 706"/>
                <a:gd name="T30" fmla="*/ 335 w 683"/>
                <a:gd name="T31" fmla="*/ 208 h 706"/>
                <a:gd name="T32" fmla="*/ 346 w 683"/>
                <a:gd name="T33" fmla="*/ 365 h 706"/>
                <a:gd name="T34" fmla="*/ 347 w 683"/>
                <a:gd name="T35" fmla="*/ 366 h 706"/>
                <a:gd name="T36" fmla="*/ 348 w 683"/>
                <a:gd name="T37" fmla="*/ 365 h 706"/>
                <a:gd name="T38" fmla="*/ 358 w 683"/>
                <a:gd name="T39" fmla="*/ 208 h 706"/>
                <a:gd name="T40" fmla="*/ 360 w 683"/>
                <a:gd name="T41" fmla="*/ 180 h 706"/>
                <a:gd name="T42" fmla="*/ 456 w 683"/>
                <a:gd name="T43" fmla="*/ 217 h 706"/>
                <a:gd name="T44" fmla="*/ 536 w 683"/>
                <a:gd name="T45" fmla="*/ 267 h 706"/>
                <a:gd name="T46" fmla="*/ 614 w 683"/>
                <a:gd name="T47" fmla="*/ 217 h 706"/>
                <a:gd name="T48" fmla="*/ 656 w 683"/>
                <a:gd name="T49" fmla="*/ 395 h 706"/>
                <a:gd name="T50" fmla="*/ 604 w 683"/>
                <a:gd name="T51" fmla="*/ 422 h 706"/>
                <a:gd name="T52" fmla="*/ 617 w 683"/>
                <a:gd name="T53" fmla="*/ 657 h 706"/>
                <a:gd name="T54" fmla="*/ 546 w 683"/>
                <a:gd name="T55" fmla="*/ 457 h 706"/>
                <a:gd name="T56" fmla="*/ 507 w 683"/>
                <a:gd name="T57" fmla="*/ 657 h 706"/>
                <a:gd name="T58" fmla="*/ 459 w 683"/>
                <a:gd name="T59" fmla="*/ 423 h 706"/>
                <a:gd name="T60" fmla="*/ 435 w 683"/>
                <a:gd name="T61" fmla="*/ 426 h 706"/>
                <a:gd name="T62" fmla="*/ 377 w 683"/>
                <a:gd name="T63" fmla="*/ 706 h 706"/>
                <a:gd name="T64" fmla="*/ 331 w 683"/>
                <a:gd name="T65" fmla="*/ 467 h 706"/>
                <a:gd name="T66" fmla="*/ 246 w 683"/>
                <a:gd name="T67" fmla="*/ 706 h 706"/>
                <a:gd name="T68" fmla="*/ 228 w 683"/>
                <a:gd name="T69" fmla="*/ 402 h 706"/>
                <a:gd name="T70" fmla="*/ 95 w 683"/>
                <a:gd name="T71" fmla="*/ 140 h 706"/>
                <a:gd name="T72" fmla="*/ 223 w 683"/>
                <a:gd name="T73" fmla="*/ 140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3" h="706">
                  <a:moveTo>
                    <a:pt x="348" y="0"/>
                  </a:moveTo>
                  <a:cubicBezTo>
                    <a:pt x="304" y="0"/>
                    <a:pt x="268" y="36"/>
                    <a:pt x="268" y="80"/>
                  </a:cubicBezTo>
                  <a:cubicBezTo>
                    <a:pt x="268" y="124"/>
                    <a:pt x="304" y="160"/>
                    <a:pt x="348" y="160"/>
                  </a:cubicBezTo>
                  <a:cubicBezTo>
                    <a:pt x="392" y="160"/>
                    <a:pt x="428" y="124"/>
                    <a:pt x="428" y="80"/>
                  </a:cubicBezTo>
                  <a:cubicBezTo>
                    <a:pt x="428" y="36"/>
                    <a:pt x="392" y="0"/>
                    <a:pt x="348" y="0"/>
                  </a:cubicBezTo>
                  <a:close/>
                  <a:moveTo>
                    <a:pt x="535" y="76"/>
                  </a:moveTo>
                  <a:cubicBezTo>
                    <a:pt x="500" y="76"/>
                    <a:pt x="471" y="105"/>
                    <a:pt x="471" y="140"/>
                  </a:cubicBezTo>
                  <a:cubicBezTo>
                    <a:pt x="471" y="175"/>
                    <a:pt x="500" y="204"/>
                    <a:pt x="535" y="204"/>
                  </a:cubicBezTo>
                  <a:cubicBezTo>
                    <a:pt x="571" y="204"/>
                    <a:pt x="599" y="175"/>
                    <a:pt x="599" y="140"/>
                  </a:cubicBezTo>
                  <a:cubicBezTo>
                    <a:pt x="599" y="105"/>
                    <a:pt x="571" y="76"/>
                    <a:pt x="535" y="76"/>
                  </a:cubicBezTo>
                  <a:close/>
                  <a:moveTo>
                    <a:pt x="228" y="402"/>
                  </a:moveTo>
                  <a:cubicBezTo>
                    <a:pt x="227" y="422"/>
                    <a:pt x="227" y="422"/>
                    <a:pt x="227" y="422"/>
                  </a:cubicBezTo>
                  <a:cubicBezTo>
                    <a:pt x="227" y="423"/>
                    <a:pt x="227" y="423"/>
                    <a:pt x="227" y="423"/>
                  </a:cubicBezTo>
                  <a:cubicBezTo>
                    <a:pt x="241" y="657"/>
                    <a:pt x="241" y="657"/>
                    <a:pt x="241" y="657"/>
                  </a:cubicBezTo>
                  <a:cubicBezTo>
                    <a:pt x="180" y="657"/>
                    <a:pt x="180" y="657"/>
                    <a:pt x="180" y="657"/>
                  </a:cubicBezTo>
                  <a:cubicBezTo>
                    <a:pt x="169" y="457"/>
                    <a:pt x="169" y="457"/>
                    <a:pt x="169" y="457"/>
                  </a:cubicBezTo>
                  <a:cubicBezTo>
                    <a:pt x="143" y="457"/>
                    <a:pt x="143" y="457"/>
                    <a:pt x="143" y="457"/>
                  </a:cubicBezTo>
                  <a:cubicBezTo>
                    <a:pt x="131" y="657"/>
                    <a:pt x="131" y="657"/>
                    <a:pt x="131" y="657"/>
                  </a:cubicBezTo>
                  <a:cubicBezTo>
                    <a:pt x="74" y="657"/>
                    <a:pt x="74" y="657"/>
                    <a:pt x="74" y="657"/>
                  </a:cubicBezTo>
                  <a:cubicBezTo>
                    <a:pt x="82" y="423"/>
                    <a:pt x="82" y="423"/>
                    <a:pt x="82" y="423"/>
                  </a:cubicBezTo>
                  <a:cubicBezTo>
                    <a:pt x="78" y="328"/>
                    <a:pt x="78" y="328"/>
                    <a:pt x="78" y="328"/>
                  </a:cubicBezTo>
                  <a:cubicBezTo>
                    <a:pt x="25" y="403"/>
                    <a:pt x="25" y="403"/>
                    <a:pt x="25" y="403"/>
                  </a:cubicBezTo>
                  <a:cubicBezTo>
                    <a:pt x="0" y="382"/>
                    <a:pt x="0" y="382"/>
                    <a:pt x="0" y="382"/>
                  </a:cubicBezTo>
                  <a:cubicBezTo>
                    <a:pt x="74" y="217"/>
                    <a:pt x="74" y="217"/>
                    <a:pt x="74" y="217"/>
                  </a:cubicBezTo>
                  <a:cubicBezTo>
                    <a:pt x="118" y="217"/>
                    <a:pt x="118" y="217"/>
                    <a:pt x="118" y="217"/>
                  </a:cubicBezTo>
                  <a:cubicBezTo>
                    <a:pt x="160" y="267"/>
                    <a:pt x="160" y="267"/>
                    <a:pt x="160" y="267"/>
                  </a:cubicBezTo>
                  <a:cubicBezTo>
                    <a:pt x="200" y="217"/>
                    <a:pt x="200" y="217"/>
                    <a:pt x="200" y="217"/>
                  </a:cubicBezTo>
                  <a:cubicBezTo>
                    <a:pt x="234" y="217"/>
                    <a:pt x="234" y="217"/>
                    <a:pt x="234" y="217"/>
                  </a:cubicBezTo>
                  <a:cubicBezTo>
                    <a:pt x="250" y="180"/>
                    <a:pt x="250" y="180"/>
                    <a:pt x="250" y="180"/>
                  </a:cubicBezTo>
                  <a:cubicBezTo>
                    <a:pt x="333" y="180"/>
                    <a:pt x="333" y="180"/>
                    <a:pt x="333" y="180"/>
                  </a:cubicBezTo>
                  <a:cubicBezTo>
                    <a:pt x="327" y="191"/>
                    <a:pt x="327" y="191"/>
                    <a:pt x="327" y="191"/>
                  </a:cubicBezTo>
                  <a:cubicBezTo>
                    <a:pt x="335" y="208"/>
                    <a:pt x="335" y="208"/>
                    <a:pt x="335" y="208"/>
                  </a:cubicBezTo>
                  <a:cubicBezTo>
                    <a:pt x="317" y="336"/>
                    <a:pt x="317" y="336"/>
                    <a:pt x="317" y="336"/>
                  </a:cubicBezTo>
                  <a:cubicBezTo>
                    <a:pt x="346" y="365"/>
                    <a:pt x="346" y="365"/>
                    <a:pt x="346" y="365"/>
                  </a:cubicBezTo>
                  <a:cubicBezTo>
                    <a:pt x="346" y="367"/>
                    <a:pt x="346" y="367"/>
                    <a:pt x="346" y="367"/>
                  </a:cubicBezTo>
                  <a:cubicBezTo>
                    <a:pt x="347" y="366"/>
                    <a:pt x="347" y="366"/>
                    <a:pt x="347" y="366"/>
                  </a:cubicBezTo>
                  <a:cubicBezTo>
                    <a:pt x="348" y="367"/>
                    <a:pt x="348" y="367"/>
                    <a:pt x="348" y="367"/>
                  </a:cubicBezTo>
                  <a:cubicBezTo>
                    <a:pt x="348" y="365"/>
                    <a:pt x="348" y="365"/>
                    <a:pt x="348" y="365"/>
                  </a:cubicBezTo>
                  <a:cubicBezTo>
                    <a:pt x="376" y="336"/>
                    <a:pt x="376" y="336"/>
                    <a:pt x="376" y="336"/>
                  </a:cubicBezTo>
                  <a:cubicBezTo>
                    <a:pt x="358" y="208"/>
                    <a:pt x="358" y="208"/>
                    <a:pt x="358" y="208"/>
                  </a:cubicBezTo>
                  <a:cubicBezTo>
                    <a:pt x="366" y="191"/>
                    <a:pt x="366" y="191"/>
                    <a:pt x="366" y="191"/>
                  </a:cubicBezTo>
                  <a:cubicBezTo>
                    <a:pt x="360" y="180"/>
                    <a:pt x="360" y="180"/>
                    <a:pt x="360" y="180"/>
                  </a:cubicBezTo>
                  <a:cubicBezTo>
                    <a:pt x="444" y="180"/>
                    <a:pt x="444" y="180"/>
                    <a:pt x="444" y="180"/>
                  </a:cubicBezTo>
                  <a:cubicBezTo>
                    <a:pt x="456" y="217"/>
                    <a:pt x="456" y="217"/>
                    <a:pt x="456" y="217"/>
                  </a:cubicBezTo>
                  <a:cubicBezTo>
                    <a:pt x="495" y="217"/>
                    <a:pt x="495" y="217"/>
                    <a:pt x="495" y="217"/>
                  </a:cubicBezTo>
                  <a:cubicBezTo>
                    <a:pt x="536" y="267"/>
                    <a:pt x="536" y="267"/>
                    <a:pt x="536" y="267"/>
                  </a:cubicBezTo>
                  <a:cubicBezTo>
                    <a:pt x="577" y="217"/>
                    <a:pt x="577" y="217"/>
                    <a:pt x="577" y="217"/>
                  </a:cubicBezTo>
                  <a:cubicBezTo>
                    <a:pt x="614" y="217"/>
                    <a:pt x="614" y="217"/>
                    <a:pt x="614" y="217"/>
                  </a:cubicBezTo>
                  <a:cubicBezTo>
                    <a:pt x="683" y="371"/>
                    <a:pt x="683" y="371"/>
                    <a:pt x="683" y="371"/>
                  </a:cubicBezTo>
                  <a:cubicBezTo>
                    <a:pt x="656" y="395"/>
                    <a:pt x="656" y="395"/>
                    <a:pt x="656" y="395"/>
                  </a:cubicBezTo>
                  <a:cubicBezTo>
                    <a:pt x="609" y="317"/>
                    <a:pt x="609" y="317"/>
                    <a:pt x="609" y="317"/>
                  </a:cubicBezTo>
                  <a:cubicBezTo>
                    <a:pt x="604" y="422"/>
                    <a:pt x="604" y="422"/>
                    <a:pt x="604" y="422"/>
                  </a:cubicBezTo>
                  <a:cubicBezTo>
                    <a:pt x="604" y="423"/>
                    <a:pt x="604" y="423"/>
                    <a:pt x="604" y="423"/>
                  </a:cubicBezTo>
                  <a:cubicBezTo>
                    <a:pt x="617" y="657"/>
                    <a:pt x="617" y="657"/>
                    <a:pt x="617" y="657"/>
                  </a:cubicBezTo>
                  <a:cubicBezTo>
                    <a:pt x="556" y="657"/>
                    <a:pt x="556" y="657"/>
                    <a:pt x="556" y="657"/>
                  </a:cubicBezTo>
                  <a:cubicBezTo>
                    <a:pt x="546" y="457"/>
                    <a:pt x="546" y="457"/>
                    <a:pt x="546" y="457"/>
                  </a:cubicBezTo>
                  <a:cubicBezTo>
                    <a:pt x="520" y="457"/>
                    <a:pt x="520" y="457"/>
                    <a:pt x="520" y="457"/>
                  </a:cubicBezTo>
                  <a:cubicBezTo>
                    <a:pt x="507" y="657"/>
                    <a:pt x="507" y="657"/>
                    <a:pt x="507" y="657"/>
                  </a:cubicBezTo>
                  <a:cubicBezTo>
                    <a:pt x="450" y="657"/>
                    <a:pt x="450" y="657"/>
                    <a:pt x="450" y="657"/>
                  </a:cubicBezTo>
                  <a:cubicBezTo>
                    <a:pt x="459" y="423"/>
                    <a:pt x="459" y="423"/>
                    <a:pt x="459" y="423"/>
                  </a:cubicBezTo>
                  <a:cubicBezTo>
                    <a:pt x="458" y="406"/>
                    <a:pt x="458" y="406"/>
                    <a:pt x="458" y="406"/>
                  </a:cubicBezTo>
                  <a:cubicBezTo>
                    <a:pt x="435" y="426"/>
                    <a:pt x="435" y="426"/>
                    <a:pt x="435" y="426"/>
                  </a:cubicBezTo>
                  <a:cubicBezTo>
                    <a:pt x="445" y="706"/>
                    <a:pt x="445" y="706"/>
                    <a:pt x="445" y="706"/>
                  </a:cubicBezTo>
                  <a:cubicBezTo>
                    <a:pt x="377" y="706"/>
                    <a:pt x="377" y="706"/>
                    <a:pt x="377" y="706"/>
                  </a:cubicBezTo>
                  <a:cubicBezTo>
                    <a:pt x="362" y="467"/>
                    <a:pt x="362" y="467"/>
                    <a:pt x="362" y="467"/>
                  </a:cubicBezTo>
                  <a:cubicBezTo>
                    <a:pt x="331" y="467"/>
                    <a:pt x="331" y="467"/>
                    <a:pt x="331" y="467"/>
                  </a:cubicBezTo>
                  <a:cubicBezTo>
                    <a:pt x="319" y="706"/>
                    <a:pt x="319" y="706"/>
                    <a:pt x="319" y="706"/>
                  </a:cubicBezTo>
                  <a:cubicBezTo>
                    <a:pt x="246" y="706"/>
                    <a:pt x="246" y="706"/>
                    <a:pt x="246" y="706"/>
                  </a:cubicBezTo>
                  <a:cubicBezTo>
                    <a:pt x="262" y="426"/>
                    <a:pt x="262" y="426"/>
                    <a:pt x="262" y="426"/>
                  </a:cubicBezTo>
                  <a:cubicBezTo>
                    <a:pt x="228" y="402"/>
                    <a:pt x="228" y="402"/>
                    <a:pt x="228" y="402"/>
                  </a:cubicBezTo>
                  <a:close/>
                  <a:moveTo>
                    <a:pt x="159" y="76"/>
                  </a:moveTo>
                  <a:cubicBezTo>
                    <a:pt x="123" y="76"/>
                    <a:pt x="95" y="105"/>
                    <a:pt x="95" y="140"/>
                  </a:cubicBezTo>
                  <a:cubicBezTo>
                    <a:pt x="95" y="175"/>
                    <a:pt x="123" y="204"/>
                    <a:pt x="159" y="204"/>
                  </a:cubicBezTo>
                  <a:cubicBezTo>
                    <a:pt x="194" y="204"/>
                    <a:pt x="223" y="175"/>
                    <a:pt x="223" y="140"/>
                  </a:cubicBezTo>
                  <a:cubicBezTo>
                    <a:pt x="223" y="105"/>
                    <a:pt x="194" y="76"/>
                    <a:pt x="159" y="7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600"/>
            </a:p>
          </p:txBody>
        </p:sp>
      </p:grpSp>
      <p:grpSp>
        <p:nvGrpSpPr>
          <p:cNvPr id="38" name="组合 37"/>
          <p:cNvGrpSpPr/>
          <p:nvPr/>
        </p:nvGrpSpPr>
        <p:grpSpPr>
          <a:xfrm>
            <a:off x="1115633" y="3938414"/>
            <a:ext cx="4554902" cy="1135343"/>
            <a:chOff x="3132754" y="3592557"/>
            <a:chExt cx="5664972" cy="1412036"/>
          </a:xfrm>
        </p:grpSpPr>
        <p:grpSp>
          <p:nvGrpSpPr>
            <p:cNvPr id="39" name="组合 38"/>
            <p:cNvGrpSpPr/>
            <p:nvPr/>
          </p:nvGrpSpPr>
          <p:grpSpPr>
            <a:xfrm>
              <a:off x="3132754" y="3592557"/>
              <a:ext cx="5664972" cy="1412036"/>
              <a:chOff x="4802560" y="3363838"/>
              <a:chExt cx="5664972" cy="1412036"/>
            </a:xfrm>
          </p:grpSpPr>
          <p:sp>
            <p:nvSpPr>
              <p:cNvPr id="41" name="矩形 40"/>
              <p:cNvSpPr/>
              <p:nvPr/>
            </p:nvSpPr>
            <p:spPr>
              <a:xfrm>
                <a:off x="4802560" y="3363838"/>
                <a:ext cx="5664972" cy="1412036"/>
              </a:xfrm>
              <a:prstGeom prst="rect">
                <a:avLst/>
              </a:prstGeom>
              <a:noFill/>
              <a:ln w="12700">
                <a:solidFill>
                  <a:srgbClr val="A9A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2" name="椭圆 41"/>
              <p:cNvSpPr/>
              <p:nvPr/>
            </p:nvSpPr>
            <p:spPr>
              <a:xfrm>
                <a:off x="5066932" y="3518646"/>
                <a:ext cx="1083181" cy="108318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cxnSp>
            <p:nvCxnSpPr>
              <p:cNvPr id="43" name="直接连接符 42"/>
              <p:cNvCxnSpPr/>
              <p:nvPr/>
            </p:nvCxnSpPr>
            <p:spPr>
              <a:xfrm flipV="1">
                <a:off x="6413822" y="3535068"/>
                <a:ext cx="0" cy="1066759"/>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6674747" y="3867894"/>
                <a:ext cx="3168352" cy="746429"/>
              </a:xfrm>
              <a:prstGeom prst="rect">
                <a:avLst/>
              </a:prstGeom>
              <a:noFill/>
            </p:spPr>
            <p:txBody>
              <a:bodyPr wrap="square" rtlCol="0">
                <a:spAutoFit/>
              </a:bodyPr>
              <a:lstStyle/>
              <a:p>
                <a:pPr>
                  <a:lnSpc>
                    <a:spcPct val="150000"/>
                  </a:lnSpc>
                </a:pPr>
                <a:r>
                  <a:rPr lang="zh-CN" altLang="en-US" sz="1100" dirty="0">
                    <a:solidFill>
                      <a:schemeClr val="tx1">
                        <a:lumMod val="75000"/>
                        <a:lumOff val="25000"/>
                      </a:schemeClr>
                    </a:solidFill>
                    <a:latin typeface="微软雅黑" pitchFamily="34" charset="-122"/>
                    <a:ea typeface="微软雅黑" pitchFamily="34" charset="-122"/>
                  </a:rPr>
                  <a:t>单击此处添加文本 单击此处添加文本</a:t>
                </a:r>
                <a:endParaRPr lang="en-US" altLang="zh-CN" sz="1100"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100" dirty="0">
                    <a:solidFill>
                      <a:schemeClr val="tx1">
                        <a:lumMod val="75000"/>
                        <a:lumOff val="25000"/>
                      </a:schemeClr>
                    </a:solidFill>
                    <a:latin typeface="微软雅黑" pitchFamily="34" charset="-122"/>
                    <a:ea typeface="微软雅黑" pitchFamily="34" charset="-122"/>
                  </a:rPr>
                  <a:t>单击此处添加文本 单击此处添加</a:t>
                </a:r>
                <a:r>
                  <a:rPr lang="zh-CN" altLang="en-US" sz="1100" dirty="0" smtClean="0">
                    <a:solidFill>
                      <a:schemeClr val="tx1">
                        <a:lumMod val="75000"/>
                        <a:lumOff val="25000"/>
                      </a:schemeClr>
                    </a:solidFill>
                    <a:latin typeface="微软雅黑" pitchFamily="34" charset="-122"/>
                    <a:ea typeface="微软雅黑" pitchFamily="34" charset="-122"/>
                  </a:rPr>
                  <a:t>文本</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45" name="TextBox 44"/>
              <p:cNvSpPr txBox="1"/>
              <p:nvPr/>
            </p:nvSpPr>
            <p:spPr>
              <a:xfrm>
                <a:off x="6660232" y="3535068"/>
                <a:ext cx="1882928" cy="382785"/>
              </a:xfrm>
              <a:prstGeom prst="rect">
                <a:avLst/>
              </a:prstGeom>
              <a:noFill/>
            </p:spPr>
            <p:txBody>
              <a:bodyPr wrap="square" rtlCol="0">
                <a:spAutoFit/>
              </a:bodyPr>
              <a:lstStyle/>
              <a:p>
                <a:r>
                  <a:rPr lang="zh-CN" altLang="en-US" sz="1400" b="1" smtClean="0"/>
                  <a:t>单击填</a:t>
                </a:r>
                <a:r>
                  <a:rPr lang="zh-CN" altLang="en-US" sz="1400" b="1" dirty="0"/>
                  <a:t>加标题</a:t>
                </a:r>
              </a:p>
            </p:txBody>
          </p:sp>
        </p:grpSp>
        <p:sp>
          <p:nvSpPr>
            <p:cNvPr id="40" name="Freeform 18"/>
            <p:cNvSpPr>
              <a:spLocks noEditPoints="1"/>
            </p:cNvSpPr>
            <p:nvPr/>
          </p:nvSpPr>
          <p:spPr bwMode="black">
            <a:xfrm>
              <a:off x="3636790" y="3933064"/>
              <a:ext cx="655552" cy="640728"/>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chemeClr val="bg1"/>
            </a:solidFill>
            <a:ln>
              <a:noFill/>
            </a:ln>
          </p:spPr>
          <p:txBody>
            <a:bodyPr vert="horz" wrap="square" lIns="61735" tIns="30867" rIns="61735" bIns="30867" numCol="1" anchor="t" anchorCtr="0" compatLnSpc="1">
              <a:prstTxWarp prst="textNoShape">
                <a:avLst/>
              </a:prstTxWarp>
            </a:bodyPr>
            <a:lstStyle/>
            <a:p>
              <a:endParaRPr lang="en-US" sz="1000"/>
            </a:p>
          </p:txBody>
        </p:sp>
      </p:grpSp>
      <p:grpSp>
        <p:nvGrpSpPr>
          <p:cNvPr id="46" name="组合 45"/>
          <p:cNvGrpSpPr/>
          <p:nvPr/>
        </p:nvGrpSpPr>
        <p:grpSpPr>
          <a:xfrm>
            <a:off x="1115616" y="1379650"/>
            <a:ext cx="4566590" cy="1135343"/>
            <a:chOff x="3132733" y="478881"/>
            <a:chExt cx="5679508" cy="1412035"/>
          </a:xfrm>
        </p:grpSpPr>
        <p:grpSp>
          <p:nvGrpSpPr>
            <p:cNvPr id="47" name="组合 46"/>
            <p:cNvGrpSpPr/>
            <p:nvPr/>
          </p:nvGrpSpPr>
          <p:grpSpPr>
            <a:xfrm>
              <a:off x="3132733" y="478881"/>
              <a:ext cx="5679508" cy="1412035"/>
              <a:chOff x="395536" y="307478"/>
              <a:chExt cx="5679508" cy="1412035"/>
            </a:xfrm>
          </p:grpSpPr>
          <p:sp>
            <p:nvSpPr>
              <p:cNvPr id="49" name="矩形 48"/>
              <p:cNvSpPr/>
              <p:nvPr/>
            </p:nvSpPr>
            <p:spPr>
              <a:xfrm>
                <a:off x="395536" y="307478"/>
                <a:ext cx="5679508" cy="1412035"/>
              </a:xfrm>
              <a:prstGeom prst="rect">
                <a:avLst/>
              </a:prstGeom>
              <a:noFill/>
              <a:ln w="12700">
                <a:solidFill>
                  <a:srgbClr val="A9A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0" name="椭圆 49"/>
              <p:cNvSpPr/>
              <p:nvPr/>
            </p:nvSpPr>
            <p:spPr>
              <a:xfrm>
                <a:off x="659908" y="462286"/>
                <a:ext cx="1083181" cy="108318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cxnSp>
            <p:nvCxnSpPr>
              <p:cNvPr id="51" name="直接连接符 50"/>
              <p:cNvCxnSpPr/>
              <p:nvPr/>
            </p:nvCxnSpPr>
            <p:spPr>
              <a:xfrm flipV="1">
                <a:off x="2006798" y="478708"/>
                <a:ext cx="0" cy="1066759"/>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sp>
            <p:nvSpPr>
              <p:cNvPr id="52" name="TextBox 51"/>
              <p:cNvSpPr txBox="1"/>
              <p:nvPr/>
            </p:nvSpPr>
            <p:spPr>
              <a:xfrm>
                <a:off x="2186612" y="824974"/>
                <a:ext cx="3575247" cy="746429"/>
              </a:xfrm>
              <a:prstGeom prst="rect">
                <a:avLst/>
              </a:prstGeom>
              <a:noFill/>
            </p:spPr>
            <p:txBody>
              <a:bodyPr wrap="square" rtlCol="0">
                <a:spAutoFit/>
              </a:bodyPr>
              <a:lstStyle/>
              <a:p>
                <a:pPr>
                  <a:lnSpc>
                    <a:spcPct val="150000"/>
                  </a:lnSpc>
                </a:pPr>
                <a:r>
                  <a:rPr lang="zh-CN" altLang="en-US" sz="1100" dirty="0" smtClean="0">
                    <a:solidFill>
                      <a:schemeClr val="tx1">
                        <a:lumMod val="75000"/>
                        <a:lumOff val="25000"/>
                      </a:schemeClr>
                    </a:solidFill>
                    <a:latin typeface="微软雅黑" pitchFamily="34" charset="-122"/>
                    <a:ea typeface="微软雅黑" pitchFamily="34" charset="-122"/>
                  </a:rPr>
                  <a:t>单击此处添加文本 单击</a:t>
                </a:r>
                <a:r>
                  <a:rPr lang="zh-CN" altLang="en-US" sz="1100" dirty="0">
                    <a:solidFill>
                      <a:schemeClr val="tx1">
                        <a:lumMod val="75000"/>
                        <a:lumOff val="25000"/>
                      </a:schemeClr>
                    </a:solidFill>
                    <a:latin typeface="微软雅黑" pitchFamily="34" charset="-122"/>
                    <a:ea typeface="微软雅黑" pitchFamily="34" charset="-122"/>
                  </a:rPr>
                  <a:t>此处添加文本</a:t>
                </a:r>
                <a:endParaRPr lang="en-US" altLang="zh-CN" sz="1100"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100" dirty="0" smtClean="0">
                    <a:solidFill>
                      <a:schemeClr val="tx1">
                        <a:lumMod val="75000"/>
                        <a:lumOff val="25000"/>
                      </a:schemeClr>
                    </a:solidFill>
                    <a:latin typeface="微软雅黑" pitchFamily="34" charset="-122"/>
                    <a:ea typeface="微软雅黑" pitchFamily="34" charset="-122"/>
                  </a:rPr>
                  <a:t>单击此处</a:t>
                </a:r>
                <a:r>
                  <a:rPr lang="zh-CN" altLang="en-US" sz="1100" dirty="0">
                    <a:solidFill>
                      <a:schemeClr val="tx1">
                        <a:lumMod val="75000"/>
                        <a:lumOff val="25000"/>
                      </a:schemeClr>
                    </a:solidFill>
                    <a:latin typeface="微软雅黑" pitchFamily="34" charset="-122"/>
                    <a:ea typeface="微软雅黑" pitchFamily="34" charset="-122"/>
                  </a:rPr>
                  <a:t>添加</a:t>
                </a:r>
                <a:r>
                  <a:rPr lang="zh-CN" altLang="en-US" sz="1100" dirty="0" smtClean="0">
                    <a:solidFill>
                      <a:schemeClr val="tx1">
                        <a:lumMod val="75000"/>
                        <a:lumOff val="25000"/>
                      </a:schemeClr>
                    </a:solidFill>
                    <a:latin typeface="微软雅黑" pitchFamily="34" charset="-122"/>
                    <a:ea typeface="微软雅黑" pitchFamily="34" charset="-122"/>
                  </a:rPr>
                  <a:t>文本 单击</a:t>
                </a:r>
                <a:r>
                  <a:rPr lang="zh-CN" altLang="en-US" sz="1100" dirty="0">
                    <a:solidFill>
                      <a:schemeClr val="tx1">
                        <a:lumMod val="75000"/>
                        <a:lumOff val="25000"/>
                      </a:schemeClr>
                    </a:solidFill>
                    <a:latin typeface="微软雅黑" pitchFamily="34" charset="-122"/>
                    <a:ea typeface="微软雅黑" pitchFamily="34" charset="-122"/>
                  </a:rPr>
                  <a:t>此处添加</a:t>
                </a:r>
                <a:r>
                  <a:rPr lang="zh-CN" altLang="en-US" sz="1100" dirty="0" smtClean="0">
                    <a:solidFill>
                      <a:schemeClr val="tx1">
                        <a:lumMod val="75000"/>
                        <a:lumOff val="25000"/>
                      </a:schemeClr>
                    </a:solidFill>
                    <a:latin typeface="微软雅黑" pitchFamily="34" charset="-122"/>
                    <a:ea typeface="微软雅黑" pitchFamily="34" charset="-122"/>
                  </a:rPr>
                  <a:t>文本</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53" name="TextBox 52"/>
              <p:cNvSpPr txBox="1"/>
              <p:nvPr/>
            </p:nvSpPr>
            <p:spPr>
              <a:xfrm>
                <a:off x="2195736" y="481088"/>
                <a:ext cx="1645998" cy="382785"/>
              </a:xfrm>
              <a:prstGeom prst="rect">
                <a:avLst/>
              </a:prstGeom>
              <a:noFill/>
            </p:spPr>
            <p:txBody>
              <a:bodyPr wrap="square" rtlCol="0">
                <a:spAutoFit/>
              </a:bodyPr>
              <a:lstStyle/>
              <a:p>
                <a:r>
                  <a:rPr lang="zh-CN" altLang="en-US" sz="1400" b="1" dirty="0" smtClean="0"/>
                  <a:t>单击填</a:t>
                </a:r>
                <a:r>
                  <a:rPr lang="zh-CN" altLang="en-US" sz="1400" b="1" dirty="0"/>
                  <a:t>加标题</a:t>
                </a:r>
              </a:p>
            </p:txBody>
          </p:sp>
        </p:grpSp>
        <p:sp>
          <p:nvSpPr>
            <p:cNvPr id="48" name="Freeform 34"/>
            <p:cNvSpPr>
              <a:spLocks noEditPoints="1"/>
            </p:cNvSpPr>
            <p:nvPr/>
          </p:nvSpPr>
          <p:spPr bwMode="auto">
            <a:xfrm>
              <a:off x="3699880" y="868563"/>
              <a:ext cx="496454" cy="582866"/>
            </a:xfrm>
            <a:custGeom>
              <a:avLst/>
              <a:gdLst>
                <a:gd name="T0" fmla="*/ 379 w 498"/>
                <a:gd name="T1" fmla="*/ 0 h 586"/>
                <a:gd name="T2" fmla="*/ 444 w 498"/>
                <a:gd name="T3" fmla="*/ 65 h 586"/>
                <a:gd name="T4" fmla="*/ 416 w 498"/>
                <a:gd name="T5" fmla="*/ 231 h 586"/>
                <a:gd name="T6" fmla="*/ 405 w 498"/>
                <a:gd name="T7" fmla="*/ 38 h 586"/>
                <a:gd name="T8" fmla="*/ 125 w 498"/>
                <a:gd name="T9" fmla="*/ 27 h 586"/>
                <a:gd name="T10" fmla="*/ 167 w 498"/>
                <a:gd name="T11" fmla="*/ 81 h 586"/>
                <a:gd name="T12" fmla="*/ 27 w 498"/>
                <a:gd name="T13" fmla="*/ 249 h 586"/>
                <a:gd name="T14" fmla="*/ 39 w 498"/>
                <a:gd name="T15" fmla="*/ 531 h 586"/>
                <a:gd name="T16" fmla="*/ 148 w 498"/>
                <a:gd name="T17" fmla="*/ 542 h 586"/>
                <a:gd name="T18" fmla="*/ 65 w 498"/>
                <a:gd name="T19" fmla="*/ 570 h 586"/>
                <a:gd name="T20" fmla="*/ 0 w 498"/>
                <a:gd name="T21" fmla="*/ 505 h 586"/>
                <a:gd name="T22" fmla="*/ 1 w 498"/>
                <a:gd name="T23" fmla="*/ 238 h 586"/>
                <a:gd name="T24" fmla="*/ 76 w 498"/>
                <a:gd name="T25" fmla="*/ 7 h 586"/>
                <a:gd name="T26" fmla="*/ 76 w 498"/>
                <a:gd name="T27" fmla="*/ 7 h 586"/>
                <a:gd name="T28" fmla="*/ 76 w 498"/>
                <a:gd name="T29" fmla="*/ 6 h 586"/>
                <a:gd name="T30" fmla="*/ 79 w 498"/>
                <a:gd name="T31" fmla="*/ 3 h 586"/>
                <a:gd name="T32" fmla="*/ 79 w 498"/>
                <a:gd name="T33" fmla="*/ 3 h 586"/>
                <a:gd name="T34" fmla="*/ 79 w 498"/>
                <a:gd name="T35" fmla="*/ 3 h 586"/>
                <a:gd name="T36" fmla="*/ 80 w 498"/>
                <a:gd name="T37" fmla="*/ 3 h 586"/>
                <a:gd name="T38" fmla="*/ 84 w 498"/>
                <a:gd name="T39" fmla="*/ 0 h 586"/>
                <a:gd name="T40" fmla="*/ 84 w 498"/>
                <a:gd name="T41" fmla="*/ 0 h 586"/>
                <a:gd name="T42" fmla="*/ 85 w 498"/>
                <a:gd name="T43" fmla="*/ 0 h 586"/>
                <a:gd name="T44" fmla="*/ 85 w 498"/>
                <a:gd name="T45" fmla="*/ 0 h 586"/>
                <a:gd name="T46" fmla="*/ 85 w 498"/>
                <a:gd name="T47" fmla="*/ 0 h 586"/>
                <a:gd name="T48" fmla="*/ 86 w 498"/>
                <a:gd name="T49" fmla="*/ 0 h 586"/>
                <a:gd name="T50" fmla="*/ 88 w 498"/>
                <a:gd name="T51" fmla="*/ 0 h 586"/>
                <a:gd name="T52" fmla="*/ 82 w 498"/>
                <a:gd name="T53" fmla="*/ 398 h 586"/>
                <a:gd name="T54" fmla="*/ 225 w 498"/>
                <a:gd name="T55" fmla="*/ 376 h 586"/>
                <a:gd name="T56" fmla="*/ 82 w 498"/>
                <a:gd name="T57" fmla="*/ 316 h 586"/>
                <a:gd name="T58" fmla="*/ 225 w 498"/>
                <a:gd name="T59" fmla="*/ 338 h 586"/>
                <a:gd name="T60" fmla="*/ 82 w 498"/>
                <a:gd name="T61" fmla="*/ 316 h 586"/>
                <a:gd name="T62" fmla="*/ 82 w 498"/>
                <a:gd name="T63" fmla="*/ 282 h 586"/>
                <a:gd name="T64" fmla="*/ 369 w 498"/>
                <a:gd name="T65" fmla="*/ 260 h 586"/>
                <a:gd name="T66" fmla="*/ 230 w 498"/>
                <a:gd name="T67" fmla="*/ 191 h 586"/>
                <a:gd name="T68" fmla="*/ 369 w 498"/>
                <a:gd name="T69" fmla="*/ 213 h 586"/>
                <a:gd name="T70" fmla="*/ 230 w 498"/>
                <a:gd name="T71" fmla="*/ 191 h 586"/>
                <a:gd name="T72" fmla="*/ 230 w 498"/>
                <a:gd name="T73" fmla="*/ 152 h 586"/>
                <a:gd name="T74" fmla="*/ 369 w 498"/>
                <a:gd name="T75" fmla="*/ 130 h 586"/>
                <a:gd name="T76" fmla="*/ 230 w 498"/>
                <a:gd name="T77" fmla="*/ 75 h 586"/>
                <a:gd name="T78" fmla="*/ 369 w 498"/>
                <a:gd name="T79" fmla="*/ 97 h 586"/>
                <a:gd name="T80" fmla="*/ 230 w 498"/>
                <a:gd name="T81" fmla="*/ 75 h 586"/>
                <a:gd name="T82" fmla="*/ 208 w 498"/>
                <a:gd name="T83" fmla="*/ 482 h 586"/>
                <a:gd name="T84" fmla="*/ 498 w 498"/>
                <a:gd name="T85" fmla="*/ 326 h 586"/>
                <a:gd name="T86" fmla="*/ 200 w 498"/>
                <a:gd name="T87" fmla="*/ 492 h 586"/>
                <a:gd name="T88" fmla="*/ 196 w 498"/>
                <a:gd name="T89" fmla="*/ 586 h 586"/>
                <a:gd name="T90" fmla="*/ 200 w 498"/>
                <a:gd name="T91" fmla="*/ 492 h 586"/>
                <a:gd name="T92" fmla="*/ 416 w 498"/>
                <a:gd name="T93" fmla="*/ 453 h 586"/>
                <a:gd name="T94" fmla="*/ 405 w 498"/>
                <a:gd name="T95" fmla="*/ 531 h 586"/>
                <a:gd name="T96" fmla="*/ 326 w 498"/>
                <a:gd name="T97" fmla="*/ 542 h 586"/>
                <a:gd name="T98" fmla="*/ 322 w 498"/>
                <a:gd name="T99" fmla="*/ 570 h 586"/>
                <a:gd name="T100" fmla="*/ 425 w 498"/>
                <a:gd name="T101" fmla="*/ 551 h 586"/>
                <a:gd name="T102" fmla="*/ 444 w 498"/>
                <a:gd name="T103" fmla="*/ 426 h 586"/>
                <a:gd name="T104" fmla="*/ 137 w 498"/>
                <a:gd name="T105" fmla="*/ 74 h 586"/>
                <a:gd name="T106" fmla="*/ 49 w 498"/>
                <a:gd name="T107" fmla="*/ 180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98" h="586">
                  <a:moveTo>
                    <a:pt x="88" y="0"/>
                  </a:moveTo>
                  <a:cubicBezTo>
                    <a:pt x="379" y="0"/>
                    <a:pt x="379" y="0"/>
                    <a:pt x="379" y="0"/>
                  </a:cubicBezTo>
                  <a:cubicBezTo>
                    <a:pt x="397" y="0"/>
                    <a:pt x="413" y="7"/>
                    <a:pt x="425" y="19"/>
                  </a:cubicBezTo>
                  <a:cubicBezTo>
                    <a:pt x="437" y="31"/>
                    <a:pt x="444" y="47"/>
                    <a:pt x="444" y="65"/>
                  </a:cubicBezTo>
                  <a:cubicBezTo>
                    <a:pt x="444" y="204"/>
                    <a:pt x="444" y="204"/>
                    <a:pt x="444" y="204"/>
                  </a:cubicBezTo>
                  <a:cubicBezTo>
                    <a:pt x="416" y="231"/>
                    <a:pt x="416" y="231"/>
                    <a:pt x="416" y="231"/>
                  </a:cubicBezTo>
                  <a:cubicBezTo>
                    <a:pt x="416" y="65"/>
                    <a:pt x="416" y="65"/>
                    <a:pt x="416" y="65"/>
                  </a:cubicBezTo>
                  <a:cubicBezTo>
                    <a:pt x="416" y="55"/>
                    <a:pt x="412" y="45"/>
                    <a:pt x="405" y="38"/>
                  </a:cubicBezTo>
                  <a:cubicBezTo>
                    <a:pt x="398" y="31"/>
                    <a:pt x="389" y="27"/>
                    <a:pt x="379" y="27"/>
                  </a:cubicBezTo>
                  <a:cubicBezTo>
                    <a:pt x="125" y="27"/>
                    <a:pt x="125" y="27"/>
                    <a:pt x="125" y="27"/>
                  </a:cubicBezTo>
                  <a:cubicBezTo>
                    <a:pt x="166" y="62"/>
                    <a:pt x="166" y="62"/>
                    <a:pt x="166" y="62"/>
                  </a:cubicBezTo>
                  <a:cubicBezTo>
                    <a:pt x="171" y="67"/>
                    <a:pt x="172" y="75"/>
                    <a:pt x="167" y="81"/>
                  </a:cubicBezTo>
                  <a:cubicBezTo>
                    <a:pt x="167" y="81"/>
                    <a:pt x="167" y="81"/>
                    <a:pt x="167" y="81"/>
                  </a:cubicBezTo>
                  <a:cubicBezTo>
                    <a:pt x="27" y="249"/>
                    <a:pt x="27" y="249"/>
                    <a:pt x="27" y="249"/>
                  </a:cubicBezTo>
                  <a:cubicBezTo>
                    <a:pt x="27" y="505"/>
                    <a:pt x="27" y="505"/>
                    <a:pt x="27" y="505"/>
                  </a:cubicBezTo>
                  <a:cubicBezTo>
                    <a:pt x="27" y="515"/>
                    <a:pt x="32" y="524"/>
                    <a:pt x="39" y="531"/>
                  </a:cubicBezTo>
                  <a:cubicBezTo>
                    <a:pt x="45" y="538"/>
                    <a:pt x="55" y="542"/>
                    <a:pt x="65" y="542"/>
                  </a:cubicBezTo>
                  <a:cubicBezTo>
                    <a:pt x="148" y="542"/>
                    <a:pt x="148" y="542"/>
                    <a:pt x="148" y="542"/>
                  </a:cubicBezTo>
                  <a:cubicBezTo>
                    <a:pt x="139" y="570"/>
                    <a:pt x="139" y="570"/>
                    <a:pt x="139" y="570"/>
                  </a:cubicBezTo>
                  <a:cubicBezTo>
                    <a:pt x="65" y="570"/>
                    <a:pt x="65" y="570"/>
                    <a:pt x="65" y="570"/>
                  </a:cubicBezTo>
                  <a:cubicBezTo>
                    <a:pt x="47" y="570"/>
                    <a:pt x="31" y="563"/>
                    <a:pt x="19" y="551"/>
                  </a:cubicBezTo>
                  <a:cubicBezTo>
                    <a:pt x="7" y="539"/>
                    <a:pt x="0" y="522"/>
                    <a:pt x="0" y="505"/>
                  </a:cubicBezTo>
                  <a:cubicBezTo>
                    <a:pt x="0" y="244"/>
                    <a:pt x="0" y="244"/>
                    <a:pt x="0" y="244"/>
                  </a:cubicBezTo>
                  <a:cubicBezTo>
                    <a:pt x="0" y="242"/>
                    <a:pt x="0" y="240"/>
                    <a:pt x="1" y="238"/>
                  </a:cubicBezTo>
                  <a:cubicBezTo>
                    <a:pt x="75" y="9"/>
                    <a:pt x="75" y="9"/>
                    <a:pt x="75" y="9"/>
                  </a:cubicBezTo>
                  <a:cubicBezTo>
                    <a:pt x="75" y="8"/>
                    <a:pt x="76" y="8"/>
                    <a:pt x="76" y="7"/>
                  </a:cubicBezTo>
                  <a:cubicBezTo>
                    <a:pt x="76" y="7"/>
                    <a:pt x="76" y="7"/>
                    <a:pt x="76" y="7"/>
                  </a:cubicBezTo>
                  <a:cubicBezTo>
                    <a:pt x="76" y="7"/>
                    <a:pt x="76" y="7"/>
                    <a:pt x="76" y="7"/>
                  </a:cubicBezTo>
                  <a:cubicBezTo>
                    <a:pt x="76" y="7"/>
                    <a:pt x="76" y="7"/>
                    <a:pt x="76" y="7"/>
                  </a:cubicBezTo>
                  <a:cubicBezTo>
                    <a:pt x="76" y="6"/>
                    <a:pt x="76" y="6"/>
                    <a:pt x="76" y="6"/>
                  </a:cubicBezTo>
                  <a:cubicBezTo>
                    <a:pt x="76" y="6"/>
                    <a:pt x="76" y="6"/>
                    <a:pt x="76" y="6"/>
                  </a:cubicBezTo>
                  <a:cubicBezTo>
                    <a:pt x="77" y="5"/>
                    <a:pt x="78" y="4"/>
                    <a:pt x="79" y="3"/>
                  </a:cubicBezTo>
                  <a:cubicBezTo>
                    <a:pt x="79" y="3"/>
                    <a:pt x="79" y="3"/>
                    <a:pt x="79" y="3"/>
                  </a:cubicBezTo>
                  <a:cubicBezTo>
                    <a:pt x="79" y="3"/>
                    <a:pt x="79" y="3"/>
                    <a:pt x="79" y="3"/>
                  </a:cubicBezTo>
                  <a:cubicBezTo>
                    <a:pt x="79" y="3"/>
                    <a:pt x="79" y="3"/>
                    <a:pt x="79" y="3"/>
                  </a:cubicBezTo>
                  <a:cubicBezTo>
                    <a:pt x="79" y="3"/>
                    <a:pt x="79" y="3"/>
                    <a:pt x="79" y="3"/>
                  </a:cubicBezTo>
                  <a:cubicBezTo>
                    <a:pt x="80" y="3"/>
                    <a:pt x="80" y="3"/>
                    <a:pt x="80" y="3"/>
                  </a:cubicBezTo>
                  <a:cubicBezTo>
                    <a:pt x="80" y="3"/>
                    <a:pt x="80" y="3"/>
                    <a:pt x="80" y="3"/>
                  </a:cubicBezTo>
                  <a:cubicBezTo>
                    <a:pt x="80" y="2"/>
                    <a:pt x="80" y="2"/>
                    <a:pt x="80" y="2"/>
                  </a:cubicBezTo>
                  <a:cubicBezTo>
                    <a:pt x="81" y="2"/>
                    <a:pt x="82" y="1"/>
                    <a:pt x="84" y="0"/>
                  </a:cubicBezTo>
                  <a:cubicBezTo>
                    <a:pt x="84" y="0"/>
                    <a:pt x="84" y="0"/>
                    <a:pt x="84" y="0"/>
                  </a:cubicBezTo>
                  <a:cubicBezTo>
                    <a:pt x="84" y="0"/>
                    <a:pt x="84" y="0"/>
                    <a:pt x="84" y="0"/>
                  </a:cubicBezTo>
                  <a:cubicBezTo>
                    <a:pt x="84" y="0"/>
                    <a:pt x="84" y="0"/>
                    <a:pt x="84" y="0"/>
                  </a:cubicBezTo>
                  <a:cubicBezTo>
                    <a:pt x="85" y="0"/>
                    <a:pt x="85" y="0"/>
                    <a:pt x="85" y="0"/>
                  </a:cubicBezTo>
                  <a:cubicBezTo>
                    <a:pt x="85" y="0"/>
                    <a:pt x="85" y="0"/>
                    <a:pt x="85" y="0"/>
                  </a:cubicBezTo>
                  <a:cubicBezTo>
                    <a:pt x="85" y="0"/>
                    <a:pt x="85" y="0"/>
                    <a:pt x="85" y="0"/>
                  </a:cubicBezTo>
                  <a:cubicBezTo>
                    <a:pt x="85" y="0"/>
                    <a:pt x="85" y="0"/>
                    <a:pt x="85" y="0"/>
                  </a:cubicBezTo>
                  <a:cubicBezTo>
                    <a:pt x="85" y="0"/>
                    <a:pt x="85" y="0"/>
                    <a:pt x="85" y="0"/>
                  </a:cubicBezTo>
                  <a:cubicBezTo>
                    <a:pt x="86" y="0"/>
                    <a:pt x="86" y="0"/>
                    <a:pt x="86" y="0"/>
                  </a:cubicBezTo>
                  <a:cubicBezTo>
                    <a:pt x="86" y="0"/>
                    <a:pt x="86" y="0"/>
                    <a:pt x="86" y="0"/>
                  </a:cubicBezTo>
                  <a:cubicBezTo>
                    <a:pt x="87" y="0"/>
                    <a:pt x="87" y="0"/>
                    <a:pt x="88" y="0"/>
                  </a:cubicBezTo>
                  <a:cubicBezTo>
                    <a:pt x="88" y="0"/>
                    <a:pt x="88" y="0"/>
                    <a:pt x="88" y="0"/>
                  </a:cubicBezTo>
                  <a:close/>
                  <a:moveTo>
                    <a:pt x="82" y="376"/>
                  </a:moveTo>
                  <a:cubicBezTo>
                    <a:pt x="82" y="398"/>
                    <a:pt x="82" y="398"/>
                    <a:pt x="82" y="398"/>
                  </a:cubicBezTo>
                  <a:cubicBezTo>
                    <a:pt x="225" y="398"/>
                    <a:pt x="225" y="398"/>
                    <a:pt x="225" y="398"/>
                  </a:cubicBezTo>
                  <a:cubicBezTo>
                    <a:pt x="225" y="376"/>
                    <a:pt x="225" y="376"/>
                    <a:pt x="225" y="376"/>
                  </a:cubicBezTo>
                  <a:cubicBezTo>
                    <a:pt x="82" y="376"/>
                    <a:pt x="82" y="376"/>
                    <a:pt x="82" y="376"/>
                  </a:cubicBezTo>
                  <a:close/>
                  <a:moveTo>
                    <a:pt x="82" y="316"/>
                  </a:moveTo>
                  <a:cubicBezTo>
                    <a:pt x="82" y="338"/>
                    <a:pt x="82" y="338"/>
                    <a:pt x="82" y="338"/>
                  </a:cubicBezTo>
                  <a:cubicBezTo>
                    <a:pt x="225" y="338"/>
                    <a:pt x="225" y="338"/>
                    <a:pt x="225" y="338"/>
                  </a:cubicBezTo>
                  <a:cubicBezTo>
                    <a:pt x="225" y="316"/>
                    <a:pt x="225" y="316"/>
                    <a:pt x="225" y="316"/>
                  </a:cubicBezTo>
                  <a:cubicBezTo>
                    <a:pt x="82" y="316"/>
                    <a:pt x="82" y="316"/>
                    <a:pt x="82" y="316"/>
                  </a:cubicBezTo>
                  <a:close/>
                  <a:moveTo>
                    <a:pt x="82" y="260"/>
                  </a:moveTo>
                  <a:cubicBezTo>
                    <a:pt x="82" y="282"/>
                    <a:pt x="82" y="282"/>
                    <a:pt x="82" y="282"/>
                  </a:cubicBezTo>
                  <a:cubicBezTo>
                    <a:pt x="369" y="282"/>
                    <a:pt x="369" y="282"/>
                    <a:pt x="369" y="282"/>
                  </a:cubicBezTo>
                  <a:cubicBezTo>
                    <a:pt x="369" y="260"/>
                    <a:pt x="369" y="260"/>
                    <a:pt x="369" y="260"/>
                  </a:cubicBezTo>
                  <a:cubicBezTo>
                    <a:pt x="82" y="260"/>
                    <a:pt x="82" y="260"/>
                    <a:pt x="82" y="260"/>
                  </a:cubicBezTo>
                  <a:close/>
                  <a:moveTo>
                    <a:pt x="230" y="191"/>
                  </a:moveTo>
                  <a:cubicBezTo>
                    <a:pt x="230" y="213"/>
                    <a:pt x="230" y="213"/>
                    <a:pt x="230" y="213"/>
                  </a:cubicBezTo>
                  <a:cubicBezTo>
                    <a:pt x="369" y="213"/>
                    <a:pt x="369" y="213"/>
                    <a:pt x="369" y="213"/>
                  </a:cubicBezTo>
                  <a:cubicBezTo>
                    <a:pt x="369" y="191"/>
                    <a:pt x="369" y="191"/>
                    <a:pt x="369" y="191"/>
                  </a:cubicBezTo>
                  <a:cubicBezTo>
                    <a:pt x="230" y="191"/>
                    <a:pt x="230" y="191"/>
                    <a:pt x="230" y="191"/>
                  </a:cubicBezTo>
                  <a:close/>
                  <a:moveTo>
                    <a:pt x="230" y="130"/>
                  </a:moveTo>
                  <a:cubicBezTo>
                    <a:pt x="230" y="152"/>
                    <a:pt x="230" y="152"/>
                    <a:pt x="230" y="152"/>
                  </a:cubicBezTo>
                  <a:cubicBezTo>
                    <a:pt x="369" y="152"/>
                    <a:pt x="369" y="152"/>
                    <a:pt x="369" y="152"/>
                  </a:cubicBezTo>
                  <a:cubicBezTo>
                    <a:pt x="369" y="130"/>
                    <a:pt x="369" y="130"/>
                    <a:pt x="369" y="130"/>
                  </a:cubicBezTo>
                  <a:cubicBezTo>
                    <a:pt x="230" y="130"/>
                    <a:pt x="230" y="130"/>
                    <a:pt x="230" y="130"/>
                  </a:cubicBezTo>
                  <a:close/>
                  <a:moveTo>
                    <a:pt x="230" y="75"/>
                  </a:moveTo>
                  <a:cubicBezTo>
                    <a:pt x="230" y="97"/>
                    <a:pt x="230" y="97"/>
                    <a:pt x="230" y="97"/>
                  </a:cubicBezTo>
                  <a:cubicBezTo>
                    <a:pt x="369" y="97"/>
                    <a:pt x="369" y="97"/>
                    <a:pt x="369" y="97"/>
                  </a:cubicBezTo>
                  <a:cubicBezTo>
                    <a:pt x="369" y="75"/>
                    <a:pt x="369" y="75"/>
                    <a:pt x="369" y="75"/>
                  </a:cubicBezTo>
                  <a:cubicBezTo>
                    <a:pt x="230" y="75"/>
                    <a:pt x="230" y="75"/>
                    <a:pt x="230" y="75"/>
                  </a:cubicBezTo>
                  <a:close/>
                  <a:moveTo>
                    <a:pt x="431" y="259"/>
                  </a:moveTo>
                  <a:cubicBezTo>
                    <a:pt x="208" y="482"/>
                    <a:pt x="208" y="482"/>
                    <a:pt x="208" y="482"/>
                  </a:cubicBezTo>
                  <a:cubicBezTo>
                    <a:pt x="275" y="549"/>
                    <a:pt x="275" y="549"/>
                    <a:pt x="275" y="549"/>
                  </a:cubicBezTo>
                  <a:cubicBezTo>
                    <a:pt x="498" y="326"/>
                    <a:pt x="498" y="326"/>
                    <a:pt x="498" y="326"/>
                  </a:cubicBezTo>
                  <a:cubicBezTo>
                    <a:pt x="431" y="259"/>
                    <a:pt x="431" y="259"/>
                    <a:pt x="431" y="259"/>
                  </a:cubicBezTo>
                  <a:close/>
                  <a:moveTo>
                    <a:pt x="200" y="492"/>
                  </a:moveTo>
                  <a:cubicBezTo>
                    <a:pt x="174" y="565"/>
                    <a:pt x="174" y="565"/>
                    <a:pt x="174" y="565"/>
                  </a:cubicBezTo>
                  <a:cubicBezTo>
                    <a:pt x="196" y="586"/>
                    <a:pt x="196" y="586"/>
                    <a:pt x="196" y="586"/>
                  </a:cubicBezTo>
                  <a:cubicBezTo>
                    <a:pt x="266" y="558"/>
                    <a:pt x="266" y="558"/>
                    <a:pt x="266" y="558"/>
                  </a:cubicBezTo>
                  <a:cubicBezTo>
                    <a:pt x="200" y="492"/>
                    <a:pt x="200" y="492"/>
                    <a:pt x="200" y="492"/>
                  </a:cubicBezTo>
                  <a:close/>
                  <a:moveTo>
                    <a:pt x="444" y="426"/>
                  </a:moveTo>
                  <a:cubicBezTo>
                    <a:pt x="416" y="453"/>
                    <a:pt x="416" y="453"/>
                    <a:pt x="416" y="453"/>
                  </a:cubicBezTo>
                  <a:cubicBezTo>
                    <a:pt x="416" y="505"/>
                    <a:pt x="416" y="505"/>
                    <a:pt x="416" y="505"/>
                  </a:cubicBezTo>
                  <a:cubicBezTo>
                    <a:pt x="416" y="515"/>
                    <a:pt x="412" y="524"/>
                    <a:pt x="405" y="531"/>
                  </a:cubicBezTo>
                  <a:cubicBezTo>
                    <a:pt x="398" y="538"/>
                    <a:pt x="389" y="542"/>
                    <a:pt x="379" y="542"/>
                  </a:cubicBezTo>
                  <a:cubicBezTo>
                    <a:pt x="326" y="542"/>
                    <a:pt x="326" y="542"/>
                    <a:pt x="326" y="542"/>
                  </a:cubicBezTo>
                  <a:cubicBezTo>
                    <a:pt x="310" y="558"/>
                    <a:pt x="310" y="558"/>
                    <a:pt x="310" y="558"/>
                  </a:cubicBezTo>
                  <a:cubicBezTo>
                    <a:pt x="322" y="570"/>
                    <a:pt x="322" y="570"/>
                    <a:pt x="322" y="570"/>
                  </a:cubicBezTo>
                  <a:cubicBezTo>
                    <a:pt x="379" y="570"/>
                    <a:pt x="379" y="570"/>
                    <a:pt x="379" y="570"/>
                  </a:cubicBezTo>
                  <a:cubicBezTo>
                    <a:pt x="397" y="570"/>
                    <a:pt x="413" y="563"/>
                    <a:pt x="425" y="551"/>
                  </a:cubicBezTo>
                  <a:cubicBezTo>
                    <a:pt x="437" y="539"/>
                    <a:pt x="444" y="522"/>
                    <a:pt x="444" y="505"/>
                  </a:cubicBezTo>
                  <a:cubicBezTo>
                    <a:pt x="444" y="426"/>
                    <a:pt x="444" y="426"/>
                    <a:pt x="444" y="426"/>
                  </a:cubicBezTo>
                  <a:close/>
                  <a:moveTo>
                    <a:pt x="49" y="180"/>
                  </a:moveTo>
                  <a:cubicBezTo>
                    <a:pt x="137" y="74"/>
                    <a:pt x="137" y="74"/>
                    <a:pt x="137" y="74"/>
                  </a:cubicBezTo>
                  <a:cubicBezTo>
                    <a:pt x="95" y="37"/>
                    <a:pt x="95" y="37"/>
                    <a:pt x="95" y="37"/>
                  </a:cubicBezTo>
                  <a:lnTo>
                    <a:pt x="49" y="18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600"/>
            </a:p>
          </p:txBody>
        </p:sp>
      </p:grpSp>
      <p:grpSp>
        <p:nvGrpSpPr>
          <p:cNvPr id="54" name="Group 46"/>
          <p:cNvGrpSpPr/>
          <p:nvPr/>
        </p:nvGrpSpPr>
        <p:grpSpPr>
          <a:xfrm>
            <a:off x="5816502" y="847546"/>
            <a:ext cx="2355898" cy="4435365"/>
            <a:chOff x="3379546" y="1676400"/>
            <a:chExt cx="2141779" cy="4032250"/>
          </a:xfrm>
        </p:grpSpPr>
        <p:sp>
          <p:nvSpPr>
            <p:cNvPr id="55" name="Freeform 8"/>
            <p:cNvSpPr>
              <a:spLocks/>
            </p:cNvSpPr>
            <p:nvPr/>
          </p:nvSpPr>
          <p:spPr bwMode="auto">
            <a:xfrm>
              <a:off x="3601762" y="3219025"/>
              <a:ext cx="563563" cy="2482850"/>
            </a:xfrm>
            <a:custGeom>
              <a:avLst/>
              <a:gdLst/>
              <a:ahLst/>
              <a:cxnLst>
                <a:cxn ang="0">
                  <a:pos x="156" y="95"/>
                </a:cxn>
                <a:cxn ang="0">
                  <a:pos x="0" y="1512"/>
                </a:cxn>
                <a:cxn ang="0">
                  <a:pos x="192" y="1564"/>
                </a:cxn>
                <a:cxn ang="0">
                  <a:pos x="355" y="0"/>
                </a:cxn>
                <a:cxn ang="0">
                  <a:pos x="156" y="95"/>
                </a:cxn>
              </a:cxnLst>
              <a:rect l="0" t="0" r="r" b="b"/>
              <a:pathLst>
                <a:path w="355" h="1564">
                  <a:moveTo>
                    <a:pt x="156" y="95"/>
                  </a:moveTo>
                  <a:lnTo>
                    <a:pt x="0" y="1512"/>
                  </a:lnTo>
                  <a:lnTo>
                    <a:pt x="192" y="1564"/>
                  </a:lnTo>
                  <a:lnTo>
                    <a:pt x="355" y="0"/>
                  </a:lnTo>
                  <a:lnTo>
                    <a:pt x="156" y="95"/>
                  </a:lnTo>
                  <a:close/>
                </a:path>
              </a:pathLst>
            </a:custGeom>
            <a:solidFill>
              <a:srgbClr val="6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6" name="Freeform 9"/>
            <p:cNvSpPr>
              <a:spLocks/>
            </p:cNvSpPr>
            <p:nvPr/>
          </p:nvSpPr>
          <p:spPr bwMode="auto">
            <a:xfrm>
              <a:off x="5070726" y="3338485"/>
              <a:ext cx="450599" cy="261854"/>
            </a:xfrm>
            <a:custGeom>
              <a:avLst/>
              <a:gdLst/>
              <a:ahLst/>
              <a:cxnLst>
                <a:cxn ang="0">
                  <a:pos x="248" y="31"/>
                </a:cxn>
                <a:cxn ang="0">
                  <a:pos x="9" y="107"/>
                </a:cxn>
                <a:cxn ang="0">
                  <a:pos x="0" y="0"/>
                </a:cxn>
                <a:cxn ang="0">
                  <a:pos x="248" y="31"/>
                </a:cxn>
              </a:cxnLst>
              <a:rect l="0" t="0" r="r" b="b"/>
              <a:pathLst>
                <a:path w="248" h="107">
                  <a:moveTo>
                    <a:pt x="248" y="31"/>
                  </a:moveTo>
                  <a:lnTo>
                    <a:pt x="9" y="107"/>
                  </a:lnTo>
                  <a:lnTo>
                    <a:pt x="0" y="0"/>
                  </a:lnTo>
                  <a:lnTo>
                    <a:pt x="248" y="31"/>
                  </a:lnTo>
                  <a:close/>
                </a:path>
              </a:pathLst>
            </a:custGeom>
            <a:solidFill>
              <a:schemeClr val="bg2">
                <a:lumMod val="5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7" name="Freeform 10"/>
            <p:cNvSpPr>
              <a:spLocks/>
            </p:cNvSpPr>
            <p:nvPr/>
          </p:nvSpPr>
          <p:spPr bwMode="auto">
            <a:xfrm>
              <a:off x="3380743" y="3143250"/>
              <a:ext cx="784225" cy="233363"/>
            </a:xfrm>
            <a:custGeom>
              <a:avLst/>
              <a:gdLst/>
              <a:ahLst/>
              <a:cxnLst>
                <a:cxn ang="0">
                  <a:pos x="182" y="0"/>
                </a:cxn>
                <a:cxn ang="0">
                  <a:pos x="0" y="104"/>
                </a:cxn>
                <a:cxn ang="0">
                  <a:pos x="295" y="147"/>
                </a:cxn>
                <a:cxn ang="0">
                  <a:pos x="494" y="52"/>
                </a:cxn>
                <a:cxn ang="0">
                  <a:pos x="182" y="0"/>
                </a:cxn>
              </a:cxnLst>
              <a:rect l="0" t="0" r="r" b="b"/>
              <a:pathLst>
                <a:path w="494" h="147">
                  <a:moveTo>
                    <a:pt x="182" y="0"/>
                  </a:moveTo>
                  <a:lnTo>
                    <a:pt x="0" y="104"/>
                  </a:lnTo>
                  <a:lnTo>
                    <a:pt x="295" y="147"/>
                  </a:lnTo>
                  <a:lnTo>
                    <a:pt x="494" y="52"/>
                  </a:lnTo>
                  <a:lnTo>
                    <a:pt x="182" y="0"/>
                  </a:lnTo>
                  <a:close/>
                </a:path>
              </a:pathLst>
            </a:custGeom>
            <a:solidFill>
              <a:schemeClr val="bg2">
                <a:lumMod val="5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8" name="Freeform 11"/>
            <p:cNvSpPr>
              <a:spLocks/>
            </p:cNvSpPr>
            <p:nvPr/>
          </p:nvSpPr>
          <p:spPr bwMode="auto">
            <a:xfrm>
              <a:off x="3379546" y="1677817"/>
              <a:ext cx="1312863" cy="1631950"/>
            </a:xfrm>
            <a:custGeom>
              <a:avLst/>
              <a:gdLst/>
              <a:ahLst/>
              <a:cxnLst>
                <a:cxn ang="0">
                  <a:pos x="631" y="135"/>
                </a:cxn>
                <a:cxn ang="0">
                  <a:pos x="0" y="1028"/>
                </a:cxn>
                <a:cxn ang="0">
                  <a:pos x="182" y="924"/>
                </a:cxn>
                <a:cxn ang="0">
                  <a:pos x="827" y="0"/>
                </a:cxn>
                <a:cxn ang="0">
                  <a:pos x="631" y="135"/>
                </a:cxn>
              </a:cxnLst>
              <a:rect l="0" t="0" r="r" b="b"/>
              <a:pathLst>
                <a:path w="827" h="1028">
                  <a:moveTo>
                    <a:pt x="631" y="135"/>
                  </a:moveTo>
                  <a:lnTo>
                    <a:pt x="0" y="1028"/>
                  </a:lnTo>
                  <a:lnTo>
                    <a:pt x="182" y="924"/>
                  </a:lnTo>
                  <a:lnTo>
                    <a:pt x="827" y="0"/>
                  </a:lnTo>
                  <a:lnTo>
                    <a:pt x="631" y="135"/>
                  </a:lnTo>
                  <a:close/>
                </a:path>
              </a:pathLst>
            </a:custGeom>
            <a:gradFill flip="none" rotWithShape="1">
              <a:gsLst>
                <a:gs pos="0">
                  <a:schemeClr val="bg2">
                    <a:lumMod val="50000"/>
                  </a:schemeClr>
                </a:gs>
                <a:gs pos="100000">
                  <a:srgbClr val="C00000"/>
                </a:gs>
              </a:gsLst>
              <a:lin ang="5400000" scaled="1"/>
              <a:tileRect/>
            </a:gra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9" name="Freeform 7"/>
            <p:cNvSpPr>
              <a:spLocks/>
            </p:cNvSpPr>
            <p:nvPr/>
          </p:nvSpPr>
          <p:spPr bwMode="auto">
            <a:xfrm>
              <a:off x="3657600" y="1676400"/>
              <a:ext cx="1863725" cy="4032250"/>
            </a:xfrm>
            <a:custGeom>
              <a:avLst/>
              <a:gdLst/>
              <a:ahLst/>
              <a:cxnLst>
                <a:cxn ang="0">
                  <a:pos x="63" y="1075"/>
                </a:cxn>
                <a:cxn ang="0">
                  <a:pos x="427" y="1060"/>
                </a:cxn>
                <a:cxn ang="0">
                  <a:pos x="392" y="450"/>
                </a:cxn>
                <a:cxn ang="0">
                  <a:pos x="497" y="463"/>
                </a:cxn>
                <a:cxn ang="0">
                  <a:pos x="273" y="0"/>
                </a:cxn>
                <a:cxn ang="0">
                  <a:pos x="0" y="391"/>
                </a:cxn>
                <a:cxn ang="0">
                  <a:pos x="132" y="413"/>
                </a:cxn>
                <a:cxn ang="0">
                  <a:pos x="63" y="1075"/>
                </a:cxn>
              </a:cxnLst>
              <a:rect l="0" t="0" r="r" b="b"/>
              <a:pathLst>
                <a:path w="497" h="1075">
                  <a:moveTo>
                    <a:pt x="63" y="1075"/>
                  </a:moveTo>
                  <a:cubicBezTo>
                    <a:pt x="69" y="1075"/>
                    <a:pt x="427" y="1060"/>
                    <a:pt x="427" y="1060"/>
                  </a:cubicBezTo>
                  <a:cubicBezTo>
                    <a:pt x="392" y="450"/>
                    <a:pt x="392" y="450"/>
                    <a:pt x="392" y="450"/>
                  </a:cubicBezTo>
                  <a:cubicBezTo>
                    <a:pt x="497" y="463"/>
                    <a:pt x="497" y="463"/>
                    <a:pt x="497" y="463"/>
                  </a:cubicBezTo>
                  <a:cubicBezTo>
                    <a:pt x="273" y="0"/>
                    <a:pt x="273" y="0"/>
                    <a:pt x="273" y="0"/>
                  </a:cubicBezTo>
                  <a:cubicBezTo>
                    <a:pt x="0" y="391"/>
                    <a:pt x="0" y="391"/>
                    <a:pt x="0" y="391"/>
                  </a:cubicBezTo>
                  <a:cubicBezTo>
                    <a:pt x="132" y="413"/>
                    <a:pt x="132" y="413"/>
                    <a:pt x="132" y="413"/>
                  </a:cubicBezTo>
                  <a:lnTo>
                    <a:pt x="63" y="1075"/>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60" name="组合 59"/>
          <p:cNvGrpSpPr/>
          <p:nvPr/>
        </p:nvGrpSpPr>
        <p:grpSpPr>
          <a:xfrm>
            <a:off x="6790634" y="2112442"/>
            <a:ext cx="794274" cy="3481362"/>
            <a:chOff x="7143158" y="1776945"/>
            <a:chExt cx="794274" cy="3481362"/>
          </a:xfrm>
        </p:grpSpPr>
        <p:grpSp>
          <p:nvGrpSpPr>
            <p:cNvPr id="61" name="Group 78"/>
            <p:cNvGrpSpPr/>
            <p:nvPr/>
          </p:nvGrpSpPr>
          <p:grpSpPr>
            <a:xfrm rot="316865">
              <a:off x="7143158" y="1870630"/>
              <a:ext cx="653884" cy="3006747"/>
              <a:chOff x="5974556" y="2514868"/>
              <a:chExt cx="843327" cy="3776546"/>
            </a:xfrm>
            <a:gradFill flip="none" rotWithShape="1">
              <a:gsLst>
                <a:gs pos="0">
                  <a:schemeClr val="bg2">
                    <a:lumMod val="50000"/>
                  </a:schemeClr>
                </a:gs>
                <a:gs pos="100000">
                  <a:schemeClr val="bg2"/>
                </a:gs>
              </a:gsLst>
              <a:lin ang="5400000" scaled="1"/>
              <a:tileRect/>
            </a:gradFill>
          </p:grpSpPr>
          <p:sp>
            <p:nvSpPr>
              <p:cNvPr id="73" name="Rectangle 79"/>
              <p:cNvSpPr/>
              <p:nvPr/>
            </p:nvSpPr>
            <p:spPr>
              <a:xfrm rot="175703" flipH="1">
                <a:off x="5975542" y="2514943"/>
                <a:ext cx="100257" cy="377647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4" name="Rectangle 80"/>
              <p:cNvSpPr/>
              <p:nvPr/>
            </p:nvSpPr>
            <p:spPr>
              <a:xfrm rot="21424297">
                <a:off x="6695184" y="2514868"/>
                <a:ext cx="103724" cy="377647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5" name="Rectangle 81"/>
              <p:cNvSpPr/>
              <p:nvPr/>
            </p:nvSpPr>
            <p:spPr>
              <a:xfrm>
                <a:off x="6096000" y="2863197"/>
                <a:ext cx="571187" cy="6646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 name="Rectangle 82"/>
              <p:cNvSpPr/>
              <p:nvPr/>
            </p:nvSpPr>
            <p:spPr>
              <a:xfrm>
                <a:off x="6096000" y="3252697"/>
                <a:ext cx="576634" cy="6646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Rectangle 83"/>
              <p:cNvSpPr/>
              <p:nvPr/>
            </p:nvSpPr>
            <p:spPr>
              <a:xfrm>
                <a:off x="6072188" y="3689606"/>
                <a:ext cx="622234" cy="6646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8" name="Rectangle 84"/>
              <p:cNvSpPr/>
              <p:nvPr/>
            </p:nvSpPr>
            <p:spPr>
              <a:xfrm>
                <a:off x="6055519" y="4130233"/>
                <a:ext cx="664322" cy="6646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9" name="Rectangle 85"/>
              <p:cNvSpPr/>
              <p:nvPr/>
            </p:nvSpPr>
            <p:spPr>
              <a:xfrm>
                <a:off x="6036469" y="4557845"/>
                <a:ext cx="711230" cy="6646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0" name="Rectangle 86"/>
              <p:cNvSpPr/>
              <p:nvPr/>
            </p:nvSpPr>
            <p:spPr>
              <a:xfrm>
                <a:off x="6001699" y="5012881"/>
                <a:ext cx="761715" cy="6646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1" name="Rectangle 87"/>
              <p:cNvSpPr/>
              <p:nvPr/>
            </p:nvSpPr>
            <p:spPr>
              <a:xfrm>
                <a:off x="5986463" y="5447000"/>
                <a:ext cx="804185" cy="6646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2" name="Rectangle 88"/>
              <p:cNvSpPr/>
              <p:nvPr/>
            </p:nvSpPr>
            <p:spPr>
              <a:xfrm>
                <a:off x="5974556" y="5859275"/>
                <a:ext cx="843327" cy="6646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62" name="Group 89"/>
            <p:cNvGrpSpPr/>
            <p:nvPr/>
          </p:nvGrpSpPr>
          <p:grpSpPr>
            <a:xfrm rot="5042">
              <a:off x="7283548" y="1776945"/>
              <a:ext cx="653884" cy="3481362"/>
              <a:chOff x="5974556" y="2514943"/>
              <a:chExt cx="843327" cy="3776471"/>
            </a:xfrm>
          </p:grpSpPr>
          <p:sp>
            <p:nvSpPr>
              <p:cNvPr id="63" name="Rectangle 90"/>
              <p:cNvSpPr/>
              <p:nvPr/>
            </p:nvSpPr>
            <p:spPr>
              <a:xfrm rot="175703" flipH="1">
                <a:off x="5975542" y="2514943"/>
                <a:ext cx="100257" cy="3776471"/>
              </a:xfrm>
              <a:prstGeom prst="rect">
                <a:avLst/>
              </a:prstGeom>
              <a:gradFill>
                <a:gsLst>
                  <a:gs pos="0">
                    <a:schemeClr val="bg1">
                      <a:lumMod val="50000"/>
                      <a:shade val="30000"/>
                      <a:satMod val="115000"/>
                    </a:schemeClr>
                  </a:gs>
                  <a:gs pos="50000">
                    <a:schemeClr val="bg1">
                      <a:lumMod val="75000"/>
                    </a:schemeClr>
                  </a:gs>
                  <a:gs pos="100000">
                    <a:schemeClr val="tx1">
                      <a:lumMod val="5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4" name="Rectangle 91"/>
              <p:cNvSpPr/>
              <p:nvPr/>
            </p:nvSpPr>
            <p:spPr>
              <a:xfrm rot="21424297">
                <a:off x="6694417" y="2593637"/>
                <a:ext cx="103724" cy="3657318"/>
              </a:xfrm>
              <a:prstGeom prst="rect">
                <a:avLst/>
              </a:prstGeom>
              <a:gradFill>
                <a:gsLst>
                  <a:gs pos="0">
                    <a:schemeClr val="bg1">
                      <a:lumMod val="50000"/>
                      <a:shade val="30000"/>
                      <a:satMod val="115000"/>
                    </a:schemeClr>
                  </a:gs>
                  <a:gs pos="50000">
                    <a:schemeClr val="bg1">
                      <a:lumMod val="75000"/>
                    </a:schemeClr>
                  </a:gs>
                  <a:gs pos="100000">
                    <a:schemeClr val="tx1">
                      <a:lumMod val="5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Rectangle 92"/>
              <p:cNvSpPr/>
              <p:nvPr/>
            </p:nvSpPr>
            <p:spPr>
              <a:xfrm rot="588990">
                <a:off x="6096000" y="2863197"/>
                <a:ext cx="571187" cy="66466"/>
              </a:xfrm>
              <a:prstGeom prst="rect">
                <a:avLst/>
              </a:prstGeom>
              <a:gradFill>
                <a:gsLst>
                  <a:gs pos="38000">
                    <a:schemeClr val="bg1">
                      <a:lumMod val="75000"/>
                    </a:schemeClr>
                  </a:gs>
                  <a:gs pos="100000">
                    <a:schemeClr val="tx1">
                      <a:lumMod val="5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6" name="Rectangle 93"/>
              <p:cNvSpPr/>
              <p:nvPr/>
            </p:nvSpPr>
            <p:spPr>
              <a:xfrm rot="426134">
                <a:off x="6096000" y="3252697"/>
                <a:ext cx="576634" cy="66466"/>
              </a:xfrm>
              <a:prstGeom prst="rect">
                <a:avLst/>
              </a:prstGeom>
              <a:gradFill>
                <a:gsLst>
                  <a:gs pos="38000">
                    <a:schemeClr val="bg1">
                      <a:lumMod val="75000"/>
                    </a:schemeClr>
                  </a:gs>
                  <a:gs pos="100000">
                    <a:schemeClr val="tx1">
                      <a:lumMod val="5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Rectangle 94"/>
              <p:cNvSpPr/>
              <p:nvPr/>
            </p:nvSpPr>
            <p:spPr>
              <a:xfrm rot="238351">
                <a:off x="6072188" y="3689606"/>
                <a:ext cx="622234" cy="66466"/>
              </a:xfrm>
              <a:prstGeom prst="rect">
                <a:avLst/>
              </a:prstGeom>
              <a:gradFill>
                <a:gsLst>
                  <a:gs pos="38000">
                    <a:schemeClr val="bg1">
                      <a:lumMod val="75000"/>
                    </a:schemeClr>
                  </a:gs>
                  <a:gs pos="100000">
                    <a:schemeClr val="tx1">
                      <a:lumMod val="5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Rectangle 95"/>
              <p:cNvSpPr/>
              <p:nvPr/>
            </p:nvSpPr>
            <p:spPr>
              <a:xfrm rot="158540">
                <a:off x="6055520" y="4130233"/>
                <a:ext cx="664322" cy="66466"/>
              </a:xfrm>
              <a:prstGeom prst="rect">
                <a:avLst/>
              </a:prstGeom>
              <a:gradFill>
                <a:gsLst>
                  <a:gs pos="38000">
                    <a:schemeClr val="bg1">
                      <a:lumMod val="75000"/>
                    </a:schemeClr>
                  </a:gs>
                  <a:gs pos="100000">
                    <a:schemeClr val="tx1">
                      <a:lumMod val="5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9" name="Rectangle 96"/>
              <p:cNvSpPr/>
              <p:nvPr/>
            </p:nvSpPr>
            <p:spPr>
              <a:xfrm>
                <a:off x="6036469" y="4557845"/>
                <a:ext cx="711230" cy="66466"/>
              </a:xfrm>
              <a:prstGeom prst="rect">
                <a:avLst/>
              </a:prstGeom>
              <a:gradFill>
                <a:gsLst>
                  <a:gs pos="38000">
                    <a:schemeClr val="bg1">
                      <a:lumMod val="75000"/>
                    </a:schemeClr>
                  </a:gs>
                  <a:gs pos="100000">
                    <a:schemeClr val="tx1">
                      <a:lumMod val="5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Rectangle 97"/>
              <p:cNvSpPr/>
              <p:nvPr/>
            </p:nvSpPr>
            <p:spPr>
              <a:xfrm rot="21397265">
                <a:off x="6001699" y="5012881"/>
                <a:ext cx="761715" cy="66466"/>
              </a:xfrm>
              <a:prstGeom prst="rect">
                <a:avLst/>
              </a:prstGeom>
              <a:gradFill>
                <a:gsLst>
                  <a:gs pos="38000">
                    <a:schemeClr val="bg1">
                      <a:lumMod val="75000"/>
                    </a:schemeClr>
                  </a:gs>
                  <a:gs pos="100000">
                    <a:schemeClr val="tx1">
                      <a:lumMod val="5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Rectangle 98"/>
              <p:cNvSpPr/>
              <p:nvPr/>
            </p:nvSpPr>
            <p:spPr>
              <a:xfrm rot="21377720">
                <a:off x="5986463" y="5447000"/>
                <a:ext cx="804185" cy="66466"/>
              </a:xfrm>
              <a:prstGeom prst="rect">
                <a:avLst/>
              </a:prstGeom>
              <a:gradFill>
                <a:gsLst>
                  <a:gs pos="38000">
                    <a:schemeClr val="bg1">
                      <a:lumMod val="75000"/>
                    </a:schemeClr>
                  </a:gs>
                  <a:gs pos="100000">
                    <a:schemeClr val="tx1">
                      <a:lumMod val="5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2" name="Rectangle 99"/>
              <p:cNvSpPr/>
              <p:nvPr/>
            </p:nvSpPr>
            <p:spPr>
              <a:xfrm rot="21342660">
                <a:off x="5974556" y="5859275"/>
                <a:ext cx="843327" cy="66466"/>
              </a:xfrm>
              <a:prstGeom prst="rect">
                <a:avLst/>
              </a:prstGeom>
              <a:gradFill>
                <a:gsLst>
                  <a:gs pos="38000">
                    <a:schemeClr val="bg1">
                      <a:lumMod val="75000"/>
                    </a:schemeClr>
                  </a:gs>
                  <a:gs pos="100000">
                    <a:schemeClr val="tx1">
                      <a:lumMod val="5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
        <p:nvSpPr>
          <p:cNvPr id="83" name="Rectangle 31"/>
          <p:cNvSpPr/>
          <p:nvPr/>
        </p:nvSpPr>
        <p:spPr>
          <a:xfrm rot="547116">
            <a:off x="6708734" y="1454268"/>
            <a:ext cx="988310" cy="584775"/>
          </a:xfrm>
          <a:prstGeom prst="rect">
            <a:avLst/>
          </a:prstGeom>
          <a:scene3d>
            <a:camera prst="orthographicFront">
              <a:rot lat="0" lon="0" rev="300000"/>
            </a:camera>
            <a:lightRig rig="threePt" dir="t"/>
          </a:scene3d>
        </p:spPr>
        <p:txBody>
          <a:bodyPr wrap="square">
            <a:spAutoFit/>
          </a:bodyPr>
          <a:lstStyle/>
          <a:p>
            <a:pPr algn="ctr" fontAlgn="auto">
              <a:spcBef>
                <a:spcPts val="0"/>
              </a:spcBef>
              <a:spcAft>
                <a:spcPts val="0"/>
              </a:spcAft>
              <a:defRPr/>
            </a:pPr>
            <a:r>
              <a:rPr lang="zh-CN" altLang="en-US" sz="1600" b="1" kern="0" dirty="0" smtClean="0">
                <a:solidFill>
                  <a:schemeClr val="bg1"/>
                </a:solidFill>
                <a:latin typeface="微软雅黑" panose="020B0503020204020204" pitchFamily="34" charset="-122"/>
                <a:ea typeface="微软雅黑" panose="020B0503020204020204" pitchFamily="34" charset="-122"/>
                <a:cs typeface="Arial" pitchFamily="34" charset="0"/>
              </a:rPr>
              <a:t>填加</a:t>
            </a:r>
            <a:endParaRPr lang="en-US" altLang="zh-CN" sz="1600" b="1" kern="0" dirty="0" smtClean="0">
              <a:solidFill>
                <a:schemeClr val="bg1"/>
              </a:solidFill>
              <a:latin typeface="微软雅黑" panose="020B0503020204020204" pitchFamily="34" charset="-122"/>
              <a:ea typeface="微软雅黑" panose="020B0503020204020204" pitchFamily="34" charset="-122"/>
              <a:cs typeface="Arial" pitchFamily="34" charset="0"/>
            </a:endParaRPr>
          </a:p>
          <a:p>
            <a:pPr algn="ctr" fontAlgn="auto">
              <a:spcBef>
                <a:spcPts val="0"/>
              </a:spcBef>
              <a:spcAft>
                <a:spcPts val="0"/>
              </a:spcAft>
              <a:defRPr/>
            </a:pPr>
            <a:r>
              <a:rPr lang="zh-CN" altLang="en-US" sz="1600" b="1" kern="0" dirty="0" smtClean="0">
                <a:solidFill>
                  <a:schemeClr val="bg1"/>
                </a:solidFill>
                <a:latin typeface="微软雅黑" panose="020B0503020204020204" pitchFamily="34" charset="-122"/>
                <a:ea typeface="微软雅黑" panose="020B0503020204020204" pitchFamily="34" charset="-122"/>
                <a:cs typeface="Arial" pitchFamily="34" charset="0"/>
              </a:rPr>
              <a:t>标题</a:t>
            </a:r>
            <a:endParaRPr lang="en-US" altLang="ko-KR" sz="1600" b="1" kern="0" dirty="0" smtClean="0">
              <a:solidFill>
                <a:schemeClr val="bg1"/>
              </a:solidFill>
              <a:latin typeface="微软雅黑" panose="020B0503020204020204" pitchFamily="34" charset="-122"/>
              <a:ea typeface="微软雅黑" panose="020B0503020204020204" pitchFamily="34" charset="-122"/>
              <a:cs typeface="Arial" pitchFamily="34" charset="0"/>
            </a:endParaRPr>
          </a:p>
        </p:txBody>
      </p:sp>
    </p:spTree>
    <p:extLst>
      <p:ext uri="{BB962C8B-B14F-4D97-AF65-F5344CB8AC3E}">
        <p14:creationId xmlns:p14="http://schemas.microsoft.com/office/powerpoint/2010/main" val="101898187"/>
      </p:ext>
    </p:extLst>
  </p:cSld>
  <p:clrMapOvr>
    <a:masterClrMapping/>
  </p:clrMapOvr>
  <mc:AlternateContent xmlns:mc="http://schemas.openxmlformats.org/markup-compatibility/2006" xmlns:p14="http://schemas.microsoft.com/office/powerpoint/2010/main">
    <mc:Choice Requires="p14">
      <p:transition spd="slow" p14:dur="1200" advClick="0" advTm="1000">
        <p14:flip dir="r"/>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decel="100000" fill="hold" nodeType="clickEffect">
                                  <p:stCondLst>
                                    <p:cond delay="0"/>
                                  </p:stCondLst>
                                  <p:childTnLst>
                                    <p:set>
                                      <p:cBhvr>
                                        <p:cTn id="11" dur="1" fill="hold">
                                          <p:stCondLst>
                                            <p:cond delay="0"/>
                                          </p:stCondLst>
                                        </p:cTn>
                                        <p:tgtEl>
                                          <p:spTgt spid="54"/>
                                        </p:tgtEl>
                                        <p:attrNameLst>
                                          <p:attrName>style.visibility</p:attrName>
                                        </p:attrNameLst>
                                      </p:cBhvr>
                                      <p:to>
                                        <p:strVal val="visible"/>
                                      </p:to>
                                    </p:set>
                                    <p:anim calcmode="lin" valueType="num">
                                      <p:cBhvr additive="base">
                                        <p:cTn id="12" dur="750" fill="hold"/>
                                        <p:tgtEl>
                                          <p:spTgt spid="54"/>
                                        </p:tgtEl>
                                        <p:attrNameLst>
                                          <p:attrName>ppt_x</p:attrName>
                                        </p:attrNameLst>
                                      </p:cBhvr>
                                      <p:tavLst>
                                        <p:tav tm="0">
                                          <p:val>
                                            <p:strVal val="#ppt_x"/>
                                          </p:val>
                                        </p:tav>
                                        <p:tav tm="100000">
                                          <p:val>
                                            <p:strVal val="#ppt_x"/>
                                          </p:val>
                                        </p:tav>
                                      </p:tavLst>
                                    </p:anim>
                                    <p:anim calcmode="lin" valueType="num">
                                      <p:cBhvr additive="base">
                                        <p:cTn id="13" dur="75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83"/>
                                        </p:tgtEl>
                                        <p:attrNameLst>
                                          <p:attrName>style.visibility</p:attrName>
                                        </p:attrNameLst>
                                      </p:cBhvr>
                                      <p:to>
                                        <p:strVal val="visible"/>
                                      </p:to>
                                    </p:set>
                                    <p:animEffect transition="in" filter="wipe(left)">
                                      <p:cBhvr>
                                        <p:cTn id="18" dur="500"/>
                                        <p:tgtEl>
                                          <p:spTgt spid="83"/>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60"/>
                                        </p:tgtEl>
                                        <p:attrNameLst>
                                          <p:attrName>style.visibility</p:attrName>
                                        </p:attrNameLst>
                                      </p:cBhvr>
                                      <p:to>
                                        <p:strVal val="visible"/>
                                      </p:to>
                                    </p:set>
                                    <p:animEffect transition="in" filter="fade">
                                      <p:cBhvr>
                                        <p:cTn id="23" dur="1000"/>
                                        <p:tgtEl>
                                          <p:spTgt spid="60"/>
                                        </p:tgtEl>
                                      </p:cBhvr>
                                    </p:animEffect>
                                    <p:anim calcmode="lin" valueType="num">
                                      <p:cBhvr>
                                        <p:cTn id="24" dur="1000" fill="hold"/>
                                        <p:tgtEl>
                                          <p:spTgt spid="60"/>
                                        </p:tgtEl>
                                        <p:attrNameLst>
                                          <p:attrName>ppt_x</p:attrName>
                                        </p:attrNameLst>
                                      </p:cBhvr>
                                      <p:tavLst>
                                        <p:tav tm="0">
                                          <p:val>
                                            <p:strVal val="#ppt_x"/>
                                          </p:val>
                                        </p:tav>
                                        <p:tav tm="100000">
                                          <p:val>
                                            <p:strVal val="#ppt_x"/>
                                          </p:val>
                                        </p:tav>
                                      </p:tavLst>
                                    </p:anim>
                                    <p:anim calcmode="lin" valueType="num">
                                      <p:cBhvr>
                                        <p:cTn id="25" dur="1000" fill="hold"/>
                                        <p:tgtEl>
                                          <p:spTgt spid="60"/>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2" presetClass="entr" presetSubtype="2" decel="100000" fill="hold" nodeType="afterEffect">
                                  <p:stCondLst>
                                    <p:cond delay="0"/>
                                  </p:stCondLst>
                                  <p:childTnLst>
                                    <p:set>
                                      <p:cBhvr>
                                        <p:cTn id="28" dur="1" fill="hold">
                                          <p:stCondLst>
                                            <p:cond delay="0"/>
                                          </p:stCondLst>
                                        </p:cTn>
                                        <p:tgtEl>
                                          <p:spTgt spid="46"/>
                                        </p:tgtEl>
                                        <p:attrNameLst>
                                          <p:attrName>style.visibility</p:attrName>
                                        </p:attrNameLst>
                                      </p:cBhvr>
                                      <p:to>
                                        <p:strVal val="visible"/>
                                      </p:to>
                                    </p:set>
                                    <p:anim calcmode="lin" valueType="num">
                                      <p:cBhvr additive="base">
                                        <p:cTn id="29" dur="750" fill="hold"/>
                                        <p:tgtEl>
                                          <p:spTgt spid="46"/>
                                        </p:tgtEl>
                                        <p:attrNameLst>
                                          <p:attrName>ppt_x</p:attrName>
                                        </p:attrNameLst>
                                      </p:cBhvr>
                                      <p:tavLst>
                                        <p:tav tm="0">
                                          <p:val>
                                            <p:strVal val="1+#ppt_w/2"/>
                                          </p:val>
                                        </p:tav>
                                        <p:tav tm="100000">
                                          <p:val>
                                            <p:strVal val="#ppt_x"/>
                                          </p:val>
                                        </p:tav>
                                      </p:tavLst>
                                    </p:anim>
                                    <p:anim calcmode="lin" valueType="num">
                                      <p:cBhvr additive="base">
                                        <p:cTn id="30" dur="750" fill="hold"/>
                                        <p:tgtEl>
                                          <p:spTgt spid="46"/>
                                        </p:tgtEl>
                                        <p:attrNameLst>
                                          <p:attrName>ppt_y</p:attrName>
                                        </p:attrNameLst>
                                      </p:cBhvr>
                                      <p:tavLst>
                                        <p:tav tm="0">
                                          <p:val>
                                            <p:strVal val="#ppt_y"/>
                                          </p:val>
                                        </p:tav>
                                        <p:tav tm="100000">
                                          <p:val>
                                            <p:strVal val="#ppt_y"/>
                                          </p:val>
                                        </p:tav>
                                      </p:tavLst>
                                    </p:anim>
                                  </p:childTnLst>
                                </p:cTn>
                              </p:par>
                              <p:par>
                                <p:cTn id="31" presetID="2" presetClass="entr" presetSubtype="2" decel="100000" fill="hold" nodeType="withEffect">
                                  <p:stCondLst>
                                    <p:cond delay="50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750" fill="hold"/>
                                        <p:tgtEl>
                                          <p:spTgt spid="16"/>
                                        </p:tgtEl>
                                        <p:attrNameLst>
                                          <p:attrName>ppt_x</p:attrName>
                                        </p:attrNameLst>
                                      </p:cBhvr>
                                      <p:tavLst>
                                        <p:tav tm="0">
                                          <p:val>
                                            <p:strVal val="1+#ppt_w/2"/>
                                          </p:val>
                                        </p:tav>
                                        <p:tav tm="100000">
                                          <p:val>
                                            <p:strVal val="#ppt_x"/>
                                          </p:val>
                                        </p:tav>
                                      </p:tavLst>
                                    </p:anim>
                                    <p:anim calcmode="lin" valueType="num">
                                      <p:cBhvr additive="base">
                                        <p:cTn id="34" dur="750" fill="hold"/>
                                        <p:tgtEl>
                                          <p:spTgt spid="16"/>
                                        </p:tgtEl>
                                        <p:attrNameLst>
                                          <p:attrName>ppt_y</p:attrName>
                                        </p:attrNameLst>
                                      </p:cBhvr>
                                      <p:tavLst>
                                        <p:tav tm="0">
                                          <p:val>
                                            <p:strVal val="#ppt_y"/>
                                          </p:val>
                                        </p:tav>
                                        <p:tav tm="100000">
                                          <p:val>
                                            <p:strVal val="#ppt_y"/>
                                          </p:val>
                                        </p:tav>
                                      </p:tavLst>
                                    </p:anim>
                                  </p:childTnLst>
                                </p:cTn>
                              </p:par>
                              <p:par>
                                <p:cTn id="35" presetID="2" presetClass="entr" presetSubtype="2" decel="100000" fill="hold" nodeType="withEffect">
                                  <p:stCondLst>
                                    <p:cond delay="1000"/>
                                  </p:stCondLst>
                                  <p:childTnLst>
                                    <p:set>
                                      <p:cBhvr>
                                        <p:cTn id="36" dur="1" fill="hold">
                                          <p:stCondLst>
                                            <p:cond delay="0"/>
                                          </p:stCondLst>
                                        </p:cTn>
                                        <p:tgtEl>
                                          <p:spTgt spid="38"/>
                                        </p:tgtEl>
                                        <p:attrNameLst>
                                          <p:attrName>style.visibility</p:attrName>
                                        </p:attrNameLst>
                                      </p:cBhvr>
                                      <p:to>
                                        <p:strVal val="visible"/>
                                      </p:to>
                                    </p:set>
                                    <p:anim calcmode="lin" valueType="num">
                                      <p:cBhvr additive="base">
                                        <p:cTn id="37" dur="750" fill="hold"/>
                                        <p:tgtEl>
                                          <p:spTgt spid="38"/>
                                        </p:tgtEl>
                                        <p:attrNameLst>
                                          <p:attrName>ppt_x</p:attrName>
                                        </p:attrNameLst>
                                      </p:cBhvr>
                                      <p:tavLst>
                                        <p:tav tm="0">
                                          <p:val>
                                            <p:strVal val="1+#ppt_w/2"/>
                                          </p:val>
                                        </p:tav>
                                        <p:tav tm="100000">
                                          <p:val>
                                            <p:strVal val="#ppt_x"/>
                                          </p:val>
                                        </p:tav>
                                      </p:tavLst>
                                    </p:anim>
                                    <p:anim calcmode="lin" valueType="num">
                                      <p:cBhvr additive="base">
                                        <p:cTn id="38" dur="75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8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611560" y="553244"/>
            <a:ext cx="3057223" cy="523210"/>
          </a:xfrm>
          <a:prstGeom prst="rect">
            <a:avLst/>
          </a:prstGeom>
          <a:noFill/>
        </p:spPr>
        <p:txBody>
          <a:bodyPr wrap="none" lIns="91428" tIns="45715" rIns="91428" bIns="45715" rtlCol="0">
            <a:spAutoFit/>
          </a:bodyPr>
          <a:lstStyle/>
          <a:p>
            <a:r>
              <a:rPr lang="zh-CN" altLang="en-US" sz="2800" b="1" dirty="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rPr>
              <a:t>单击此处添加</a:t>
            </a:r>
            <a:r>
              <a:rPr lang="zh-CN" altLang="en-US" sz="2800" b="1" dirty="0" smtClean="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rPr>
              <a:t>标题</a:t>
            </a:r>
            <a:endParaRPr lang="zh-CN" altLang="en-US" dirty="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1252423" y="1461982"/>
            <a:ext cx="6912768" cy="2557719"/>
            <a:chOff x="828105" y="468089"/>
            <a:chExt cx="8065268" cy="2984144"/>
          </a:xfrm>
        </p:grpSpPr>
        <p:cxnSp>
          <p:nvCxnSpPr>
            <p:cNvPr id="4" name="直接连接符 3"/>
            <p:cNvCxnSpPr/>
            <p:nvPr/>
          </p:nvCxnSpPr>
          <p:spPr>
            <a:xfrm>
              <a:off x="828105" y="1700213"/>
              <a:ext cx="7989666"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828105" y="3452233"/>
              <a:ext cx="7989666"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828105" y="3014228"/>
              <a:ext cx="7989666"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828105" y="2576223"/>
              <a:ext cx="7989666"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28105" y="2138218"/>
              <a:ext cx="7989666"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28105" y="1262208"/>
              <a:ext cx="7989666"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828105" y="824203"/>
              <a:ext cx="7989666"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bwMode="auto">
            <a:xfrm>
              <a:off x="7780197" y="1344099"/>
              <a:ext cx="1113176" cy="323180"/>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pPr algn="r"/>
              <a:r>
                <a:rPr lang="zh-CN" altLang="en-US" sz="1200" dirty="0">
                  <a:solidFill>
                    <a:schemeClr val="tx1">
                      <a:lumMod val="50000"/>
                      <a:lumOff val="50000"/>
                    </a:schemeClr>
                  </a:solidFill>
                </a:rPr>
                <a:t>添加标题</a:t>
              </a:r>
            </a:p>
          </p:txBody>
        </p:sp>
        <p:sp>
          <p:nvSpPr>
            <p:cNvPr id="12" name="TextBox 11"/>
            <p:cNvSpPr txBox="1"/>
            <p:nvPr/>
          </p:nvSpPr>
          <p:spPr bwMode="auto">
            <a:xfrm>
              <a:off x="7780197" y="3096119"/>
              <a:ext cx="1113176" cy="323180"/>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pPr algn="r"/>
              <a:r>
                <a:rPr lang="zh-CN" altLang="en-US" sz="1200" dirty="0">
                  <a:solidFill>
                    <a:schemeClr val="tx1">
                      <a:lumMod val="50000"/>
                      <a:lumOff val="50000"/>
                    </a:schemeClr>
                  </a:solidFill>
                </a:rPr>
                <a:t>添加标题</a:t>
              </a:r>
            </a:p>
          </p:txBody>
        </p:sp>
        <p:sp>
          <p:nvSpPr>
            <p:cNvPr id="13" name="TextBox 12"/>
            <p:cNvSpPr txBox="1"/>
            <p:nvPr/>
          </p:nvSpPr>
          <p:spPr bwMode="auto">
            <a:xfrm>
              <a:off x="7780197" y="2658114"/>
              <a:ext cx="1113176" cy="323180"/>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pPr algn="r"/>
              <a:r>
                <a:rPr lang="zh-CN" altLang="en-US" sz="1200" dirty="0">
                  <a:solidFill>
                    <a:schemeClr val="tx1">
                      <a:lumMod val="50000"/>
                      <a:lumOff val="50000"/>
                    </a:schemeClr>
                  </a:solidFill>
                </a:rPr>
                <a:t>添加标题</a:t>
              </a:r>
            </a:p>
          </p:txBody>
        </p:sp>
        <p:sp>
          <p:nvSpPr>
            <p:cNvPr id="14" name="TextBox 13"/>
            <p:cNvSpPr txBox="1"/>
            <p:nvPr/>
          </p:nvSpPr>
          <p:spPr bwMode="auto">
            <a:xfrm>
              <a:off x="7780197" y="2220109"/>
              <a:ext cx="1113176" cy="323180"/>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pPr algn="r"/>
              <a:r>
                <a:rPr lang="zh-CN" altLang="en-US" sz="1200" dirty="0">
                  <a:solidFill>
                    <a:schemeClr val="tx1">
                      <a:lumMod val="50000"/>
                      <a:lumOff val="50000"/>
                    </a:schemeClr>
                  </a:solidFill>
                </a:rPr>
                <a:t>添加标题</a:t>
              </a:r>
            </a:p>
          </p:txBody>
        </p:sp>
        <p:sp>
          <p:nvSpPr>
            <p:cNvPr id="15" name="TextBox 14"/>
            <p:cNvSpPr txBox="1"/>
            <p:nvPr/>
          </p:nvSpPr>
          <p:spPr bwMode="auto">
            <a:xfrm>
              <a:off x="7780197" y="1782104"/>
              <a:ext cx="1113176" cy="323180"/>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pPr algn="r"/>
              <a:r>
                <a:rPr lang="zh-CN" altLang="en-US" sz="1200" dirty="0">
                  <a:solidFill>
                    <a:schemeClr val="tx1">
                      <a:lumMod val="50000"/>
                      <a:lumOff val="50000"/>
                    </a:schemeClr>
                  </a:solidFill>
                </a:rPr>
                <a:t>添加标题</a:t>
              </a:r>
            </a:p>
          </p:txBody>
        </p:sp>
        <p:sp>
          <p:nvSpPr>
            <p:cNvPr id="16" name="TextBox 15"/>
            <p:cNvSpPr txBox="1"/>
            <p:nvPr/>
          </p:nvSpPr>
          <p:spPr bwMode="auto">
            <a:xfrm>
              <a:off x="7780197" y="906093"/>
              <a:ext cx="1113176" cy="323180"/>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pPr algn="r"/>
              <a:r>
                <a:rPr lang="zh-CN" altLang="en-US" sz="1200" dirty="0">
                  <a:solidFill>
                    <a:schemeClr val="tx1">
                      <a:lumMod val="50000"/>
                      <a:lumOff val="50000"/>
                    </a:schemeClr>
                  </a:solidFill>
                </a:rPr>
                <a:t>添加标题</a:t>
              </a:r>
            </a:p>
          </p:txBody>
        </p:sp>
        <p:sp>
          <p:nvSpPr>
            <p:cNvPr id="17" name="TextBox 16"/>
            <p:cNvSpPr txBox="1"/>
            <p:nvPr/>
          </p:nvSpPr>
          <p:spPr bwMode="auto">
            <a:xfrm>
              <a:off x="7780197" y="468089"/>
              <a:ext cx="1113176" cy="323180"/>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pPr algn="r"/>
              <a:r>
                <a:rPr lang="zh-CN" altLang="en-US" sz="1200" dirty="0">
                  <a:solidFill>
                    <a:schemeClr val="tx1">
                      <a:lumMod val="50000"/>
                      <a:lumOff val="50000"/>
                    </a:schemeClr>
                  </a:solidFill>
                </a:rPr>
                <a:t>添加标题</a:t>
              </a:r>
            </a:p>
          </p:txBody>
        </p:sp>
      </p:grpSp>
      <p:sp>
        <p:nvSpPr>
          <p:cNvPr id="18" name="等腰三角形 17"/>
          <p:cNvSpPr/>
          <p:nvPr/>
        </p:nvSpPr>
        <p:spPr bwMode="auto">
          <a:xfrm>
            <a:off x="5280047" y="2083916"/>
            <a:ext cx="1685576" cy="1936107"/>
          </a:xfrm>
          <a:prstGeom prst="triangle">
            <a:avLst/>
          </a:prstGeom>
          <a:solidFill>
            <a:schemeClr val="accent4">
              <a:alpha val="86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latin typeface="微软雅黑" panose="020B0503020204020204" pitchFamily="34" charset="-122"/>
              <a:ea typeface="微软雅黑" panose="020B0503020204020204" pitchFamily="34" charset="-122"/>
            </a:endParaRPr>
          </a:p>
        </p:txBody>
      </p:sp>
      <p:sp>
        <p:nvSpPr>
          <p:cNvPr id="20" name="等腰三角形 19"/>
          <p:cNvSpPr/>
          <p:nvPr/>
        </p:nvSpPr>
        <p:spPr bwMode="auto">
          <a:xfrm>
            <a:off x="2586811" y="2477237"/>
            <a:ext cx="1430243" cy="1542784"/>
          </a:xfrm>
          <a:prstGeom prst="triangle">
            <a:avLst/>
          </a:prstGeom>
          <a:solidFill>
            <a:schemeClr val="accent1">
              <a:alpha val="86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latin typeface="微软雅黑" panose="020B0503020204020204" pitchFamily="34" charset="-122"/>
              <a:ea typeface="微软雅黑" panose="020B0503020204020204" pitchFamily="34" charset="-122"/>
            </a:endParaRPr>
          </a:p>
        </p:txBody>
      </p:sp>
      <p:sp>
        <p:nvSpPr>
          <p:cNvPr id="21" name="等腰三角形 20"/>
          <p:cNvSpPr/>
          <p:nvPr/>
        </p:nvSpPr>
        <p:spPr bwMode="auto">
          <a:xfrm>
            <a:off x="1252423" y="1919963"/>
            <a:ext cx="1767296" cy="2100059"/>
          </a:xfrm>
          <a:prstGeom prst="triangle">
            <a:avLst/>
          </a:prstGeom>
          <a:solidFill>
            <a:schemeClr val="bg2">
              <a:alpha val="88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latin typeface="微软雅黑" panose="020B0503020204020204" pitchFamily="34" charset="-122"/>
              <a:ea typeface="微软雅黑" panose="020B0503020204020204" pitchFamily="34" charset="-122"/>
            </a:endParaRPr>
          </a:p>
        </p:txBody>
      </p:sp>
      <p:sp>
        <p:nvSpPr>
          <p:cNvPr id="22" name="等腰三角形 21"/>
          <p:cNvSpPr/>
          <p:nvPr/>
        </p:nvSpPr>
        <p:spPr bwMode="auto">
          <a:xfrm>
            <a:off x="4294492" y="3307108"/>
            <a:ext cx="1685575" cy="712915"/>
          </a:xfrm>
          <a:prstGeom prst="triangle">
            <a:avLst/>
          </a:prstGeom>
          <a:solidFill>
            <a:srgbClr val="92D050">
              <a:alpha val="86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1874484" y="1457581"/>
            <a:ext cx="523173" cy="438433"/>
            <a:chOff x="2551556" y="1106136"/>
            <a:chExt cx="523173" cy="438433"/>
          </a:xfrm>
        </p:grpSpPr>
        <p:sp>
          <p:nvSpPr>
            <p:cNvPr id="24" name="任意多边形 23"/>
            <p:cNvSpPr/>
            <p:nvPr/>
          </p:nvSpPr>
          <p:spPr bwMode="auto">
            <a:xfrm rot="18900000">
              <a:off x="2592083" y="1106136"/>
              <a:ext cx="438434" cy="438433"/>
            </a:xfrm>
            <a:custGeom>
              <a:avLst/>
              <a:gdLst>
                <a:gd name="connsiteX0" fmla="*/ 215526 w 683137"/>
                <a:gd name="connsiteY0" fmla="*/ 0 h 683137"/>
                <a:gd name="connsiteX1" fmla="*/ 683137 w 683137"/>
                <a:gd name="connsiteY1" fmla="*/ 467611 h 683137"/>
                <a:gd name="connsiteX2" fmla="*/ 467611 w 683137"/>
                <a:gd name="connsiteY2" fmla="*/ 683137 h 683137"/>
                <a:gd name="connsiteX3" fmla="*/ 310192 w 683137"/>
                <a:gd name="connsiteY3" fmla="*/ 525718 h 683137"/>
                <a:gd name="connsiteX4" fmla="*/ 157419 w 683137"/>
                <a:gd name="connsiteY4" fmla="*/ 525718 h 683137"/>
                <a:gd name="connsiteX5" fmla="*/ 157419 w 683137"/>
                <a:gd name="connsiteY5" fmla="*/ 372945 h 683137"/>
                <a:gd name="connsiteX6" fmla="*/ 0 w 683137"/>
                <a:gd name="connsiteY6" fmla="*/ 215526 h 683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137" h="683137">
                  <a:moveTo>
                    <a:pt x="215526" y="0"/>
                  </a:moveTo>
                  <a:lnTo>
                    <a:pt x="683137" y="467611"/>
                  </a:lnTo>
                  <a:lnTo>
                    <a:pt x="467611" y="683137"/>
                  </a:lnTo>
                  <a:lnTo>
                    <a:pt x="310192" y="525718"/>
                  </a:lnTo>
                  <a:lnTo>
                    <a:pt x="157419" y="525718"/>
                  </a:lnTo>
                  <a:lnTo>
                    <a:pt x="157419" y="372945"/>
                  </a:lnTo>
                  <a:lnTo>
                    <a:pt x="0" y="215526"/>
                  </a:lnTo>
                  <a:close/>
                </a:path>
              </a:pathLst>
            </a:custGeom>
            <a:solidFill>
              <a:schemeClr val="bg2">
                <a:alpha val="86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latin typeface="微软雅黑" panose="020B0503020204020204" pitchFamily="34" charset="-122"/>
                <a:ea typeface="微软雅黑" panose="020B0503020204020204" pitchFamily="34" charset="-122"/>
              </a:endParaRPr>
            </a:p>
          </p:txBody>
        </p:sp>
        <p:sp>
          <p:nvSpPr>
            <p:cNvPr id="25" name="矩形 24"/>
            <p:cNvSpPr/>
            <p:nvPr/>
          </p:nvSpPr>
          <p:spPr bwMode="auto">
            <a:xfrm>
              <a:off x="2551556" y="1214824"/>
              <a:ext cx="523173" cy="2044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900" dirty="0">
                  <a:solidFill>
                    <a:prstClr val="white"/>
                  </a:solidFill>
                  <a:latin typeface="微软雅黑" panose="020B0503020204020204" pitchFamily="34" charset="-122"/>
                  <a:ea typeface="微软雅黑" panose="020B0503020204020204" pitchFamily="34" charset="-122"/>
                </a:rPr>
                <a:t>文字</a:t>
              </a:r>
              <a:endParaRPr lang="en-US" altLang="zh-CN" sz="900" dirty="0">
                <a:solidFill>
                  <a:prstClr val="white"/>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3044029" y="2018490"/>
            <a:ext cx="521332" cy="438433"/>
            <a:chOff x="3675635" y="1667045"/>
            <a:chExt cx="521332" cy="438433"/>
          </a:xfrm>
        </p:grpSpPr>
        <p:sp>
          <p:nvSpPr>
            <p:cNvPr id="27" name="任意多边形 26"/>
            <p:cNvSpPr/>
            <p:nvPr/>
          </p:nvSpPr>
          <p:spPr bwMode="auto">
            <a:xfrm rot="18900000">
              <a:off x="3714320" y="1667045"/>
              <a:ext cx="438434" cy="438433"/>
            </a:xfrm>
            <a:custGeom>
              <a:avLst/>
              <a:gdLst>
                <a:gd name="connsiteX0" fmla="*/ 215526 w 683137"/>
                <a:gd name="connsiteY0" fmla="*/ 0 h 683137"/>
                <a:gd name="connsiteX1" fmla="*/ 683137 w 683137"/>
                <a:gd name="connsiteY1" fmla="*/ 467611 h 683137"/>
                <a:gd name="connsiteX2" fmla="*/ 467611 w 683137"/>
                <a:gd name="connsiteY2" fmla="*/ 683137 h 683137"/>
                <a:gd name="connsiteX3" fmla="*/ 310192 w 683137"/>
                <a:gd name="connsiteY3" fmla="*/ 525718 h 683137"/>
                <a:gd name="connsiteX4" fmla="*/ 157419 w 683137"/>
                <a:gd name="connsiteY4" fmla="*/ 525718 h 683137"/>
                <a:gd name="connsiteX5" fmla="*/ 157419 w 683137"/>
                <a:gd name="connsiteY5" fmla="*/ 372945 h 683137"/>
                <a:gd name="connsiteX6" fmla="*/ 0 w 683137"/>
                <a:gd name="connsiteY6" fmla="*/ 215526 h 683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137" h="683137">
                  <a:moveTo>
                    <a:pt x="215526" y="0"/>
                  </a:moveTo>
                  <a:lnTo>
                    <a:pt x="683137" y="467611"/>
                  </a:lnTo>
                  <a:lnTo>
                    <a:pt x="467611" y="683137"/>
                  </a:lnTo>
                  <a:lnTo>
                    <a:pt x="310192" y="525718"/>
                  </a:lnTo>
                  <a:lnTo>
                    <a:pt x="157419" y="525718"/>
                  </a:lnTo>
                  <a:lnTo>
                    <a:pt x="157419" y="372945"/>
                  </a:lnTo>
                  <a:lnTo>
                    <a:pt x="0" y="215526"/>
                  </a:lnTo>
                  <a:close/>
                </a:path>
              </a:pathLst>
            </a:custGeom>
            <a:solidFill>
              <a:schemeClr val="accent1">
                <a:alpha val="86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latin typeface="微软雅黑" panose="020B0503020204020204" pitchFamily="34" charset="-122"/>
                <a:ea typeface="微软雅黑" panose="020B0503020204020204" pitchFamily="34" charset="-122"/>
              </a:endParaRPr>
            </a:p>
          </p:txBody>
        </p:sp>
        <p:sp>
          <p:nvSpPr>
            <p:cNvPr id="28" name="矩形 27"/>
            <p:cNvSpPr/>
            <p:nvPr/>
          </p:nvSpPr>
          <p:spPr bwMode="auto">
            <a:xfrm>
              <a:off x="3675635" y="1775731"/>
              <a:ext cx="521332" cy="2044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900" dirty="0">
                  <a:solidFill>
                    <a:prstClr val="white"/>
                  </a:solidFill>
                  <a:latin typeface="微软雅黑" panose="020B0503020204020204" pitchFamily="34" charset="-122"/>
                  <a:ea typeface="微软雅黑" panose="020B0503020204020204" pitchFamily="34" charset="-122"/>
                </a:rPr>
                <a:t>文字</a:t>
              </a:r>
              <a:endParaRPr lang="en-US" altLang="zh-CN" sz="900" dirty="0">
                <a:solidFill>
                  <a:prstClr val="white"/>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3889218" y="1129308"/>
            <a:ext cx="523173" cy="501067"/>
            <a:chOff x="4520824" y="787888"/>
            <a:chExt cx="523173" cy="501067"/>
          </a:xfrm>
        </p:grpSpPr>
        <p:sp>
          <p:nvSpPr>
            <p:cNvPr id="30" name="任意多边形 29"/>
            <p:cNvSpPr/>
            <p:nvPr/>
          </p:nvSpPr>
          <p:spPr>
            <a:xfrm rot="18900000">
              <a:off x="4532652" y="787888"/>
              <a:ext cx="501067" cy="501067"/>
            </a:xfrm>
            <a:custGeom>
              <a:avLst/>
              <a:gdLst>
                <a:gd name="connsiteX0" fmla="*/ 215526 w 683137"/>
                <a:gd name="connsiteY0" fmla="*/ 0 h 683137"/>
                <a:gd name="connsiteX1" fmla="*/ 683137 w 683137"/>
                <a:gd name="connsiteY1" fmla="*/ 467611 h 683137"/>
                <a:gd name="connsiteX2" fmla="*/ 467611 w 683137"/>
                <a:gd name="connsiteY2" fmla="*/ 683137 h 683137"/>
                <a:gd name="connsiteX3" fmla="*/ 310192 w 683137"/>
                <a:gd name="connsiteY3" fmla="*/ 525718 h 683137"/>
                <a:gd name="connsiteX4" fmla="*/ 157419 w 683137"/>
                <a:gd name="connsiteY4" fmla="*/ 525718 h 683137"/>
                <a:gd name="connsiteX5" fmla="*/ 157419 w 683137"/>
                <a:gd name="connsiteY5" fmla="*/ 372945 h 683137"/>
                <a:gd name="connsiteX6" fmla="*/ 0 w 683137"/>
                <a:gd name="connsiteY6" fmla="*/ 215526 h 683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137" h="683137">
                  <a:moveTo>
                    <a:pt x="215526" y="0"/>
                  </a:moveTo>
                  <a:lnTo>
                    <a:pt x="683137" y="467611"/>
                  </a:lnTo>
                  <a:lnTo>
                    <a:pt x="467611" y="683137"/>
                  </a:lnTo>
                  <a:lnTo>
                    <a:pt x="310192" y="525718"/>
                  </a:lnTo>
                  <a:lnTo>
                    <a:pt x="157419" y="525718"/>
                  </a:lnTo>
                  <a:lnTo>
                    <a:pt x="157419" y="372945"/>
                  </a:lnTo>
                  <a:lnTo>
                    <a:pt x="0" y="215526"/>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微软雅黑" panose="020B0503020204020204" pitchFamily="34" charset="-122"/>
                <a:ea typeface="微软雅黑" panose="020B0503020204020204" pitchFamily="34" charset="-122"/>
              </a:endParaRPr>
            </a:p>
          </p:txBody>
        </p:sp>
        <p:sp>
          <p:nvSpPr>
            <p:cNvPr id="31" name="矩形 30"/>
            <p:cNvSpPr/>
            <p:nvPr/>
          </p:nvSpPr>
          <p:spPr bwMode="auto">
            <a:xfrm>
              <a:off x="4520824" y="935260"/>
              <a:ext cx="523173" cy="2063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050" dirty="0" smtClean="0">
                  <a:solidFill>
                    <a:prstClr val="white"/>
                  </a:solidFill>
                  <a:latin typeface="微软雅黑" panose="020B0503020204020204" pitchFamily="34" charset="-122"/>
                  <a:ea typeface="微软雅黑" panose="020B0503020204020204" pitchFamily="34" charset="-122"/>
                </a:rPr>
                <a:t>文字</a:t>
              </a:r>
              <a:endParaRPr lang="en-US" altLang="zh-CN" sz="1050" dirty="0">
                <a:solidFill>
                  <a:prstClr val="white"/>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4877391" y="2882586"/>
            <a:ext cx="523173" cy="438433"/>
            <a:chOff x="5508997" y="2531141"/>
            <a:chExt cx="523173" cy="438433"/>
          </a:xfrm>
        </p:grpSpPr>
        <p:sp>
          <p:nvSpPr>
            <p:cNvPr id="33" name="任意多边形 32"/>
            <p:cNvSpPr/>
            <p:nvPr/>
          </p:nvSpPr>
          <p:spPr bwMode="auto">
            <a:xfrm rot="18900000">
              <a:off x="5555825" y="2531141"/>
              <a:ext cx="438434" cy="438433"/>
            </a:xfrm>
            <a:custGeom>
              <a:avLst/>
              <a:gdLst>
                <a:gd name="connsiteX0" fmla="*/ 215526 w 683137"/>
                <a:gd name="connsiteY0" fmla="*/ 0 h 683137"/>
                <a:gd name="connsiteX1" fmla="*/ 683137 w 683137"/>
                <a:gd name="connsiteY1" fmla="*/ 467611 h 683137"/>
                <a:gd name="connsiteX2" fmla="*/ 467611 w 683137"/>
                <a:gd name="connsiteY2" fmla="*/ 683137 h 683137"/>
                <a:gd name="connsiteX3" fmla="*/ 310192 w 683137"/>
                <a:gd name="connsiteY3" fmla="*/ 525718 h 683137"/>
                <a:gd name="connsiteX4" fmla="*/ 157419 w 683137"/>
                <a:gd name="connsiteY4" fmla="*/ 525718 h 683137"/>
                <a:gd name="connsiteX5" fmla="*/ 157419 w 683137"/>
                <a:gd name="connsiteY5" fmla="*/ 372945 h 683137"/>
                <a:gd name="connsiteX6" fmla="*/ 0 w 683137"/>
                <a:gd name="connsiteY6" fmla="*/ 215526 h 683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137" h="683137">
                  <a:moveTo>
                    <a:pt x="215526" y="0"/>
                  </a:moveTo>
                  <a:lnTo>
                    <a:pt x="683137" y="467611"/>
                  </a:lnTo>
                  <a:lnTo>
                    <a:pt x="467611" y="683137"/>
                  </a:lnTo>
                  <a:lnTo>
                    <a:pt x="310192" y="525718"/>
                  </a:lnTo>
                  <a:lnTo>
                    <a:pt x="157419" y="525718"/>
                  </a:lnTo>
                  <a:lnTo>
                    <a:pt x="157419" y="372945"/>
                  </a:lnTo>
                  <a:lnTo>
                    <a:pt x="0" y="215526"/>
                  </a:lnTo>
                  <a:close/>
                </a:path>
              </a:pathLst>
            </a:custGeom>
            <a:solidFill>
              <a:srgbClr val="92D050">
                <a:alpha val="86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latin typeface="微软雅黑" panose="020B0503020204020204" pitchFamily="34" charset="-122"/>
                <a:ea typeface="微软雅黑" panose="020B0503020204020204" pitchFamily="34" charset="-122"/>
              </a:endParaRPr>
            </a:p>
          </p:txBody>
        </p:sp>
        <p:sp>
          <p:nvSpPr>
            <p:cNvPr id="34" name="矩形 33"/>
            <p:cNvSpPr/>
            <p:nvPr/>
          </p:nvSpPr>
          <p:spPr bwMode="auto">
            <a:xfrm>
              <a:off x="5508997" y="2639872"/>
              <a:ext cx="523173" cy="2044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900" dirty="0">
                  <a:solidFill>
                    <a:prstClr val="white"/>
                  </a:solidFill>
                  <a:latin typeface="微软雅黑" panose="020B0503020204020204" pitchFamily="34" charset="-122"/>
                  <a:ea typeface="微软雅黑" panose="020B0503020204020204" pitchFamily="34" charset="-122"/>
                </a:rPr>
                <a:t>文字</a:t>
              </a:r>
              <a:endParaRPr lang="en-US" altLang="zh-CN" sz="900" dirty="0">
                <a:solidFill>
                  <a:prstClr val="white"/>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5871381" y="1658377"/>
            <a:ext cx="523173" cy="438433"/>
            <a:chOff x="6502987" y="1306932"/>
            <a:chExt cx="523173" cy="438433"/>
          </a:xfrm>
        </p:grpSpPr>
        <p:sp>
          <p:nvSpPr>
            <p:cNvPr id="36" name="任意多边形 35"/>
            <p:cNvSpPr/>
            <p:nvPr/>
          </p:nvSpPr>
          <p:spPr bwMode="auto">
            <a:xfrm rot="18900000">
              <a:off x="6543514" y="1306932"/>
              <a:ext cx="438434" cy="438433"/>
            </a:xfrm>
            <a:custGeom>
              <a:avLst/>
              <a:gdLst>
                <a:gd name="connsiteX0" fmla="*/ 215526 w 683137"/>
                <a:gd name="connsiteY0" fmla="*/ 0 h 683137"/>
                <a:gd name="connsiteX1" fmla="*/ 683137 w 683137"/>
                <a:gd name="connsiteY1" fmla="*/ 467611 h 683137"/>
                <a:gd name="connsiteX2" fmla="*/ 467611 w 683137"/>
                <a:gd name="connsiteY2" fmla="*/ 683137 h 683137"/>
                <a:gd name="connsiteX3" fmla="*/ 310192 w 683137"/>
                <a:gd name="connsiteY3" fmla="*/ 525718 h 683137"/>
                <a:gd name="connsiteX4" fmla="*/ 157419 w 683137"/>
                <a:gd name="connsiteY4" fmla="*/ 525718 h 683137"/>
                <a:gd name="connsiteX5" fmla="*/ 157419 w 683137"/>
                <a:gd name="connsiteY5" fmla="*/ 372945 h 683137"/>
                <a:gd name="connsiteX6" fmla="*/ 0 w 683137"/>
                <a:gd name="connsiteY6" fmla="*/ 215526 h 683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137" h="683137">
                  <a:moveTo>
                    <a:pt x="215526" y="0"/>
                  </a:moveTo>
                  <a:lnTo>
                    <a:pt x="683137" y="467611"/>
                  </a:lnTo>
                  <a:lnTo>
                    <a:pt x="467611" y="683137"/>
                  </a:lnTo>
                  <a:lnTo>
                    <a:pt x="310192" y="525718"/>
                  </a:lnTo>
                  <a:lnTo>
                    <a:pt x="157419" y="525718"/>
                  </a:lnTo>
                  <a:lnTo>
                    <a:pt x="157419" y="372945"/>
                  </a:lnTo>
                  <a:lnTo>
                    <a:pt x="0" y="215526"/>
                  </a:lnTo>
                  <a:close/>
                </a:path>
              </a:pathLst>
            </a:custGeom>
            <a:solidFill>
              <a:schemeClr val="accent4">
                <a:alpha val="86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latin typeface="微软雅黑" panose="020B0503020204020204" pitchFamily="34" charset="-122"/>
                <a:ea typeface="微软雅黑" panose="020B0503020204020204" pitchFamily="34" charset="-122"/>
              </a:endParaRPr>
            </a:p>
          </p:txBody>
        </p:sp>
        <p:sp>
          <p:nvSpPr>
            <p:cNvPr id="37" name="矩形 36"/>
            <p:cNvSpPr/>
            <p:nvPr/>
          </p:nvSpPr>
          <p:spPr bwMode="auto">
            <a:xfrm>
              <a:off x="6502987" y="1415620"/>
              <a:ext cx="523173" cy="206322"/>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000" dirty="0">
                  <a:solidFill>
                    <a:prstClr val="white"/>
                  </a:solidFill>
                  <a:latin typeface="微软雅黑" panose="020B0503020204020204" pitchFamily="34" charset="-122"/>
                  <a:ea typeface="微软雅黑" panose="020B0503020204020204" pitchFamily="34" charset="-122"/>
                </a:rPr>
                <a:t>文字</a:t>
              </a:r>
              <a:endParaRPr lang="en-US" altLang="zh-CN" sz="1000" dirty="0">
                <a:solidFill>
                  <a:prstClr val="white"/>
                </a:solidFill>
                <a:latin typeface="微软雅黑" panose="020B0503020204020204" pitchFamily="34" charset="-122"/>
                <a:ea typeface="微软雅黑" panose="020B0503020204020204" pitchFamily="34" charset="-122"/>
              </a:endParaRPr>
            </a:p>
          </p:txBody>
        </p:sp>
      </p:grpSp>
      <p:sp>
        <p:nvSpPr>
          <p:cNvPr id="38" name="等腰三角形 37"/>
          <p:cNvSpPr/>
          <p:nvPr/>
        </p:nvSpPr>
        <p:spPr bwMode="auto">
          <a:xfrm>
            <a:off x="3308938" y="1623376"/>
            <a:ext cx="1685576" cy="2396646"/>
          </a:xfrm>
          <a:prstGeom prst="triangle">
            <a:avLst/>
          </a:prstGeom>
          <a:solidFill>
            <a:srgbClr val="FFFF00">
              <a:alpha val="61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latin typeface="微软雅黑" panose="020B0503020204020204" pitchFamily="34" charset="-122"/>
              <a:ea typeface="微软雅黑" panose="020B0503020204020204" pitchFamily="34" charset="-122"/>
            </a:endParaRPr>
          </a:p>
        </p:txBody>
      </p:sp>
      <p:grpSp>
        <p:nvGrpSpPr>
          <p:cNvPr id="39" name="组合 38"/>
          <p:cNvGrpSpPr/>
          <p:nvPr/>
        </p:nvGrpSpPr>
        <p:grpSpPr>
          <a:xfrm>
            <a:off x="1115616" y="4189652"/>
            <a:ext cx="6984776" cy="792000"/>
            <a:chOff x="5353957" y="-424417"/>
            <a:chExt cx="6865328" cy="792000"/>
          </a:xfrm>
        </p:grpSpPr>
        <p:grpSp>
          <p:nvGrpSpPr>
            <p:cNvPr id="40" name="组合 39"/>
            <p:cNvGrpSpPr/>
            <p:nvPr/>
          </p:nvGrpSpPr>
          <p:grpSpPr>
            <a:xfrm>
              <a:off x="5353957" y="-424417"/>
              <a:ext cx="6865328" cy="792000"/>
              <a:chOff x="9960717" y="-73984"/>
              <a:chExt cx="12871060" cy="1484836"/>
            </a:xfrm>
          </p:grpSpPr>
          <p:sp>
            <p:nvSpPr>
              <p:cNvPr id="42" name="矩形 41"/>
              <p:cNvSpPr/>
              <p:nvPr/>
            </p:nvSpPr>
            <p:spPr>
              <a:xfrm>
                <a:off x="9960717" y="-73984"/>
                <a:ext cx="12871060" cy="1484836"/>
              </a:xfrm>
              <a:prstGeom prst="rect">
                <a:avLst/>
              </a:prstGeom>
              <a:gradFill flip="none" rotWithShape="1">
                <a:gsLst>
                  <a:gs pos="0">
                    <a:schemeClr val="bg1">
                      <a:lumMod val="95000"/>
                    </a:schemeClr>
                  </a:gs>
                  <a:gs pos="100000">
                    <a:schemeClr val="bg1"/>
                  </a:gs>
                  <a:gs pos="57000">
                    <a:schemeClr val="bg1">
                      <a:lumMod val="85000"/>
                    </a:schemeClr>
                  </a:gs>
                </a:gsLst>
                <a:lin ang="0" scaled="0"/>
                <a:tileRect/>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43" name="矩形 42"/>
              <p:cNvSpPr/>
              <p:nvPr/>
            </p:nvSpPr>
            <p:spPr>
              <a:xfrm>
                <a:off x="10028028" y="-6491"/>
                <a:ext cx="12757689" cy="1349851"/>
              </a:xfrm>
              <a:prstGeom prst="rect">
                <a:avLst/>
              </a:prstGeom>
              <a:gradFill flip="none" rotWithShape="1">
                <a:gsLst>
                  <a:gs pos="1667">
                    <a:schemeClr val="bg1">
                      <a:lumMod val="85000"/>
                    </a:schemeClr>
                  </a:gs>
                  <a:gs pos="4700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44" name="矩形 43"/>
              <p:cNvSpPr/>
              <p:nvPr/>
            </p:nvSpPr>
            <p:spPr>
              <a:xfrm>
                <a:off x="10095717" y="61001"/>
                <a:ext cx="1805153" cy="1214866"/>
              </a:xfrm>
              <a:prstGeom prst="rect">
                <a:avLst/>
              </a:prstGeom>
              <a:solidFill>
                <a:schemeClr val="bg2"/>
              </a:solidFill>
              <a:ln>
                <a:noFill/>
              </a:ln>
              <a:effectLst>
                <a:innerShdw blurRad="101600" dist="12700" dir="135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41" name="TextBox 40"/>
            <p:cNvSpPr txBox="1"/>
            <p:nvPr/>
          </p:nvSpPr>
          <p:spPr>
            <a:xfrm>
              <a:off x="5569981" y="-213083"/>
              <a:ext cx="872504" cy="369332"/>
            </a:xfrm>
            <a:prstGeom prst="rect">
              <a:avLst/>
            </a:prstGeom>
            <a:noFill/>
          </p:spPr>
          <p:txBody>
            <a:bodyPr wrap="square" rtlCol="0">
              <a:spAutoFit/>
            </a:bodyPr>
            <a:lstStyle/>
            <a:p>
              <a:r>
                <a:rPr lang="zh-CN" altLang="en-US" sz="1800" b="1" smtClean="0">
                  <a:solidFill>
                    <a:schemeClr val="bg1"/>
                  </a:solidFill>
                  <a:latin typeface="微软雅黑" panose="020B0503020204020204" pitchFamily="34" charset="-122"/>
                  <a:ea typeface="微软雅黑" panose="020B0503020204020204" pitchFamily="34" charset="-122"/>
                </a:rPr>
                <a:t>标题</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grpSp>
      <p:sp>
        <p:nvSpPr>
          <p:cNvPr id="45" name="TextBox 44"/>
          <p:cNvSpPr txBox="1"/>
          <p:nvPr/>
        </p:nvSpPr>
        <p:spPr>
          <a:xfrm>
            <a:off x="2483768" y="4316009"/>
            <a:ext cx="4824536" cy="553394"/>
          </a:xfrm>
          <a:prstGeom prst="rect">
            <a:avLst/>
          </a:prstGeom>
          <a:noFill/>
        </p:spPr>
        <p:txBody>
          <a:bodyPr wrap="square" lIns="72556" tIns="36277" rIns="72556" bIns="36277" rtlCol="0">
            <a:spAutoFit/>
          </a:bodyPr>
          <a:lstStyle/>
          <a:p>
            <a:pPr>
              <a:lnSpc>
                <a:spcPct val="130000"/>
              </a:lnSpc>
            </a:pPr>
            <a:r>
              <a:rPr lang="zh-CN" altLang="en-US" sz="1200" dirty="0" smtClean="0">
                <a:solidFill>
                  <a:schemeClr val="accent6"/>
                </a:solidFill>
                <a:latin typeface="微软雅黑" panose="020B0503020204020204" pitchFamily="34" charset="-122"/>
                <a:ea typeface="微软雅黑" panose="020B0503020204020204" pitchFamily="34" charset="-122"/>
              </a:rPr>
              <a:t>请输入您的文字</a:t>
            </a:r>
            <a:r>
              <a:rPr lang="zh-CN" altLang="en-US" sz="1200" dirty="0">
                <a:solidFill>
                  <a:schemeClr val="accent6"/>
                </a:solidFill>
                <a:latin typeface="微软雅黑" panose="020B0503020204020204" pitchFamily="34" charset="-122"/>
                <a:ea typeface="微软雅黑" panose="020B0503020204020204" pitchFamily="34" charset="-122"/>
              </a:rPr>
              <a:t>请输入您的</a:t>
            </a:r>
            <a:r>
              <a:rPr lang="zh-CN" altLang="en-US" sz="1200" dirty="0" smtClean="0">
                <a:solidFill>
                  <a:schemeClr val="accent6"/>
                </a:solidFill>
                <a:latin typeface="微软雅黑" panose="020B0503020204020204" pitchFamily="34" charset="-122"/>
                <a:ea typeface="微软雅黑" panose="020B0503020204020204" pitchFamily="34" charset="-122"/>
              </a:rPr>
              <a:t>文字</a:t>
            </a:r>
            <a:r>
              <a:rPr lang="en-US" altLang="zh-CN" sz="1200" dirty="0">
                <a:solidFill>
                  <a:schemeClr val="accent6"/>
                </a:solidFill>
                <a:latin typeface="微软雅黑" panose="020B0503020204020204" pitchFamily="34" charset="-122"/>
                <a:ea typeface="微软雅黑" panose="020B0503020204020204" pitchFamily="34" charset="-122"/>
              </a:rPr>
              <a:t> </a:t>
            </a:r>
            <a:r>
              <a:rPr lang="en-US" altLang="zh-CN" sz="1200" dirty="0" smtClean="0">
                <a:solidFill>
                  <a:schemeClr val="accent6"/>
                </a:solidFill>
                <a:latin typeface="微软雅黑" panose="020B0503020204020204" pitchFamily="34" charset="-122"/>
                <a:ea typeface="微软雅黑" panose="020B0503020204020204" pitchFamily="34" charset="-122"/>
              </a:rPr>
              <a:t>  </a:t>
            </a:r>
            <a:r>
              <a:rPr lang="zh-CN" altLang="en-US" sz="1200" dirty="0" smtClean="0">
                <a:solidFill>
                  <a:schemeClr val="accent6"/>
                </a:solidFill>
                <a:latin typeface="微软雅黑" panose="020B0503020204020204" pitchFamily="34" charset="-122"/>
                <a:ea typeface="微软雅黑" panose="020B0503020204020204" pitchFamily="34" charset="-122"/>
              </a:rPr>
              <a:t>请</a:t>
            </a:r>
            <a:r>
              <a:rPr lang="zh-CN" altLang="en-US" sz="1200" dirty="0">
                <a:solidFill>
                  <a:schemeClr val="accent6"/>
                </a:solidFill>
                <a:latin typeface="微软雅黑" panose="020B0503020204020204" pitchFamily="34" charset="-122"/>
                <a:ea typeface="微软雅黑" panose="020B0503020204020204" pitchFamily="34" charset="-122"/>
              </a:rPr>
              <a:t>输入您的</a:t>
            </a:r>
            <a:r>
              <a:rPr lang="zh-CN" altLang="en-US" sz="1200" dirty="0" smtClean="0">
                <a:solidFill>
                  <a:schemeClr val="accent6"/>
                </a:solidFill>
                <a:latin typeface="微软雅黑" panose="020B0503020204020204" pitchFamily="34" charset="-122"/>
                <a:ea typeface="微软雅黑" panose="020B0503020204020204" pitchFamily="34" charset="-122"/>
              </a:rPr>
              <a:t>文字</a:t>
            </a:r>
            <a:r>
              <a:rPr lang="zh-CN" altLang="en-US" sz="1200" dirty="0">
                <a:solidFill>
                  <a:schemeClr val="accent6"/>
                </a:solidFill>
                <a:latin typeface="微软雅黑" panose="020B0503020204020204" pitchFamily="34" charset="-122"/>
                <a:ea typeface="微软雅黑" panose="020B0503020204020204" pitchFamily="34" charset="-122"/>
              </a:rPr>
              <a:t>请输入您的</a:t>
            </a:r>
            <a:r>
              <a:rPr lang="zh-CN" altLang="en-US" sz="1200" dirty="0" smtClean="0">
                <a:solidFill>
                  <a:schemeClr val="accent6"/>
                </a:solidFill>
                <a:latin typeface="微软雅黑" panose="020B0503020204020204" pitchFamily="34" charset="-122"/>
                <a:ea typeface="微软雅黑" panose="020B0503020204020204" pitchFamily="34" charset="-122"/>
              </a:rPr>
              <a:t>文字</a:t>
            </a:r>
            <a:endParaRPr lang="en-US" altLang="zh-CN" sz="1200" dirty="0" smtClean="0">
              <a:solidFill>
                <a:schemeClr val="accent6"/>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accent6"/>
                </a:solidFill>
                <a:latin typeface="微软雅黑" panose="020B0503020204020204" pitchFamily="34" charset="-122"/>
                <a:ea typeface="微软雅黑" panose="020B0503020204020204" pitchFamily="34" charset="-122"/>
              </a:rPr>
              <a:t>请输入您的文字请输入您的文字</a:t>
            </a:r>
            <a:r>
              <a:rPr lang="en-US" altLang="zh-CN" sz="1200" dirty="0">
                <a:solidFill>
                  <a:schemeClr val="accent6"/>
                </a:solidFill>
                <a:latin typeface="微软雅黑" panose="020B0503020204020204" pitchFamily="34" charset="-122"/>
                <a:ea typeface="微软雅黑" panose="020B0503020204020204" pitchFamily="34" charset="-122"/>
              </a:rPr>
              <a:t>   </a:t>
            </a:r>
            <a:r>
              <a:rPr lang="zh-CN" altLang="en-US" sz="1200" dirty="0">
                <a:solidFill>
                  <a:schemeClr val="accent6"/>
                </a:solidFill>
                <a:latin typeface="微软雅黑" panose="020B0503020204020204" pitchFamily="34" charset="-122"/>
                <a:ea typeface="微软雅黑" panose="020B0503020204020204" pitchFamily="34" charset="-122"/>
              </a:rPr>
              <a:t>请输入您的文字请输入您的</a:t>
            </a:r>
            <a:r>
              <a:rPr lang="zh-CN" altLang="en-US" sz="1200" dirty="0" smtClean="0">
                <a:solidFill>
                  <a:schemeClr val="accent6"/>
                </a:solidFill>
                <a:latin typeface="微软雅黑" panose="020B0503020204020204" pitchFamily="34" charset="-122"/>
                <a:ea typeface="微软雅黑" panose="020B0503020204020204" pitchFamily="34" charset="-122"/>
              </a:rPr>
              <a:t>文字</a:t>
            </a:r>
            <a:endParaRPr lang="zh-CN" altLang="en-US" sz="1200" dirty="0">
              <a:solidFill>
                <a:schemeClr val="accent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72345287"/>
      </p:ext>
    </p:extLst>
  </p:cSld>
  <p:clrMapOvr>
    <a:masterClrMapping/>
  </p:clrMapOvr>
  <mc:AlternateContent xmlns:mc="http://schemas.openxmlformats.org/markup-compatibility/2006" xmlns:p14="http://schemas.microsoft.com/office/powerpoint/2010/main">
    <mc:Choice Requires="p14">
      <p:transition spd="slow" p14:dur="1200" advClick="0" advTm="1000">
        <p14:flip dir="r"/>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75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down)">
                                      <p:cBhvr>
                                        <p:cTn id="17" dur="500"/>
                                        <p:tgtEl>
                                          <p:spTgt spid="21"/>
                                        </p:tgtEl>
                                      </p:cBhvr>
                                    </p:animEffect>
                                  </p:childTnLst>
                                </p:cTn>
                              </p:par>
                            </p:childTnLst>
                          </p:cTn>
                        </p:par>
                        <p:par>
                          <p:cTn id="18" fill="hold">
                            <p:stCondLst>
                              <p:cond delay="500"/>
                            </p:stCondLst>
                            <p:childTnLst>
                              <p:par>
                                <p:cTn id="19" presetID="2" presetClass="entr" presetSubtype="1" decel="100000"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750" fill="hold"/>
                                        <p:tgtEl>
                                          <p:spTgt spid="23"/>
                                        </p:tgtEl>
                                        <p:attrNameLst>
                                          <p:attrName>ppt_x</p:attrName>
                                        </p:attrNameLst>
                                      </p:cBhvr>
                                      <p:tavLst>
                                        <p:tav tm="0">
                                          <p:val>
                                            <p:strVal val="#ppt_x"/>
                                          </p:val>
                                        </p:tav>
                                        <p:tav tm="100000">
                                          <p:val>
                                            <p:strVal val="#ppt_x"/>
                                          </p:val>
                                        </p:tav>
                                      </p:tavLst>
                                    </p:anim>
                                    <p:anim calcmode="lin" valueType="num">
                                      <p:cBhvr additive="base">
                                        <p:cTn id="22" dur="750" fill="hold"/>
                                        <p:tgtEl>
                                          <p:spTgt spid="23"/>
                                        </p:tgtEl>
                                        <p:attrNameLst>
                                          <p:attrName>ppt_y</p:attrName>
                                        </p:attrNameLst>
                                      </p:cBhvr>
                                      <p:tavLst>
                                        <p:tav tm="0">
                                          <p:val>
                                            <p:strVal val="0-#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down)">
                                      <p:cBhvr>
                                        <p:cTn id="27" dur="500"/>
                                        <p:tgtEl>
                                          <p:spTgt spid="20"/>
                                        </p:tgtEl>
                                      </p:cBhvr>
                                    </p:animEffect>
                                  </p:childTnLst>
                                </p:cTn>
                              </p:par>
                            </p:childTnLst>
                          </p:cTn>
                        </p:par>
                        <p:par>
                          <p:cTn id="28" fill="hold">
                            <p:stCondLst>
                              <p:cond delay="500"/>
                            </p:stCondLst>
                            <p:childTnLst>
                              <p:par>
                                <p:cTn id="29" presetID="2" presetClass="entr" presetSubtype="1" decel="100000" fill="hold" nodeType="after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750" fill="hold"/>
                                        <p:tgtEl>
                                          <p:spTgt spid="26"/>
                                        </p:tgtEl>
                                        <p:attrNameLst>
                                          <p:attrName>ppt_x</p:attrName>
                                        </p:attrNameLst>
                                      </p:cBhvr>
                                      <p:tavLst>
                                        <p:tav tm="0">
                                          <p:val>
                                            <p:strVal val="#ppt_x"/>
                                          </p:val>
                                        </p:tav>
                                        <p:tav tm="100000">
                                          <p:val>
                                            <p:strVal val="#ppt_x"/>
                                          </p:val>
                                        </p:tav>
                                      </p:tavLst>
                                    </p:anim>
                                    <p:anim calcmode="lin" valueType="num">
                                      <p:cBhvr additive="base">
                                        <p:cTn id="32" dur="750" fill="hold"/>
                                        <p:tgtEl>
                                          <p:spTgt spid="26"/>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wipe(down)">
                                      <p:cBhvr>
                                        <p:cTn id="37" dur="500"/>
                                        <p:tgtEl>
                                          <p:spTgt spid="38"/>
                                        </p:tgtEl>
                                      </p:cBhvr>
                                    </p:animEffect>
                                  </p:childTnLst>
                                </p:cTn>
                              </p:par>
                            </p:childTnLst>
                          </p:cTn>
                        </p:par>
                        <p:par>
                          <p:cTn id="38" fill="hold">
                            <p:stCondLst>
                              <p:cond delay="500"/>
                            </p:stCondLst>
                            <p:childTnLst>
                              <p:par>
                                <p:cTn id="39" presetID="2" presetClass="entr" presetSubtype="1" decel="100000" fill="hold" nodeType="after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additive="base">
                                        <p:cTn id="41" dur="750" fill="hold"/>
                                        <p:tgtEl>
                                          <p:spTgt spid="29"/>
                                        </p:tgtEl>
                                        <p:attrNameLst>
                                          <p:attrName>ppt_x</p:attrName>
                                        </p:attrNameLst>
                                      </p:cBhvr>
                                      <p:tavLst>
                                        <p:tav tm="0">
                                          <p:val>
                                            <p:strVal val="#ppt_x"/>
                                          </p:val>
                                        </p:tav>
                                        <p:tav tm="100000">
                                          <p:val>
                                            <p:strVal val="#ppt_x"/>
                                          </p:val>
                                        </p:tav>
                                      </p:tavLst>
                                    </p:anim>
                                    <p:anim calcmode="lin" valueType="num">
                                      <p:cBhvr additive="base">
                                        <p:cTn id="42" dur="750" fill="hold"/>
                                        <p:tgtEl>
                                          <p:spTgt spid="29"/>
                                        </p:tgtEl>
                                        <p:attrNameLst>
                                          <p:attrName>ppt_y</p:attrName>
                                        </p:attrNameLst>
                                      </p:cBhvr>
                                      <p:tavLst>
                                        <p:tav tm="0">
                                          <p:val>
                                            <p:strVal val="0-#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down)">
                                      <p:cBhvr>
                                        <p:cTn id="47" dur="500"/>
                                        <p:tgtEl>
                                          <p:spTgt spid="22"/>
                                        </p:tgtEl>
                                      </p:cBhvr>
                                    </p:animEffect>
                                  </p:childTnLst>
                                </p:cTn>
                              </p:par>
                            </p:childTnLst>
                          </p:cTn>
                        </p:par>
                        <p:par>
                          <p:cTn id="48" fill="hold">
                            <p:stCondLst>
                              <p:cond delay="500"/>
                            </p:stCondLst>
                            <p:childTnLst>
                              <p:par>
                                <p:cTn id="49" presetID="2" presetClass="entr" presetSubtype="1" decel="100000" fill="hold" nodeType="after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additive="base">
                                        <p:cTn id="51" dur="750" fill="hold"/>
                                        <p:tgtEl>
                                          <p:spTgt spid="32"/>
                                        </p:tgtEl>
                                        <p:attrNameLst>
                                          <p:attrName>ppt_x</p:attrName>
                                        </p:attrNameLst>
                                      </p:cBhvr>
                                      <p:tavLst>
                                        <p:tav tm="0">
                                          <p:val>
                                            <p:strVal val="#ppt_x"/>
                                          </p:val>
                                        </p:tav>
                                        <p:tav tm="100000">
                                          <p:val>
                                            <p:strVal val="#ppt_x"/>
                                          </p:val>
                                        </p:tav>
                                      </p:tavLst>
                                    </p:anim>
                                    <p:anim calcmode="lin" valueType="num">
                                      <p:cBhvr additive="base">
                                        <p:cTn id="52" dur="750" fill="hold"/>
                                        <p:tgtEl>
                                          <p:spTgt spid="32"/>
                                        </p:tgtEl>
                                        <p:attrNameLst>
                                          <p:attrName>ppt_y</p:attrName>
                                        </p:attrNameLst>
                                      </p:cBhvr>
                                      <p:tavLst>
                                        <p:tav tm="0">
                                          <p:val>
                                            <p:strVal val="0-#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wipe(down)">
                                      <p:cBhvr>
                                        <p:cTn id="57" dur="500"/>
                                        <p:tgtEl>
                                          <p:spTgt spid="18"/>
                                        </p:tgtEl>
                                      </p:cBhvr>
                                    </p:animEffect>
                                  </p:childTnLst>
                                </p:cTn>
                              </p:par>
                            </p:childTnLst>
                          </p:cTn>
                        </p:par>
                        <p:par>
                          <p:cTn id="58" fill="hold">
                            <p:stCondLst>
                              <p:cond delay="500"/>
                            </p:stCondLst>
                            <p:childTnLst>
                              <p:par>
                                <p:cTn id="59" presetID="2" presetClass="entr" presetSubtype="1" decel="100000" fill="hold" nodeType="afterEffect">
                                  <p:stCondLst>
                                    <p:cond delay="0"/>
                                  </p:stCondLst>
                                  <p:childTnLst>
                                    <p:set>
                                      <p:cBhvr>
                                        <p:cTn id="60" dur="1" fill="hold">
                                          <p:stCondLst>
                                            <p:cond delay="0"/>
                                          </p:stCondLst>
                                        </p:cTn>
                                        <p:tgtEl>
                                          <p:spTgt spid="35"/>
                                        </p:tgtEl>
                                        <p:attrNameLst>
                                          <p:attrName>style.visibility</p:attrName>
                                        </p:attrNameLst>
                                      </p:cBhvr>
                                      <p:to>
                                        <p:strVal val="visible"/>
                                      </p:to>
                                    </p:set>
                                    <p:anim calcmode="lin" valueType="num">
                                      <p:cBhvr additive="base">
                                        <p:cTn id="61" dur="750" fill="hold"/>
                                        <p:tgtEl>
                                          <p:spTgt spid="35"/>
                                        </p:tgtEl>
                                        <p:attrNameLst>
                                          <p:attrName>ppt_x</p:attrName>
                                        </p:attrNameLst>
                                      </p:cBhvr>
                                      <p:tavLst>
                                        <p:tav tm="0">
                                          <p:val>
                                            <p:strVal val="#ppt_x"/>
                                          </p:val>
                                        </p:tav>
                                        <p:tav tm="100000">
                                          <p:val>
                                            <p:strVal val="#ppt_x"/>
                                          </p:val>
                                        </p:tav>
                                      </p:tavLst>
                                    </p:anim>
                                    <p:anim calcmode="lin" valueType="num">
                                      <p:cBhvr additive="base">
                                        <p:cTn id="62" dur="750" fill="hold"/>
                                        <p:tgtEl>
                                          <p:spTgt spid="35"/>
                                        </p:tgtEl>
                                        <p:attrNameLst>
                                          <p:attrName>ppt_y</p:attrName>
                                        </p:attrNameLst>
                                      </p:cBhvr>
                                      <p:tavLst>
                                        <p:tav tm="0">
                                          <p:val>
                                            <p:strVal val="0-#ppt_h/2"/>
                                          </p:val>
                                        </p:tav>
                                        <p:tav tm="100000">
                                          <p:val>
                                            <p:strVal val="#ppt_y"/>
                                          </p:val>
                                        </p:tav>
                                      </p:tavLst>
                                    </p:anim>
                                  </p:childTnLst>
                                </p:cTn>
                              </p:par>
                            </p:childTnLst>
                          </p:cTn>
                        </p:par>
                        <p:par>
                          <p:cTn id="63" fill="hold">
                            <p:stCondLst>
                              <p:cond delay="1250"/>
                            </p:stCondLst>
                            <p:childTnLst>
                              <p:par>
                                <p:cTn id="64" presetID="2" presetClass="entr" presetSubtype="2" decel="100000" fill="hold" nodeType="afterEffect">
                                  <p:stCondLst>
                                    <p:cond delay="0"/>
                                  </p:stCondLst>
                                  <p:childTnLst>
                                    <p:set>
                                      <p:cBhvr>
                                        <p:cTn id="65" dur="1" fill="hold">
                                          <p:stCondLst>
                                            <p:cond delay="0"/>
                                          </p:stCondLst>
                                        </p:cTn>
                                        <p:tgtEl>
                                          <p:spTgt spid="39"/>
                                        </p:tgtEl>
                                        <p:attrNameLst>
                                          <p:attrName>style.visibility</p:attrName>
                                        </p:attrNameLst>
                                      </p:cBhvr>
                                      <p:to>
                                        <p:strVal val="visible"/>
                                      </p:to>
                                    </p:set>
                                    <p:anim calcmode="lin" valueType="num">
                                      <p:cBhvr additive="base">
                                        <p:cTn id="66" dur="750" fill="hold"/>
                                        <p:tgtEl>
                                          <p:spTgt spid="39"/>
                                        </p:tgtEl>
                                        <p:attrNameLst>
                                          <p:attrName>ppt_x</p:attrName>
                                        </p:attrNameLst>
                                      </p:cBhvr>
                                      <p:tavLst>
                                        <p:tav tm="0">
                                          <p:val>
                                            <p:strVal val="1+#ppt_w/2"/>
                                          </p:val>
                                        </p:tav>
                                        <p:tav tm="100000">
                                          <p:val>
                                            <p:strVal val="#ppt_x"/>
                                          </p:val>
                                        </p:tav>
                                      </p:tavLst>
                                    </p:anim>
                                    <p:anim calcmode="lin" valueType="num">
                                      <p:cBhvr additive="base">
                                        <p:cTn id="67" dur="750" fill="hold"/>
                                        <p:tgtEl>
                                          <p:spTgt spid="39"/>
                                        </p:tgtEl>
                                        <p:attrNameLst>
                                          <p:attrName>ppt_y</p:attrName>
                                        </p:attrNameLst>
                                      </p:cBhvr>
                                      <p:tavLst>
                                        <p:tav tm="0">
                                          <p:val>
                                            <p:strVal val="#ppt_y"/>
                                          </p:val>
                                        </p:tav>
                                        <p:tav tm="100000">
                                          <p:val>
                                            <p:strVal val="#ppt_y"/>
                                          </p:val>
                                        </p:tav>
                                      </p:tavLst>
                                    </p:anim>
                                  </p:childTnLst>
                                </p:cTn>
                              </p:par>
                            </p:childTnLst>
                          </p:cTn>
                        </p:par>
                        <p:par>
                          <p:cTn id="68" fill="hold">
                            <p:stCondLst>
                              <p:cond delay="2000"/>
                            </p:stCondLst>
                            <p:childTnLst>
                              <p:par>
                                <p:cTn id="69" presetID="22" presetClass="entr" presetSubtype="8" fill="hold" grpId="0" nodeType="afterEffect">
                                  <p:stCondLst>
                                    <p:cond delay="0"/>
                                  </p:stCondLst>
                                  <p:childTnLst>
                                    <p:set>
                                      <p:cBhvr>
                                        <p:cTn id="70" dur="1" fill="hold">
                                          <p:stCondLst>
                                            <p:cond delay="0"/>
                                          </p:stCondLst>
                                        </p:cTn>
                                        <p:tgtEl>
                                          <p:spTgt spid="45"/>
                                        </p:tgtEl>
                                        <p:attrNameLst>
                                          <p:attrName>style.visibility</p:attrName>
                                        </p:attrNameLst>
                                      </p:cBhvr>
                                      <p:to>
                                        <p:strVal val="visible"/>
                                      </p:to>
                                    </p:set>
                                    <p:animEffect transition="in" filter="wipe(left)">
                                      <p:cBhvr>
                                        <p:cTn id="71"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8" grpId="0" animBg="1"/>
      <p:bldP spid="20" grpId="0" animBg="1"/>
      <p:bldP spid="21" grpId="0" animBg="1"/>
      <p:bldP spid="22" grpId="0" animBg="1"/>
      <p:bldP spid="38" grpId="0" animBg="1"/>
      <p:bldP spid="4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611560" y="553244"/>
            <a:ext cx="3057223" cy="523210"/>
          </a:xfrm>
          <a:prstGeom prst="rect">
            <a:avLst/>
          </a:prstGeom>
          <a:noFill/>
        </p:spPr>
        <p:txBody>
          <a:bodyPr wrap="none" lIns="91428" tIns="45715" rIns="91428" bIns="45715" rtlCol="0">
            <a:spAutoFit/>
          </a:bodyPr>
          <a:lstStyle/>
          <a:p>
            <a:r>
              <a:rPr lang="zh-CN" altLang="en-US" sz="2800" b="1" dirty="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rPr>
              <a:t>单击此处添加</a:t>
            </a:r>
            <a:r>
              <a:rPr lang="zh-CN" altLang="en-US" sz="2800" b="1" dirty="0" smtClean="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rPr>
              <a:t>标题</a:t>
            </a:r>
            <a:endParaRPr lang="zh-CN" altLang="en-US" dirty="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07575" y="3884072"/>
            <a:ext cx="6751997" cy="1160420"/>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07575" y="1444092"/>
            <a:ext cx="6751997" cy="1160420"/>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07575" y="2664082"/>
            <a:ext cx="6768752" cy="1160420"/>
          </a:xfrm>
          <a:prstGeom prst="rect">
            <a:avLst/>
          </a:prstGeom>
        </p:spPr>
      </p:pic>
      <p:sp>
        <p:nvSpPr>
          <p:cNvPr id="6" name="TextBox 5"/>
          <p:cNvSpPr txBox="1"/>
          <p:nvPr/>
        </p:nvSpPr>
        <p:spPr>
          <a:xfrm flipH="1">
            <a:off x="2978693" y="1589984"/>
            <a:ext cx="1881339"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zh-CN" altLang="en-US" sz="2000" b="1" i="0" u="none" strike="noStrike" kern="0" cap="none" spc="0" normalizeH="0" baseline="0" noProof="0" dirty="0" smtClean="0">
                <a:ln w="18415" cmpd="sng">
                  <a:noFill/>
                  <a:prstDash val="solid"/>
                </a:ln>
                <a:solidFill>
                  <a:srgbClr val="ED1E79"/>
                </a:solidFill>
                <a:effectLst/>
                <a:uLnTx/>
                <a:uFillTx/>
                <a:latin typeface="Arial Rounded MT Bold" pitchFamily="34" charset="0"/>
                <a:ea typeface="微软雅黑" pitchFamily="34" charset="-122"/>
                <a:cs typeface="Times New Roman" pitchFamily="18" charset="0"/>
              </a:rPr>
              <a:t>填加标题</a:t>
            </a:r>
            <a:endParaRPr kumimoji="0" lang="zh-CN" altLang="en-US" sz="2000" b="1" i="0" u="none" strike="noStrike" kern="0" cap="none" spc="0" normalizeH="0" baseline="0" noProof="0" dirty="0">
              <a:ln w="18415" cmpd="sng">
                <a:noFill/>
                <a:prstDash val="solid"/>
              </a:ln>
              <a:solidFill>
                <a:srgbClr val="ED1E79"/>
              </a:solidFill>
              <a:effectLst/>
              <a:uLnTx/>
              <a:uFillTx/>
              <a:latin typeface="Arial Rounded MT Bold" pitchFamily="34" charset="0"/>
              <a:ea typeface="微软雅黑" pitchFamily="34" charset="-122"/>
              <a:cs typeface="Times New Roman" pitchFamily="18" charset="0"/>
            </a:endParaRPr>
          </a:p>
        </p:txBody>
      </p:sp>
      <p:sp>
        <p:nvSpPr>
          <p:cNvPr id="7" name="TextBox 6"/>
          <p:cNvSpPr txBox="1"/>
          <p:nvPr/>
        </p:nvSpPr>
        <p:spPr>
          <a:xfrm>
            <a:off x="2987136" y="1921272"/>
            <a:ext cx="5401288" cy="738664"/>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pitchFamily="34" charset="-122"/>
                <a:ea typeface="微软雅黑" pitchFamily="34" charset="-122"/>
              </a:rPr>
              <a:t>单击此处添加文本 单击此处添加</a:t>
            </a:r>
            <a:r>
              <a:rPr lang="zh-CN" altLang="en-US" sz="1400" dirty="0" smtClean="0">
                <a:solidFill>
                  <a:schemeClr val="tx1">
                    <a:lumMod val="75000"/>
                    <a:lumOff val="25000"/>
                  </a:schemeClr>
                </a:solidFill>
                <a:latin typeface="微软雅黑" pitchFamily="34" charset="-122"/>
                <a:ea typeface="微软雅黑" pitchFamily="34" charset="-122"/>
              </a:rPr>
              <a:t>文本 单击</a:t>
            </a:r>
            <a:r>
              <a:rPr lang="zh-CN" altLang="en-US" sz="1400" dirty="0">
                <a:solidFill>
                  <a:schemeClr val="tx1">
                    <a:lumMod val="75000"/>
                    <a:lumOff val="25000"/>
                  </a:schemeClr>
                </a:solidFill>
                <a:latin typeface="微软雅黑" pitchFamily="34" charset="-122"/>
                <a:ea typeface="微软雅黑" pitchFamily="34" charset="-122"/>
              </a:rPr>
              <a:t>此处添加</a:t>
            </a:r>
            <a:r>
              <a:rPr lang="zh-CN" altLang="en-US" sz="1400" dirty="0" smtClean="0">
                <a:solidFill>
                  <a:schemeClr val="tx1">
                    <a:lumMod val="75000"/>
                    <a:lumOff val="25000"/>
                  </a:schemeClr>
                </a:solidFill>
                <a:latin typeface="微软雅黑" pitchFamily="34" charset="-122"/>
                <a:ea typeface="微软雅黑" pitchFamily="34" charset="-122"/>
              </a:rPr>
              <a:t>文本</a:t>
            </a:r>
            <a:endParaRPr lang="en-US" altLang="zh-CN" sz="1400" dirty="0" smtClean="0">
              <a:solidFill>
                <a:schemeClr val="tx1">
                  <a:lumMod val="75000"/>
                  <a:lumOff val="25000"/>
                </a:schemeClr>
              </a:solidFill>
              <a:latin typeface="微软雅黑" pitchFamily="34" charset="-122"/>
              <a:ea typeface="微软雅黑" pitchFamily="34" charset="-122"/>
            </a:endParaRPr>
          </a:p>
          <a:p>
            <a:r>
              <a:rPr lang="zh-CN" altLang="en-US" sz="1400" dirty="0">
                <a:solidFill>
                  <a:schemeClr val="tx1">
                    <a:lumMod val="75000"/>
                    <a:lumOff val="25000"/>
                  </a:schemeClr>
                </a:solidFill>
                <a:latin typeface="微软雅黑" pitchFamily="34" charset="-122"/>
                <a:ea typeface="微软雅黑" pitchFamily="34" charset="-122"/>
              </a:rPr>
              <a:t>单击此处添加文本 单击此处添加文本 单击此处添加文本</a:t>
            </a:r>
            <a:endParaRPr lang="en-US" altLang="zh-CN" sz="1400" dirty="0">
              <a:solidFill>
                <a:schemeClr val="tx1">
                  <a:lumMod val="75000"/>
                  <a:lumOff val="25000"/>
                </a:schemeClr>
              </a:solidFill>
              <a:latin typeface="微软雅黑" pitchFamily="34" charset="-122"/>
              <a:ea typeface="微软雅黑" pitchFamily="34" charset="-122"/>
            </a:endParaRPr>
          </a:p>
          <a:p>
            <a:endParaRPr lang="en-US" altLang="zh-CN" sz="1400" dirty="0">
              <a:solidFill>
                <a:schemeClr val="tx1">
                  <a:lumMod val="75000"/>
                  <a:lumOff val="25000"/>
                </a:schemeClr>
              </a:solidFill>
              <a:latin typeface="微软雅黑" pitchFamily="34" charset="-122"/>
              <a:ea typeface="微软雅黑" pitchFamily="34" charset="-122"/>
            </a:endParaRPr>
          </a:p>
        </p:txBody>
      </p:sp>
      <p:sp>
        <p:nvSpPr>
          <p:cNvPr id="8" name="TextBox 7"/>
          <p:cNvSpPr txBox="1"/>
          <p:nvPr/>
        </p:nvSpPr>
        <p:spPr>
          <a:xfrm flipH="1">
            <a:off x="2978693" y="2814120"/>
            <a:ext cx="1881339"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zh-CN" altLang="en-US" sz="2000" b="1" i="0" u="none" strike="noStrike" kern="0" cap="none" spc="0" normalizeH="0" baseline="0" noProof="0" dirty="0" smtClean="0">
                <a:ln w="18415" cmpd="sng">
                  <a:noFill/>
                  <a:prstDash val="solid"/>
                </a:ln>
                <a:solidFill>
                  <a:schemeClr val="accent1"/>
                </a:solidFill>
                <a:effectLst/>
                <a:uLnTx/>
                <a:uFillTx/>
                <a:latin typeface="Arial Rounded MT Bold" pitchFamily="34" charset="0"/>
                <a:ea typeface="微软雅黑" pitchFamily="34" charset="-122"/>
                <a:cs typeface="Times New Roman" pitchFamily="18" charset="0"/>
              </a:rPr>
              <a:t>填加标题</a:t>
            </a:r>
            <a:endParaRPr kumimoji="0" lang="zh-CN" altLang="en-US" sz="2000" b="1" i="0" u="none" strike="noStrike" kern="0" cap="none" spc="0" normalizeH="0" baseline="0" noProof="0" dirty="0">
              <a:ln w="18415" cmpd="sng">
                <a:noFill/>
                <a:prstDash val="solid"/>
              </a:ln>
              <a:solidFill>
                <a:schemeClr val="accent1"/>
              </a:solidFill>
              <a:effectLst/>
              <a:uLnTx/>
              <a:uFillTx/>
              <a:latin typeface="Arial Rounded MT Bold" pitchFamily="34" charset="0"/>
              <a:ea typeface="微软雅黑" pitchFamily="34" charset="-122"/>
              <a:cs typeface="Times New Roman" pitchFamily="18" charset="0"/>
            </a:endParaRPr>
          </a:p>
        </p:txBody>
      </p:sp>
      <p:sp>
        <p:nvSpPr>
          <p:cNvPr id="9" name="TextBox 8"/>
          <p:cNvSpPr txBox="1"/>
          <p:nvPr/>
        </p:nvSpPr>
        <p:spPr>
          <a:xfrm>
            <a:off x="2987136" y="3145408"/>
            <a:ext cx="5401288" cy="738664"/>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pitchFamily="34" charset="-122"/>
                <a:ea typeface="微软雅黑" pitchFamily="34" charset="-122"/>
              </a:rPr>
              <a:t>单击此处添加文本 单击此处添加</a:t>
            </a:r>
            <a:r>
              <a:rPr lang="zh-CN" altLang="en-US" sz="1400" dirty="0" smtClean="0">
                <a:solidFill>
                  <a:schemeClr val="tx1">
                    <a:lumMod val="75000"/>
                    <a:lumOff val="25000"/>
                  </a:schemeClr>
                </a:solidFill>
                <a:latin typeface="微软雅黑" pitchFamily="34" charset="-122"/>
                <a:ea typeface="微软雅黑" pitchFamily="34" charset="-122"/>
              </a:rPr>
              <a:t>文本 单击</a:t>
            </a:r>
            <a:r>
              <a:rPr lang="zh-CN" altLang="en-US" sz="1400" dirty="0">
                <a:solidFill>
                  <a:schemeClr val="tx1">
                    <a:lumMod val="75000"/>
                    <a:lumOff val="25000"/>
                  </a:schemeClr>
                </a:solidFill>
                <a:latin typeface="微软雅黑" pitchFamily="34" charset="-122"/>
                <a:ea typeface="微软雅黑" pitchFamily="34" charset="-122"/>
              </a:rPr>
              <a:t>此处添加</a:t>
            </a:r>
            <a:r>
              <a:rPr lang="zh-CN" altLang="en-US" sz="1400" dirty="0" smtClean="0">
                <a:solidFill>
                  <a:schemeClr val="tx1">
                    <a:lumMod val="75000"/>
                    <a:lumOff val="25000"/>
                  </a:schemeClr>
                </a:solidFill>
                <a:latin typeface="微软雅黑" pitchFamily="34" charset="-122"/>
                <a:ea typeface="微软雅黑" pitchFamily="34" charset="-122"/>
              </a:rPr>
              <a:t>文本</a:t>
            </a:r>
            <a:endParaRPr lang="en-US" altLang="zh-CN" sz="1400" dirty="0" smtClean="0">
              <a:solidFill>
                <a:schemeClr val="tx1">
                  <a:lumMod val="75000"/>
                  <a:lumOff val="25000"/>
                </a:schemeClr>
              </a:solidFill>
              <a:latin typeface="微软雅黑" pitchFamily="34" charset="-122"/>
              <a:ea typeface="微软雅黑" pitchFamily="34" charset="-122"/>
            </a:endParaRPr>
          </a:p>
          <a:p>
            <a:r>
              <a:rPr lang="zh-CN" altLang="en-US" sz="1400" dirty="0">
                <a:solidFill>
                  <a:schemeClr val="tx1">
                    <a:lumMod val="75000"/>
                    <a:lumOff val="25000"/>
                  </a:schemeClr>
                </a:solidFill>
                <a:latin typeface="微软雅黑" pitchFamily="34" charset="-122"/>
                <a:ea typeface="微软雅黑" pitchFamily="34" charset="-122"/>
              </a:rPr>
              <a:t>单击此处添加文本 单击此处添加文本 单击此处添加文本</a:t>
            </a:r>
            <a:endParaRPr lang="en-US" altLang="zh-CN" sz="1400" dirty="0">
              <a:solidFill>
                <a:schemeClr val="tx1">
                  <a:lumMod val="75000"/>
                  <a:lumOff val="25000"/>
                </a:schemeClr>
              </a:solidFill>
              <a:latin typeface="微软雅黑" pitchFamily="34" charset="-122"/>
              <a:ea typeface="微软雅黑" pitchFamily="34" charset="-122"/>
            </a:endParaRPr>
          </a:p>
          <a:p>
            <a:endParaRPr lang="en-US" altLang="zh-CN" sz="1400" dirty="0">
              <a:solidFill>
                <a:schemeClr val="tx1">
                  <a:lumMod val="75000"/>
                  <a:lumOff val="25000"/>
                </a:schemeClr>
              </a:solidFill>
              <a:latin typeface="微软雅黑" pitchFamily="34" charset="-122"/>
              <a:ea typeface="微软雅黑" pitchFamily="34" charset="-122"/>
            </a:endParaRPr>
          </a:p>
        </p:txBody>
      </p:sp>
      <p:sp>
        <p:nvSpPr>
          <p:cNvPr id="10" name="TextBox 9"/>
          <p:cNvSpPr txBox="1"/>
          <p:nvPr/>
        </p:nvSpPr>
        <p:spPr>
          <a:xfrm flipH="1">
            <a:off x="2978693" y="4019796"/>
            <a:ext cx="1881339"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zh-CN" altLang="en-US" sz="2000" b="1" i="0" u="none" strike="noStrike" kern="0" cap="none" spc="0" normalizeH="0" baseline="0" noProof="0" dirty="0" smtClean="0">
                <a:ln w="18415" cmpd="sng">
                  <a:noFill/>
                  <a:prstDash val="solid"/>
                </a:ln>
                <a:solidFill>
                  <a:srgbClr val="60A701"/>
                </a:solidFill>
                <a:effectLst/>
                <a:uLnTx/>
                <a:uFillTx/>
                <a:latin typeface="Arial Rounded MT Bold" pitchFamily="34" charset="0"/>
                <a:ea typeface="微软雅黑" pitchFamily="34" charset="-122"/>
                <a:cs typeface="Times New Roman" pitchFamily="18" charset="0"/>
              </a:rPr>
              <a:t>填加标题</a:t>
            </a:r>
            <a:endParaRPr kumimoji="0" lang="zh-CN" altLang="en-US" sz="2000" b="1" i="0" u="none" strike="noStrike" kern="0" cap="none" spc="0" normalizeH="0" baseline="0" noProof="0" dirty="0">
              <a:ln w="18415" cmpd="sng">
                <a:noFill/>
                <a:prstDash val="solid"/>
              </a:ln>
              <a:solidFill>
                <a:srgbClr val="60A701"/>
              </a:solidFill>
              <a:effectLst/>
              <a:uLnTx/>
              <a:uFillTx/>
              <a:latin typeface="Arial Rounded MT Bold" pitchFamily="34" charset="0"/>
              <a:ea typeface="微软雅黑" pitchFamily="34" charset="-122"/>
              <a:cs typeface="Times New Roman" pitchFamily="18" charset="0"/>
            </a:endParaRPr>
          </a:p>
        </p:txBody>
      </p:sp>
      <p:sp>
        <p:nvSpPr>
          <p:cNvPr id="11" name="TextBox 10"/>
          <p:cNvSpPr txBox="1"/>
          <p:nvPr/>
        </p:nvSpPr>
        <p:spPr>
          <a:xfrm>
            <a:off x="2987136" y="4351084"/>
            <a:ext cx="5401288" cy="738664"/>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pitchFamily="34" charset="-122"/>
                <a:ea typeface="微软雅黑" pitchFamily="34" charset="-122"/>
              </a:rPr>
              <a:t>单击此处添加文本 单击此处添加</a:t>
            </a:r>
            <a:r>
              <a:rPr lang="zh-CN" altLang="en-US" sz="1400" dirty="0" smtClean="0">
                <a:solidFill>
                  <a:schemeClr val="tx1">
                    <a:lumMod val="75000"/>
                    <a:lumOff val="25000"/>
                  </a:schemeClr>
                </a:solidFill>
                <a:latin typeface="微软雅黑" pitchFamily="34" charset="-122"/>
                <a:ea typeface="微软雅黑" pitchFamily="34" charset="-122"/>
              </a:rPr>
              <a:t>文本 单击</a:t>
            </a:r>
            <a:r>
              <a:rPr lang="zh-CN" altLang="en-US" sz="1400" dirty="0">
                <a:solidFill>
                  <a:schemeClr val="tx1">
                    <a:lumMod val="75000"/>
                    <a:lumOff val="25000"/>
                  </a:schemeClr>
                </a:solidFill>
                <a:latin typeface="微软雅黑" pitchFamily="34" charset="-122"/>
                <a:ea typeface="微软雅黑" pitchFamily="34" charset="-122"/>
              </a:rPr>
              <a:t>此处添加</a:t>
            </a:r>
            <a:r>
              <a:rPr lang="zh-CN" altLang="en-US" sz="1400" dirty="0" smtClean="0">
                <a:solidFill>
                  <a:schemeClr val="tx1">
                    <a:lumMod val="75000"/>
                    <a:lumOff val="25000"/>
                  </a:schemeClr>
                </a:solidFill>
                <a:latin typeface="微软雅黑" pitchFamily="34" charset="-122"/>
                <a:ea typeface="微软雅黑" pitchFamily="34" charset="-122"/>
              </a:rPr>
              <a:t>文本</a:t>
            </a:r>
            <a:endParaRPr lang="en-US" altLang="zh-CN" sz="1400" dirty="0" smtClean="0">
              <a:solidFill>
                <a:schemeClr val="tx1">
                  <a:lumMod val="75000"/>
                  <a:lumOff val="25000"/>
                </a:schemeClr>
              </a:solidFill>
              <a:latin typeface="微软雅黑" pitchFamily="34" charset="-122"/>
              <a:ea typeface="微软雅黑" pitchFamily="34" charset="-122"/>
            </a:endParaRPr>
          </a:p>
          <a:p>
            <a:r>
              <a:rPr lang="zh-CN" altLang="en-US" sz="1400" dirty="0">
                <a:solidFill>
                  <a:schemeClr val="tx1">
                    <a:lumMod val="75000"/>
                    <a:lumOff val="25000"/>
                  </a:schemeClr>
                </a:solidFill>
                <a:latin typeface="微软雅黑" pitchFamily="34" charset="-122"/>
                <a:ea typeface="微软雅黑" pitchFamily="34" charset="-122"/>
              </a:rPr>
              <a:t>单击此处添加文本 单击此处添加文本 单击此处添加文本</a:t>
            </a:r>
            <a:endParaRPr lang="en-US" altLang="zh-CN" sz="1400" dirty="0">
              <a:solidFill>
                <a:schemeClr val="tx1">
                  <a:lumMod val="75000"/>
                  <a:lumOff val="25000"/>
                </a:schemeClr>
              </a:solidFill>
              <a:latin typeface="微软雅黑" pitchFamily="34" charset="-122"/>
              <a:ea typeface="微软雅黑" pitchFamily="34" charset="-122"/>
            </a:endParaRPr>
          </a:p>
          <a:p>
            <a:endParaRPr lang="en-US" altLang="zh-CN" sz="14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772345287"/>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wipe(left)">
                                      <p:cBhvr>
                                        <p:cTn id="17" dur="500"/>
                                        <p:tgtEl>
                                          <p:spTgt spid="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par>
                          <p:cTn id="23" fill="hold">
                            <p:stCondLst>
                              <p:cond delay="500"/>
                            </p:stCondLst>
                            <p:childTnLst>
                              <p:par>
                                <p:cTn id="24" presetID="2" presetClass="entr" presetSubtype="8"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0-#ppt_w/2"/>
                                          </p:val>
                                        </p:tav>
                                        <p:tav tm="100000">
                                          <p:val>
                                            <p:strVal val="#ppt_x"/>
                                          </p:val>
                                        </p:tav>
                                      </p:tavLst>
                                    </p:anim>
                                    <p:anim calcmode="lin" valueType="num">
                                      <p:cBhvr additive="base">
                                        <p:cTn id="27"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500"/>
                                        <p:tgtEl>
                                          <p:spTgt spid="9"/>
                                        </p:tgtEl>
                                      </p:cBhvr>
                                    </p:animEffect>
                                  </p:childTnLst>
                                </p:cTn>
                              </p:par>
                            </p:childTnLst>
                          </p:cTn>
                        </p:par>
                        <p:par>
                          <p:cTn id="38" fill="hold">
                            <p:stCondLst>
                              <p:cond delay="500"/>
                            </p:stCondLst>
                            <p:childTnLst>
                              <p:par>
                                <p:cTn id="39" presetID="2" presetClass="entr" presetSubtype="8" fill="hold" nodeType="after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additive="base">
                                        <p:cTn id="41" dur="500" fill="hold"/>
                                        <p:tgtEl>
                                          <p:spTgt spid="3"/>
                                        </p:tgtEl>
                                        <p:attrNameLst>
                                          <p:attrName>ppt_x</p:attrName>
                                        </p:attrNameLst>
                                      </p:cBhvr>
                                      <p:tavLst>
                                        <p:tav tm="0">
                                          <p:val>
                                            <p:strVal val="0-#ppt_w/2"/>
                                          </p:val>
                                        </p:tav>
                                        <p:tav tm="100000">
                                          <p:val>
                                            <p:strVal val="#ppt_x"/>
                                          </p:val>
                                        </p:tav>
                                      </p:tavLst>
                                    </p:anim>
                                    <p:anim calcmode="lin" valueType="num">
                                      <p:cBhvr additive="base">
                                        <p:cTn id="4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left)">
                                      <p:cBhvr>
                                        <p:cTn id="47" dur="5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ipe(left)">
                                      <p:cBhvr>
                                        <p:cTn id="5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7" grpId="0"/>
      <p:bldP spid="8" grpId="0"/>
      <p:bldP spid="9" grpId="0"/>
      <p:bldP spid="10" grpId="0"/>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611560" y="553244"/>
            <a:ext cx="3057223" cy="523210"/>
          </a:xfrm>
          <a:prstGeom prst="rect">
            <a:avLst/>
          </a:prstGeom>
          <a:noFill/>
        </p:spPr>
        <p:txBody>
          <a:bodyPr wrap="none" lIns="91428" tIns="45715" rIns="91428" bIns="45715" rtlCol="0">
            <a:spAutoFit/>
          </a:bodyPr>
          <a:lstStyle/>
          <a:p>
            <a:r>
              <a:rPr lang="zh-CN" altLang="en-US" sz="2800" b="1" dirty="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rPr>
              <a:t>单击此处添加</a:t>
            </a:r>
            <a:r>
              <a:rPr lang="zh-CN" altLang="en-US" sz="2800" b="1" dirty="0" smtClean="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rPr>
              <a:t>标题</a:t>
            </a:r>
            <a:endParaRPr lang="zh-CN" altLang="en-US" dirty="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endParaRPr>
          </a:p>
        </p:txBody>
      </p:sp>
      <p:grpSp>
        <p:nvGrpSpPr>
          <p:cNvPr id="20" name="Group 3"/>
          <p:cNvGrpSpPr>
            <a:grpSpLocks/>
          </p:cNvGrpSpPr>
          <p:nvPr/>
        </p:nvGrpSpPr>
        <p:grpSpPr bwMode="auto">
          <a:xfrm>
            <a:off x="729504" y="1764058"/>
            <a:ext cx="2049066" cy="727667"/>
            <a:chOff x="0" y="0"/>
            <a:chExt cx="1484" cy="527"/>
          </a:xfrm>
        </p:grpSpPr>
        <p:sp>
          <p:nvSpPr>
            <p:cNvPr id="21" name="未知"/>
            <p:cNvSpPr>
              <a:spLocks/>
            </p:cNvSpPr>
            <p:nvPr/>
          </p:nvSpPr>
          <p:spPr bwMode="auto">
            <a:xfrm>
              <a:off x="84" y="0"/>
              <a:ext cx="1400" cy="527"/>
            </a:xfrm>
            <a:custGeom>
              <a:avLst/>
              <a:gdLst>
                <a:gd name="T0" fmla="*/ 0 w 1400"/>
                <a:gd name="T1" fmla="*/ 108 h 527"/>
                <a:gd name="T2" fmla="*/ 837 w 1400"/>
                <a:gd name="T3" fmla="*/ 527 h 527"/>
                <a:gd name="T4" fmla="*/ 1400 w 1400"/>
                <a:gd name="T5" fmla="*/ 332 h 527"/>
                <a:gd name="T6" fmla="*/ 281 w 1400"/>
                <a:gd name="T7" fmla="*/ 0 h 527"/>
                <a:gd name="T8" fmla="*/ 0 w 1400"/>
                <a:gd name="T9" fmla="*/ 108 h 5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00" h="527">
                  <a:moveTo>
                    <a:pt x="0" y="108"/>
                  </a:moveTo>
                  <a:lnTo>
                    <a:pt x="837" y="527"/>
                  </a:lnTo>
                  <a:lnTo>
                    <a:pt x="1400" y="332"/>
                  </a:lnTo>
                  <a:lnTo>
                    <a:pt x="281" y="0"/>
                  </a:lnTo>
                  <a:lnTo>
                    <a:pt x="0" y="108"/>
                  </a:lnTo>
                  <a:close/>
                </a:path>
              </a:pathLst>
            </a:custGeom>
            <a:gradFill flip="none" rotWithShape="1">
              <a:gsLst>
                <a:gs pos="0">
                  <a:schemeClr val="bg1">
                    <a:lumMod val="95000"/>
                    <a:shade val="30000"/>
                    <a:satMod val="115000"/>
                  </a:schemeClr>
                </a:gs>
                <a:gs pos="50000">
                  <a:schemeClr val="bg1">
                    <a:lumMod val="95000"/>
                    <a:shade val="67500"/>
                    <a:satMod val="115000"/>
                  </a:schemeClr>
                </a:gs>
                <a:gs pos="100000">
                  <a:schemeClr val="bg1">
                    <a:lumMod val="95000"/>
                    <a:shade val="100000"/>
                    <a:satMod val="115000"/>
                  </a:schemeClr>
                </a:gs>
              </a:gsLst>
              <a:lin ang="16200000" scaled="1"/>
              <a:tileRect/>
            </a:gradFill>
            <a:ln w="9525">
              <a:round/>
              <a:headEnd/>
              <a:tailEnd/>
            </a:ln>
            <a:effectLst/>
            <a:scene3d>
              <a:camera prst="legacyObliqueBottom"/>
              <a:lightRig rig="legacyFlat3" dir="b"/>
            </a:scene3d>
            <a:sp3d extrusionH="227000" prstMaterial="legacyMatte">
              <a:bevelT w="13500" h="13500" prst="angle"/>
              <a:bevelB w="13500" h="13500" prst="angle"/>
              <a:extrusionClr>
                <a:schemeClr val="bg1">
                  <a:lumMod val="75000"/>
                </a:schemeClr>
              </a:extrusionClr>
            </a:sp3d>
            <a:extLs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a:flatTx/>
            </a:bodyPr>
            <a:lstStyle/>
            <a:p>
              <a:pPr fontAlgn="base">
                <a:spcBef>
                  <a:spcPct val="0"/>
                </a:spcBef>
                <a:spcAft>
                  <a:spcPct val="0"/>
                </a:spcAft>
              </a:pPr>
              <a:endParaRPr lang="zh-CN" altLang="en-US" i="1">
                <a:solidFill>
                  <a:prstClr val="black"/>
                </a:solidFill>
                <a:latin typeface="微软雅黑" pitchFamily="34" charset="-122"/>
                <a:ea typeface="微软雅黑" pitchFamily="34" charset="-122"/>
              </a:endParaRPr>
            </a:p>
          </p:txBody>
        </p:sp>
        <p:sp>
          <p:nvSpPr>
            <p:cNvPr id="22" name="AutoShape 5"/>
            <p:cNvSpPr>
              <a:spLocks noChangeArrowheads="1"/>
            </p:cNvSpPr>
            <p:nvPr/>
          </p:nvSpPr>
          <p:spPr bwMode="auto">
            <a:xfrm rot="-9180000">
              <a:off x="0" y="380"/>
              <a:ext cx="942" cy="144"/>
            </a:xfrm>
            <a:custGeom>
              <a:avLst/>
              <a:gdLst>
                <a:gd name="T0" fmla="*/ 41 w 21600"/>
                <a:gd name="T1" fmla="*/ 0 h 21600"/>
                <a:gd name="T2" fmla="*/ 21 w 21600"/>
                <a:gd name="T3" fmla="*/ 1 h 21600"/>
                <a:gd name="T4" fmla="*/ 0 w 21600"/>
                <a:gd name="T5" fmla="*/ 0 h 21600"/>
                <a:gd name="T6" fmla="*/ 21 w 21600"/>
                <a:gd name="T7" fmla="*/ 0 h 21600"/>
                <a:gd name="T8" fmla="*/ 0 60000 65536"/>
                <a:gd name="T9" fmla="*/ 0 60000 65536"/>
                <a:gd name="T10" fmla="*/ 0 60000 65536"/>
                <a:gd name="T11" fmla="*/ 0 60000 65536"/>
                <a:gd name="T12" fmla="*/ 1811 w 21600"/>
                <a:gd name="T13" fmla="*/ 1800 h 21600"/>
                <a:gd name="T14" fmla="*/ 19811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gradFill rotWithShape="1">
              <a:gsLst>
                <a:gs pos="0">
                  <a:srgbClr val="5F5F5F">
                    <a:alpha val="0"/>
                  </a:srgbClr>
                </a:gs>
                <a:gs pos="100000">
                  <a:srgbClr val="969696"/>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i="1">
                <a:solidFill>
                  <a:prstClr val="black"/>
                </a:solidFill>
                <a:latin typeface="微软雅黑" pitchFamily="34" charset="-122"/>
                <a:ea typeface="微软雅黑" pitchFamily="34" charset="-122"/>
              </a:endParaRPr>
            </a:p>
          </p:txBody>
        </p:sp>
      </p:grpSp>
      <p:grpSp>
        <p:nvGrpSpPr>
          <p:cNvPr id="23" name="组合 22"/>
          <p:cNvGrpSpPr/>
          <p:nvPr/>
        </p:nvGrpSpPr>
        <p:grpSpPr>
          <a:xfrm>
            <a:off x="2053666" y="1835858"/>
            <a:ext cx="2369405" cy="1496757"/>
            <a:chOff x="2367769" y="1456621"/>
            <a:chExt cx="2369405" cy="1496757"/>
          </a:xfrm>
        </p:grpSpPr>
        <p:sp>
          <p:nvSpPr>
            <p:cNvPr id="24" name="未知"/>
            <p:cNvSpPr>
              <a:spLocks/>
            </p:cNvSpPr>
            <p:nvPr/>
          </p:nvSpPr>
          <p:spPr bwMode="auto">
            <a:xfrm>
              <a:off x="2367769" y="2007549"/>
              <a:ext cx="2261705" cy="945829"/>
            </a:xfrm>
            <a:custGeom>
              <a:avLst/>
              <a:gdLst>
                <a:gd name="T0" fmla="*/ 2147483647 w 1698"/>
                <a:gd name="T1" fmla="*/ 1665520041 h 710"/>
                <a:gd name="T2" fmla="*/ 2147483647 w 1698"/>
                <a:gd name="T3" fmla="*/ 858563675 h 710"/>
                <a:gd name="T4" fmla="*/ 1386013042 w 1698"/>
                <a:gd name="T5" fmla="*/ 0 h 710"/>
                <a:gd name="T6" fmla="*/ 0 w 1698"/>
                <a:gd name="T7" fmla="*/ 473851439 h 710"/>
                <a:gd name="T8" fmla="*/ 2147483647 w 1698"/>
                <a:gd name="T9" fmla="*/ 1665520041 h 7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98" h="710">
                  <a:moveTo>
                    <a:pt x="1002" y="710"/>
                  </a:moveTo>
                  <a:lnTo>
                    <a:pt x="1698" y="366"/>
                  </a:lnTo>
                  <a:lnTo>
                    <a:pt x="591" y="0"/>
                  </a:lnTo>
                  <a:lnTo>
                    <a:pt x="0" y="202"/>
                  </a:lnTo>
                  <a:lnTo>
                    <a:pt x="1002" y="710"/>
                  </a:lnTo>
                  <a:close/>
                </a:path>
              </a:pathLst>
            </a:custGeom>
            <a:solidFill>
              <a:srgbClr val="C0C0C0">
                <a:alpha val="38039"/>
              </a:srgbClr>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a:lstStyle/>
            <a:p>
              <a:pPr fontAlgn="base">
                <a:spcBef>
                  <a:spcPct val="0"/>
                </a:spcBef>
                <a:spcAft>
                  <a:spcPct val="0"/>
                </a:spcAft>
              </a:pPr>
              <a:endParaRPr lang="zh-CN" altLang="en-US" i="1">
                <a:solidFill>
                  <a:prstClr val="black"/>
                </a:solidFill>
                <a:latin typeface="微软雅黑" pitchFamily="34" charset="-122"/>
                <a:ea typeface="微软雅黑" pitchFamily="34" charset="-122"/>
              </a:endParaRPr>
            </a:p>
          </p:txBody>
        </p:sp>
        <p:sp>
          <p:nvSpPr>
            <p:cNvPr id="25" name="未知"/>
            <p:cNvSpPr>
              <a:spLocks/>
            </p:cNvSpPr>
            <p:nvPr/>
          </p:nvSpPr>
          <p:spPr bwMode="auto">
            <a:xfrm>
              <a:off x="2475469" y="1456621"/>
              <a:ext cx="2261705" cy="945829"/>
            </a:xfrm>
            <a:custGeom>
              <a:avLst/>
              <a:gdLst>
                <a:gd name="T0" fmla="*/ 2147483647 w 1698"/>
                <a:gd name="T1" fmla="*/ 1665523104 h 710"/>
                <a:gd name="T2" fmla="*/ 2147483647 w 1698"/>
                <a:gd name="T3" fmla="*/ 858565996 h 710"/>
                <a:gd name="T4" fmla="*/ 1386013042 w 1698"/>
                <a:gd name="T5" fmla="*/ 0 h 710"/>
                <a:gd name="T6" fmla="*/ 0 w 1698"/>
                <a:gd name="T7" fmla="*/ 473853406 h 710"/>
                <a:gd name="T8" fmla="*/ 2147483647 w 1698"/>
                <a:gd name="T9" fmla="*/ 1665523104 h 7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98" h="710">
                  <a:moveTo>
                    <a:pt x="1002" y="710"/>
                  </a:moveTo>
                  <a:lnTo>
                    <a:pt x="1698" y="366"/>
                  </a:lnTo>
                  <a:lnTo>
                    <a:pt x="591" y="0"/>
                  </a:lnTo>
                  <a:lnTo>
                    <a:pt x="0" y="202"/>
                  </a:lnTo>
                  <a:lnTo>
                    <a:pt x="1002" y="710"/>
                  </a:lnTo>
                  <a:close/>
                </a:path>
              </a:pathLst>
            </a:custGeom>
            <a:gradFill rotWithShape="1">
              <a:gsLst>
                <a:gs pos="0">
                  <a:srgbClr val="C00000"/>
                </a:gs>
                <a:gs pos="100000">
                  <a:srgbClr val="FF0000"/>
                </a:gs>
              </a:gsLst>
              <a:lin ang="2700000" scaled="1"/>
            </a:gradFill>
            <a:ln w="9525">
              <a:round/>
              <a:headEnd/>
              <a:tailEnd/>
            </a:ln>
            <a:effectLst/>
            <a:scene3d>
              <a:camera prst="legacyObliqueBottom"/>
              <a:lightRig rig="legacyFlat3" dir="b"/>
            </a:scene3d>
            <a:sp3d extrusionH="227000" prstMaterial="legacyMatte">
              <a:bevelT w="13500" h="13500" prst="angle"/>
              <a:bevelB w="13500" h="13500" prst="angle"/>
              <a:extrusionClr>
                <a:srgbClr val="FF0000"/>
              </a:extrusionClr>
            </a:sp3d>
            <a:extLs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a:flatTx/>
            </a:bodyPr>
            <a:lstStyle/>
            <a:p>
              <a:pPr fontAlgn="base">
                <a:spcBef>
                  <a:spcPct val="0"/>
                </a:spcBef>
                <a:spcAft>
                  <a:spcPct val="0"/>
                </a:spcAft>
                <a:defRPr/>
              </a:pPr>
              <a:endParaRPr lang="zh-CN" altLang="en-US" i="1" kern="0">
                <a:solidFill>
                  <a:prstClr val="black"/>
                </a:solidFill>
                <a:latin typeface="微软雅黑" pitchFamily="34" charset="-122"/>
                <a:ea typeface="微软雅黑" pitchFamily="34" charset="-122"/>
              </a:endParaRPr>
            </a:p>
          </p:txBody>
        </p:sp>
      </p:grpSp>
      <p:sp>
        <p:nvSpPr>
          <p:cNvPr id="26" name="AutoShape 8"/>
          <p:cNvSpPr>
            <a:spLocks/>
          </p:cNvSpPr>
          <p:nvPr/>
        </p:nvSpPr>
        <p:spPr bwMode="auto">
          <a:xfrm>
            <a:off x="2224882" y="1222795"/>
            <a:ext cx="1982789" cy="452893"/>
          </a:xfrm>
          <a:prstGeom prst="accentCallout1">
            <a:avLst>
              <a:gd name="adj1" fmla="val 21949"/>
              <a:gd name="adj2" fmla="val -3343"/>
              <a:gd name="adj3" fmla="val 118903"/>
              <a:gd name="adj4" fmla="val -36630"/>
            </a:avLst>
          </a:prstGeom>
          <a:noFill/>
          <a:ln w="9525">
            <a:solidFill>
              <a:schemeClr val="tx1">
                <a:lumMod val="75000"/>
                <a:lumOff val="2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r>
              <a:rPr lang="zh-CN" altLang="en-US" sz="1400" dirty="0">
                <a:solidFill>
                  <a:prstClr val="black"/>
                </a:solidFill>
                <a:latin typeface="微软雅黑" pitchFamily="34" charset="-122"/>
                <a:ea typeface="微软雅黑" pitchFamily="34" charset="-122"/>
              </a:rPr>
              <a:t>单击添加段落文字单击添加段落文字</a:t>
            </a:r>
          </a:p>
        </p:txBody>
      </p:sp>
      <p:sp>
        <p:nvSpPr>
          <p:cNvPr id="27" name="AutoShape 9"/>
          <p:cNvSpPr>
            <a:spLocks/>
          </p:cNvSpPr>
          <p:nvPr/>
        </p:nvSpPr>
        <p:spPr bwMode="auto">
          <a:xfrm>
            <a:off x="4184197" y="1612519"/>
            <a:ext cx="1982789" cy="452893"/>
          </a:xfrm>
          <a:prstGeom prst="accentCallout1">
            <a:avLst>
              <a:gd name="adj1" fmla="val 21949"/>
              <a:gd name="adj2" fmla="val -3343"/>
              <a:gd name="adj3" fmla="val 118903"/>
              <a:gd name="adj4" fmla="val -36630"/>
            </a:avLst>
          </a:prstGeom>
          <a:noFill/>
          <a:ln w="9525">
            <a:solidFill>
              <a:schemeClr val="tx1">
                <a:lumMod val="75000"/>
                <a:lumOff val="2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r>
              <a:rPr lang="zh-CN" altLang="en-US" sz="1600" b="1" dirty="0">
                <a:solidFill>
                  <a:schemeClr val="bg2"/>
                </a:solidFill>
                <a:latin typeface="微软雅黑" pitchFamily="34" charset="-122"/>
                <a:ea typeface="微软雅黑" pitchFamily="34" charset="-122"/>
              </a:rPr>
              <a:t>单击添加段落文字单击添加段落文字</a:t>
            </a:r>
          </a:p>
        </p:txBody>
      </p:sp>
      <p:sp>
        <p:nvSpPr>
          <p:cNvPr id="28" name="AutoShape 10"/>
          <p:cNvSpPr>
            <a:spLocks/>
          </p:cNvSpPr>
          <p:nvPr/>
        </p:nvSpPr>
        <p:spPr bwMode="auto">
          <a:xfrm>
            <a:off x="1388133" y="4053378"/>
            <a:ext cx="1844712" cy="452893"/>
          </a:xfrm>
          <a:prstGeom prst="accentCallout1">
            <a:avLst>
              <a:gd name="adj1" fmla="val 21949"/>
              <a:gd name="adj2" fmla="val 103593"/>
              <a:gd name="adj3" fmla="val 1523"/>
              <a:gd name="adj4" fmla="val 134880"/>
            </a:avLst>
          </a:prstGeom>
          <a:noFill/>
          <a:ln w="9525">
            <a:solidFill>
              <a:schemeClr val="tx1">
                <a:lumMod val="75000"/>
                <a:lumOff val="2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r>
              <a:rPr lang="zh-CN" altLang="en-US" sz="1400" dirty="0">
                <a:solidFill>
                  <a:prstClr val="black"/>
                </a:solidFill>
                <a:latin typeface="微软雅黑" pitchFamily="34" charset="-122"/>
                <a:ea typeface="微软雅黑" pitchFamily="34" charset="-122"/>
              </a:rPr>
              <a:t>单击添加段落文字单击添加段落文字</a:t>
            </a:r>
          </a:p>
        </p:txBody>
      </p:sp>
      <p:grpSp>
        <p:nvGrpSpPr>
          <p:cNvPr id="29" name="组合 28"/>
          <p:cNvGrpSpPr/>
          <p:nvPr/>
        </p:nvGrpSpPr>
        <p:grpSpPr>
          <a:xfrm>
            <a:off x="3121218" y="2681425"/>
            <a:ext cx="5771262" cy="2840371"/>
            <a:chOff x="3640841" y="2392784"/>
            <a:chExt cx="4665629" cy="2296225"/>
          </a:xfrm>
        </p:grpSpPr>
        <p:sp>
          <p:nvSpPr>
            <p:cNvPr id="30" name="AutoShape 11"/>
            <p:cNvSpPr>
              <a:spLocks noChangeArrowheads="1"/>
            </p:cNvSpPr>
            <p:nvPr/>
          </p:nvSpPr>
          <p:spPr bwMode="auto">
            <a:xfrm rot="12420000">
              <a:off x="3640841" y="3338614"/>
              <a:ext cx="1710776" cy="198831"/>
            </a:xfrm>
            <a:custGeom>
              <a:avLst/>
              <a:gdLst>
                <a:gd name="T0" fmla="*/ 179108464 w 21600"/>
                <a:gd name="T1" fmla="*/ 1209675 h 21600"/>
                <a:gd name="T2" fmla="*/ 89554232 w 21600"/>
                <a:gd name="T3" fmla="*/ 2419350 h 21600"/>
                <a:gd name="T4" fmla="*/ 0 w 21600"/>
                <a:gd name="T5" fmla="*/ 1209675 h 21600"/>
                <a:gd name="T6" fmla="*/ 89554232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gradFill rotWithShape="1">
              <a:gsLst>
                <a:gs pos="0">
                  <a:srgbClr val="5F5F5F">
                    <a:alpha val="0"/>
                  </a:srgbClr>
                </a:gs>
                <a:gs pos="100000">
                  <a:srgbClr val="969696"/>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i="1">
                <a:solidFill>
                  <a:prstClr val="black"/>
                </a:solidFill>
                <a:latin typeface="微软雅黑" pitchFamily="34" charset="-122"/>
                <a:ea typeface="微软雅黑" pitchFamily="34" charset="-122"/>
              </a:endParaRPr>
            </a:p>
          </p:txBody>
        </p:sp>
        <p:sp>
          <p:nvSpPr>
            <p:cNvPr id="31" name="未知"/>
            <p:cNvSpPr>
              <a:spLocks/>
            </p:cNvSpPr>
            <p:nvPr/>
          </p:nvSpPr>
          <p:spPr bwMode="auto">
            <a:xfrm>
              <a:off x="3770634" y="2392784"/>
              <a:ext cx="4533075" cy="1916512"/>
            </a:xfrm>
            <a:custGeom>
              <a:avLst/>
              <a:gdLst>
                <a:gd name="T0" fmla="*/ 0 w 3283"/>
                <a:gd name="T1" fmla="*/ 836691875 h 1388"/>
                <a:gd name="T2" fmla="*/ 2147483647 w 3283"/>
                <a:gd name="T3" fmla="*/ 2147483647 h 1388"/>
                <a:gd name="T4" fmla="*/ 446066820 w 3283"/>
                <a:gd name="T5" fmla="*/ 2147483647 h 1388"/>
                <a:gd name="T6" fmla="*/ 2147483647 w 3283"/>
                <a:gd name="T7" fmla="*/ 2147483647 h 1388"/>
                <a:gd name="T8" fmla="*/ 2147483647 w 3283"/>
                <a:gd name="T9" fmla="*/ 241935000 h 1388"/>
                <a:gd name="T10" fmla="*/ 2147483647 w 3283"/>
                <a:gd name="T11" fmla="*/ 1043344688 h 1388"/>
                <a:gd name="T12" fmla="*/ 1726306072 w 3283"/>
                <a:gd name="T13" fmla="*/ 0 h 1388"/>
                <a:gd name="T14" fmla="*/ 0 w 3283"/>
                <a:gd name="T15" fmla="*/ 836691875 h 138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283" h="1388">
                  <a:moveTo>
                    <a:pt x="0" y="332"/>
                  </a:moveTo>
                  <a:lnTo>
                    <a:pt x="1065" y="869"/>
                  </a:lnTo>
                  <a:lnTo>
                    <a:pt x="177" y="1388"/>
                  </a:lnTo>
                  <a:lnTo>
                    <a:pt x="3283" y="1388"/>
                  </a:lnTo>
                  <a:lnTo>
                    <a:pt x="2529" y="96"/>
                  </a:lnTo>
                  <a:lnTo>
                    <a:pt x="1981" y="414"/>
                  </a:lnTo>
                  <a:lnTo>
                    <a:pt x="685" y="0"/>
                  </a:lnTo>
                  <a:lnTo>
                    <a:pt x="0" y="332"/>
                  </a:lnTo>
                  <a:close/>
                </a:path>
              </a:pathLst>
            </a:custGeom>
            <a:gradFill flip="none" rotWithShape="1">
              <a:gsLst>
                <a:gs pos="0">
                  <a:schemeClr val="bg1">
                    <a:lumMod val="95000"/>
                    <a:shade val="30000"/>
                    <a:satMod val="115000"/>
                  </a:schemeClr>
                </a:gs>
                <a:gs pos="50000">
                  <a:schemeClr val="bg1">
                    <a:lumMod val="95000"/>
                    <a:shade val="67500"/>
                    <a:satMod val="115000"/>
                  </a:schemeClr>
                </a:gs>
                <a:gs pos="100000">
                  <a:schemeClr val="bg1">
                    <a:lumMod val="95000"/>
                    <a:shade val="100000"/>
                    <a:satMod val="115000"/>
                  </a:schemeClr>
                </a:gs>
              </a:gsLst>
              <a:lin ang="16200000" scaled="1"/>
              <a:tileRect/>
            </a:gradFill>
            <a:ln w="9525">
              <a:round/>
              <a:headEnd/>
              <a:tailEnd/>
            </a:ln>
            <a:effectLst/>
            <a:scene3d>
              <a:camera prst="legacyObliqueBottom"/>
              <a:lightRig rig="legacyFlat3" dir="b"/>
            </a:scene3d>
            <a:sp3d extrusionH="227000" prstMaterial="legacyMatte">
              <a:bevelT w="13500" h="13500" prst="angle"/>
              <a:bevelB w="13500" h="13500" prst="angle"/>
              <a:extrusionClr>
                <a:schemeClr val="bg1">
                  <a:lumMod val="75000"/>
                </a:schemeClr>
              </a:extrusionClr>
              <a:contourClr>
                <a:schemeClr val="bg1"/>
              </a:contourClr>
            </a:sp3d>
            <a:extLs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a:flatTx/>
            </a:bodyPr>
            <a:lstStyle/>
            <a:p>
              <a:pPr fontAlgn="base">
                <a:spcBef>
                  <a:spcPct val="0"/>
                </a:spcBef>
                <a:spcAft>
                  <a:spcPct val="0"/>
                </a:spcAft>
              </a:pPr>
              <a:endParaRPr lang="zh-CN" altLang="en-US" i="1">
                <a:solidFill>
                  <a:prstClr val="black"/>
                </a:solidFill>
                <a:latin typeface="微软雅黑" pitchFamily="34" charset="-122"/>
                <a:ea typeface="微软雅黑" pitchFamily="34" charset="-122"/>
              </a:endParaRPr>
            </a:p>
          </p:txBody>
        </p:sp>
        <p:sp>
          <p:nvSpPr>
            <p:cNvPr id="32" name="AutoShape 13"/>
            <p:cNvSpPr>
              <a:spLocks noChangeArrowheads="1"/>
            </p:cNvSpPr>
            <p:nvPr/>
          </p:nvSpPr>
          <p:spPr bwMode="auto">
            <a:xfrm rot="10800000">
              <a:off x="4009507" y="4411473"/>
              <a:ext cx="4296963" cy="277536"/>
            </a:xfrm>
            <a:custGeom>
              <a:avLst/>
              <a:gdLst>
                <a:gd name="T0" fmla="*/ 1129933523 w 21600"/>
                <a:gd name="T1" fmla="*/ 2356879 h 21600"/>
                <a:gd name="T2" fmla="*/ 564966761 w 21600"/>
                <a:gd name="T3" fmla="*/ 4713757 h 21600"/>
                <a:gd name="T4" fmla="*/ 0 w 21600"/>
                <a:gd name="T5" fmla="*/ 2356879 h 21600"/>
                <a:gd name="T6" fmla="*/ 564966761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gradFill rotWithShape="1">
              <a:gsLst>
                <a:gs pos="0">
                  <a:srgbClr val="5F5F5F">
                    <a:alpha val="0"/>
                  </a:srgbClr>
                </a:gs>
                <a:gs pos="100000">
                  <a:srgbClr val="969696"/>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i="1">
                <a:solidFill>
                  <a:prstClr val="black"/>
                </a:solidFill>
                <a:latin typeface="微软雅黑" pitchFamily="34" charset="-122"/>
                <a:ea typeface="微软雅黑" pitchFamily="34" charset="-122"/>
              </a:endParaRPr>
            </a:p>
          </p:txBody>
        </p:sp>
      </p:grpSp>
    </p:spTree>
    <p:extLst>
      <p:ext uri="{BB962C8B-B14F-4D97-AF65-F5344CB8AC3E}">
        <p14:creationId xmlns:p14="http://schemas.microsoft.com/office/powerpoint/2010/main" val="650591032"/>
      </p:ext>
    </p:extLst>
  </p:cSld>
  <p:clrMapOvr>
    <a:masterClrMapping/>
  </p:clrMapOvr>
  <mc:AlternateContent xmlns:mc="http://schemas.openxmlformats.org/markup-compatibility/2006" xmlns:p14="http://schemas.microsoft.com/office/powerpoint/2010/main">
    <mc:Choice Requires="p14">
      <p:transition spd="slow" p14:dur="1200" advClick="0" advTm="1000">
        <p14:flip dir="r"/>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 presetClass="entr" presetSubtype="9"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0-#ppt_w/2"/>
                                          </p:val>
                                        </p:tav>
                                        <p:tav tm="100000">
                                          <p:val>
                                            <p:strVal val="#ppt_x"/>
                                          </p:val>
                                        </p:tav>
                                      </p:tavLst>
                                    </p:anim>
                                    <p:anim calcmode="lin" valueType="num">
                                      <p:cBhvr additive="base">
                                        <p:cTn id="12" dur="500" fill="hold"/>
                                        <p:tgtEl>
                                          <p:spTgt spid="20"/>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stCondLst>
                                    <p:cond delay="20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0-#ppt_w/2"/>
                                          </p:val>
                                        </p:tav>
                                        <p:tav tm="100000">
                                          <p:val>
                                            <p:strVal val="#ppt_x"/>
                                          </p:val>
                                        </p:tav>
                                      </p:tavLst>
                                    </p:anim>
                                    <p:anim calcmode="lin" valueType="num">
                                      <p:cBhvr additive="base">
                                        <p:cTn id="16" dur="500" fill="hold"/>
                                        <p:tgtEl>
                                          <p:spTgt spid="23"/>
                                        </p:tgtEl>
                                        <p:attrNameLst>
                                          <p:attrName>ppt_y</p:attrName>
                                        </p:attrNameLst>
                                      </p:cBhvr>
                                      <p:tavLst>
                                        <p:tav tm="0">
                                          <p:val>
                                            <p:strVal val="0-#ppt_h/2"/>
                                          </p:val>
                                        </p:tav>
                                        <p:tav tm="100000">
                                          <p:val>
                                            <p:strVal val="#ppt_y"/>
                                          </p:val>
                                        </p:tav>
                                      </p:tavLst>
                                    </p:anim>
                                  </p:childTnLst>
                                </p:cTn>
                              </p:par>
                              <p:par>
                                <p:cTn id="17" presetID="2" presetClass="entr" presetSubtype="9" fill="hold" nodeType="withEffect">
                                  <p:stCondLst>
                                    <p:cond delay="50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0-#ppt_w/2"/>
                                          </p:val>
                                        </p:tav>
                                        <p:tav tm="100000">
                                          <p:val>
                                            <p:strVal val="#ppt_x"/>
                                          </p:val>
                                        </p:tav>
                                      </p:tavLst>
                                    </p:anim>
                                    <p:anim calcmode="lin" valueType="num">
                                      <p:cBhvr additive="base">
                                        <p:cTn id="20" dur="500" fill="hold"/>
                                        <p:tgtEl>
                                          <p:spTgt spid="29"/>
                                        </p:tgtEl>
                                        <p:attrNameLst>
                                          <p:attrName>ppt_y</p:attrName>
                                        </p:attrNameLst>
                                      </p:cBhvr>
                                      <p:tavLst>
                                        <p:tav tm="0">
                                          <p:val>
                                            <p:strVal val="0-#ppt_h/2"/>
                                          </p:val>
                                        </p:tav>
                                        <p:tav tm="100000">
                                          <p:val>
                                            <p:strVal val="#ppt_y"/>
                                          </p:val>
                                        </p:tav>
                                      </p:tavLst>
                                    </p:anim>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wipe(left)">
                                      <p:cBhvr>
                                        <p:cTn id="24" dur="500"/>
                                        <p:tgtEl>
                                          <p:spTgt spid="26"/>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left)">
                                      <p:cBhvr>
                                        <p:cTn id="28" dur="500"/>
                                        <p:tgtEl>
                                          <p:spTgt spid="27"/>
                                        </p:tgtEl>
                                      </p:cBhvr>
                                    </p:animEffect>
                                  </p:childTnLst>
                                </p:cTn>
                              </p:par>
                            </p:childTnLst>
                          </p:cTn>
                        </p:par>
                        <p:par>
                          <p:cTn id="29" fill="hold">
                            <p:stCondLst>
                              <p:cond delay="2500"/>
                            </p:stCondLst>
                            <p:childTnLst>
                              <p:par>
                                <p:cTn id="30" presetID="22" presetClass="entr" presetSubtype="2" fill="hold" grpId="0"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wipe(right)">
                                      <p:cBhvr>
                                        <p:cTn id="3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6" grpId="0" animBg="1"/>
      <p:bldP spid="27" grpId="0" animBg="1"/>
      <p:bldP spid="2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611560" y="553244"/>
            <a:ext cx="3057223" cy="523210"/>
          </a:xfrm>
          <a:prstGeom prst="rect">
            <a:avLst/>
          </a:prstGeom>
          <a:noFill/>
        </p:spPr>
        <p:txBody>
          <a:bodyPr wrap="none" lIns="91428" tIns="45715" rIns="91428" bIns="45715" rtlCol="0">
            <a:spAutoFit/>
          </a:bodyPr>
          <a:lstStyle/>
          <a:p>
            <a:r>
              <a:rPr lang="zh-CN" altLang="en-US" sz="2800" b="1" dirty="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rPr>
              <a:t>单击此处添加</a:t>
            </a:r>
            <a:r>
              <a:rPr lang="zh-CN" altLang="en-US" sz="2800" b="1" dirty="0" smtClean="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rPr>
              <a:t>标题</a:t>
            </a:r>
            <a:endParaRPr lang="zh-CN" altLang="en-US" dirty="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998910" y="1512928"/>
            <a:ext cx="6907741" cy="2334758"/>
            <a:chOff x="1215827" y="1366977"/>
            <a:chExt cx="6907741" cy="2646892"/>
          </a:xfrm>
        </p:grpSpPr>
        <p:sp>
          <p:nvSpPr>
            <p:cNvPr id="4" name="Parallelogram 73"/>
            <p:cNvSpPr/>
            <p:nvPr/>
          </p:nvSpPr>
          <p:spPr>
            <a:xfrm>
              <a:off x="1215827" y="3271448"/>
              <a:ext cx="2625372" cy="699382"/>
            </a:xfrm>
            <a:prstGeom prst="parallelogram">
              <a:avLst>
                <a:gd name="adj" fmla="val 216581"/>
              </a:avLst>
            </a:prstGeom>
            <a:solidFill>
              <a:srgbClr val="000000">
                <a:alpha val="20000"/>
              </a:srgbClr>
            </a:solidFill>
            <a:ln>
              <a:noFill/>
            </a:ln>
            <a:effectLst>
              <a:softEdge rad="165100"/>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5" name="Parallelogram 70"/>
            <p:cNvSpPr/>
            <p:nvPr/>
          </p:nvSpPr>
          <p:spPr>
            <a:xfrm flipH="1">
              <a:off x="5498196" y="3271448"/>
              <a:ext cx="2625372" cy="699382"/>
            </a:xfrm>
            <a:prstGeom prst="parallelogram">
              <a:avLst>
                <a:gd name="adj" fmla="val 216581"/>
              </a:avLst>
            </a:prstGeom>
            <a:solidFill>
              <a:srgbClr val="000000">
                <a:alpha val="20000"/>
              </a:srgbClr>
            </a:solidFill>
            <a:ln>
              <a:noFill/>
            </a:ln>
            <a:effectLst>
              <a:softEdge rad="165100"/>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6" name="Parallelogram 71"/>
            <p:cNvSpPr/>
            <p:nvPr/>
          </p:nvSpPr>
          <p:spPr>
            <a:xfrm>
              <a:off x="2862065" y="3271448"/>
              <a:ext cx="1484842" cy="699382"/>
            </a:xfrm>
            <a:prstGeom prst="parallelogram">
              <a:avLst>
                <a:gd name="adj" fmla="val 110427"/>
              </a:avLst>
            </a:prstGeom>
            <a:solidFill>
              <a:srgbClr val="000000">
                <a:alpha val="20000"/>
              </a:srgbClr>
            </a:solidFill>
            <a:ln>
              <a:noFill/>
            </a:ln>
            <a:effectLst>
              <a:softEdge rad="165100"/>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7" name="Parallelogram 72"/>
            <p:cNvSpPr/>
            <p:nvPr/>
          </p:nvSpPr>
          <p:spPr>
            <a:xfrm flipH="1">
              <a:off x="5024769" y="3271448"/>
              <a:ext cx="1484842" cy="699382"/>
            </a:xfrm>
            <a:prstGeom prst="parallelogram">
              <a:avLst>
                <a:gd name="adj" fmla="val 110427"/>
              </a:avLst>
            </a:prstGeom>
            <a:solidFill>
              <a:srgbClr val="000000">
                <a:alpha val="20000"/>
              </a:srgbClr>
            </a:solidFill>
            <a:ln>
              <a:noFill/>
            </a:ln>
            <a:effectLst>
              <a:softEdge rad="165100"/>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grpSp>
          <p:nvGrpSpPr>
            <p:cNvPr id="8" name="Group 66"/>
            <p:cNvGrpSpPr/>
            <p:nvPr/>
          </p:nvGrpSpPr>
          <p:grpSpPr>
            <a:xfrm>
              <a:off x="1439531" y="1366977"/>
              <a:ext cx="6524892" cy="2646892"/>
              <a:chOff x="533400" y="2057399"/>
              <a:chExt cx="8077199" cy="3276602"/>
            </a:xfrm>
          </p:grpSpPr>
          <p:grpSp>
            <p:nvGrpSpPr>
              <p:cNvPr id="9" name="Group 8"/>
              <p:cNvGrpSpPr/>
              <p:nvPr/>
            </p:nvGrpSpPr>
            <p:grpSpPr>
              <a:xfrm>
                <a:off x="533400" y="2057399"/>
                <a:ext cx="2471103" cy="3276601"/>
                <a:chOff x="1985963" y="0"/>
                <a:chExt cx="5172076" cy="6858001"/>
              </a:xfrm>
            </p:grpSpPr>
            <p:sp>
              <p:nvSpPr>
                <p:cNvPr id="26" name="Freeform 5"/>
                <p:cNvSpPr>
                  <a:spLocks/>
                </p:cNvSpPr>
                <p:nvPr/>
              </p:nvSpPr>
              <p:spPr bwMode="auto">
                <a:xfrm>
                  <a:off x="5600701" y="0"/>
                  <a:ext cx="1557338" cy="5326063"/>
                </a:xfrm>
                <a:custGeom>
                  <a:avLst/>
                  <a:gdLst/>
                  <a:ahLst/>
                  <a:cxnLst>
                    <a:cxn ang="0">
                      <a:pos x="683" y="3355"/>
                    </a:cxn>
                    <a:cxn ang="0">
                      <a:pos x="683" y="3355"/>
                    </a:cxn>
                    <a:cxn ang="0">
                      <a:pos x="707" y="3354"/>
                    </a:cxn>
                    <a:cxn ang="0">
                      <a:pos x="727" y="3350"/>
                    </a:cxn>
                    <a:cxn ang="0">
                      <a:pos x="748" y="3344"/>
                    </a:cxn>
                    <a:cxn ang="0">
                      <a:pos x="766" y="3336"/>
                    </a:cxn>
                    <a:cxn ang="0">
                      <a:pos x="785" y="3325"/>
                    </a:cxn>
                    <a:cxn ang="0">
                      <a:pos x="801" y="3314"/>
                    </a:cxn>
                    <a:cxn ang="0">
                      <a:pos x="817" y="3300"/>
                    </a:cxn>
                    <a:cxn ang="0">
                      <a:pos x="831" y="3286"/>
                    </a:cxn>
                    <a:cxn ang="0">
                      <a:pos x="845" y="3269"/>
                    </a:cxn>
                    <a:cxn ang="0">
                      <a:pos x="857" y="3252"/>
                    </a:cxn>
                    <a:cxn ang="0">
                      <a:pos x="868" y="3233"/>
                    </a:cxn>
                    <a:cxn ang="0">
                      <a:pos x="879" y="3214"/>
                    </a:cxn>
                    <a:cxn ang="0">
                      <a:pos x="889" y="3194"/>
                    </a:cxn>
                    <a:cxn ang="0">
                      <a:pos x="896" y="3173"/>
                    </a:cxn>
                    <a:cxn ang="0">
                      <a:pos x="912" y="3133"/>
                    </a:cxn>
                    <a:cxn ang="0">
                      <a:pos x="925" y="3090"/>
                    </a:cxn>
                    <a:cxn ang="0">
                      <a:pos x="934" y="3050"/>
                    </a:cxn>
                    <a:cxn ang="0">
                      <a:pos x="940" y="3012"/>
                    </a:cxn>
                    <a:cxn ang="0">
                      <a:pos x="947" y="2979"/>
                    </a:cxn>
                    <a:cxn ang="0">
                      <a:pos x="951" y="2928"/>
                    </a:cxn>
                    <a:cxn ang="0">
                      <a:pos x="953" y="2909"/>
                    </a:cxn>
                    <a:cxn ang="0">
                      <a:pos x="981" y="0"/>
                    </a:cxn>
                    <a:cxn ang="0">
                      <a:pos x="353" y="0"/>
                    </a:cxn>
                    <a:cxn ang="0">
                      <a:pos x="270" y="2909"/>
                    </a:cxn>
                    <a:cxn ang="0">
                      <a:pos x="270" y="2909"/>
                    </a:cxn>
                    <a:cxn ang="0">
                      <a:pos x="268" y="2928"/>
                    </a:cxn>
                    <a:cxn ang="0">
                      <a:pos x="264" y="2979"/>
                    </a:cxn>
                    <a:cxn ang="0">
                      <a:pos x="257" y="3012"/>
                    </a:cxn>
                    <a:cxn ang="0">
                      <a:pos x="251" y="3050"/>
                    </a:cxn>
                    <a:cxn ang="0">
                      <a:pos x="242" y="3090"/>
                    </a:cxn>
                    <a:cxn ang="0">
                      <a:pos x="229" y="3133"/>
                    </a:cxn>
                    <a:cxn ang="0">
                      <a:pos x="213" y="3173"/>
                    </a:cxn>
                    <a:cxn ang="0">
                      <a:pos x="206" y="3194"/>
                    </a:cxn>
                    <a:cxn ang="0">
                      <a:pos x="195" y="3214"/>
                    </a:cxn>
                    <a:cxn ang="0">
                      <a:pos x="185" y="3233"/>
                    </a:cxn>
                    <a:cxn ang="0">
                      <a:pos x="174" y="3252"/>
                    </a:cxn>
                    <a:cxn ang="0">
                      <a:pos x="162" y="3269"/>
                    </a:cxn>
                    <a:cxn ang="0">
                      <a:pos x="148" y="3286"/>
                    </a:cxn>
                    <a:cxn ang="0">
                      <a:pos x="134" y="3300"/>
                    </a:cxn>
                    <a:cxn ang="0">
                      <a:pos x="118" y="3314"/>
                    </a:cxn>
                    <a:cxn ang="0">
                      <a:pos x="101" y="3325"/>
                    </a:cxn>
                    <a:cxn ang="0">
                      <a:pos x="83" y="3336"/>
                    </a:cxn>
                    <a:cxn ang="0">
                      <a:pos x="65" y="3344"/>
                    </a:cxn>
                    <a:cxn ang="0">
                      <a:pos x="44" y="3350"/>
                    </a:cxn>
                    <a:cxn ang="0">
                      <a:pos x="22" y="3354"/>
                    </a:cxn>
                    <a:cxn ang="0">
                      <a:pos x="0" y="3355"/>
                    </a:cxn>
                    <a:cxn ang="0">
                      <a:pos x="683" y="3355"/>
                    </a:cxn>
                  </a:cxnLst>
                  <a:rect l="0" t="0" r="r" b="b"/>
                  <a:pathLst>
                    <a:path w="981" h="3355">
                      <a:moveTo>
                        <a:pt x="683" y="3355"/>
                      </a:moveTo>
                      <a:lnTo>
                        <a:pt x="683" y="3355"/>
                      </a:lnTo>
                      <a:lnTo>
                        <a:pt x="707" y="3354"/>
                      </a:lnTo>
                      <a:lnTo>
                        <a:pt x="727" y="3350"/>
                      </a:lnTo>
                      <a:lnTo>
                        <a:pt x="748" y="3344"/>
                      </a:lnTo>
                      <a:lnTo>
                        <a:pt x="766" y="3336"/>
                      </a:lnTo>
                      <a:lnTo>
                        <a:pt x="785" y="3325"/>
                      </a:lnTo>
                      <a:lnTo>
                        <a:pt x="801" y="3314"/>
                      </a:lnTo>
                      <a:lnTo>
                        <a:pt x="817" y="3300"/>
                      </a:lnTo>
                      <a:lnTo>
                        <a:pt x="831" y="3286"/>
                      </a:lnTo>
                      <a:lnTo>
                        <a:pt x="845" y="3269"/>
                      </a:lnTo>
                      <a:lnTo>
                        <a:pt x="857" y="3252"/>
                      </a:lnTo>
                      <a:lnTo>
                        <a:pt x="868" y="3233"/>
                      </a:lnTo>
                      <a:lnTo>
                        <a:pt x="879" y="3214"/>
                      </a:lnTo>
                      <a:lnTo>
                        <a:pt x="889" y="3194"/>
                      </a:lnTo>
                      <a:lnTo>
                        <a:pt x="896" y="3173"/>
                      </a:lnTo>
                      <a:lnTo>
                        <a:pt x="912" y="3133"/>
                      </a:lnTo>
                      <a:lnTo>
                        <a:pt x="925" y="3090"/>
                      </a:lnTo>
                      <a:lnTo>
                        <a:pt x="934" y="3050"/>
                      </a:lnTo>
                      <a:lnTo>
                        <a:pt x="940" y="3012"/>
                      </a:lnTo>
                      <a:lnTo>
                        <a:pt x="947" y="2979"/>
                      </a:lnTo>
                      <a:lnTo>
                        <a:pt x="951" y="2928"/>
                      </a:lnTo>
                      <a:lnTo>
                        <a:pt x="953" y="2909"/>
                      </a:lnTo>
                      <a:lnTo>
                        <a:pt x="981" y="0"/>
                      </a:lnTo>
                      <a:lnTo>
                        <a:pt x="353" y="0"/>
                      </a:lnTo>
                      <a:lnTo>
                        <a:pt x="270" y="2909"/>
                      </a:lnTo>
                      <a:lnTo>
                        <a:pt x="270" y="2909"/>
                      </a:lnTo>
                      <a:lnTo>
                        <a:pt x="268" y="2928"/>
                      </a:lnTo>
                      <a:lnTo>
                        <a:pt x="264" y="2979"/>
                      </a:lnTo>
                      <a:lnTo>
                        <a:pt x="257" y="3012"/>
                      </a:lnTo>
                      <a:lnTo>
                        <a:pt x="251" y="3050"/>
                      </a:lnTo>
                      <a:lnTo>
                        <a:pt x="242" y="3090"/>
                      </a:lnTo>
                      <a:lnTo>
                        <a:pt x="229" y="3133"/>
                      </a:lnTo>
                      <a:lnTo>
                        <a:pt x="213" y="3173"/>
                      </a:lnTo>
                      <a:lnTo>
                        <a:pt x="206" y="3194"/>
                      </a:lnTo>
                      <a:lnTo>
                        <a:pt x="195" y="3214"/>
                      </a:lnTo>
                      <a:lnTo>
                        <a:pt x="185" y="3233"/>
                      </a:lnTo>
                      <a:lnTo>
                        <a:pt x="174" y="3252"/>
                      </a:lnTo>
                      <a:lnTo>
                        <a:pt x="162" y="3269"/>
                      </a:lnTo>
                      <a:lnTo>
                        <a:pt x="148" y="3286"/>
                      </a:lnTo>
                      <a:lnTo>
                        <a:pt x="134" y="3300"/>
                      </a:lnTo>
                      <a:lnTo>
                        <a:pt x="118" y="3314"/>
                      </a:lnTo>
                      <a:lnTo>
                        <a:pt x="101" y="3325"/>
                      </a:lnTo>
                      <a:lnTo>
                        <a:pt x="83" y="3336"/>
                      </a:lnTo>
                      <a:lnTo>
                        <a:pt x="65" y="3344"/>
                      </a:lnTo>
                      <a:lnTo>
                        <a:pt x="44" y="3350"/>
                      </a:lnTo>
                      <a:lnTo>
                        <a:pt x="22" y="3354"/>
                      </a:lnTo>
                      <a:lnTo>
                        <a:pt x="0" y="3355"/>
                      </a:lnTo>
                      <a:lnTo>
                        <a:pt x="683" y="3355"/>
                      </a:lnTo>
                      <a:close/>
                    </a:path>
                  </a:pathLst>
                </a:custGeom>
                <a:gradFill flip="none" rotWithShape="1">
                  <a:gsLst>
                    <a:gs pos="0">
                      <a:srgbClr val="FFC000"/>
                    </a:gs>
                    <a:gs pos="100000">
                      <a:srgbClr val="FF9429"/>
                    </a:gs>
                  </a:gsLst>
                  <a:lin ang="5400000" scaled="0"/>
                  <a:tileRect/>
                </a:gra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27" name="Freeform 6"/>
                <p:cNvSpPr>
                  <a:spLocks/>
                </p:cNvSpPr>
                <p:nvPr/>
              </p:nvSpPr>
              <p:spPr bwMode="auto">
                <a:xfrm>
                  <a:off x="4265613" y="3762375"/>
                  <a:ext cx="2405063" cy="1563688"/>
                </a:xfrm>
                <a:custGeom>
                  <a:avLst/>
                  <a:gdLst/>
                  <a:ahLst/>
                  <a:cxnLst>
                    <a:cxn ang="0">
                      <a:pos x="877" y="985"/>
                    </a:cxn>
                    <a:cxn ang="0">
                      <a:pos x="826" y="980"/>
                    </a:cxn>
                    <a:cxn ang="0">
                      <a:pos x="780" y="965"/>
                    </a:cxn>
                    <a:cxn ang="0">
                      <a:pos x="740" y="943"/>
                    </a:cxn>
                    <a:cxn ang="0">
                      <a:pos x="704" y="913"/>
                    </a:cxn>
                    <a:cxn ang="0">
                      <a:pos x="672" y="877"/>
                    </a:cxn>
                    <a:cxn ang="0">
                      <a:pos x="644" y="838"/>
                    </a:cxn>
                    <a:cxn ang="0">
                      <a:pos x="621" y="796"/>
                    </a:cxn>
                    <a:cxn ang="0">
                      <a:pos x="585" y="709"/>
                    </a:cxn>
                    <a:cxn ang="0">
                      <a:pos x="561" y="628"/>
                    </a:cxn>
                    <a:cxn ang="0">
                      <a:pos x="545" y="540"/>
                    </a:cxn>
                    <a:cxn ang="0">
                      <a:pos x="542" y="520"/>
                    </a:cxn>
                    <a:cxn ang="0">
                      <a:pos x="534" y="473"/>
                    </a:cxn>
                    <a:cxn ang="0">
                      <a:pos x="517" y="399"/>
                    </a:cxn>
                    <a:cxn ang="0">
                      <a:pos x="494" y="332"/>
                    </a:cxn>
                    <a:cxn ang="0">
                      <a:pos x="472" y="285"/>
                    </a:cxn>
                    <a:cxn ang="0">
                      <a:pos x="445" y="236"/>
                    </a:cxn>
                    <a:cxn ang="0">
                      <a:pos x="411" y="188"/>
                    </a:cxn>
                    <a:cxn ang="0">
                      <a:pos x="372" y="142"/>
                    </a:cxn>
                    <a:cxn ang="0">
                      <a:pos x="323" y="100"/>
                    </a:cxn>
                    <a:cxn ang="0">
                      <a:pos x="268" y="64"/>
                    </a:cxn>
                    <a:cxn ang="0">
                      <a:pos x="204" y="34"/>
                    </a:cxn>
                    <a:cxn ang="0">
                      <a:pos x="130" y="12"/>
                    </a:cxn>
                    <a:cxn ang="0">
                      <a:pos x="47" y="1"/>
                    </a:cxn>
                    <a:cxn ang="0">
                      <a:pos x="823" y="0"/>
                    </a:cxn>
                    <a:cxn ang="0">
                      <a:pos x="856" y="1"/>
                    </a:cxn>
                    <a:cxn ang="0">
                      <a:pos x="918" y="12"/>
                    </a:cxn>
                    <a:cxn ang="0">
                      <a:pos x="973" y="34"/>
                    </a:cxn>
                    <a:cxn ang="0">
                      <a:pos x="1022" y="64"/>
                    </a:cxn>
                    <a:cxn ang="0">
                      <a:pos x="1064" y="100"/>
                    </a:cxn>
                    <a:cxn ang="0">
                      <a:pos x="1101" y="142"/>
                    </a:cxn>
                    <a:cxn ang="0">
                      <a:pos x="1133" y="188"/>
                    </a:cxn>
                    <a:cxn ang="0">
                      <a:pos x="1159" y="236"/>
                    </a:cxn>
                    <a:cxn ang="0">
                      <a:pos x="1189" y="308"/>
                    </a:cxn>
                    <a:cxn ang="0">
                      <a:pos x="1217" y="399"/>
                    </a:cxn>
                    <a:cxn ang="0">
                      <a:pos x="1233" y="473"/>
                    </a:cxn>
                    <a:cxn ang="0">
                      <a:pos x="1239" y="520"/>
                    </a:cxn>
                    <a:cxn ang="0">
                      <a:pos x="1244" y="540"/>
                    </a:cxn>
                    <a:cxn ang="0">
                      <a:pos x="1263" y="628"/>
                    </a:cxn>
                    <a:cxn ang="0">
                      <a:pos x="1286" y="709"/>
                    </a:cxn>
                    <a:cxn ang="0">
                      <a:pos x="1319" y="796"/>
                    </a:cxn>
                    <a:cxn ang="0">
                      <a:pos x="1351" y="858"/>
                    </a:cxn>
                    <a:cxn ang="0">
                      <a:pos x="1374" y="896"/>
                    </a:cxn>
                    <a:cxn ang="0">
                      <a:pos x="1401" y="929"/>
                    </a:cxn>
                    <a:cxn ang="0">
                      <a:pos x="1429" y="955"/>
                    </a:cxn>
                    <a:cxn ang="0">
                      <a:pos x="1462" y="974"/>
                    </a:cxn>
                    <a:cxn ang="0">
                      <a:pos x="1496" y="984"/>
                    </a:cxn>
                    <a:cxn ang="0">
                      <a:pos x="877" y="985"/>
                    </a:cxn>
                  </a:cxnLst>
                  <a:rect l="0" t="0" r="r" b="b"/>
                  <a:pathLst>
                    <a:path w="1515" h="985">
                      <a:moveTo>
                        <a:pt x="877" y="985"/>
                      </a:moveTo>
                      <a:lnTo>
                        <a:pt x="877" y="985"/>
                      </a:lnTo>
                      <a:lnTo>
                        <a:pt x="851" y="984"/>
                      </a:lnTo>
                      <a:lnTo>
                        <a:pt x="826" y="980"/>
                      </a:lnTo>
                      <a:lnTo>
                        <a:pt x="802" y="974"/>
                      </a:lnTo>
                      <a:lnTo>
                        <a:pt x="780" y="965"/>
                      </a:lnTo>
                      <a:lnTo>
                        <a:pt x="758" y="955"/>
                      </a:lnTo>
                      <a:lnTo>
                        <a:pt x="740" y="943"/>
                      </a:lnTo>
                      <a:lnTo>
                        <a:pt x="721" y="929"/>
                      </a:lnTo>
                      <a:lnTo>
                        <a:pt x="704" y="913"/>
                      </a:lnTo>
                      <a:lnTo>
                        <a:pt x="686" y="896"/>
                      </a:lnTo>
                      <a:lnTo>
                        <a:pt x="672" y="877"/>
                      </a:lnTo>
                      <a:lnTo>
                        <a:pt x="658" y="858"/>
                      </a:lnTo>
                      <a:lnTo>
                        <a:pt x="644" y="838"/>
                      </a:lnTo>
                      <a:lnTo>
                        <a:pt x="632" y="818"/>
                      </a:lnTo>
                      <a:lnTo>
                        <a:pt x="621" y="796"/>
                      </a:lnTo>
                      <a:lnTo>
                        <a:pt x="602" y="753"/>
                      </a:lnTo>
                      <a:lnTo>
                        <a:pt x="585" y="709"/>
                      </a:lnTo>
                      <a:lnTo>
                        <a:pt x="572" y="667"/>
                      </a:lnTo>
                      <a:lnTo>
                        <a:pt x="561" y="628"/>
                      </a:lnTo>
                      <a:lnTo>
                        <a:pt x="553" y="594"/>
                      </a:lnTo>
                      <a:lnTo>
                        <a:pt x="545" y="540"/>
                      </a:lnTo>
                      <a:lnTo>
                        <a:pt x="542" y="520"/>
                      </a:lnTo>
                      <a:lnTo>
                        <a:pt x="542" y="520"/>
                      </a:lnTo>
                      <a:lnTo>
                        <a:pt x="539" y="498"/>
                      </a:lnTo>
                      <a:lnTo>
                        <a:pt x="534" y="473"/>
                      </a:lnTo>
                      <a:lnTo>
                        <a:pt x="528" y="438"/>
                      </a:lnTo>
                      <a:lnTo>
                        <a:pt x="517" y="399"/>
                      </a:lnTo>
                      <a:lnTo>
                        <a:pt x="503" y="355"/>
                      </a:lnTo>
                      <a:lnTo>
                        <a:pt x="494" y="332"/>
                      </a:lnTo>
                      <a:lnTo>
                        <a:pt x="483" y="308"/>
                      </a:lnTo>
                      <a:lnTo>
                        <a:pt x="472" y="285"/>
                      </a:lnTo>
                      <a:lnTo>
                        <a:pt x="459" y="260"/>
                      </a:lnTo>
                      <a:lnTo>
                        <a:pt x="445" y="236"/>
                      </a:lnTo>
                      <a:lnTo>
                        <a:pt x="428" y="211"/>
                      </a:lnTo>
                      <a:lnTo>
                        <a:pt x="411" y="188"/>
                      </a:lnTo>
                      <a:lnTo>
                        <a:pt x="392" y="164"/>
                      </a:lnTo>
                      <a:lnTo>
                        <a:pt x="372" y="142"/>
                      </a:lnTo>
                      <a:lnTo>
                        <a:pt x="348" y="121"/>
                      </a:lnTo>
                      <a:lnTo>
                        <a:pt x="323" y="100"/>
                      </a:lnTo>
                      <a:lnTo>
                        <a:pt x="296" y="81"/>
                      </a:lnTo>
                      <a:lnTo>
                        <a:pt x="268" y="64"/>
                      </a:lnTo>
                      <a:lnTo>
                        <a:pt x="237" y="48"/>
                      </a:lnTo>
                      <a:lnTo>
                        <a:pt x="204" y="34"/>
                      </a:lnTo>
                      <a:lnTo>
                        <a:pt x="168" y="22"/>
                      </a:lnTo>
                      <a:lnTo>
                        <a:pt x="130" y="12"/>
                      </a:lnTo>
                      <a:lnTo>
                        <a:pt x="90" y="6"/>
                      </a:lnTo>
                      <a:lnTo>
                        <a:pt x="47" y="1"/>
                      </a:lnTo>
                      <a:lnTo>
                        <a:pt x="0" y="0"/>
                      </a:lnTo>
                      <a:lnTo>
                        <a:pt x="823" y="0"/>
                      </a:lnTo>
                      <a:lnTo>
                        <a:pt x="823" y="0"/>
                      </a:lnTo>
                      <a:lnTo>
                        <a:pt x="856" y="1"/>
                      </a:lnTo>
                      <a:lnTo>
                        <a:pt x="888" y="6"/>
                      </a:lnTo>
                      <a:lnTo>
                        <a:pt x="918" y="12"/>
                      </a:lnTo>
                      <a:lnTo>
                        <a:pt x="946" y="22"/>
                      </a:lnTo>
                      <a:lnTo>
                        <a:pt x="973" y="34"/>
                      </a:lnTo>
                      <a:lnTo>
                        <a:pt x="998" y="48"/>
                      </a:lnTo>
                      <a:lnTo>
                        <a:pt x="1022" y="64"/>
                      </a:lnTo>
                      <a:lnTo>
                        <a:pt x="1044" y="81"/>
                      </a:lnTo>
                      <a:lnTo>
                        <a:pt x="1064" y="100"/>
                      </a:lnTo>
                      <a:lnTo>
                        <a:pt x="1083" y="121"/>
                      </a:lnTo>
                      <a:lnTo>
                        <a:pt x="1101" y="142"/>
                      </a:lnTo>
                      <a:lnTo>
                        <a:pt x="1117" y="164"/>
                      </a:lnTo>
                      <a:lnTo>
                        <a:pt x="1133" y="188"/>
                      </a:lnTo>
                      <a:lnTo>
                        <a:pt x="1147" y="211"/>
                      </a:lnTo>
                      <a:lnTo>
                        <a:pt x="1159" y="236"/>
                      </a:lnTo>
                      <a:lnTo>
                        <a:pt x="1170" y="260"/>
                      </a:lnTo>
                      <a:lnTo>
                        <a:pt x="1189" y="308"/>
                      </a:lnTo>
                      <a:lnTo>
                        <a:pt x="1205" y="355"/>
                      </a:lnTo>
                      <a:lnTo>
                        <a:pt x="1217" y="399"/>
                      </a:lnTo>
                      <a:lnTo>
                        <a:pt x="1227" y="438"/>
                      </a:lnTo>
                      <a:lnTo>
                        <a:pt x="1233" y="473"/>
                      </a:lnTo>
                      <a:lnTo>
                        <a:pt x="1238" y="498"/>
                      </a:lnTo>
                      <a:lnTo>
                        <a:pt x="1239" y="520"/>
                      </a:lnTo>
                      <a:lnTo>
                        <a:pt x="1239" y="520"/>
                      </a:lnTo>
                      <a:lnTo>
                        <a:pt x="1244" y="540"/>
                      </a:lnTo>
                      <a:lnTo>
                        <a:pt x="1255" y="594"/>
                      </a:lnTo>
                      <a:lnTo>
                        <a:pt x="1263" y="628"/>
                      </a:lnTo>
                      <a:lnTo>
                        <a:pt x="1274" y="667"/>
                      </a:lnTo>
                      <a:lnTo>
                        <a:pt x="1286" y="709"/>
                      </a:lnTo>
                      <a:lnTo>
                        <a:pt x="1302" y="753"/>
                      </a:lnTo>
                      <a:lnTo>
                        <a:pt x="1319" y="796"/>
                      </a:lnTo>
                      <a:lnTo>
                        <a:pt x="1340" y="838"/>
                      </a:lnTo>
                      <a:lnTo>
                        <a:pt x="1351" y="858"/>
                      </a:lnTo>
                      <a:lnTo>
                        <a:pt x="1361" y="877"/>
                      </a:lnTo>
                      <a:lnTo>
                        <a:pt x="1374" y="896"/>
                      </a:lnTo>
                      <a:lnTo>
                        <a:pt x="1387" y="913"/>
                      </a:lnTo>
                      <a:lnTo>
                        <a:pt x="1401" y="929"/>
                      </a:lnTo>
                      <a:lnTo>
                        <a:pt x="1415" y="943"/>
                      </a:lnTo>
                      <a:lnTo>
                        <a:pt x="1429" y="955"/>
                      </a:lnTo>
                      <a:lnTo>
                        <a:pt x="1445" y="965"/>
                      </a:lnTo>
                      <a:lnTo>
                        <a:pt x="1462" y="974"/>
                      </a:lnTo>
                      <a:lnTo>
                        <a:pt x="1479" y="980"/>
                      </a:lnTo>
                      <a:lnTo>
                        <a:pt x="1496" y="984"/>
                      </a:lnTo>
                      <a:lnTo>
                        <a:pt x="1515" y="985"/>
                      </a:lnTo>
                      <a:lnTo>
                        <a:pt x="877" y="985"/>
                      </a:lnTo>
                      <a:close/>
                    </a:path>
                  </a:pathLst>
                </a:custGeom>
                <a:gradFill flip="none" rotWithShape="1">
                  <a:gsLst>
                    <a:gs pos="0">
                      <a:schemeClr val="accent1">
                        <a:lumMod val="75000"/>
                      </a:schemeClr>
                    </a:gs>
                    <a:gs pos="100000">
                      <a:schemeClr val="accent1"/>
                    </a:gs>
                  </a:gsLst>
                  <a:lin ang="5400000" scaled="0"/>
                  <a:tileRect/>
                </a:gra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28" name="Freeform 7"/>
                <p:cNvSpPr>
                  <a:spLocks/>
                </p:cNvSpPr>
                <p:nvPr/>
              </p:nvSpPr>
              <p:spPr bwMode="auto">
                <a:xfrm>
                  <a:off x="1985963" y="3762376"/>
                  <a:ext cx="3533775" cy="3095625"/>
                </a:xfrm>
                <a:custGeom>
                  <a:avLst/>
                  <a:gdLst/>
                  <a:ahLst/>
                  <a:cxnLst>
                    <a:cxn ang="0">
                      <a:pos x="1460" y="0"/>
                    </a:cxn>
                    <a:cxn ang="0">
                      <a:pos x="1418" y="1"/>
                    </a:cxn>
                    <a:cxn ang="0">
                      <a:pos x="1336" y="8"/>
                    </a:cxn>
                    <a:cxn ang="0">
                      <a:pos x="1258" y="22"/>
                    </a:cxn>
                    <a:cxn ang="0">
                      <a:pos x="1184" y="42"/>
                    </a:cxn>
                    <a:cxn ang="0">
                      <a:pos x="1115" y="69"/>
                    </a:cxn>
                    <a:cxn ang="0">
                      <a:pos x="1049" y="100"/>
                    </a:cxn>
                    <a:cxn ang="0">
                      <a:pos x="987" y="136"/>
                    </a:cxn>
                    <a:cxn ang="0">
                      <a:pos x="929" y="177"/>
                    </a:cxn>
                    <a:cxn ang="0">
                      <a:pos x="876" y="222"/>
                    </a:cxn>
                    <a:cxn ang="0">
                      <a:pos x="824" y="269"/>
                    </a:cxn>
                    <a:cxn ang="0">
                      <a:pos x="777" y="321"/>
                    </a:cxn>
                    <a:cxn ang="0">
                      <a:pos x="733" y="376"/>
                    </a:cxn>
                    <a:cxn ang="0">
                      <a:pos x="672" y="459"/>
                    </a:cxn>
                    <a:cxn ang="0">
                      <a:pos x="603" y="576"/>
                    </a:cxn>
                    <a:cxn ang="0">
                      <a:pos x="544" y="695"/>
                    </a:cxn>
                    <a:cxn ang="0">
                      <a:pos x="495" y="813"/>
                    </a:cxn>
                    <a:cxn ang="0">
                      <a:pos x="457" y="926"/>
                    </a:cxn>
                    <a:cxn ang="0">
                      <a:pos x="426" y="1027"/>
                    </a:cxn>
                    <a:cxn ang="0">
                      <a:pos x="396" y="1156"/>
                    </a:cxn>
                    <a:cxn ang="0">
                      <a:pos x="376" y="1258"/>
                    </a:cxn>
                    <a:cxn ang="0">
                      <a:pos x="348" y="1428"/>
                    </a:cxn>
                    <a:cxn ang="0">
                      <a:pos x="0" y="1433"/>
                    </a:cxn>
                    <a:cxn ang="0">
                      <a:pos x="1637" y="1433"/>
                    </a:cxn>
                    <a:cxn ang="0">
                      <a:pos x="1245" y="1428"/>
                    </a:cxn>
                    <a:cxn ang="0">
                      <a:pos x="1278" y="1273"/>
                    </a:cxn>
                    <a:cxn ang="0">
                      <a:pos x="1306" y="1156"/>
                    </a:cxn>
                    <a:cxn ang="0">
                      <a:pos x="1360" y="977"/>
                    </a:cxn>
                    <a:cxn ang="0">
                      <a:pos x="1397" y="871"/>
                    </a:cxn>
                    <a:cxn ang="0">
                      <a:pos x="1443" y="755"/>
                    </a:cxn>
                    <a:cxn ang="0">
                      <a:pos x="1496" y="636"/>
                    </a:cxn>
                    <a:cxn ang="0">
                      <a:pos x="1557" y="518"/>
                    </a:cxn>
                    <a:cxn ang="0">
                      <a:pos x="1626" y="402"/>
                    </a:cxn>
                    <a:cxn ang="0">
                      <a:pos x="1703" y="296"/>
                    </a:cxn>
                    <a:cxn ang="0">
                      <a:pos x="1767" y="222"/>
                    </a:cxn>
                    <a:cxn ang="0">
                      <a:pos x="1812" y="177"/>
                    </a:cxn>
                    <a:cxn ang="0">
                      <a:pos x="1861" y="136"/>
                    </a:cxn>
                    <a:cxn ang="0">
                      <a:pos x="1909" y="100"/>
                    </a:cxn>
                    <a:cxn ang="0">
                      <a:pos x="1963" y="69"/>
                    </a:cxn>
                    <a:cxn ang="0">
                      <a:pos x="2017" y="42"/>
                    </a:cxn>
                    <a:cxn ang="0">
                      <a:pos x="2074" y="22"/>
                    </a:cxn>
                    <a:cxn ang="0">
                      <a:pos x="2133" y="8"/>
                    </a:cxn>
                    <a:cxn ang="0">
                      <a:pos x="2194" y="1"/>
                    </a:cxn>
                    <a:cxn ang="0">
                      <a:pos x="2226" y="0"/>
                    </a:cxn>
                  </a:cxnLst>
                  <a:rect l="0" t="0" r="r" b="b"/>
                  <a:pathLst>
                    <a:path w="2226" h="1950">
                      <a:moveTo>
                        <a:pt x="2226" y="0"/>
                      </a:moveTo>
                      <a:lnTo>
                        <a:pt x="1460" y="0"/>
                      </a:lnTo>
                      <a:lnTo>
                        <a:pt x="1460" y="0"/>
                      </a:lnTo>
                      <a:lnTo>
                        <a:pt x="1418" y="1"/>
                      </a:lnTo>
                      <a:lnTo>
                        <a:pt x="1377" y="3"/>
                      </a:lnTo>
                      <a:lnTo>
                        <a:pt x="1336" y="8"/>
                      </a:lnTo>
                      <a:lnTo>
                        <a:pt x="1297" y="14"/>
                      </a:lnTo>
                      <a:lnTo>
                        <a:pt x="1258" y="22"/>
                      </a:lnTo>
                      <a:lnTo>
                        <a:pt x="1220" y="31"/>
                      </a:lnTo>
                      <a:lnTo>
                        <a:pt x="1184" y="42"/>
                      </a:lnTo>
                      <a:lnTo>
                        <a:pt x="1150" y="55"/>
                      </a:lnTo>
                      <a:lnTo>
                        <a:pt x="1115" y="69"/>
                      </a:lnTo>
                      <a:lnTo>
                        <a:pt x="1081" y="83"/>
                      </a:lnTo>
                      <a:lnTo>
                        <a:pt x="1049" y="100"/>
                      </a:lnTo>
                      <a:lnTo>
                        <a:pt x="1018" y="117"/>
                      </a:lnTo>
                      <a:lnTo>
                        <a:pt x="987" y="136"/>
                      </a:lnTo>
                      <a:lnTo>
                        <a:pt x="959" y="157"/>
                      </a:lnTo>
                      <a:lnTo>
                        <a:pt x="929" y="177"/>
                      </a:lnTo>
                      <a:lnTo>
                        <a:pt x="902" y="199"/>
                      </a:lnTo>
                      <a:lnTo>
                        <a:pt x="876" y="222"/>
                      </a:lnTo>
                      <a:lnTo>
                        <a:pt x="849" y="246"/>
                      </a:lnTo>
                      <a:lnTo>
                        <a:pt x="824" y="269"/>
                      </a:lnTo>
                      <a:lnTo>
                        <a:pt x="800" y="296"/>
                      </a:lnTo>
                      <a:lnTo>
                        <a:pt x="777" y="321"/>
                      </a:lnTo>
                      <a:lnTo>
                        <a:pt x="755" y="348"/>
                      </a:lnTo>
                      <a:lnTo>
                        <a:pt x="733" y="376"/>
                      </a:lnTo>
                      <a:lnTo>
                        <a:pt x="711" y="402"/>
                      </a:lnTo>
                      <a:lnTo>
                        <a:pt x="672" y="459"/>
                      </a:lnTo>
                      <a:lnTo>
                        <a:pt x="636" y="518"/>
                      </a:lnTo>
                      <a:lnTo>
                        <a:pt x="603" y="576"/>
                      </a:lnTo>
                      <a:lnTo>
                        <a:pt x="572" y="636"/>
                      </a:lnTo>
                      <a:lnTo>
                        <a:pt x="544" y="695"/>
                      </a:lnTo>
                      <a:lnTo>
                        <a:pt x="518" y="755"/>
                      </a:lnTo>
                      <a:lnTo>
                        <a:pt x="495" y="813"/>
                      </a:lnTo>
                      <a:lnTo>
                        <a:pt x="475" y="871"/>
                      </a:lnTo>
                      <a:lnTo>
                        <a:pt x="457" y="926"/>
                      </a:lnTo>
                      <a:lnTo>
                        <a:pt x="440" y="977"/>
                      </a:lnTo>
                      <a:lnTo>
                        <a:pt x="426" y="1027"/>
                      </a:lnTo>
                      <a:lnTo>
                        <a:pt x="415" y="1074"/>
                      </a:lnTo>
                      <a:lnTo>
                        <a:pt x="396" y="1156"/>
                      </a:lnTo>
                      <a:lnTo>
                        <a:pt x="384" y="1219"/>
                      </a:lnTo>
                      <a:lnTo>
                        <a:pt x="376" y="1258"/>
                      </a:lnTo>
                      <a:lnTo>
                        <a:pt x="374" y="1273"/>
                      </a:lnTo>
                      <a:lnTo>
                        <a:pt x="348" y="1428"/>
                      </a:lnTo>
                      <a:lnTo>
                        <a:pt x="0" y="1428"/>
                      </a:lnTo>
                      <a:lnTo>
                        <a:pt x="0" y="1433"/>
                      </a:lnTo>
                      <a:lnTo>
                        <a:pt x="710" y="1950"/>
                      </a:lnTo>
                      <a:lnTo>
                        <a:pt x="1637" y="1433"/>
                      </a:lnTo>
                      <a:lnTo>
                        <a:pt x="1637" y="1428"/>
                      </a:lnTo>
                      <a:lnTo>
                        <a:pt x="1245" y="1428"/>
                      </a:lnTo>
                      <a:lnTo>
                        <a:pt x="1278" y="1273"/>
                      </a:lnTo>
                      <a:lnTo>
                        <a:pt x="1278" y="1273"/>
                      </a:lnTo>
                      <a:lnTo>
                        <a:pt x="1291" y="1219"/>
                      </a:lnTo>
                      <a:lnTo>
                        <a:pt x="1306" y="1156"/>
                      </a:lnTo>
                      <a:lnTo>
                        <a:pt x="1330" y="1074"/>
                      </a:lnTo>
                      <a:lnTo>
                        <a:pt x="1360" y="977"/>
                      </a:lnTo>
                      <a:lnTo>
                        <a:pt x="1378" y="926"/>
                      </a:lnTo>
                      <a:lnTo>
                        <a:pt x="1397" y="871"/>
                      </a:lnTo>
                      <a:lnTo>
                        <a:pt x="1419" y="813"/>
                      </a:lnTo>
                      <a:lnTo>
                        <a:pt x="1443" y="755"/>
                      </a:lnTo>
                      <a:lnTo>
                        <a:pt x="1468" y="695"/>
                      </a:lnTo>
                      <a:lnTo>
                        <a:pt x="1496" y="636"/>
                      </a:lnTo>
                      <a:lnTo>
                        <a:pt x="1526" y="576"/>
                      </a:lnTo>
                      <a:lnTo>
                        <a:pt x="1557" y="518"/>
                      </a:lnTo>
                      <a:lnTo>
                        <a:pt x="1590" y="459"/>
                      </a:lnTo>
                      <a:lnTo>
                        <a:pt x="1626" y="402"/>
                      </a:lnTo>
                      <a:lnTo>
                        <a:pt x="1663" y="348"/>
                      </a:lnTo>
                      <a:lnTo>
                        <a:pt x="1703" y="296"/>
                      </a:lnTo>
                      <a:lnTo>
                        <a:pt x="1745" y="246"/>
                      </a:lnTo>
                      <a:lnTo>
                        <a:pt x="1767" y="222"/>
                      </a:lnTo>
                      <a:lnTo>
                        <a:pt x="1790" y="199"/>
                      </a:lnTo>
                      <a:lnTo>
                        <a:pt x="1812" y="177"/>
                      </a:lnTo>
                      <a:lnTo>
                        <a:pt x="1836" y="157"/>
                      </a:lnTo>
                      <a:lnTo>
                        <a:pt x="1861" y="136"/>
                      </a:lnTo>
                      <a:lnTo>
                        <a:pt x="1884" y="117"/>
                      </a:lnTo>
                      <a:lnTo>
                        <a:pt x="1909" y="100"/>
                      </a:lnTo>
                      <a:lnTo>
                        <a:pt x="1936" y="83"/>
                      </a:lnTo>
                      <a:lnTo>
                        <a:pt x="1963" y="69"/>
                      </a:lnTo>
                      <a:lnTo>
                        <a:pt x="1989" y="55"/>
                      </a:lnTo>
                      <a:lnTo>
                        <a:pt x="2017" y="42"/>
                      </a:lnTo>
                      <a:lnTo>
                        <a:pt x="2044" y="31"/>
                      </a:lnTo>
                      <a:lnTo>
                        <a:pt x="2074" y="22"/>
                      </a:lnTo>
                      <a:lnTo>
                        <a:pt x="2104" y="14"/>
                      </a:lnTo>
                      <a:lnTo>
                        <a:pt x="2133" y="8"/>
                      </a:lnTo>
                      <a:lnTo>
                        <a:pt x="2163" y="3"/>
                      </a:lnTo>
                      <a:lnTo>
                        <a:pt x="2194" y="1"/>
                      </a:lnTo>
                      <a:lnTo>
                        <a:pt x="2226" y="0"/>
                      </a:lnTo>
                      <a:lnTo>
                        <a:pt x="2226" y="0"/>
                      </a:lnTo>
                      <a:close/>
                    </a:path>
                  </a:pathLst>
                </a:custGeom>
                <a:gradFill flip="none" rotWithShape="1">
                  <a:gsLst>
                    <a:gs pos="0">
                      <a:schemeClr val="accent1"/>
                    </a:gs>
                    <a:gs pos="100000">
                      <a:schemeClr val="accent1"/>
                    </a:gs>
                    <a:gs pos="18000">
                      <a:srgbClr val="FF9933"/>
                    </a:gs>
                  </a:gsLst>
                  <a:lin ang="5400000" scaled="0"/>
                  <a:tileRect/>
                </a:gra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10" name="Group 3"/>
              <p:cNvGrpSpPr/>
              <p:nvPr/>
            </p:nvGrpSpPr>
            <p:grpSpPr>
              <a:xfrm>
                <a:off x="3953438" y="2057399"/>
                <a:ext cx="1240861" cy="3276601"/>
                <a:chOff x="3273425" y="0"/>
                <a:chExt cx="2597150" cy="6858000"/>
              </a:xfrm>
            </p:grpSpPr>
            <p:sp>
              <p:nvSpPr>
                <p:cNvPr id="24" name="Freeform 5"/>
                <p:cNvSpPr>
                  <a:spLocks/>
                </p:cNvSpPr>
                <p:nvPr/>
              </p:nvSpPr>
              <p:spPr bwMode="auto">
                <a:xfrm>
                  <a:off x="4025900" y="0"/>
                  <a:ext cx="1092200" cy="5280025"/>
                </a:xfrm>
                <a:custGeom>
                  <a:avLst/>
                  <a:gdLst/>
                  <a:ahLst/>
                  <a:cxnLst>
                    <a:cxn ang="0">
                      <a:pos x="688" y="3326"/>
                    </a:cxn>
                    <a:cxn ang="0">
                      <a:pos x="0" y="3326"/>
                    </a:cxn>
                    <a:cxn ang="0">
                      <a:pos x="29" y="0"/>
                    </a:cxn>
                    <a:cxn ang="0">
                      <a:pos x="661" y="0"/>
                    </a:cxn>
                    <a:cxn ang="0">
                      <a:pos x="688" y="3326"/>
                    </a:cxn>
                  </a:cxnLst>
                  <a:rect l="0" t="0" r="r" b="b"/>
                  <a:pathLst>
                    <a:path w="688" h="3326">
                      <a:moveTo>
                        <a:pt x="688" y="3326"/>
                      </a:moveTo>
                      <a:lnTo>
                        <a:pt x="0" y="3326"/>
                      </a:lnTo>
                      <a:lnTo>
                        <a:pt x="29" y="0"/>
                      </a:lnTo>
                      <a:lnTo>
                        <a:pt x="661" y="0"/>
                      </a:lnTo>
                      <a:lnTo>
                        <a:pt x="688" y="3326"/>
                      </a:lnTo>
                      <a:close/>
                    </a:path>
                  </a:pathLst>
                </a:cu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25" name="Freeform 6"/>
                <p:cNvSpPr>
                  <a:spLocks/>
                </p:cNvSpPr>
                <p:nvPr/>
              </p:nvSpPr>
              <p:spPr bwMode="auto">
                <a:xfrm>
                  <a:off x="3273425" y="3781425"/>
                  <a:ext cx="2597150" cy="3076575"/>
                </a:xfrm>
                <a:custGeom>
                  <a:avLst/>
                  <a:gdLst/>
                  <a:ahLst/>
                  <a:cxnLst>
                    <a:cxn ang="0">
                      <a:pos x="1323" y="1417"/>
                    </a:cxn>
                    <a:cxn ang="0">
                      <a:pos x="1323" y="980"/>
                    </a:cxn>
                    <a:cxn ang="0">
                      <a:pos x="1323" y="980"/>
                    </a:cxn>
                    <a:cxn ang="0">
                      <a:pos x="1321" y="808"/>
                    </a:cxn>
                    <a:cxn ang="0">
                      <a:pos x="1317" y="656"/>
                    </a:cxn>
                    <a:cxn ang="0">
                      <a:pos x="1309" y="526"/>
                    </a:cxn>
                    <a:cxn ang="0">
                      <a:pos x="1299" y="413"/>
                    </a:cxn>
                    <a:cxn ang="0">
                      <a:pos x="1288" y="318"/>
                    </a:cxn>
                    <a:cxn ang="0">
                      <a:pos x="1276" y="240"/>
                    </a:cxn>
                    <a:cxn ang="0">
                      <a:pos x="1263" y="174"/>
                    </a:cxn>
                    <a:cxn ang="0">
                      <a:pos x="1249" y="122"/>
                    </a:cxn>
                    <a:cxn ang="0">
                      <a:pos x="1235" y="82"/>
                    </a:cxn>
                    <a:cxn ang="0">
                      <a:pos x="1223" y="52"/>
                    </a:cxn>
                    <a:cxn ang="0">
                      <a:pos x="1210" y="30"/>
                    </a:cxn>
                    <a:cxn ang="0">
                      <a:pos x="1199" y="16"/>
                    </a:cxn>
                    <a:cxn ang="0">
                      <a:pos x="1190" y="7"/>
                    </a:cxn>
                    <a:cxn ang="0">
                      <a:pos x="1182" y="2"/>
                    </a:cxn>
                    <a:cxn ang="0">
                      <a:pos x="1177" y="0"/>
                    </a:cxn>
                    <a:cxn ang="0">
                      <a:pos x="1176" y="0"/>
                    </a:cxn>
                    <a:cxn ang="0">
                      <a:pos x="460" y="0"/>
                    </a:cxn>
                    <a:cxn ang="0">
                      <a:pos x="460" y="0"/>
                    </a:cxn>
                    <a:cxn ang="0">
                      <a:pos x="459" y="0"/>
                    </a:cxn>
                    <a:cxn ang="0">
                      <a:pos x="454" y="2"/>
                    </a:cxn>
                    <a:cxn ang="0">
                      <a:pos x="448" y="7"/>
                    </a:cxn>
                    <a:cxn ang="0">
                      <a:pos x="438" y="16"/>
                    </a:cxn>
                    <a:cxn ang="0">
                      <a:pos x="427" y="30"/>
                    </a:cxn>
                    <a:cxn ang="0">
                      <a:pos x="415" y="52"/>
                    </a:cxn>
                    <a:cxn ang="0">
                      <a:pos x="401" y="82"/>
                    </a:cxn>
                    <a:cxn ang="0">
                      <a:pos x="388" y="122"/>
                    </a:cxn>
                    <a:cxn ang="0">
                      <a:pos x="374" y="174"/>
                    </a:cxn>
                    <a:cxn ang="0">
                      <a:pos x="360" y="240"/>
                    </a:cxn>
                    <a:cxn ang="0">
                      <a:pos x="349" y="318"/>
                    </a:cxn>
                    <a:cxn ang="0">
                      <a:pos x="337" y="413"/>
                    </a:cxn>
                    <a:cxn ang="0">
                      <a:pos x="327" y="526"/>
                    </a:cxn>
                    <a:cxn ang="0">
                      <a:pos x="321" y="656"/>
                    </a:cxn>
                    <a:cxn ang="0">
                      <a:pos x="316" y="808"/>
                    </a:cxn>
                    <a:cxn ang="0">
                      <a:pos x="315" y="980"/>
                    </a:cxn>
                    <a:cxn ang="0">
                      <a:pos x="315" y="1417"/>
                    </a:cxn>
                    <a:cxn ang="0">
                      <a:pos x="0" y="1417"/>
                    </a:cxn>
                    <a:cxn ang="0">
                      <a:pos x="0" y="1421"/>
                    </a:cxn>
                    <a:cxn ang="0">
                      <a:pos x="819" y="1938"/>
                    </a:cxn>
                    <a:cxn ang="0">
                      <a:pos x="1636" y="1421"/>
                    </a:cxn>
                    <a:cxn ang="0">
                      <a:pos x="1636" y="1417"/>
                    </a:cxn>
                    <a:cxn ang="0">
                      <a:pos x="1323" y="1417"/>
                    </a:cxn>
                  </a:cxnLst>
                  <a:rect l="0" t="0" r="r" b="b"/>
                  <a:pathLst>
                    <a:path w="1636" h="1938">
                      <a:moveTo>
                        <a:pt x="1323" y="1417"/>
                      </a:moveTo>
                      <a:lnTo>
                        <a:pt x="1323" y="980"/>
                      </a:lnTo>
                      <a:lnTo>
                        <a:pt x="1323" y="980"/>
                      </a:lnTo>
                      <a:lnTo>
                        <a:pt x="1321" y="808"/>
                      </a:lnTo>
                      <a:lnTo>
                        <a:pt x="1317" y="656"/>
                      </a:lnTo>
                      <a:lnTo>
                        <a:pt x="1309" y="526"/>
                      </a:lnTo>
                      <a:lnTo>
                        <a:pt x="1299" y="413"/>
                      </a:lnTo>
                      <a:lnTo>
                        <a:pt x="1288" y="318"/>
                      </a:lnTo>
                      <a:lnTo>
                        <a:pt x="1276" y="240"/>
                      </a:lnTo>
                      <a:lnTo>
                        <a:pt x="1263" y="174"/>
                      </a:lnTo>
                      <a:lnTo>
                        <a:pt x="1249" y="122"/>
                      </a:lnTo>
                      <a:lnTo>
                        <a:pt x="1235" y="82"/>
                      </a:lnTo>
                      <a:lnTo>
                        <a:pt x="1223" y="52"/>
                      </a:lnTo>
                      <a:lnTo>
                        <a:pt x="1210" y="30"/>
                      </a:lnTo>
                      <a:lnTo>
                        <a:pt x="1199" y="16"/>
                      </a:lnTo>
                      <a:lnTo>
                        <a:pt x="1190" y="7"/>
                      </a:lnTo>
                      <a:lnTo>
                        <a:pt x="1182" y="2"/>
                      </a:lnTo>
                      <a:lnTo>
                        <a:pt x="1177" y="0"/>
                      </a:lnTo>
                      <a:lnTo>
                        <a:pt x="1176" y="0"/>
                      </a:lnTo>
                      <a:lnTo>
                        <a:pt x="460" y="0"/>
                      </a:lnTo>
                      <a:lnTo>
                        <a:pt x="460" y="0"/>
                      </a:lnTo>
                      <a:lnTo>
                        <a:pt x="459" y="0"/>
                      </a:lnTo>
                      <a:lnTo>
                        <a:pt x="454" y="2"/>
                      </a:lnTo>
                      <a:lnTo>
                        <a:pt x="448" y="7"/>
                      </a:lnTo>
                      <a:lnTo>
                        <a:pt x="438" y="16"/>
                      </a:lnTo>
                      <a:lnTo>
                        <a:pt x="427" y="30"/>
                      </a:lnTo>
                      <a:lnTo>
                        <a:pt x="415" y="52"/>
                      </a:lnTo>
                      <a:lnTo>
                        <a:pt x="401" y="82"/>
                      </a:lnTo>
                      <a:lnTo>
                        <a:pt x="388" y="122"/>
                      </a:lnTo>
                      <a:lnTo>
                        <a:pt x="374" y="174"/>
                      </a:lnTo>
                      <a:lnTo>
                        <a:pt x="360" y="240"/>
                      </a:lnTo>
                      <a:lnTo>
                        <a:pt x="349" y="318"/>
                      </a:lnTo>
                      <a:lnTo>
                        <a:pt x="337" y="413"/>
                      </a:lnTo>
                      <a:lnTo>
                        <a:pt x="327" y="526"/>
                      </a:lnTo>
                      <a:lnTo>
                        <a:pt x="321" y="656"/>
                      </a:lnTo>
                      <a:lnTo>
                        <a:pt x="316" y="808"/>
                      </a:lnTo>
                      <a:lnTo>
                        <a:pt x="315" y="980"/>
                      </a:lnTo>
                      <a:lnTo>
                        <a:pt x="315" y="1417"/>
                      </a:lnTo>
                      <a:lnTo>
                        <a:pt x="0" y="1417"/>
                      </a:lnTo>
                      <a:lnTo>
                        <a:pt x="0" y="1421"/>
                      </a:lnTo>
                      <a:lnTo>
                        <a:pt x="819" y="1938"/>
                      </a:lnTo>
                      <a:lnTo>
                        <a:pt x="1636" y="1421"/>
                      </a:lnTo>
                      <a:lnTo>
                        <a:pt x="1636" y="1417"/>
                      </a:lnTo>
                      <a:lnTo>
                        <a:pt x="1323" y="1417"/>
                      </a:lnTo>
                      <a:close/>
                    </a:path>
                  </a:pathLst>
                </a:custGeom>
                <a:gradFill flip="none" rotWithShape="1">
                  <a:gsLst>
                    <a:gs pos="0">
                      <a:schemeClr val="accent3">
                        <a:lumMod val="60000"/>
                        <a:lumOff val="40000"/>
                      </a:schemeClr>
                    </a:gs>
                    <a:gs pos="100000">
                      <a:schemeClr val="accent3"/>
                    </a:gs>
                    <a:gs pos="18000">
                      <a:schemeClr val="accent3">
                        <a:lumMod val="60000"/>
                        <a:lumOff val="40000"/>
                      </a:schemeClr>
                    </a:gs>
                  </a:gsLst>
                  <a:lin ang="5400000" scaled="0"/>
                  <a:tileRect/>
                </a:gra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11" name="Group 4"/>
              <p:cNvGrpSpPr/>
              <p:nvPr/>
            </p:nvGrpSpPr>
            <p:grpSpPr>
              <a:xfrm>
                <a:off x="2167150" y="2057399"/>
                <a:ext cx="1756622" cy="3276601"/>
                <a:chOff x="2733675" y="0"/>
                <a:chExt cx="3676650" cy="6858000"/>
              </a:xfrm>
            </p:grpSpPr>
            <p:sp>
              <p:nvSpPr>
                <p:cNvPr id="21" name="Freeform 5"/>
                <p:cNvSpPr>
                  <a:spLocks/>
                </p:cNvSpPr>
                <p:nvPr/>
              </p:nvSpPr>
              <p:spPr bwMode="auto">
                <a:xfrm>
                  <a:off x="4895850" y="0"/>
                  <a:ext cx="1514475" cy="5326063"/>
                </a:xfrm>
                <a:custGeom>
                  <a:avLst/>
                  <a:gdLst/>
                  <a:ahLst/>
                  <a:cxnLst>
                    <a:cxn ang="0">
                      <a:pos x="685" y="3355"/>
                    </a:cxn>
                    <a:cxn ang="0">
                      <a:pos x="685" y="3355"/>
                    </a:cxn>
                    <a:cxn ang="0">
                      <a:pos x="707" y="3354"/>
                    </a:cxn>
                    <a:cxn ang="0">
                      <a:pos x="729" y="3350"/>
                    </a:cxn>
                    <a:cxn ang="0">
                      <a:pos x="747" y="3344"/>
                    </a:cxn>
                    <a:cxn ang="0">
                      <a:pos x="766" y="3336"/>
                    </a:cxn>
                    <a:cxn ang="0">
                      <a:pos x="783" y="3325"/>
                    </a:cxn>
                    <a:cxn ang="0">
                      <a:pos x="799" y="3314"/>
                    </a:cxn>
                    <a:cxn ang="0">
                      <a:pos x="815" y="3300"/>
                    </a:cxn>
                    <a:cxn ang="0">
                      <a:pos x="827" y="3286"/>
                    </a:cxn>
                    <a:cxn ang="0">
                      <a:pos x="840" y="3269"/>
                    </a:cxn>
                    <a:cxn ang="0">
                      <a:pos x="851" y="3252"/>
                    </a:cxn>
                    <a:cxn ang="0">
                      <a:pos x="862" y="3233"/>
                    </a:cxn>
                    <a:cxn ang="0">
                      <a:pos x="871" y="3214"/>
                    </a:cxn>
                    <a:cxn ang="0">
                      <a:pos x="879" y="3194"/>
                    </a:cxn>
                    <a:cxn ang="0">
                      <a:pos x="887" y="3173"/>
                    </a:cxn>
                    <a:cxn ang="0">
                      <a:pos x="899" y="3133"/>
                    </a:cxn>
                    <a:cxn ang="0">
                      <a:pos x="909" y="3090"/>
                    </a:cxn>
                    <a:cxn ang="0">
                      <a:pos x="915" y="3050"/>
                    </a:cxn>
                    <a:cxn ang="0">
                      <a:pos x="921" y="3012"/>
                    </a:cxn>
                    <a:cxn ang="0">
                      <a:pos x="924" y="2979"/>
                    </a:cxn>
                    <a:cxn ang="0">
                      <a:pos x="926" y="2928"/>
                    </a:cxn>
                    <a:cxn ang="0">
                      <a:pos x="926" y="2909"/>
                    </a:cxn>
                    <a:cxn ang="0">
                      <a:pos x="954" y="0"/>
                    </a:cxn>
                    <a:cxn ang="0">
                      <a:pos x="326" y="0"/>
                    </a:cxn>
                    <a:cxn ang="0">
                      <a:pos x="243" y="2909"/>
                    </a:cxn>
                    <a:cxn ang="0">
                      <a:pos x="243" y="2909"/>
                    </a:cxn>
                    <a:cxn ang="0">
                      <a:pos x="243" y="2928"/>
                    </a:cxn>
                    <a:cxn ang="0">
                      <a:pos x="240" y="2979"/>
                    </a:cxn>
                    <a:cxn ang="0">
                      <a:pos x="237" y="3012"/>
                    </a:cxn>
                    <a:cxn ang="0">
                      <a:pos x="232" y="3050"/>
                    </a:cxn>
                    <a:cxn ang="0">
                      <a:pos x="226" y="3090"/>
                    </a:cxn>
                    <a:cxn ang="0">
                      <a:pos x="216" y="3133"/>
                    </a:cxn>
                    <a:cxn ang="0">
                      <a:pos x="204" y="3173"/>
                    </a:cxn>
                    <a:cxn ang="0">
                      <a:pos x="196" y="3194"/>
                    </a:cxn>
                    <a:cxn ang="0">
                      <a:pos x="188" y="3214"/>
                    </a:cxn>
                    <a:cxn ang="0">
                      <a:pos x="179" y="3233"/>
                    </a:cxn>
                    <a:cxn ang="0">
                      <a:pos x="168" y="3252"/>
                    </a:cxn>
                    <a:cxn ang="0">
                      <a:pos x="157" y="3269"/>
                    </a:cxn>
                    <a:cxn ang="0">
                      <a:pos x="144" y="3286"/>
                    </a:cxn>
                    <a:cxn ang="0">
                      <a:pos x="130" y="3300"/>
                    </a:cxn>
                    <a:cxn ang="0">
                      <a:pos x="116" y="3314"/>
                    </a:cxn>
                    <a:cxn ang="0">
                      <a:pos x="101" y="3325"/>
                    </a:cxn>
                    <a:cxn ang="0">
                      <a:pos x="83" y="3336"/>
                    </a:cxn>
                    <a:cxn ang="0">
                      <a:pos x="65" y="3344"/>
                    </a:cxn>
                    <a:cxn ang="0">
                      <a:pos x="44" y="3350"/>
                    </a:cxn>
                    <a:cxn ang="0">
                      <a:pos x="24" y="3354"/>
                    </a:cxn>
                    <a:cxn ang="0">
                      <a:pos x="0" y="3355"/>
                    </a:cxn>
                    <a:cxn ang="0">
                      <a:pos x="685" y="3355"/>
                    </a:cxn>
                  </a:cxnLst>
                  <a:rect l="0" t="0" r="r" b="b"/>
                  <a:pathLst>
                    <a:path w="954" h="3355">
                      <a:moveTo>
                        <a:pt x="685" y="3355"/>
                      </a:moveTo>
                      <a:lnTo>
                        <a:pt x="685" y="3355"/>
                      </a:lnTo>
                      <a:lnTo>
                        <a:pt x="707" y="3354"/>
                      </a:lnTo>
                      <a:lnTo>
                        <a:pt x="729" y="3350"/>
                      </a:lnTo>
                      <a:lnTo>
                        <a:pt x="747" y="3344"/>
                      </a:lnTo>
                      <a:lnTo>
                        <a:pt x="766" y="3336"/>
                      </a:lnTo>
                      <a:lnTo>
                        <a:pt x="783" y="3325"/>
                      </a:lnTo>
                      <a:lnTo>
                        <a:pt x="799" y="3314"/>
                      </a:lnTo>
                      <a:lnTo>
                        <a:pt x="815" y="3300"/>
                      </a:lnTo>
                      <a:lnTo>
                        <a:pt x="827" y="3286"/>
                      </a:lnTo>
                      <a:lnTo>
                        <a:pt x="840" y="3269"/>
                      </a:lnTo>
                      <a:lnTo>
                        <a:pt x="851" y="3252"/>
                      </a:lnTo>
                      <a:lnTo>
                        <a:pt x="862" y="3233"/>
                      </a:lnTo>
                      <a:lnTo>
                        <a:pt x="871" y="3214"/>
                      </a:lnTo>
                      <a:lnTo>
                        <a:pt x="879" y="3194"/>
                      </a:lnTo>
                      <a:lnTo>
                        <a:pt x="887" y="3173"/>
                      </a:lnTo>
                      <a:lnTo>
                        <a:pt x="899" y="3133"/>
                      </a:lnTo>
                      <a:lnTo>
                        <a:pt x="909" y="3090"/>
                      </a:lnTo>
                      <a:lnTo>
                        <a:pt x="915" y="3050"/>
                      </a:lnTo>
                      <a:lnTo>
                        <a:pt x="921" y="3012"/>
                      </a:lnTo>
                      <a:lnTo>
                        <a:pt x="924" y="2979"/>
                      </a:lnTo>
                      <a:lnTo>
                        <a:pt x="926" y="2928"/>
                      </a:lnTo>
                      <a:lnTo>
                        <a:pt x="926" y="2909"/>
                      </a:lnTo>
                      <a:lnTo>
                        <a:pt x="954" y="0"/>
                      </a:lnTo>
                      <a:lnTo>
                        <a:pt x="326" y="0"/>
                      </a:lnTo>
                      <a:lnTo>
                        <a:pt x="243" y="2909"/>
                      </a:lnTo>
                      <a:lnTo>
                        <a:pt x="243" y="2909"/>
                      </a:lnTo>
                      <a:lnTo>
                        <a:pt x="243" y="2928"/>
                      </a:lnTo>
                      <a:lnTo>
                        <a:pt x="240" y="2979"/>
                      </a:lnTo>
                      <a:lnTo>
                        <a:pt x="237" y="3012"/>
                      </a:lnTo>
                      <a:lnTo>
                        <a:pt x="232" y="3050"/>
                      </a:lnTo>
                      <a:lnTo>
                        <a:pt x="226" y="3090"/>
                      </a:lnTo>
                      <a:lnTo>
                        <a:pt x="216" y="3133"/>
                      </a:lnTo>
                      <a:lnTo>
                        <a:pt x="204" y="3173"/>
                      </a:lnTo>
                      <a:lnTo>
                        <a:pt x="196" y="3194"/>
                      </a:lnTo>
                      <a:lnTo>
                        <a:pt x="188" y="3214"/>
                      </a:lnTo>
                      <a:lnTo>
                        <a:pt x="179" y="3233"/>
                      </a:lnTo>
                      <a:lnTo>
                        <a:pt x="168" y="3252"/>
                      </a:lnTo>
                      <a:lnTo>
                        <a:pt x="157" y="3269"/>
                      </a:lnTo>
                      <a:lnTo>
                        <a:pt x="144" y="3286"/>
                      </a:lnTo>
                      <a:lnTo>
                        <a:pt x="130" y="3300"/>
                      </a:lnTo>
                      <a:lnTo>
                        <a:pt x="116" y="3314"/>
                      </a:lnTo>
                      <a:lnTo>
                        <a:pt x="101" y="3325"/>
                      </a:lnTo>
                      <a:lnTo>
                        <a:pt x="83" y="3336"/>
                      </a:lnTo>
                      <a:lnTo>
                        <a:pt x="65" y="3344"/>
                      </a:lnTo>
                      <a:lnTo>
                        <a:pt x="44" y="3350"/>
                      </a:lnTo>
                      <a:lnTo>
                        <a:pt x="24" y="3354"/>
                      </a:lnTo>
                      <a:lnTo>
                        <a:pt x="0" y="3355"/>
                      </a:lnTo>
                      <a:lnTo>
                        <a:pt x="685" y="3355"/>
                      </a:lnTo>
                      <a:close/>
                    </a:path>
                  </a:pathLst>
                </a:custGeom>
                <a:solidFill>
                  <a:srgbClr val="92D050"/>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22" name="Freeform 6"/>
                <p:cNvSpPr>
                  <a:spLocks/>
                </p:cNvSpPr>
                <p:nvPr/>
              </p:nvSpPr>
              <p:spPr bwMode="auto">
                <a:xfrm>
                  <a:off x="4354513" y="3762375"/>
                  <a:ext cx="1612900" cy="1563688"/>
                </a:xfrm>
                <a:custGeom>
                  <a:avLst/>
                  <a:gdLst/>
                  <a:ahLst/>
                  <a:cxnLst>
                    <a:cxn ang="0">
                      <a:pos x="352" y="985"/>
                    </a:cxn>
                    <a:cxn ang="0">
                      <a:pos x="319" y="980"/>
                    </a:cxn>
                    <a:cxn ang="0">
                      <a:pos x="291" y="965"/>
                    </a:cxn>
                    <a:cxn ang="0">
                      <a:pos x="268" y="943"/>
                    </a:cxn>
                    <a:cxn ang="0">
                      <a:pos x="246" y="913"/>
                    </a:cxn>
                    <a:cxn ang="0">
                      <a:pos x="229" y="877"/>
                    </a:cxn>
                    <a:cxn ang="0">
                      <a:pos x="215" y="838"/>
                    </a:cxn>
                    <a:cxn ang="0">
                      <a:pos x="194" y="753"/>
                    </a:cxn>
                    <a:cxn ang="0">
                      <a:pos x="182" y="667"/>
                    </a:cxn>
                    <a:cxn ang="0">
                      <a:pos x="175" y="594"/>
                    </a:cxn>
                    <a:cxn ang="0">
                      <a:pos x="172" y="520"/>
                    </a:cxn>
                    <a:cxn ang="0">
                      <a:pos x="174" y="498"/>
                    </a:cxn>
                    <a:cxn ang="0">
                      <a:pos x="172" y="399"/>
                    </a:cxn>
                    <a:cxn ang="0">
                      <a:pos x="164" y="308"/>
                    </a:cxn>
                    <a:cxn ang="0">
                      <a:pos x="150" y="211"/>
                    </a:cxn>
                    <a:cxn ang="0">
                      <a:pos x="133" y="142"/>
                    </a:cxn>
                    <a:cxn ang="0">
                      <a:pos x="117" y="100"/>
                    </a:cxn>
                    <a:cxn ang="0">
                      <a:pos x="99" y="64"/>
                    </a:cxn>
                    <a:cxn ang="0">
                      <a:pos x="75" y="34"/>
                    </a:cxn>
                    <a:cxn ang="0">
                      <a:pos x="49" y="12"/>
                    </a:cxn>
                    <a:cxn ang="0">
                      <a:pos x="17" y="1"/>
                    </a:cxn>
                    <a:cxn ang="0">
                      <a:pos x="647" y="0"/>
                    </a:cxn>
                    <a:cxn ang="0">
                      <a:pos x="662" y="1"/>
                    </a:cxn>
                    <a:cxn ang="0">
                      <a:pos x="691" y="12"/>
                    </a:cxn>
                    <a:cxn ang="0">
                      <a:pos x="716" y="34"/>
                    </a:cxn>
                    <a:cxn ang="0">
                      <a:pos x="738" y="64"/>
                    </a:cxn>
                    <a:cxn ang="0">
                      <a:pos x="755" y="100"/>
                    </a:cxn>
                    <a:cxn ang="0">
                      <a:pos x="769" y="142"/>
                    </a:cxn>
                    <a:cxn ang="0">
                      <a:pos x="786" y="211"/>
                    </a:cxn>
                    <a:cxn ang="0">
                      <a:pos x="800" y="308"/>
                    </a:cxn>
                    <a:cxn ang="0">
                      <a:pos x="806" y="399"/>
                    </a:cxn>
                    <a:cxn ang="0">
                      <a:pos x="810" y="498"/>
                    </a:cxn>
                    <a:cxn ang="0">
                      <a:pos x="810" y="520"/>
                    </a:cxn>
                    <a:cxn ang="0">
                      <a:pos x="813" y="594"/>
                    </a:cxn>
                    <a:cxn ang="0">
                      <a:pos x="822" y="667"/>
                    </a:cxn>
                    <a:cxn ang="0">
                      <a:pos x="836" y="753"/>
                    </a:cxn>
                    <a:cxn ang="0">
                      <a:pos x="861" y="838"/>
                    </a:cxn>
                    <a:cxn ang="0">
                      <a:pos x="878" y="877"/>
                    </a:cxn>
                    <a:cxn ang="0">
                      <a:pos x="899" y="913"/>
                    </a:cxn>
                    <a:cxn ang="0">
                      <a:pos x="922" y="943"/>
                    </a:cxn>
                    <a:cxn ang="0">
                      <a:pos x="949" y="965"/>
                    </a:cxn>
                    <a:cxn ang="0">
                      <a:pos x="980" y="980"/>
                    </a:cxn>
                    <a:cxn ang="0">
                      <a:pos x="1016" y="985"/>
                    </a:cxn>
                  </a:cxnLst>
                  <a:rect l="0" t="0" r="r" b="b"/>
                  <a:pathLst>
                    <a:path w="1016" h="985">
                      <a:moveTo>
                        <a:pt x="352" y="985"/>
                      </a:moveTo>
                      <a:lnTo>
                        <a:pt x="352" y="985"/>
                      </a:lnTo>
                      <a:lnTo>
                        <a:pt x="335" y="984"/>
                      </a:lnTo>
                      <a:lnTo>
                        <a:pt x="319" y="980"/>
                      </a:lnTo>
                      <a:lnTo>
                        <a:pt x="305" y="974"/>
                      </a:lnTo>
                      <a:lnTo>
                        <a:pt x="291" y="965"/>
                      </a:lnTo>
                      <a:lnTo>
                        <a:pt x="279" y="955"/>
                      </a:lnTo>
                      <a:lnTo>
                        <a:pt x="268" y="943"/>
                      </a:lnTo>
                      <a:lnTo>
                        <a:pt x="257" y="929"/>
                      </a:lnTo>
                      <a:lnTo>
                        <a:pt x="246" y="913"/>
                      </a:lnTo>
                      <a:lnTo>
                        <a:pt x="238" y="896"/>
                      </a:lnTo>
                      <a:lnTo>
                        <a:pt x="229" y="877"/>
                      </a:lnTo>
                      <a:lnTo>
                        <a:pt x="221" y="858"/>
                      </a:lnTo>
                      <a:lnTo>
                        <a:pt x="215" y="838"/>
                      </a:lnTo>
                      <a:lnTo>
                        <a:pt x="204" y="796"/>
                      </a:lnTo>
                      <a:lnTo>
                        <a:pt x="194" y="753"/>
                      </a:lnTo>
                      <a:lnTo>
                        <a:pt x="186" y="709"/>
                      </a:lnTo>
                      <a:lnTo>
                        <a:pt x="182" y="667"/>
                      </a:lnTo>
                      <a:lnTo>
                        <a:pt x="177" y="628"/>
                      </a:lnTo>
                      <a:lnTo>
                        <a:pt x="175" y="594"/>
                      </a:lnTo>
                      <a:lnTo>
                        <a:pt x="172" y="540"/>
                      </a:lnTo>
                      <a:lnTo>
                        <a:pt x="172" y="520"/>
                      </a:lnTo>
                      <a:lnTo>
                        <a:pt x="172" y="520"/>
                      </a:lnTo>
                      <a:lnTo>
                        <a:pt x="174" y="498"/>
                      </a:lnTo>
                      <a:lnTo>
                        <a:pt x="172" y="438"/>
                      </a:lnTo>
                      <a:lnTo>
                        <a:pt x="172" y="399"/>
                      </a:lnTo>
                      <a:lnTo>
                        <a:pt x="169" y="355"/>
                      </a:lnTo>
                      <a:lnTo>
                        <a:pt x="164" y="308"/>
                      </a:lnTo>
                      <a:lnTo>
                        <a:pt x="160" y="260"/>
                      </a:lnTo>
                      <a:lnTo>
                        <a:pt x="150" y="211"/>
                      </a:lnTo>
                      <a:lnTo>
                        <a:pt x="139" y="164"/>
                      </a:lnTo>
                      <a:lnTo>
                        <a:pt x="133" y="142"/>
                      </a:lnTo>
                      <a:lnTo>
                        <a:pt x="125" y="121"/>
                      </a:lnTo>
                      <a:lnTo>
                        <a:pt x="117" y="100"/>
                      </a:lnTo>
                      <a:lnTo>
                        <a:pt x="108" y="81"/>
                      </a:lnTo>
                      <a:lnTo>
                        <a:pt x="99" y="64"/>
                      </a:lnTo>
                      <a:lnTo>
                        <a:pt x="88" y="48"/>
                      </a:lnTo>
                      <a:lnTo>
                        <a:pt x="75" y="34"/>
                      </a:lnTo>
                      <a:lnTo>
                        <a:pt x="63" y="22"/>
                      </a:lnTo>
                      <a:lnTo>
                        <a:pt x="49" y="12"/>
                      </a:lnTo>
                      <a:lnTo>
                        <a:pt x="33" y="6"/>
                      </a:lnTo>
                      <a:lnTo>
                        <a:pt x="17" y="1"/>
                      </a:lnTo>
                      <a:lnTo>
                        <a:pt x="0" y="0"/>
                      </a:lnTo>
                      <a:lnTo>
                        <a:pt x="647" y="0"/>
                      </a:lnTo>
                      <a:lnTo>
                        <a:pt x="647" y="0"/>
                      </a:lnTo>
                      <a:lnTo>
                        <a:pt x="662" y="1"/>
                      </a:lnTo>
                      <a:lnTo>
                        <a:pt x="678" y="6"/>
                      </a:lnTo>
                      <a:lnTo>
                        <a:pt x="691" y="12"/>
                      </a:lnTo>
                      <a:lnTo>
                        <a:pt x="705" y="22"/>
                      </a:lnTo>
                      <a:lnTo>
                        <a:pt x="716" y="34"/>
                      </a:lnTo>
                      <a:lnTo>
                        <a:pt x="727" y="48"/>
                      </a:lnTo>
                      <a:lnTo>
                        <a:pt x="738" y="64"/>
                      </a:lnTo>
                      <a:lnTo>
                        <a:pt x="745" y="81"/>
                      </a:lnTo>
                      <a:lnTo>
                        <a:pt x="755" y="100"/>
                      </a:lnTo>
                      <a:lnTo>
                        <a:pt x="763" y="121"/>
                      </a:lnTo>
                      <a:lnTo>
                        <a:pt x="769" y="142"/>
                      </a:lnTo>
                      <a:lnTo>
                        <a:pt x="775" y="164"/>
                      </a:lnTo>
                      <a:lnTo>
                        <a:pt x="786" y="211"/>
                      </a:lnTo>
                      <a:lnTo>
                        <a:pt x="794" y="260"/>
                      </a:lnTo>
                      <a:lnTo>
                        <a:pt x="800" y="308"/>
                      </a:lnTo>
                      <a:lnTo>
                        <a:pt x="805" y="355"/>
                      </a:lnTo>
                      <a:lnTo>
                        <a:pt x="806" y="399"/>
                      </a:lnTo>
                      <a:lnTo>
                        <a:pt x="808" y="438"/>
                      </a:lnTo>
                      <a:lnTo>
                        <a:pt x="810" y="498"/>
                      </a:lnTo>
                      <a:lnTo>
                        <a:pt x="810" y="520"/>
                      </a:lnTo>
                      <a:lnTo>
                        <a:pt x="810" y="520"/>
                      </a:lnTo>
                      <a:lnTo>
                        <a:pt x="810" y="540"/>
                      </a:lnTo>
                      <a:lnTo>
                        <a:pt x="813" y="594"/>
                      </a:lnTo>
                      <a:lnTo>
                        <a:pt x="817" y="628"/>
                      </a:lnTo>
                      <a:lnTo>
                        <a:pt x="822" y="667"/>
                      </a:lnTo>
                      <a:lnTo>
                        <a:pt x="828" y="709"/>
                      </a:lnTo>
                      <a:lnTo>
                        <a:pt x="836" y="753"/>
                      </a:lnTo>
                      <a:lnTo>
                        <a:pt x="849" y="796"/>
                      </a:lnTo>
                      <a:lnTo>
                        <a:pt x="861" y="838"/>
                      </a:lnTo>
                      <a:lnTo>
                        <a:pt x="869" y="858"/>
                      </a:lnTo>
                      <a:lnTo>
                        <a:pt x="878" y="877"/>
                      </a:lnTo>
                      <a:lnTo>
                        <a:pt x="888" y="896"/>
                      </a:lnTo>
                      <a:lnTo>
                        <a:pt x="899" y="913"/>
                      </a:lnTo>
                      <a:lnTo>
                        <a:pt x="910" y="929"/>
                      </a:lnTo>
                      <a:lnTo>
                        <a:pt x="922" y="943"/>
                      </a:lnTo>
                      <a:lnTo>
                        <a:pt x="935" y="955"/>
                      </a:lnTo>
                      <a:lnTo>
                        <a:pt x="949" y="965"/>
                      </a:lnTo>
                      <a:lnTo>
                        <a:pt x="965" y="974"/>
                      </a:lnTo>
                      <a:lnTo>
                        <a:pt x="980" y="980"/>
                      </a:lnTo>
                      <a:lnTo>
                        <a:pt x="997" y="984"/>
                      </a:lnTo>
                      <a:lnTo>
                        <a:pt x="1016" y="985"/>
                      </a:lnTo>
                      <a:lnTo>
                        <a:pt x="352" y="985"/>
                      </a:lnTo>
                      <a:close/>
                    </a:path>
                  </a:pathLst>
                </a:custGeom>
                <a:gradFill flip="none" rotWithShape="1">
                  <a:gsLst>
                    <a:gs pos="0">
                      <a:srgbClr val="115D0B"/>
                    </a:gs>
                    <a:gs pos="100000">
                      <a:srgbClr val="60A701"/>
                    </a:gs>
                  </a:gsLst>
                  <a:lin ang="5400000" scaled="0"/>
                  <a:tileRect/>
                </a:gra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23" name="Freeform 7"/>
                <p:cNvSpPr>
                  <a:spLocks/>
                </p:cNvSpPr>
                <p:nvPr/>
              </p:nvSpPr>
              <p:spPr bwMode="auto">
                <a:xfrm>
                  <a:off x="2733675" y="3762375"/>
                  <a:ext cx="2660650" cy="3095625"/>
                </a:xfrm>
                <a:custGeom>
                  <a:avLst/>
                  <a:gdLst/>
                  <a:ahLst/>
                  <a:cxnLst>
                    <a:cxn ang="0">
                      <a:pos x="1278" y="1273"/>
                    </a:cxn>
                    <a:cxn ang="0">
                      <a:pos x="1278" y="1156"/>
                    </a:cxn>
                    <a:cxn ang="0">
                      <a:pos x="1284" y="977"/>
                    </a:cxn>
                    <a:cxn ang="0">
                      <a:pos x="1303" y="755"/>
                    </a:cxn>
                    <a:cxn ang="0">
                      <a:pos x="1319" y="636"/>
                    </a:cxn>
                    <a:cxn ang="0">
                      <a:pos x="1339" y="518"/>
                    </a:cxn>
                    <a:cxn ang="0">
                      <a:pos x="1364" y="402"/>
                    </a:cxn>
                    <a:cxn ang="0">
                      <a:pos x="1397" y="296"/>
                    </a:cxn>
                    <a:cxn ang="0">
                      <a:pos x="1436" y="199"/>
                    </a:cxn>
                    <a:cxn ang="0">
                      <a:pos x="1470" y="136"/>
                    </a:cxn>
                    <a:cxn ang="0">
                      <a:pos x="1495" y="100"/>
                    </a:cxn>
                    <a:cxn ang="0">
                      <a:pos x="1522" y="69"/>
                    </a:cxn>
                    <a:cxn ang="0">
                      <a:pos x="1552" y="42"/>
                    </a:cxn>
                    <a:cxn ang="0">
                      <a:pos x="1585" y="22"/>
                    </a:cxn>
                    <a:cxn ang="0">
                      <a:pos x="1619" y="8"/>
                    </a:cxn>
                    <a:cxn ang="0">
                      <a:pos x="1657" y="1"/>
                    </a:cxn>
                    <a:cxn ang="0">
                      <a:pos x="993" y="0"/>
                    </a:cxn>
                    <a:cxn ang="0">
                      <a:pos x="968" y="1"/>
                    </a:cxn>
                    <a:cxn ang="0">
                      <a:pos x="922" y="8"/>
                    </a:cxn>
                    <a:cxn ang="0">
                      <a:pos x="880" y="22"/>
                    </a:cxn>
                    <a:cxn ang="0">
                      <a:pos x="838" y="42"/>
                    </a:cxn>
                    <a:cxn ang="0">
                      <a:pos x="799" y="69"/>
                    </a:cxn>
                    <a:cxn ang="0">
                      <a:pos x="763" y="100"/>
                    </a:cxn>
                    <a:cxn ang="0">
                      <a:pos x="728" y="136"/>
                    </a:cxn>
                    <a:cxn ang="0">
                      <a:pos x="695" y="177"/>
                    </a:cxn>
                    <a:cxn ang="0">
                      <a:pos x="650" y="246"/>
                    </a:cxn>
                    <a:cxn ang="0">
                      <a:pos x="595" y="348"/>
                    </a:cxn>
                    <a:cxn ang="0">
                      <a:pos x="548" y="459"/>
                    </a:cxn>
                    <a:cxn ang="0">
                      <a:pos x="509" y="576"/>
                    </a:cxn>
                    <a:cxn ang="0">
                      <a:pos x="474" y="695"/>
                    </a:cxn>
                    <a:cxn ang="0">
                      <a:pos x="446" y="813"/>
                    </a:cxn>
                    <a:cxn ang="0">
                      <a:pos x="415" y="977"/>
                    </a:cxn>
                    <a:cxn ang="0">
                      <a:pos x="387" y="1156"/>
                    </a:cxn>
                    <a:cxn ang="0">
                      <a:pos x="374" y="1273"/>
                    </a:cxn>
                    <a:cxn ang="0">
                      <a:pos x="0" y="1428"/>
                    </a:cxn>
                    <a:cxn ang="0">
                      <a:pos x="736" y="1950"/>
                    </a:cxn>
                    <a:cxn ang="0">
                      <a:pos x="1636" y="1428"/>
                    </a:cxn>
                    <a:cxn ang="0">
                      <a:pos x="1278" y="1273"/>
                    </a:cxn>
                  </a:cxnLst>
                  <a:rect l="0" t="0" r="r" b="b"/>
                  <a:pathLst>
                    <a:path w="1676" h="1950">
                      <a:moveTo>
                        <a:pt x="1278" y="1273"/>
                      </a:moveTo>
                      <a:lnTo>
                        <a:pt x="1278" y="1273"/>
                      </a:lnTo>
                      <a:lnTo>
                        <a:pt x="1276" y="1219"/>
                      </a:lnTo>
                      <a:lnTo>
                        <a:pt x="1278" y="1156"/>
                      </a:lnTo>
                      <a:lnTo>
                        <a:pt x="1279" y="1074"/>
                      </a:lnTo>
                      <a:lnTo>
                        <a:pt x="1284" y="977"/>
                      </a:lnTo>
                      <a:lnTo>
                        <a:pt x="1292" y="871"/>
                      </a:lnTo>
                      <a:lnTo>
                        <a:pt x="1303" y="755"/>
                      </a:lnTo>
                      <a:lnTo>
                        <a:pt x="1311" y="695"/>
                      </a:lnTo>
                      <a:lnTo>
                        <a:pt x="1319" y="636"/>
                      </a:lnTo>
                      <a:lnTo>
                        <a:pt x="1328" y="576"/>
                      </a:lnTo>
                      <a:lnTo>
                        <a:pt x="1339" y="518"/>
                      </a:lnTo>
                      <a:lnTo>
                        <a:pt x="1350" y="459"/>
                      </a:lnTo>
                      <a:lnTo>
                        <a:pt x="1364" y="402"/>
                      </a:lnTo>
                      <a:lnTo>
                        <a:pt x="1380" y="348"/>
                      </a:lnTo>
                      <a:lnTo>
                        <a:pt x="1397" y="296"/>
                      </a:lnTo>
                      <a:lnTo>
                        <a:pt x="1416" y="246"/>
                      </a:lnTo>
                      <a:lnTo>
                        <a:pt x="1436" y="199"/>
                      </a:lnTo>
                      <a:lnTo>
                        <a:pt x="1458" y="157"/>
                      </a:lnTo>
                      <a:lnTo>
                        <a:pt x="1470" y="136"/>
                      </a:lnTo>
                      <a:lnTo>
                        <a:pt x="1483" y="117"/>
                      </a:lnTo>
                      <a:lnTo>
                        <a:pt x="1495" y="100"/>
                      </a:lnTo>
                      <a:lnTo>
                        <a:pt x="1508" y="83"/>
                      </a:lnTo>
                      <a:lnTo>
                        <a:pt x="1522" y="69"/>
                      </a:lnTo>
                      <a:lnTo>
                        <a:pt x="1538" y="55"/>
                      </a:lnTo>
                      <a:lnTo>
                        <a:pt x="1552" y="42"/>
                      </a:lnTo>
                      <a:lnTo>
                        <a:pt x="1567" y="31"/>
                      </a:lnTo>
                      <a:lnTo>
                        <a:pt x="1585" y="22"/>
                      </a:lnTo>
                      <a:lnTo>
                        <a:pt x="1602" y="14"/>
                      </a:lnTo>
                      <a:lnTo>
                        <a:pt x="1619" y="8"/>
                      </a:lnTo>
                      <a:lnTo>
                        <a:pt x="1638" y="3"/>
                      </a:lnTo>
                      <a:lnTo>
                        <a:pt x="1657" y="1"/>
                      </a:lnTo>
                      <a:lnTo>
                        <a:pt x="1676" y="0"/>
                      </a:lnTo>
                      <a:lnTo>
                        <a:pt x="993" y="0"/>
                      </a:lnTo>
                      <a:lnTo>
                        <a:pt x="993" y="0"/>
                      </a:lnTo>
                      <a:lnTo>
                        <a:pt x="968" y="1"/>
                      </a:lnTo>
                      <a:lnTo>
                        <a:pt x="946" y="3"/>
                      </a:lnTo>
                      <a:lnTo>
                        <a:pt x="922" y="8"/>
                      </a:lnTo>
                      <a:lnTo>
                        <a:pt x="900" y="14"/>
                      </a:lnTo>
                      <a:lnTo>
                        <a:pt x="880" y="22"/>
                      </a:lnTo>
                      <a:lnTo>
                        <a:pt x="858" y="31"/>
                      </a:lnTo>
                      <a:lnTo>
                        <a:pt x="838" y="42"/>
                      </a:lnTo>
                      <a:lnTo>
                        <a:pt x="819" y="55"/>
                      </a:lnTo>
                      <a:lnTo>
                        <a:pt x="799" y="69"/>
                      </a:lnTo>
                      <a:lnTo>
                        <a:pt x="780" y="83"/>
                      </a:lnTo>
                      <a:lnTo>
                        <a:pt x="763" y="100"/>
                      </a:lnTo>
                      <a:lnTo>
                        <a:pt x="745" y="117"/>
                      </a:lnTo>
                      <a:lnTo>
                        <a:pt x="728" y="136"/>
                      </a:lnTo>
                      <a:lnTo>
                        <a:pt x="711" y="157"/>
                      </a:lnTo>
                      <a:lnTo>
                        <a:pt x="695" y="177"/>
                      </a:lnTo>
                      <a:lnTo>
                        <a:pt x="680" y="199"/>
                      </a:lnTo>
                      <a:lnTo>
                        <a:pt x="650" y="246"/>
                      </a:lnTo>
                      <a:lnTo>
                        <a:pt x="622" y="296"/>
                      </a:lnTo>
                      <a:lnTo>
                        <a:pt x="595" y="348"/>
                      </a:lnTo>
                      <a:lnTo>
                        <a:pt x="572" y="402"/>
                      </a:lnTo>
                      <a:lnTo>
                        <a:pt x="548" y="459"/>
                      </a:lnTo>
                      <a:lnTo>
                        <a:pt x="528" y="518"/>
                      </a:lnTo>
                      <a:lnTo>
                        <a:pt x="509" y="576"/>
                      </a:lnTo>
                      <a:lnTo>
                        <a:pt x="490" y="636"/>
                      </a:lnTo>
                      <a:lnTo>
                        <a:pt x="474" y="695"/>
                      </a:lnTo>
                      <a:lnTo>
                        <a:pt x="460" y="755"/>
                      </a:lnTo>
                      <a:lnTo>
                        <a:pt x="446" y="813"/>
                      </a:lnTo>
                      <a:lnTo>
                        <a:pt x="434" y="871"/>
                      </a:lnTo>
                      <a:lnTo>
                        <a:pt x="415" y="977"/>
                      </a:lnTo>
                      <a:lnTo>
                        <a:pt x="399" y="1074"/>
                      </a:lnTo>
                      <a:lnTo>
                        <a:pt x="387" y="1156"/>
                      </a:lnTo>
                      <a:lnTo>
                        <a:pt x="379" y="1219"/>
                      </a:lnTo>
                      <a:lnTo>
                        <a:pt x="374" y="1273"/>
                      </a:lnTo>
                      <a:lnTo>
                        <a:pt x="365" y="1428"/>
                      </a:lnTo>
                      <a:lnTo>
                        <a:pt x="0" y="1428"/>
                      </a:lnTo>
                      <a:lnTo>
                        <a:pt x="0" y="1433"/>
                      </a:lnTo>
                      <a:lnTo>
                        <a:pt x="736" y="1950"/>
                      </a:lnTo>
                      <a:lnTo>
                        <a:pt x="1636" y="1433"/>
                      </a:lnTo>
                      <a:lnTo>
                        <a:pt x="1636" y="1428"/>
                      </a:lnTo>
                      <a:lnTo>
                        <a:pt x="1275" y="1428"/>
                      </a:lnTo>
                      <a:lnTo>
                        <a:pt x="1278" y="1273"/>
                      </a:lnTo>
                      <a:close/>
                    </a:path>
                  </a:pathLst>
                </a:custGeom>
                <a:gradFill flip="none" rotWithShape="1">
                  <a:gsLst>
                    <a:gs pos="0">
                      <a:srgbClr val="60A701"/>
                    </a:gs>
                    <a:gs pos="100000">
                      <a:srgbClr val="60A701"/>
                    </a:gs>
                    <a:gs pos="18000">
                      <a:srgbClr val="92D050"/>
                    </a:gs>
                  </a:gsLst>
                  <a:lin ang="5400000" scaled="0"/>
                  <a:tileRect/>
                </a:gra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12" name="Group 56"/>
              <p:cNvGrpSpPr/>
              <p:nvPr/>
            </p:nvGrpSpPr>
            <p:grpSpPr>
              <a:xfrm flipH="1">
                <a:off x="6139496" y="2057400"/>
                <a:ext cx="2471103" cy="3276601"/>
                <a:chOff x="1985963" y="0"/>
                <a:chExt cx="5172076" cy="6858000"/>
              </a:xfrm>
            </p:grpSpPr>
            <p:sp>
              <p:nvSpPr>
                <p:cNvPr id="17" name="Freeform 5"/>
                <p:cNvSpPr>
                  <a:spLocks/>
                </p:cNvSpPr>
                <p:nvPr/>
              </p:nvSpPr>
              <p:spPr bwMode="auto">
                <a:xfrm>
                  <a:off x="5600701" y="0"/>
                  <a:ext cx="1557338" cy="5326063"/>
                </a:xfrm>
                <a:custGeom>
                  <a:avLst/>
                  <a:gdLst/>
                  <a:ahLst/>
                  <a:cxnLst>
                    <a:cxn ang="0">
                      <a:pos x="683" y="3355"/>
                    </a:cxn>
                    <a:cxn ang="0">
                      <a:pos x="683" y="3355"/>
                    </a:cxn>
                    <a:cxn ang="0">
                      <a:pos x="707" y="3354"/>
                    </a:cxn>
                    <a:cxn ang="0">
                      <a:pos x="727" y="3350"/>
                    </a:cxn>
                    <a:cxn ang="0">
                      <a:pos x="748" y="3344"/>
                    </a:cxn>
                    <a:cxn ang="0">
                      <a:pos x="766" y="3336"/>
                    </a:cxn>
                    <a:cxn ang="0">
                      <a:pos x="785" y="3325"/>
                    </a:cxn>
                    <a:cxn ang="0">
                      <a:pos x="801" y="3314"/>
                    </a:cxn>
                    <a:cxn ang="0">
                      <a:pos x="817" y="3300"/>
                    </a:cxn>
                    <a:cxn ang="0">
                      <a:pos x="831" y="3286"/>
                    </a:cxn>
                    <a:cxn ang="0">
                      <a:pos x="845" y="3269"/>
                    </a:cxn>
                    <a:cxn ang="0">
                      <a:pos x="857" y="3252"/>
                    </a:cxn>
                    <a:cxn ang="0">
                      <a:pos x="868" y="3233"/>
                    </a:cxn>
                    <a:cxn ang="0">
                      <a:pos x="879" y="3214"/>
                    </a:cxn>
                    <a:cxn ang="0">
                      <a:pos x="889" y="3194"/>
                    </a:cxn>
                    <a:cxn ang="0">
                      <a:pos x="896" y="3173"/>
                    </a:cxn>
                    <a:cxn ang="0">
                      <a:pos x="912" y="3133"/>
                    </a:cxn>
                    <a:cxn ang="0">
                      <a:pos x="925" y="3090"/>
                    </a:cxn>
                    <a:cxn ang="0">
                      <a:pos x="934" y="3050"/>
                    </a:cxn>
                    <a:cxn ang="0">
                      <a:pos x="940" y="3012"/>
                    </a:cxn>
                    <a:cxn ang="0">
                      <a:pos x="947" y="2979"/>
                    </a:cxn>
                    <a:cxn ang="0">
                      <a:pos x="951" y="2928"/>
                    </a:cxn>
                    <a:cxn ang="0">
                      <a:pos x="953" y="2909"/>
                    </a:cxn>
                    <a:cxn ang="0">
                      <a:pos x="981" y="0"/>
                    </a:cxn>
                    <a:cxn ang="0">
                      <a:pos x="353" y="0"/>
                    </a:cxn>
                    <a:cxn ang="0">
                      <a:pos x="270" y="2909"/>
                    </a:cxn>
                    <a:cxn ang="0">
                      <a:pos x="270" y="2909"/>
                    </a:cxn>
                    <a:cxn ang="0">
                      <a:pos x="268" y="2928"/>
                    </a:cxn>
                    <a:cxn ang="0">
                      <a:pos x="264" y="2979"/>
                    </a:cxn>
                    <a:cxn ang="0">
                      <a:pos x="257" y="3012"/>
                    </a:cxn>
                    <a:cxn ang="0">
                      <a:pos x="251" y="3050"/>
                    </a:cxn>
                    <a:cxn ang="0">
                      <a:pos x="242" y="3090"/>
                    </a:cxn>
                    <a:cxn ang="0">
                      <a:pos x="229" y="3133"/>
                    </a:cxn>
                    <a:cxn ang="0">
                      <a:pos x="213" y="3173"/>
                    </a:cxn>
                    <a:cxn ang="0">
                      <a:pos x="206" y="3194"/>
                    </a:cxn>
                    <a:cxn ang="0">
                      <a:pos x="195" y="3214"/>
                    </a:cxn>
                    <a:cxn ang="0">
                      <a:pos x="185" y="3233"/>
                    </a:cxn>
                    <a:cxn ang="0">
                      <a:pos x="174" y="3252"/>
                    </a:cxn>
                    <a:cxn ang="0">
                      <a:pos x="162" y="3269"/>
                    </a:cxn>
                    <a:cxn ang="0">
                      <a:pos x="148" y="3286"/>
                    </a:cxn>
                    <a:cxn ang="0">
                      <a:pos x="134" y="3300"/>
                    </a:cxn>
                    <a:cxn ang="0">
                      <a:pos x="118" y="3314"/>
                    </a:cxn>
                    <a:cxn ang="0">
                      <a:pos x="101" y="3325"/>
                    </a:cxn>
                    <a:cxn ang="0">
                      <a:pos x="83" y="3336"/>
                    </a:cxn>
                    <a:cxn ang="0">
                      <a:pos x="65" y="3344"/>
                    </a:cxn>
                    <a:cxn ang="0">
                      <a:pos x="44" y="3350"/>
                    </a:cxn>
                    <a:cxn ang="0">
                      <a:pos x="22" y="3354"/>
                    </a:cxn>
                    <a:cxn ang="0">
                      <a:pos x="0" y="3355"/>
                    </a:cxn>
                    <a:cxn ang="0">
                      <a:pos x="683" y="3355"/>
                    </a:cxn>
                  </a:cxnLst>
                  <a:rect l="0" t="0" r="r" b="b"/>
                  <a:pathLst>
                    <a:path w="981" h="3355">
                      <a:moveTo>
                        <a:pt x="683" y="3355"/>
                      </a:moveTo>
                      <a:lnTo>
                        <a:pt x="683" y="3355"/>
                      </a:lnTo>
                      <a:lnTo>
                        <a:pt x="707" y="3354"/>
                      </a:lnTo>
                      <a:lnTo>
                        <a:pt x="727" y="3350"/>
                      </a:lnTo>
                      <a:lnTo>
                        <a:pt x="748" y="3344"/>
                      </a:lnTo>
                      <a:lnTo>
                        <a:pt x="766" y="3336"/>
                      </a:lnTo>
                      <a:lnTo>
                        <a:pt x="785" y="3325"/>
                      </a:lnTo>
                      <a:lnTo>
                        <a:pt x="801" y="3314"/>
                      </a:lnTo>
                      <a:lnTo>
                        <a:pt x="817" y="3300"/>
                      </a:lnTo>
                      <a:lnTo>
                        <a:pt x="831" y="3286"/>
                      </a:lnTo>
                      <a:lnTo>
                        <a:pt x="845" y="3269"/>
                      </a:lnTo>
                      <a:lnTo>
                        <a:pt x="857" y="3252"/>
                      </a:lnTo>
                      <a:lnTo>
                        <a:pt x="868" y="3233"/>
                      </a:lnTo>
                      <a:lnTo>
                        <a:pt x="879" y="3214"/>
                      </a:lnTo>
                      <a:lnTo>
                        <a:pt x="889" y="3194"/>
                      </a:lnTo>
                      <a:lnTo>
                        <a:pt x="896" y="3173"/>
                      </a:lnTo>
                      <a:lnTo>
                        <a:pt x="912" y="3133"/>
                      </a:lnTo>
                      <a:lnTo>
                        <a:pt x="925" y="3090"/>
                      </a:lnTo>
                      <a:lnTo>
                        <a:pt x="934" y="3050"/>
                      </a:lnTo>
                      <a:lnTo>
                        <a:pt x="940" y="3012"/>
                      </a:lnTo>
                      <a:lnTo>
                        <a:pt x="947" y="2979"/>
                      </a:lnTo>
                      <a:lnTo>
                        <a:pt x="951" y="2928"/>
                      </a:lnTo>
                      <a:lnTo>
                        <a:pt x="953" y="2909"/>
                      </a:lnTo>
                      <a:lnTo>
                        <a:pt x="981" y="0"/>
                      </a:lnTo>
                      <a:lnTo>
                        <a:pt x="353" y="0"/>
                      </a:lnTo>
                      <a:lnTo>
                        <a:pt x="270" y="2909"/>
                      </a:lnTo>
                      <a:lnTo>
                        <a:pt x="270" y="2909"/>
                      </a:lnTo>
                      <a:lnTo>
                        <a:pt x="268" y="2928"/>
                      </a:lnTo>
                      <a:lnTo>
                        <a:pt x="264" y="2979"/>
                      </a:lnTo>
                      <a:lnTo>
                        <a:pt x="257" y="3012"/>
                      </a:lnTo>
                      <a:lnTo>
                        <a:pt x="251" y="3050"/>
                      </a:lnTo>
                      <a:lnTo>
                        <a:pt x="242" y="3090"/>
                      </a:lnTo>
                      <a:lnTo>
                        <a:pt x="229" y="3133"/>
                      </a:lnTo>
                      <a:lnTo>
                        <a:pt x="213" y="3173"/>
                      </a:lnTo>
                      <a:lnTo>
                        <a:pt x="206" y="3194"/>
                      </a:lnTo>
                      <a:lnTo>
                        <a:pt x="195" y="3214"/>
                      </a:lnTo>
                      <a:lnTo>
                        <a:pt x="185" y="3233"/>
                      </a:lnTo>
                      <a:lnTo>
                        <a:pt x="174" y="3252"/>
                      </a:lnTo>
                      <a:lnTo>
                        <a:pt x="162" y="3269"/>
                      </a:lnTo>
                      <a:lnTo>
                        <a:pt x="148" y="3286"/>
                      </a:lnTo>
                      <a:lnTo>
                        <a:pt x="134" y="3300"/>
                      </a:lnTo>
                      <a:lnTo>
                        <a:pt x="118" y="3314"/>
                      </a:lnTo>
                      <a:lnTo>
                        <a:pt x="101" y="3325"/>
                      </a:lnTo>
                      <a:lnTo>
                        <a:pt x="83" y="3336"/>
                      </a:lnTo>
                      <a:lnTo>
                        <a:pt x="65" y="3344"/>
                      </a:lnTo>
                      <a:lnTo>
                        <a:pt x="44" y="3350"/>
                      </a:lnTo>
                      <a:lnTo>
                        <a:pt x="22" y="3354"/>
                      </a:lnTo>
                      <a:lnTo>
                        <a:pt x="0" y="3355"/>
                      </a:lnTo>
                      <a:lnTo>
                        <a:pt x="683" y="3355"/>
                      </a:lnTo>
                      <a:close/>
                    </a:path>
                  </a:pathLst>
                </a:custGeom>
                <a:solidFill>
                  <a:srgbClr val="FF00FF"/>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18" name="Freeform 6"/>
                <p:cNvSpPr>
                  <a:spLocks/>
                </p:cNvSpPr>
                <p:nvPr/>
              </p:nvSpPr>
              <p:spPr bwMode="auto">
                <a:xfrm>
                  <a:off x="4265613" y="3762375"/>
                  <a:ext cx="2405063" cy="1563688"/>
                </a:xfrm>
                <a:custGeom>
                  <a:avLst/>
                  <a:gdLst/>
                  <a:ahLst/>
                  <a:cxnLst>
                    <a:cxn ang="0">
                      <a:pos x="877" y="985"/>
                    </a:cxn>
                    <a:cxn ang="0">
                      <a:pos x="826" y="980"/>
                    </a:cxn>
                    <a:cxn ang="0">
                      <a:pos x="780" y="965"/>
                    </a:cxn>
                    <a:cxn ang="0">
                      <a:pos x="740" y="943"/>
                    </a:cxn>
                    <a:cxn ang="0">
                      <a:pos x="704" y="913"/>
                    </a:cxn>
                    <a:cxn ang="0">
                      <a:pos x="672" y="877"/>
                    </a:cxn>
                    <a:cxn ang="0">
                      <a:pos x="644" y="838"/>
                    </a:cxn>
                    <a:cxn ang="0">
                      <a:pos x="621" y="796"/>
                    </a:cxn>
                    <a:cxn ang="0">
                      <a:pos x="585" y="709"/>
                    </a:cxn>
                    <a:cxn ang="0">
                      <a:pos x="561" y="628"/>
                    </a:cxn>
                    <a:cxn ang="0">
                      <a:pos x="545" y="540"/>
                    </a:cxn>
                    <a:cxn ang="0">
                      <a:pos x="542" y="520"/>
                    </a:cxn>
                    <a:cxn ang="0">
                      <a:pos x="534" y="473"/>
                    </a:cxn>
                    <a:cxn ang="0">
                      <a:pos x="517" y="399"/>
                    </a:cxn>
                    <a:cxn ang="0">
                      <a:pos x="494" y="332"/>
                    </a:cxn>
                    <a:cxn ang="0">
                      <a:pos x="472" y="285"/>
                    </a:cxn>
                    <a:cxn ang="0">
                      <a:pos x="445" y="236"/>
                    </a:cxn>
                    <a:cxn ang="0">
                      <a:pos x="411" y="188"/>
                    </a:cxn>
                    <a:cxn ang="0">
                      <a:pos x="372" y="142"/>
                    </a:cxn>
                    <a:cxn ang="0">
                      <a:pos x="323" y="100"/>
                    </a:cxn>
                    <a:cxn ang="0">
                      <a:pos x="268" y="64"/>
                    </a:cxn>
                    <a:cxn ang="0">
                      <a:pos x="204" y="34"/>
                    </a:cxn>
                    <a:cxn ang="0">
                      <a:pos x="130" y="12"/>
                    </a:cxn>
                    <a:cxn ang="0">
                      <a:pos x="47" y="1"/>
                    </a:cxn>
                    <a:cxn ang="0">
                      <a:pos x="823" y="0"/>
                    </a:cxn>
                    <a:cxn ang="0">
                      <a:pos x="856" y="1"/>
                    </a:cxn>
                    <a:cxn ang="0">
                      <a:pos x="918" y="12"/>
                    </a:cxn>
                    <a:cxn ang="0">
                      <a:pos x="973" y="34"/>
                    </a:cxn>
                    <a:cxn ang="0">
                      <a:pos x="1022" y="64"/>
                    </a:cxn>
                    <a:cxn ang="0">
                      <a:pos x="1064" y="100"/>
                    </a:cxn>
                    <a:cxn ang="0">
                      <a:pos x="1101" y="142"/>
                    </a:cxn>
                    <a:cxn ang="0">
                      <a:pos x="1133" y="188"/>
                    </a:cxn>
                    <a:cxn ang="0">
                      <a:pos x="1159" y="236"/>
                    </a:cxn>
                    <a:cxn ang="0">
                      <a:pos x="1189" y="308"/>
                    </a:cxn>
                    <a:cxn ang="0">
                      <a:pos x="1217" y="399"/>
                    </a:cxn>
                    <a:cxn ang="0">
                      <a:pos x="1233" y="473"/>
                    </a:cxn>
                    <a:cxn ang="0">
                      <a:pos x="1239" y="520"/>
                    </a:cxn>
                    <a:cxn ang="0">
                      <a:pos x="1244" y="540"/>
                    </a:cxn>
                    <a:cxn ang="0">
                      <a:pos x="1263" y="628"/>
                    </a:cxn>
                    <a:cxn ang="0">
                      <a:pos x="1286" y="709"/>
                    </a:cxn>
                    <a:cxn ang="0">
                      <a:pos x="1319" y="796"/>
                    </a:cxn>
                    <a:cxn ang="0">
                      <a:pos x="1351" y="858"/>
                    </a:cxn>
                    <a:cxn ang="0">
                      <a:pos x="1374" y="896"/>
                    </a:cxn>
                    <a:cxn ang="0">
                      <a:pos x="1401" y="929"/>
                    </a:cxn>
                    <a:cxn ang="0">
                      <a:pos x="1429" y="955"/>
                    </a:cxn>
                    <a:cxn ang="0">
                      <a:pos x="1462" y="974"/>
                    </a:cxn>
                    <a:cxn ang="0">
                      <a:pos x="1496" y="984"/>
                    </a:cxn>
                    <a:cxn ang="0">
                      <a:pos x="877" y="985"/>
                    </a:cxn>
                  </a:cxnLst>
                  <a:rect l="0" t="0" r="r" b="b"/>
                  <a:pathLst>
                    <a:path w="1515" h="985">
                      <a:moveTo>
                        <a:pt x="877" y="985"/>
                      </a:moveTo>
                      <a:lnTo>
                        <a:pt x="877" y="985"/>
                      </a:lnTo>
                      <a:lnTo>
                        <a:pt x="851" y="984"/>
                      </a:lnTo>
                      <a:lnTo>
                        <a:pt x="826" y="980"/>
                      </a:lnTo>
                      <a:lnTo>
                        <a:pt x="802" y="974"/>
                      </a:lnTo>
                      <a:lnTo>
                        <a:pt x="780" y="965"/>
                      </a:lnTo>
                      <a:lnTo>
                        <a:pt x="758" y="955"/>
                      </a:lnTo>
                      <a:lnTo>
                        <a:pt x="740" y="943"/>
                      </a:lnTo>
                      <a:lnTo>
                        <a:pt x="721" y="929"/>
                      </a:lnTo>
                      <a:lnTo>
                        <a:pt x="704" y="913"/>
                      </a:lnTo>
                      <a:lnTo>
                        <a:pt x="686" y="896"/>
                      </a:lnTo>
                      <a:lnTo>
                        <a:pt x="672" y="877"/>
                      </a:lnTo>
                      <a:lnTo>
                        <a:pt x="658" y="858"/>
                      </a:lnTo>
                      <a:lnTo>
                        <a:pt x="644" y="838"/>
                      </a:lnTo>
                      <a:lnTo>
                        <a:pt x="632" y="818"/>
                      </a:lnTo>
                      <a:lnTo>
                        <a:pt x="621" y="796"/>
                      </a:lnTo>
                      <a:lnTo>
                        <a:pt x="602" y="753"/>
                      </a:lnTo>
                      <a:lnTo>
                        <a:pt x="585" y="709"/>
                      </a:lnTo>
                      <a:lnTo>
                        <a:pt x="572" y="667"/>
                      </a:lnTo>
                      <a:lnTo>
                        <a:pt x="561" y="628"/>
                      </a:lnTo>
                      <a:lnTo>
                        <a:pt x="553" y="594"/>
                      </a:lnTo>
                      <a:lnTo>
                        <a:pt x="545" y="540"/>
                      </a:lnTo>
                      <a:lnTo>
                        <a:pt x="542" y="520"/>
                      </a:lnTo>
                      <a:lnTo>
                        <a:pt x="542" y="520"/>
                      </a:lnTo>
                      <a:lnTo>
                        <a:pt x="539" y="498"/>
                      </a:lnTo>
                      <a:lnTo>
                        <a:pt x="534" y="473"/>
                      </a:lnTo>
                      <a:lnTo>
                        <a:pt x="528" y="438"/>
                      </a:lnTo>
                      <a:lnTo>
                        <a:pt x="517" y="399"/>
                      </a:lnTo>
                      <a:lnTo>
                        <a:pt x="503" y="355"/>
                      </a:lnTo>
                      <a:lnTo>
                        <a:pt x="494" y="332"/>
                      </a:lnTo>
                      <a:lnTo>
                        <a:pt x="483" y="308"/>
                      </a:lnTo>
                      <a:lnTo>
                        <a:pt x="472" y="285"/>
                      </a:lnTo>
                      <a:lnTo>
                        <a:pt x="459" y="260"/>
                      </a:lnTo>
                      <a:lnTo>
                        <a:pt x="445" y="236"/>
                      </a:lnTo>
                      <a:lnTo>
                        <a:pt x="428" y="211"/>
                      </a:lnTo>
                      <a:lnTo>
                        <a:pt x="411" y="188"/>
                      </a:lnTo>
                      <a:lnTo>
                        <a:pt x="392" y="164"/>
                      </a:lnTo>
                      <a:lnTo>
                        <a:pt x="372" y="142"/>
                      </a:lnTo>
                      <a:lnTo>
                        <a:pt x="348" y="121"/>
                      </a:lnTo>
                      <a:lnTo>
                        <a:pt x="323" y="100"/>
                      </a:lnTo>
                      <a:lnTo>
                        <a:pt x="296" y="81"/>
                      </a:lnTo>
                      <a:lnTo>
                        <a:pt x="268" y="64"/>
                      </a:lnTo>
                      <a:lnTo>
                        <a:pt x="237" y="48"/>
                      </a:lnTo>
                      <a:lnTo>
                        <a:pt x="204" y="34"/>
                      </a:lnTo>
                      <a:lnTo>
                        <a:pt x="168" y="22"/>
                      </a:lnTo>
                      <a:lnTo>
                        <a:pt x="130" y="12"/>
                      </a:lnTo>
                      <a:lnTo>
                        <a:pt x="90" y="6"/>
                      </a:lnTo>
                      <a:lnTo>
                        <a:pt x="47" y="1"/>
                      </a:lnTo>
                      <a:lnTo>
                        <a:pt x="0" y="0"/>
                      </a:lnTo>
                      <a:lnTo>
                        <a:pt x="823" y="0"/>
                      </a:lnTo>
                      <a:lnTo>
                        <a:pt x="823" y="0"/>
                      </a:lnTo>
                      <a:lnTo>
                        <a:pt x="856" y="1"/>
                      </a:lnTo>
                      <a:lnTo>
                        <a:pt x="888" y="6"/>
                      </a:lnTo>
                      <a:lnTo>
                        <a:pt x="918" y="12"/>
                      </a:lnTo>
                      <a:lnTo>
                        <a:pt x="946" y="22"/>
                      </a:lnTo>
                      <a:lnTo>
                        <a:pt x="973" y="34"/>
                      </a:lnTo>
                      <a:lnTo>
                        <a:pt x="998" y="48"/>
                      </a:lnTo>
                      <a:lnTo>
                        <a:pt x="1022" y="64"/>
                      </a:lnTo>
                      <a:lnTo>
                        <a:pt x="1044" y="81"/>
                      </a:lnTo>
                      <a:lnTo>
                        <a:pt x="1064" y="100"/>
                      </a:lnTo>
                      <a:lnTo>
                        <a:pt x="1083" y="121"/>
                      </a:lnTo>
                      <a:lnTo>
                        <a:pt x="1101" y="142"/>
                      </a:lnTo>
                      <a:lnTo>
                        <a:pt x="1117" y="164"/>
                      </a:lnTo>
                      <a:lnTo>
                        <a:pt x="1133" y="188"/>
                      </a:lnTo>
                      <a:lnTo>
                        <a:pt x="1147" y="211"/>
                      </a:lnTo>
                      <a:lnTo>
                        <a:pt x="1159" y="236"/>
                      </a:lnTo>
                      <a:lnTo>
                        <a:pt x="1170" y="260"/>
                      </a:lnTo>
                      <a:lnTo>
                        <a:pt x="1189" y="308"/>
                      </a:lnTo>
                      <a:lnTo>
                        <a:pt x="1205" y="355"/>
                      </a:lnTo>
                      <a:lnTo>
                        <a:pt x="1217" y="399"/>
                      </a:lnTo>
                      <a:lnTo>
                        <a:pt x="1227" y="438"/>
                      </a:lnTo>
                      <a:lnTo>
                        <a:pt x="1233" y="473"/>
                      </a:lnTo>
                      <a:lnTo>
                        <a:pt x="1238" y="498"/>
                      </a:lnTo>
                      <a:lnTo>
                        <a:pt x="1239" y="520"/>
                      </a:lnTo>
                      <a:lnTo>
                        <a:pt x="1239" y="520"/>
                      </a:lnTo>
                      <a:lnTo>
                        <a:pt x="1244" y="540"/>
                      </a:lnTo>
                      <a:lnTo>
                        <a:pt x="1255" y="594"/>
                      </a:lnTo>
                      <a:lnTo>
                        <a:pt x="1263" y="628"/>
                      </a:lnTo>
                      <a:lnTo>
                        <a:pt x="1274" y="667"/>
                      </a:lnTo>
                      <a:lnTo>
                        <a:pt x="1286" y="709"/>
                      </a:lnTo>
                      <a:lnTo>
                        <a:pt x="1302" y="753"/>
                      </a:lnTo>
                      <a:lnTo>
                        <a:pt x="1319" y="796"/>
                      </a:lnTo>
                      <a:lnTo>
                        <a:pt x="1340" y="838"/>
                      </a:lnTo>
                      <a:lnTo>
                        <a:pt x="1351" y="858"/>
                      </a:lnTo>
                      <a:lnTo>
                        <a:pt x="1361" y="877"/>
                      </a:lnTo>
                      <a:lnTo>
                        <a:pt x="1374" y="896"/>
                      </a:lnTo>
                      <a:lnTo>
                        <a:pt x="1387" y="913"/>
                      </a:lnTo>
                      <a:lnTo>
                        <a:pt x="1401" y="929"/>
                      </a:lnTo>
                      <a:lnTo>
                        <a:pt x="1415" y="943"/>
                      </a:lnTo>
                      <a:lnTo>
                        <a:pt x="1429" y="955"/>
                      </a:lnTo>
                      <a:lnTo>
                        <a:pt x="1445" y="965"/>
                      </a:lnTo>
                      <a:lnTo>
                        <a:pt x="1462" y="974"/>
                      </a:lnTo>
                      <a:lnTo>
                        <a:pt x="1479" y="980"/>
                      </a:lnTo>
                      <a:lnTo>
                        <a:pt x="1496" y="984"/>
                      </a:lnTo>
                      <a:lnTo>
                        <a:pt x="1515" y="985"/>
                      </a:lnTo>
                      <a:lnTo>
                        <a:pt x="877" y="985"/>
                      </a:lnTo>
                      <a:close/>
                    </a:path>
                  </a:pathLst>
                </a:custGeom>
                <a:gradFill flip="none" rotWithShape="1">
                  <a:gsLst>
                    <a:gs pos="0">
                      <a:srgbClr val="A400A4"/>
                    </a:gs>
                    <a:gs pos="100000">
                      <a:srgbClr val="FF00FF"/>
                    </a:gs>
                  </a:gsLst>
                  <a:lin ang="5400000" scaled="0"/>
                  <a:tileRect/>
                </a:gra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20" name="Freeform 7"/>
                <p:cNvSpPr>
                  <a:spLocks/>
                </p:cNvSpPr>
                <p:nvPr/>
              </p:nvSpPr>
              <p:spPr bwMode="auto">
                <a:xfrm>
                  <a:off x="1985963" y="3762375"/>
                  <a:ext cx="3533775" cy="3095625"/>
                </a:xfrm>
                <a:custGeom>
                  <a:avLst/>
                  <a:gdLst/>
                  <a:ahLst/>
                  <a:cxnLst>
                    <a:cxn ang="0">
                      <a:pos x="1460" y="0"/>
                    </a:cxn>
                    <a:cxn ang="0">
                      <a:pos x="1418" y="1"/>
                    </a:cxn>
                    <a:cxn ang="0">
                      <a:pos x="1336" y="8"/>
                    </a:cxn>
                    <a:cxn ang="0">
                      <a:pos x="1258" y="22"/>
                    </a:cxn>
                    <a:cxn ang="0">
                      <a:pos x="1184" y="42"/>
                    </a:cxn>
                    <a:cxn ang="0">
                      <a:pos x="1115" y="69"/>
                    </a:cxn>
                    <a:cxn ang="0">
                      <a:pos x="1049" y="100"/>
                    </a:cxn>
                    <a:cxn ang="0">
                      <a:pos x="987" y="136"/>
                    </a:cxn>
                    <a:cxn ang="0">
                      <a:pos x="929" y="177"/>
                    </a:cxn>
                    <a:cxn ang="0">
                      <a:pos x="876" y="222"/>
                    </a:cxn>
                    <a:cxn ang="0">
                      <a:pos x="824" y="269"/>
                    </a:cxn>
                    <a:cxn ang="0">
                      <a:pos x="777" y="321"/>
                    </a:cxn>
                    <a:cxn ang="0">
                      <a:pos x="733" y="376"/>
                    </a:cxn>
                    <a:cxn ang="0">
                      <a:pos x="672" y="459"/>
                    </a:cxn>
                    <a:cxn ang="0">
                      <a:pos x="603" y="576"/>
                    </a:cxn>
                    <a:cxn ang="0">
                      <a:pos x="544" y="695"/>
                    </a:cxn>
                    <a:cxn ang="0">
                      <a:pos x="495" y="813"/>
                    </a:cxn>
                    <a:cxn ang="0">
                      <a:pos x="457" y="926"/>
                    </a:cxn>
                    <a:cxn ang="0">
                      <a:pos x="426" y="1027"/>
                    </a:cxn>
                    <a:cxn ang="0">
                      <a:pos x="396" y="1156"/>
                    </a:cxn>
                    <a:cxn ang="0">
                      <a:pos x="376" y="1258"/>
                    </a:cxn>
                    <a:cxn ang="0">
                      <a:pos x="348" y="1428"/>
                    </a:cxn>
                    <a:cxn ang="0">
                      <a:pos x="0" y="1433"/>
                    </a:cxn>
                    <a:cxn ang="0">
                      <a:pos x="1637" y="1433"/>
                    </a:cxn>
                    <a:cxn ang="0">
                      <a:pos x="1245" y="1428"/>
                    </a:cxn>
                    <a:cxn ang="0">
                      <a:pos x="1278" y="1273"/>
                    </a:cxn>
                    <a:cxn ang="0">
                      <a:pos x="1306" y="1156"/>
                    </a:cxn>
                    <a:cxn ang="0">
                      <a:pos x="1360" y="977"/>
                    </a:cxn>
                    <a:cxn ang="0">
                      <a:pos x="1397" y="871"/>
                    </a:cxn>
                    <a:cxn ang="0">
                      <a:pos x="1443" y="755"/>
                    </a:cxn>
                    <a:cxn ang="0">
                      <a:pos x="1496" y="636"/>
                    </a:cxn>
                    <a:cxn ang="0">
                      <a:pos x="1557" y="518"/>
                    </a:cxn>
                    <a:cxn ang="0">
                      <a:pos x="1626" y="402"/>
                    </a:cxn>
                    <a:cxn ang="0">
                      <a:pos x="1703" y="296"/>
                    </a:cxn>
                    <a:cxn ang="0">
                      <a:pos x="1767" y="222"/>
                    </a:cxn>
                    <a:cxn ang="0">
                      <a:pos x="1812" y="177"/>
                    </a:cxn>
                    <a:cxn ang="0">
                      <a:pos x="1861" y="136"/>
                    </a:cxn>
                    <a:cxn ang="0">
                      <a:pos x="1909" y="100"/>
                    </a:cxn>
                    <a:cxn ang="0">
                      <a:pos x="1963" y="69"/>
                    </a:cxn>
                    <a:cxn ang="0">
                      <a:pos x="2017" y="42"/>
                    </a:cxn>
                    <a:cxn ang="0">
                      <a:pos x="2074" y="22"/>
                    </a:cxn>
                    <a:cxn ang="0">
                      <a:pos x="2133" y="8"/>
                    </a:cxn>
                    <a:cxn ang="0">
                      <a:pos x="2194" y="1"/>
                    </a:cxn>
                    <a:cxn ang="0">
                      <a:pos x="2226" y="0"/>
                    </a:cxn>
                  </a:cxnLst>
                  <a:rect l="0" t="0" r="r" b="b"/>
                  <a:pathLst>
                    <a:path w="2226" h="1950">
                      <a:moveTo>
                        <a:pt x="2226" y="0"/>
                      </a:moveTo>
                      <a:lnTo>
                        <a:pt x="1460" y="0"/>
                      </a:lnTo>
                      <a:lnTo>
                        <a:pt x="1460" y="0"/>
                      </a:lnTo>
                      <a:lnTo>
                        <a:pt x="1418" y="1"/>
                      </a:lnTo>
                      <a:lnTo>
                        <a:pt x="1377" y="3"/>
                      </a:lnTo>
                      <a:lnTo>
                        <a:pt x="1336" y="8"/>
                      </a:lnTo>
                      <a:lnTo>
                        <a:pt x="1297" y="14"/>
                      </a:lnTo>
                      <a:lnTo>
                        <a:pt x="1258" y="22"/>
                      </a:lnTo>
                      <a:lnTo>
                        <a:pt x="1220" y="31"/>
                      </a:lnTo>
                      <a:lnTo>
                        <a:pt x="1184" y="42"/>
                      </a:lnTo>
                      <a:lnTo>
                        <a:pt x="1150" y="55"/>
                      </a:lnTo>
                      <a:lnTo>
                        <a:pt x="1115" y="69"/>
                      </a:lnTo>
                      <a:lnTo>
                        <a:pt x="1081" y="83"/>
                      </a:lnTo>
                      <a:lnTo>
                        <a:pt x="1049" y="100"/>
                      </a:lnTo>
                      <a:lnTo>
                        <a:pt x="1018" y="117"/>
                      </a:lnTo>
                      <a:lnTo>
                        <a:pt x="987" y="136"/>
                      </a:lnTo>
                      <a:lnTo>
                        <a:pt x="959" y="157"/>
                      </a:lnTo>
                      <a:lnTo>
                        <a:pt x="929" y="177"/>
                      </a:lnTo>
                      <a:lnTo>
                        <a:pt x="902" y="199"/>
                      </a:lnTo>
                      <a:lnTo>
                        <a:pt x="876" y="222"/>
                      </a:lnTo>
                      <a:lnTo>
                        <a:pt x="849" y="246"/>
                      </a:lnTo>
                      <a:lnTo>
                        <a:pt x="824" y="269"/>
                      </a:lnTo>
                      <a:lnTo>
                        <a:pt x="800" y="296"/>
                      </a:lnTo>
                      <a:lnTo>
                        <a:pt x="777" y="321"/>
                      </a:lnTo>
                      <a:lnTo>
                        <a:pt x="755" y="348"/>
                      </a:lnTo>
                      <a:lnTo>
                        <a:pt x="733" y="376"/>
                      </a:lnTo>
                      <a:lnTo>
                        <a:pt x="711" y="402"/>
                      </a:lnTo>
                      <a:lnTo>
                        <a:pt x="672" y="459"/>
                      </a:lnTo>
                      <a:lnTo>
                        <a:pt x="636" y="518"/>
                      </a:lnTo>
                      <a:lnTo>
                        <a:pt x="603" y="576"/>
                      </a:lnTo>
                      <a:lnTo>
                        <a:pt x="572" y="636"/>
                      </a:lnTo>
                      <a:lnTo>
                        <a:pt x="544" y="695"/>
                      </a:lnTo>
                      <a:lnTo>
                        <a:pt x="518" y="755"/>
                      </a:lnTo>
                      <a:lnTo>
                        <a:pt x="495" y="813"/>
                      </a:lnTo>
                      <a:lnTo>
                        <a:pt x="475" y="871"/>
                      </a:lnTo>
                      <a:lnTo>
                        <a:pt x="457" y="926"/>
                      </a:lnTo>
                      <a:lnTo>
                        <a:pt x="440" y="977"/>
                      </a:lnTo>
                      <a:lnTo>
                        <a:pt x="426" y="1027"/>
                      </a:lnTo>
                      <a:lnTo>
                        <a:pt x="415" y="1074"/>
                      </a:lnTo>
                      <a:lnTo>
                        <a:pt x="396" y="1156"/>
                      </a:lnTo>
                      <a:lnTo>
                        <a:pt x="384" y="1219"/>
                      </a:lnTo>
                      <a:lnTo>
                        <a:pt x="376" y="1258"/>
                      </a:lnTo>
                      <a:lnTo>
                        <a:pt x="374" y="1273"/>
                      </a:lnTo>
                      <a:lnTo>
                        <a:pt x="348" y="1428"/>
                      </a:lnTo>
                      <a:lnTo>
                        <a:pt x="0" y="1428"/>
                      </a:lnTo>
                      <a:lnTo>
                        <a:pt x="0" y="1433"/>
                      </a:lnTo>
                      <a:lnTo>
                        <a:pt x="710" y="1950"/>
                      </a:lnTo>
                      <a:lnTo>
                        <a:pt x="1637" y="1433"/>
                      </a:lnTo>
                      <a:lnTo>
                        <a:pt x="1637" y="1428"/>
                      </a:lnTo>
                      <a:lnTo>
                        <a:pt x="1245" y="1428"/>
                      </a:lnTo>
                      <a:lnTo>
                        <a:pt x="1278" y="1273"/>
                      </a:lnTo>
                      <a:lnTo>
                        <a:pt x="1278" y="1273"/>
                      </a:lnTo>
                      <a:lnTo>
                        <a:pt x="1291" y="1219"/>
                      </a:lnTo>
                      <a:lnTo>
                        <a:pt x="1306" y="1156"/>
                      </a:lnTo>
                      <a:lnTo>
                        <a:pt x="1330" y="1074"/>
                      </a:lnTo>
                      <a:lnTo>
                        <a:pt x="1360" y="977"/>
                      </a:lnTo>
                      <a:lnTo>
                        <a:pt x="1378" y="926"/>
                      </a:lnTo>
                      <a:lnTo>
                        <a:pt x="1397" y="871"/>
                      </a:lnTo>
                      <a:lnTo>
                        <a:pt x="1419" y="813"/>
                      </a:lnTo>
                      <a:lnTo>
                        <a:pt x="1443" y="755"/>
                      </a:lnTo>
                      <a:lnTo>
                        <a:pt x="1468" y="695"/>
                      </a:lnTo>
                      <a:lnTo>
                        <a:pt x="1496" y="636"/>
                      </a:lnTo>
                      <a:lnTo>
                        <a:pt x="1526" y="576"/>
                      </a:lnTo>
                      <a:lnTo>
                        <a:pt x="1557" y="518"/>
                      </a:lnTo>
                      <a:lnTo>
                        <a:pt x="1590" y="459"/>
                      </a:lnTo>
                      <a:lnTo>
                        <a:pt x="1626" y="402"/>
                      </a:lnTo>
                      <a:lnTo>
                        <a:pt x="1663" y="348"/>
                      </a:lnTo>
                      <a:lnTo>
                        <a:pt x="1703" y="296"/>
                      </a:lnTo>
                      <a:lnTo>
                        <a:pt x="1745" y="246"/>
                      </a:lnTo>
                      <a:lnTo>
                        <a:pt x="1767" y="222"/>
                      </a:lnTo>
                      <a:lnTo>
                        <a:pt x="1790" y="199"/>
                      </a:lnTo>
                      <a:lnTo>
                        <a:pt x="1812" y="177"/>
                      </a:lnTo>
                      <a:lnTo>
                        <a:pt x="1836" y="157"/>
                      </a:lnTo>
                      <a:lnTo>
                        <a:pt x="1861" y="136"/>
                      </a:lnTo>
                      <a:lnTo>
                        <a:pt x="1884" y="117"/>
                      </a:lnTo>
                      <a:lnTo>
                        <a:pt x="1909" y="100"/>
                      </a:lnTo>
                      <a:lnTo>
                        <a:pt x="1936" y="83"/>
                      </a:lnTo>
                      <a:lnTo>
                        <a:pt x="1963" y="69"/>
                      </a:lnTo>
                      <a:lnTo>
                        <a:pt x="1989" y="55"/>
                      </a:lnTo>
                      <a:lnTo>
                        <a:pt x="2017" y="42"/>
                      </a:lnTo>
                      <a:lnTo>
                        <a:pt x="2044" y="31"/>
                      </a:lnTo>
                      <a:lnTo>
                        <a:pt x="2074" y="22"/>
                      </a:lnTo>
                      <a:lnTo>
                        <a:pt x="2104" y="14"/>
                      </a:lnTo>
                      <a:lnTo>
                        <a:pt x="2133" y="8"/>
                      </a:lnTo>
                      <a:lnTo>
                        <a:pt x="2163" y="3"/>
                      </a:lnTo>
                      <a:lnTo>
                        <a:pt x="2194" y="1"/>
                      </a:lnTo>
                      <a:lnTo>
                        <a:pt x="2226" y="0"/>
                      </a:lnTo>
                      <a:lnTo>
                        <a:pt x="2226" y="0"/>
                      </a:lnTo>
                      <a:close/>
                    </a:path>
                  </a:pathLst>
                </a:custGeom>
                <a:gradFill flip="none" rotWithShape="1">
                  <a:gsLst>
                    <a:gs pos="0">
                      <a:srgbClr val="FF00FF"/>
                    </a:gs>
                    <a:gs pos="100000">
                      <a:srgbClr val="FF00FF"/>
                    </a:gs>
                    <a:gs pos="18000">
                      <a:srgbClr val="FF47FF"/>
                    </a:gs>
                  </a:gsLst>
                  <a:lin ang="5400000" scaled="0"/>
                  <a:tileRect/>
                </a:gra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13" name="Group 60"/>
              <p:cNvGrpSpPr/>
              <p:nvPr/>
            </p:nvGrpSpPr>
            <p:grpSpPr>
              <a:xfrm flipH="1">
                <a:off x="5220229" y="2057400"/>
                <a:ext cx="1756622" cy="3276601"/>
                <a:chOff x="2733675" y="0"/>
                <a:chExt cx="3676650" cy="6858000"/>
              </a:xfrm>
            </p:grpSpPr>
            <p:sp>
              <p:nvSpPr>
                <p:cNvPr id="14" name="Freeform 61"/>
                <p:cNvSpPr>
                  <a:spLocks/>
                </p:cNvSpPr>
                <p:nvPr/>
              </p:nvSpPr>
              <p:spPr bwMode="auto">
                <a:xfrm>
                  <a:off x="4895850" y="0"/>
                  <a:ext cx="1514475" cy="5326063"/>
                </a:xfrm>
                <a:custGeom>
                  <a:avLst/>
                  <a:gdLst/>
                  <a:ahLst/>
                  <a:cxnLst>
                    <a:cxn ang="0">
                      <a:pos x="685" y="3355"/>
                    </a:cxn>
                    <a:cxn ang="0">
                      <a:pos x="685" y="3355"/>
                    </a:cxn>
                    <a:cxn ang="0">
                      <a:pos x="707" y="3354"/>
                    </a:cxn>
                    <a:cxn ang="0">
                      <a:pos x="729" y="3350"/>
                    </a:cxn>
                    <a:cxn ang="0">
                      <a:pos x="747" y="3344"/>
                    </a:cxn>
                    <a:cxn ang="0">
                      <a:pos x="766" y="3336"/>
                    </a:cxn>
                    <a:cxn ang="0">
                      <a:pos x="783" y="3325"/>
                    </a:cxn>
                    <a:cxn ang="0">
                      <a:pos x="799" y="3314"/>
                    </a:cxn>
                    <a:cxn ang="0">
                      <a:pos x="815" y="3300"/>
                    </a:cxn>
                    <a:cxn ang="0">
                      <a:pos x="827" y="3286"/>
                    </a:cxn>
                    <a:cxn ang="0">
                      <a:pos x="840" y="3269"/>
                    </a:cxn>
                    <a:cxn ang="0">
                      <a:pos x="851" y="3252"/>
                    </a:cxn>
                    <a:cxn ang="0">
                      <a:pos x="862" y="3233"/>
                    </a:cxn>
                    <a:cxn ang="0">
                      <a:pos x="871" y="3214"/>
                    </a:cxn>
                    <a:cxn ang="0">
                      <a:pos x="879" y="3194"/>
                    </a:cxn>
                    <a:cxn ang="0">
                      <a:pos x="887" y="3173"/>
                    </a:cxn>
                    <a:cxn ang="0">
                      <a:pos x="899" y="3133"/>
                    </a:cxn>
                    <a:cxn ang="0">
                      <a:pos x="909" y="3090"/>
                    </a:cxn>
                    <a:cxn ang="0">
                      <a:pos x="915" y="3050"/>
                    </a:cxn>
                    <a:cxn ang="0">
                      <a:pos x="921" y="3012"/>
                    </a:cxn>
                    <a:cxn ang="0">
                      <a:pos x="924" y="2979"/>
                    </a:cxn>
                    <a:cxn ang="0">
                      <a:pos x="926" y="2928"/>
                    </a:cxn>
                    <a:cxn ang="0">
                      <a:pos x="926" y="2909"/>
                    </a:cxn>
                    <a:cxn ang="0">
                      <a:pos x="954" y="0"/>
                    </a:cxn>
                    <a:cxn ang="0">
                      <a:pos x="326" y="0"/>
                    </a:cxn>
                    <a:cxn ang="0">
                      <a:pos x="243" y="2909"/>
                    </a:cxn>
                    <a:cxn ang="0">
                      <a:pos x="243" y="2909"/>
                    </a:cxn>
                    <a:cxn ang="0">
                      <a:pos x="243" y="2928"/>
                    </a:cxn>
                    <a:cxn ang="0">
                      <a:pos x="240" y="2979"/>
                    </a:cxn>
                    <a:cxn ang="0">
                      <a:pos x="237" y="3012"/>
                    </a:cxn>
                    <a:cxn ang="0">
                      <a:pos x="232" y="3050"/>
                    </a:cxn>
                    <a:cxn ang="0">
                      <a:pos x="226" y="3090"/>
                    </a:cxn>
                    <a:cxn ang="0">
                      <a:pos x="216" y="3133"/>
                    </a:cxn>
                    <a:cxn ang="0">
                      <a:pos x="204" y="3173"/>
                    </a:cxn>
                    <a:cxn ang="0">
                      <a:pos x="196" y="3194"/>
                    </a:cxn>
                    <a:cxn ang="0">
                      <a:pos x="188" y="3214"/>
                    </a:cxn>
                    <a:cxn ang="0">
                      <a:pos x="179" y="3233"/>
                    </a:cxn>
                    <a:cxn ang="0">
                      <a:pos x="168" y="3252"/>
                    </a:cxn>
                    <a:cxn ang="0">
                      <a:pos x="157" y="3269"/>
                    </a:cxn>
                    <a:cxn ang="0">
                      <a:pos x="144" y="3286"/>
                    </a:cxn>
                    <a:cxn ang="0">
                      <a:pos x="130" y="3300"/>
                    </a:cxn>
                    <a:cxn ang="0">
                      <a:pos x="116" y="3314"/>
                    </a:cxn>
                    <a:cxn ang="0">
                      <a:pos x="101" y="3325"/>
                    </a:cxn>
                    <a:cxn ang="0">
                      <a:pos x="83" y="3336"/>
                    </a:cxn>
                    <a:cxn ang="0">
                      <a:pos x="65" y="3344"/>
                    </a:cxn>
                    <a:cxn ang="0">
                      <a:pos x="44" y="3350"/>
                    </a:cxn>
                    <a:cxn ang="0">
                      <a:pos x="24" y="3354"/>
                    </a:cxn>
                    <a:cxn ang="0">
                      <a:pos x="0" y="3355"/>
                    </a:cxn>
                    <a:cxn ang="0">
                      <a:pos x="685" y="3355"/>
                    </a:cxn>
                  </a:cxnLst>
                  <a:rect l="0" t="0" r="r" b="b"/>
                  <a:pathLst>
                    <a:path w="954" h="3355">
                      <a:moveTo>
                        <a:pt x="685" y="3355"/>
                      </a:moveTo>
                      <a:lnTo>
                        <a:pt x="685" y="3355"/>
                      </a:lnTo>
                      <a:lnTo>
                        <a:pt x="707" y="3354"/>
                      </a:lnTo>
                      <a:lnTo>
                        <a:pt x="729" y="3350"/>
                      </a:lnTo>
                      <a:lnTo>
                        <a:pt x="747" y="3344"/>
                      </a:lnTo>
                      <a:lnTo>
                        <a:pt x="766" y="3336"/>
                      </a:lnTo>
                      <a:lnTo>
                        <a:pt x="783" y="3325"/>
                      </a:lnTo>
                      <a:lnTo>
                        <a:pt x="799" y="3314"/>
                      </a:lnTo>
                      <a:lnTo>
                        <a:pt x="815" y="3300"/>
                      </a:lnTo>
                      <a:lnTo>
                        <a:pt x="827" y="3286"/>
                      </a:lnTo>
                      <a:lnTo>
                        <a:pt x="840" y="3269"/>
                      </a:lnTo>
                      <a:lnTo>
                        <a:pt x="851" y="3252"/>
                      </a:lnTo>
                      <a:lnTo>
                        <a:pt x="862" y="3233"/>
                      </a:lnTo>
                      <a:lnTo>
                        <a:pt x="871" y="3214"/>
                      </a:lnTo>
                      <a:lnTo>
                        <a:pt x="879" y="3194"/>
                      </a:lnTo>
                      <a:lnTo>
                        <a:pt x="887" y="3173"/>
                      </a:lnTo>
                      <a:lnTo>
                        <a:pt x="899" y="3133"/>
                      </a:lnTo>
                      <a:lnTo>
                        <a:pt x="909" y="3090"/>
                      </a:lnTo>
                      <a:lnTo>
                        <a:pt x="915" y="3050"/>
                      </a:lnTo>
                      <a:lnTo>
                        <a:pt x="921" y="3012"/>
                      </a:lnTo>
                      <a:lnTo>
                        <a:pt x="924" y="2979"/>
                      </a:lnTo>
                      <a:lnTo>
                        <a:pt x="926" y="2928"/>
                      </a:lnTo>
                      <a:lnTo>
                        <a:pt x="926" y="2909"/>
                      </a:lnTo>
                      <a:lnTo>
                        <a:pt x="954" y="0"/>
                      </a:lnTo>
                      <a:lnTo>
                        <a:pt x="326" y="0"/>
                      </a:lnTo>
                      <a:lnTo>
                        <a:pt x="243" y="2909"/>
                      </a:lnTo>
                      <a:lnTo>
                        <a:pt x="243" y="2909"/>
                      </a:lnTo>
                      <a:lnTo>
                        <a:pt x="243" y="2928"/>
                      </a:lnTo>
                      <a:lnTo>
                        <a:pt x="240" y="2979"/>
                      </a:lnTo>
                      <a:lnTo>
                        <a:pt x="237" y="3012"/>
                      </a:lnTo>
                      <a:lnTo>
                        <a:pt x="232" y="3050"/>
                      </a:lnTo>
                      <a:lnTo>
                        <a:pt x="226" y="3090"/>
                      </a:lnTo>
                      <a:lnTo>
                        <a:pt x="216" y="3133"/>
                      </a:lnTo>
                      <a:lnTo>
                        <a:pt x="204" y="3173"/>
                      </a:lnTo>
                      <a:lnTo>
                        <a:pt x="196" y="3194"/>
                      </a:lnTo>
                      <a:lnTo>
                        <a:pt x="188" y="3214"/>
                      </a:lnTo>
                      <a:lnTo>
                        <a:pt x="179" y="3233"/>
                      </a:lnTo>
                      <a:lnTo>
                        <a:pt x="168" y="3252"/>
                      </a:lnTo>
                      <a:lnTo>
                        <a:pt x="157" y="3269"/>
                      </a:lnTo>
                      <a:lnTo>
                        <a:pt x="144" y="3286"/>
                      </a:lnTo>
                      <a:lnTo>
                        <a:pt x="130" y="3300"/>
                      </a:lnTo>
                      <a:lnTo>
                        <a:pt x="116" y="3314"/>
                      </a:lnTo>
                      <a:lnTo>
                        <a:pt x="101" y="3325"/>
                      </a:lnTo>
                      <a:lnTo>
                        <a:pt x="83" y="3336"/>
                      </a:lnTo>
                      <a:lnTo>
                        <a:pt x="65" y="3344"/>
                      </a:lnTo>
                      <a:lnTo>
                        <a:pt x="44" y="3350"/>
                      </a:lnTo>
                      <a:lnTo>
                        <a:pt x="24" y="3354"/>
                      </a:lnTo>
                      <a:lnTo>
                        <a:pt x="0" y="3355"/>
                      </a:lnTo>
                      <a:lnTo>
                        <a:pt x="685" y="3355"/>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15" name="Freeform 62"/>
                <p:cNvSpPr>
                  <a:spLocks/>
                </p:cNvSpPr>
                <p:nvPr/>
              </p:nvSpPr>
              <p:spPr bwMode="auto">
                <a:xfrm>
                  <a:off x="4354513" y="3762375"/>
                  <a:ext cx="1612900" cy="1563688"/>
                </a:xfrm>
                <a:custGeom>
                  <a:avLst/>
                  <a:gdLst/>
                  <a:ahLst/>
                  <a:cxnLst>
                    <a:cxn ang="0">
                      <a:pos x="352" y="985"/>
                    </a:cxn>
                    <a:cxn ang="0">
                      <a:pos x="319" y="980"/>
                    </a:cxn>
                    <a:cxn ang="0">
                      <a:pos x="291" y="965"/>
                    </a:cxn>
                    <a:cxn ang="0">
                      <a:pos x="268" y="943"/>
                    </a:cxn>
                    <a:cxn ang="0">
                      <a:pos x="246" y="913"/>
                    </a:cxn>
                    <a:cxn ang="0">
                      <a:pos x="229" y="877"/>
                    </a:cxn>
                    <a:cxn ang="0">
                      <a:pos x="215" y="838"/>
                    </a:cxn>
                    <a:cxn ang="0">
                      <a:pos x="194" y="753"/>
                    </a:cxn>
                    <a:cxn ang="0">
                      <a:pos x="182" y="667"/>
                    </a:cxn>
                    <a:cxn ang="0">
                      <a:pos x="175" y="594"/>
                    </a:cxn>
                    <a:cxn ang="0">
                      <a:pos x="172" y="520"/>
                    </a:cxn>
                    <a:cxn ang="0">
                      <a:pos x="174" y="498"/>
                    </a:cxn>
                    <a:cxn ang="0">
                      <a:pos x="172" y="399"/>
                    </a:cxn>
                    <a:cxn ang="0">
                      <a:pos x="164" y="308"/>
                    </a:cxn>
                    <a:cxn ang="0">
                      <a:pos x="150" y="211"/>
                    </a:cxn>
                    <a:cxn ang="0">
                      <a:pos x="133" y="142"/>
                    </a:cxn>
                    <a:cxn ang="0">
                      <a:pos x="117" y="100"/>
                    </a:cxn>
                    <a:cxn ang="0">
                      <a:pos x="99" y="64"/>
                    </a:cxn>
                    <a:cxn ang="0">
                      <a:pos x="75" y="34"/>
                    </a:cxn>
                    <a:cxn ang="0">
                      <a:pos x="49" y="12"/>
                    </a:cxn>
                    <a:cxn ang="0">
                      <a:pos x="17" y="1"/>
                    </a:cxn>
                    <a:cxn ang="0">
                      <a:pos x="647" y="0"/>
                    </a:cxn>
                    <a:cxn ang="0">
                      <a:pos x="662" y="1"/>
                    </a:cxn>
                    <a:cxn ang="0">
                      <a:pos x="691" y="12"/>
                    </a:cxn>
                    <a:cxn ang="0">
                      <a:pos x="716" y="34"/>
                    </a:cxn>
                    <a:cxn ang="0">
                      <a:pos x="738" y="64"/>
                    </a:cxn>
                    <a:cxn ang="0">
                      <a:pos x="755" y="100"/>
                    </a:cxn>
                    <a:cxn ang="0">
                      <a:pos x="769" y="142"/>
                    </a:cxn>
                    <a:cxn ang="0">
                      <a:pos x="786" y="211"/>
                    </a:cxn>
                    <a:cxn ang="0">
                      <a:pos x="800" y="308"/>
                    </a:cxn>
                    <a:cxn ang="0">
                      <a:pos x="806" y="399"/>
                    </a:cxn>
                    <a:cxn ang="0">
                      <a:pos x="810" y="498"/>
                    </a:cxn>
                    <a:cxn ang="0">
                      <a:pos x="810" y="520"/>
                    </a:cxn>
                    <a:cxn ang="0">
                      <a:pos x="813" y="594"/>
                    </a:cxn>
                    <a:cxn ang="0">
                      <a:pos x="822" y="667"/>
                    </a:cxn>
                    <a:cxn ang="0">
                      <a:pos x="836" y="753"/>
                    </a:cxn>
                    <a:cxn ang="0">
                      <a:pos x="861" y="838"/>
                    </a:cxn>
                    <a:cxn ang="0">
                      <a:pos x="878" y="877"/>
                    </a:cxn>
                    <a:cxn ang="0">
                      <a:pos x="899" y="913"/>
                    </a:cxn>
                    <a:cxn ang="0">
                      <a:pos x="922" y="943"/>
                    </a:cxn>
                    <a:cxn ang="0">
                      <a:pos x="949" y="965"/>
                    </a:cxn>
                    <a:cxn ang="0">
                      <a:pos x="980" y="980"/>
                    </a:cxn>
                    <a:cxn ang="0">
                      <a:pos x="1016" y="985"/>
                    </a:cxn>
                  </a:cxnLst>
                  <a:rect l="0" t="0" r="r" b="b"/>
                  <a:pathLst>
                    <a:path w="1016" h="985">
                      <a:moveTo>
                        <a:pt x="352" y="985"/>
                      </a:moveTo>
                      <a:lnTo>
                        <a:pt x="352" y="985"/>
                      </a:lnTo>
                      <a:lnTo>
                        <a:pt x="335" y="984"/>
                      </a:lnTo>
                      <a:lnTo>
                        <a:pt x="319" y="980"/>
                      </a:lnTo>
                      <a:lnTo>
                        <a:pt x="305" y="974"/>
                      </a:lnTo>
                      <a:lnTo>
                        <a:pt x="291" y="965"/>
                      </a:lnTo>
                      <a:lnTo>
                        <a:pt x="279" y="955"/>
                      </a:lnTo>
                      <a:lnTo>
                        <a:pt x="268" y="943"/>
                      </a:lnTo>
                      <a:lnTo>
                        <a:pt x="257" y="929"/>
                      </a:lnTo>
                      <a:lnTo>
                        <a:pt x="246" y="913"/>
                      </a:lnTo>
                      <a:lnTo>
                        <a:pt x="238" y="896"/>
                      </a:lnTo>
                      <a:lnTo>
                        <a:pt x="229" y="877"/>
                      </a:lnTo>
                      <a:lnTo>
                        <a:pt x="221" y="858"/>
                      </a:lnTo>
                      <a:lnTo>
                        <a:pt x="215" y="838"/>
                      </a:lnTo>
                      <a:lnTo>
                        <a:pt x="204" y="796"/>
                      </a:lnTo>
                      <a:lnTo>
                        <a:pt x="194" y="753"/>
                      </a:lnTo>
                      <a:lnTo>
                        <a:pt x="186" y="709"/>
                      </a:lnTo>
                      <a:lnTo>
                        <a:pt x="182" y="667"/>
                      </a:lnTo>
                      <a:lnTo>
                        <a:pt x="177" y="628"/>
                      </a:lnTo>
                      <a:lnTo>
                        <a:pt x="175" y="594"/>
                      </a:lnTo>
                      <a:lnTo>
                        <a:pt x="172" y="540"/>
                      </a:lnTo>
                      <a:lnTo>
                        <a:pt x="172" y="520"/>
                      </a:lnTo>
                      <a:lnTo>
                        <a:pt x="172" y="520"/>
                      </a:lnTo>
                      <a:lnTo>
                        <a:pt x="174" y="498"/>
                      </a:lnTo>
                      <a:lnTo>
                        <a:pt x="172" y="438"/>
                      </a:lnTo>
                      <a:lnTo>
                        <a:pt x="172" y="399"/>
                      </a:lnTo>
                      <a:lnTo>
                        <a:pt x="169" y="355"/>
                      </a:lnTo>
                      <a:lnTo>
                        <a:pt x="164" y="308"/>
                      </a:lnTo>
                      <a:lnTo>
                        <a:pt x="160" y="260"/>
                      </a:lnTo>
                      <a:lnTo>
                        <a:pt x="150" y="211"/>
                      </a:lnTo>
                      <a:lnTo>
                        <a:pt x="139" y="164"/>
                      </a:lnTo>
                      <a:lnTo>
                        <a:pt x="133" y="142"/>
                      </a:lnTo>
                      <a:lnTo>
                        <a:pt x="125" y="121"/>
                      </a:lnTo>
                      <a:lnTo>
                        <a:pt x="117" y="100"/>
                      </a:lnTo>
                      <a:lnTo>
                        <a:pt x="108" y="81"/>
                      </a:lnTo>
                      <a:lnTo>
                        <a:pt x="99" y="64"/>
                      </a:lnTo>
                      <a:lnTo>
                        <a:pt x="88" y="48"/>
                      </a:lnTo>
                      <a:lnTo>
                        <a:pt x="75" y="34"/>
                      </a:lnTo>
                      <a:lnTo>
                        <a:pt x="63" y="22"/>
                      </a:lnTo>
                      <a:lnTo>
                        <a:pt x="49" y="12"/>
                      </a:lnTo>
                      <a:lnTo>
                        <a:pt x="33" y="6"/>
                      </a:lnTo>
                      <a:lnTo>
                        <a:pt x="17" y="1"/>
                      </a:lnTo>
                      <a:lnTo>
                        <a:pt x="0" y="0"/>
                      </a:lnTo>
                      <a:lnTo>
                        <a:pt x="647" y="0"/>
                      </a:lnTo>
                      <a:lnTo>
                        <a:pt x="647" y="0"/>
                      </a:lnTo>
                      <a:lnTo>
                        <a:pt x="662" y="1"/>
                      </a:lnTo>
                      <a:lnTo>
                        <a:pt x="678" y="6"/>
                      </a:lnTo>
                      <a:lnTo>
                        <a:pt x="691" y="12"/>
                      </a:lnTo>
                      <a:lnTo>
                        <a:pt x="705" y="22"/>
                      </a:lnTo>
                      <a:lnTo>
                        <a:pt x="716" y="34"/>
                      </a:lnTo>
                      <a:lnTo>
                        <a:pt x="727" y="48"/>
                      </a:lnTo>
                      <a:lnTo>
                        <a:pt x="738" y="64"/>
                      </a:lnTo>
                      <a:lnTo>
                        <a:pt x="745" y="81"/>
                      </a:lnTo>
                      <a:lnTo>
                        <a:pt x="755" y="100"/>
                      </a:lnTo>
                      <a:lnTo>
                        <a:pt x="763" y="121"/>
                      </a:lnTo>
                      <a:lnTo>
                        <a:pt x="769" y="142"/>
                      </a:lnTo>
                      <a:lnTo>
                        <a:pt x="775" y="164"/>
                      </a:lnTo>
                      <a:lnTo>
                        <a:pt x="786" y="211"/>
                      </a:lnTo>
                      <a:lnTo>
                        <a:pt x="794" y="260"/>
                      </a:lnTo>
                      <a:lnTo>
                        <a:pt x="800" y="308"/>
                      </a:lnTo>
                      <a:lnTo>
                        <a:pt x="805" y="355"/>
                      </a:lnTo>
                      <a:lnTo>
                        <a:pt x="806" y="399"/>
                      </a:lnTo>
                      <a:lnTo>
                        <a:pt x="808" y="438"/>
                      </a:lnTo>
                      <a:lnTo>
                        <a:pt x="810" y="498"/>
                      </a:lnTo>
                      <a:lnTo>
                        <a:pt x="810" y="520"/>
                      </a:lnTo>
                      <a:lnTo>
                        <a:pt x="810" y="520"/>
                      </a:lnTo>
                      <a:lnTo>
                        <a:pt x="810" y="540"/>
                      </a:lnTo>
                      <a:lnTo>
                        <a:pt x="813" y="594"/>
                      </a:lnTo>
                      <a:lnTo>
                        <a:pt x="817" y="628"/>
                      </a:lnTo>
                      <a:lnTo>
                        <a:pt x="822" y="667"/>
                      </a:lnTo>
                      <a:lnTo>
                        <a:pt x="828" y="709"/>
                      </a:lnTo>
                      <a:lnTo>
                        <a:pt x="836" y="753"/>
                      </a:lnTo>
                      <a:lnTo>
                        <a:pt x="849" y="796"/>
                      </a:lnTo>
                      <a:lnTo>
                        <a:pt x="861" y="838"/>
                      </a:lnTo>
                      <a:lnTo>
                        <a:pt x="869" y="858"/>
                      </a:lnTo>
                      <a:lnTo>
                        <a:pt x="878" y="877"/>
                      </a:lnTo>
                      <a:lnTo>
                        <a:pt x="888" y="896"/>
                      </a:lnTo>
                      <a:lnTo>
                        <a:pt x="899" y="913"/>
                      </a:lnTo>
                      <a:lnTo>
                        <a:pt x="910" y="929"/>
                      </a:lnTo>
                      <a:lnTo>
                        <a:pt x="922" y="943"/>
                      </a:lnTo>
                      <a:lnTo>
                        <a:pt x="935" y="955"/>
                      </a:lnTo>
                      <a:lnTo>
                        <a:pt x="949" y="965"/>
                      </a:lnTo>
                      <a:lnTo>
                        <a:pt x="965" y="974"/>
                      </a:lnTo>
                      <a:lnTo>
                        <a:pt x="980" y="980"/>
                      </a:lnTo>
                      <a:lnTo>
                        <a:pt x="997" y="984"/>
                      </a:lnTo>
                      <a:lnTo>
                        <a:pt x="1016" y="985"/>
                      </a:lnTo>
                      <a:lnTo>
                        <a:pt x="352" y="985"/>
                      </a:lnTo>
                      <a:close/>
                    </a:path>
                  </a:pathLst>
                </a:custGeom>
                <a:gradFill flip="none" rotWithShape="1">
                  <a:gsLst>
                    <a:gs pos="0">
                      <a:schemeClr val="accent2">
                        <a:lumMod val="50000"/>
                      </a:schemeClr>
                    </a:gs>
                    <a:gs pos="100000">
                      <a:schemeClr val="accent2"/>
                    </a:gs>
                  </a:gsLst>
                  <a:lin ang="5400000" scaled="0"/>
                  <a:tileRect/>
                </a:gra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16" name="Freeform 63"/>
                <p:cNvSpPr>
                  <a:spLocks/>
                </p:cNvSpPr>
                <p:nvPr/>
              </p:nvSpPr>
              <p:spPr bwMode="auto">
                <a:xfrm>
                  <a:off x="2733675" y="3762375"/>
                  <a:ext cx="2660650" cy="3095625"/>
                </a:xfrm>
                <a:custGeom>
                  <a:avLst/>
                  <a:gdLst/>
                  <a:ahLst/>
                  <a:cxnLst>
                    <a:cxn ang="0">
                      <a:pos x="1278" y="1273"/>
                    </a:cxn>
                    <a:cxn ang="0">
                      <a:pos x="1278" y="1156"/>
                    </a:cxn>
                    <a:cxn ang="0">
                      <a:pos x="1284" y="977"/>
                    </a:cxn>
                    <a:cxn ang="0">
                      <a:pos x="1303" y="755"/>
                    </a:cxn>
                    <a:cxn ang="0">
                      <a:pos x="1319" y="636"/>
                    </a:cxn>
                    <a:cxn ang="0">
                      <a:pos x="1339" y="518"/>
                    </a:cxn>
                    <a:cxn ang="0">
                      <a:pos x="1364" y="402"/>
                    </a:cxn>
                    <a:cxn ang="0">
                      <a:pos x="1397" y="296"/>
                    </a:cxn>
                    <a:cxn ang="0">
                      <a:pos x="1436" y="199"/>
                    </a:cxn>
                    <a:cxn ang="0">
                      <a:pos x="1470" y="136"/>
                    </a:cxn>
                    <a:cxn ang="0">
                      <a:pos x="1495" y="100"/>
                    </a:cxn>
                    <a:cxn ang="0">
                      <a:pos x="1522" y="69"/>
                    </a:cxn>
                    <a:cxn ang="0">
                      <a:pos x="1552" y="42"/>
                    </a:cxn>
                    <a:cxn ang="0">
                      <a:pos x="1585" y="22"/>
                    </a:cxn>
                    <a:cxn ang="0">
                      <a:pos x="1619" y="8"/>
                    </a:cxn>
                    <a:cxn ang="0">
                      <a:pos x="1657" y="1"/>
                    </a:cxn>
                    <a:cxn ang="0">
                      <a:pos x="993" y="0"/>
                    </a:cxn>
                    <a:cxn ang="0">
                      <a:pos x="968" y="1"/>
                    </a:cxn>
                    <a:cxn ang="0">
                      <a:pos x="922" y="8"/>
                    </a:cxn>
                    <a:cxn ang="0">
                      <a:pos x="880" y="22"/>
                    </a:cxn>
                    <a:cxn ang="0">
                      <a:pos x="838" y="42"/>
                    </a:cxn>
                    <a:cxn ang="0">
                      <a:pos x="799" y="69"/>
                    </a:cxn>
                    <a:cxn ang="0">
                      <a:pos x="763" y="100"/>
                    </a:cxn>
                    <a:cxn ang="0">
                      <a:pos x="728" y="136"/>
                    </a:cxn>
                    <a:cxn ang="0">
                      <a:pos x="695" y="177"/>
                    </a:cxn>
                    <a:cxn ang="0">
                      <a:pos x="650" y="246"/>
                    </a:cxn>
                    <a:cxn ang="0">
                      <a:pos x="595" y="348"/>
                    </a:cxn>
                    <a:cxn ang="0">
                      <a:pos x="548" y="459"/>
                    </a:cxn>
                    <a:cxn ang="0">
                      <a:pos x="509" y="576"/>
                    </a:cxn>
                    <a:cxn ang="0">
                      <a:pos x="474" y="695"/>
                    </a:cxn>
                    <a:cxn ang="0">
                      <a:pos x="446" y="813"/>
                    </a:cxn>
                    <a:cxn ang="0">
                      <a:pos x="415" y="977"/>
                    </a:cxn>
                    <a:cxn ang="0">
                      <a:pos x="387" y="1156"/>
                    </a:cxn>
                    <a:cxn ang="0">
                      <a:pos x="374" y="1273"/>
                    </a:cxn>
                    <a:cxn ang="0">
                      <a:pos x="0" y="1428"/>
                    </a:cxn>
                    <a:cxn ang="0">
                      <a:pos x="736" y="1950"/>
                    </a:cxn>
                    <a:cxn ang="0">
                      <a:pos x="1636" y="1428"/>
                    </a:cxn>
                    <a:cxn ang="0">
                      <a:pos x="1278" y="1273"/>
                    </a:cxn>
                  </a:cxnLst>
                  <a:rect l="0" t="0" r="r" b="b"/>
                  <a:pathLst>
                    <a:path w="1676" h="1950">
                      <a:moveTo>
                        <a:pt x="1278" y="1273"/>
                      </a:moveTo>
                      <a:lnTo>
                        <a:pt x="1278" y="1273"/>
                      </a:lnTo>
                      <a:lnTo>
                        <a:pt x="1276" y="1219"/>
                      </a:lnTo>
                      <a:lnTo>
                        <a:pt x="1278" y="1156"/>
                      </a:lnTo>
                      <a:lnTo>
                        <a:pt x="1279" y="1074"/>
                      </a:lnTo>
                      <a:lnTo>
                        <a:pt x="1284" y="977"/>
                      </a:lnTo>
                      <a:lnTo>
                        <a:pt x="1292" y="871"/>
                      </a:lnTo>
                      <a:lnTo>
                        <a:pt x="1303" y="755"/>
                      </a:lnTo>
                      <a:lnTo>
                        <a:pt x="1311" y="695"/>
                      </a:lnTo>
                      <a:lnTo>
                        <a:pt x="1319" y="636"/>
                      </a:lnTo>
                      <a:lnTo>
                        <a:pt x="1328" y="576"/>
                      </a:lnTo>
                      <a:lnTo>
                        <a:pt x="1339" y="518"/>
                      </a:lnTo>
                      <a:lnTo>
                        <a:pt x="1350" y="459"/>
                      </a:lnTo>
                      <a:lnTo>
                        <a:pt x="1364" y="402"/>
                      </a:lnTo>
                      <a:lnTo>
                        <a:pt x="1380" y="348"/>
                      </a:lnTo>
                      <a:lnTo>
                        <a:pt x="1397" y="296"/>
                      </a:lnTo>
                      <a:lnTo>
                        <a:pt x="1416" y="246"/>
                      </a:lnTo>
                      <a:lnTo>
                        <a:pt x="1436" y="199"/>
                      </a:lnTo>
                      <a:lnTo>
                        <a:pt x="1458" y="157"/>
                      </a:lnTo>
                      <a:lnTo>
                        <a:pt x="1470" y="136"/>
                      </a:lnTo>
                      <a:lnTo>
                        <a:pt x="1483" y="117"/>
                      </a:lnTo>
                      <a:lnTo>
                        <a:pt x="1495" y="100"/>
                      </a:lnTo>
                      <a:lnTo>
                        <a:pt x="1508" y="83"/>
                      </a:lnTo>
                      <a:lnTo>
                        <a:pt x="1522" y="69"/>
                      </a:lnTo>
                      <a:lnTo>
                        <a:pt x="1538" y="55"/>
                      </a:lnTo>
                      <a:lnTo>
                        <a:pt x="1552" y="42"/>
                      </a:lnTo>
                      <a:lnTo>
                        <a:pt x="1567" y="31"/>
                      </a:lnTo>
                      <a:lnTo>
                        <a:pt x="1585" y="22"/>
                      </a:lnTo>
                      <a:lnTo>
                        <a:pt x="1602" y="14"/>
                      </a:lnTo>
                      <a:lnTo>
                        <a:pt x="1619" y="8"/>
                      </a:lnTo>
                      <a:lnTo>
                        <a:pt x="1638" y="3"/>
                      </a:lnTo>
                      <a:lnTo>
                        <a:pt x="1657" y="1"/>
                      </a:lnTo>
                      <a:lnTo>
                        <a:pt x="1676" y="0"/>
                      </a:lnTo>
                      <a:lnTo>
                        <a:pt x="993" y="0"/>
                      </a:lnTo>
                      <a:lnTo>
                        <a:pt x="993" y="0"/>
                      </a:lnTo>
                      <a:lnTo>
                        <a:pt x="968" y="1"/>
                      </a:lnTo>
                      <a:lnTo>
                        <a:pt x="946" y="3"/>
                      </a:lnTo>
                      <a:lnTo>
                        <a:pt x="922" y="8"/>
                      </a:lnTo>
                      <a:lnTo>
                        <a:pt x="900" y="14"/>
                      </a:lnTo>
                      <a:lnTo>
                        <a:pt x="880" y="22"/>
                      </a:lnTo>
                      <a:lnTo>
                        <a:pt x="858" y="31"/>
                      </a:lnTo>
                      <a:lnTo>
                        <a:pt x="838" y="42"/>
                      </a:lnTo>
                      <a:lnTo>
                        <a:pt x="819" y="55"/>
                      </a:lnTo>
                      <a:lnTo>
                        <a:pt x="799" y="69"/>
                      </a:lnTo>
                      <a:lnTo>
                        <a:pt x="780" y="83"/>
                      </a:lnTo>
                      <a:lnTo>
                        <a:pt x="763" y="100"/>
                      </a:lnTo>
                      <a:lnTo>
                        <a:pt x="745" y="117"/>
                      </a:lnTo>
                      <a:lnTo>
                        <a:pt x="728" y="136"/>
                      </a:lnTo>
                      <a:lnTo>
                        <a:pt x="711" y="157"/>
                      </a:lnTo>
                      <a:lnTo>
                        <a:pt x="695" y="177"/>
                      </a:lnTo>
                      <a:lnTo>
                        <a:pt x="680" y="199"/>
                      </a:lnTo>
                      <a:lnTo>
                        <a:pt x="650" y="246"/>
                      </a:lnTo>
                      <a:lnTo>
                        <a:pt x="622" y="296"/>
                      </a:lnTo>
                      <a:lnTo>
                        <a:pt x="595" y="348"/>
                      </a:lnTo>
                      <a:lnTo>
                        <a:pt x="572" y="402"/>
                      </a:lnTo>
                      <a:lnTo>
                        <a:pt x="548" y="459"/>
                      </a:lnTo>
                      <a:lnTo>
                        <a:pt x="528" y="518"/>
                      </a:lnTo>
                      <a:lnTo>
                        <a:pt x="509" y="576"/>
                      </a:lnTo>
                      <a:lnTo>
                        <a:pt x="490" y="636"/>
                      </a:lnTo>
                      <a:lnTo>
                        <a:pt x="474" y="695"/>
                      </a:lnTo>
                      <a:lnTo>
                        <a:pt x="460" y="755"/>
                      </a:lnTo>
                      <a:lnTo>
                        <a:pt x="446" y="813"/>
                      </a:lnTo>
                      <a:lnTo>
                        <a:pt x="434" y="871"/>
                      </a:lnTo>
                      <a:lnTo>
                        <a:pt x="415" y="977"/>
                      </a:lnTo>
                      <a:lnTo>
                        <a:pt x="399" y="1074"/>
                      </a:lnTo>
                      <a:lnTo>
                        <a:pt x="387" y="1156"/>
                      </a:lnTo>
                      <a:lnTo>
                        <a:pt x="379" y="1219"/>
                      </a:lnTo>
                      <a:lnTo>
                        <a:pt x="374" y="1273"/>
                      </a:lnTo>
                      <a:lnTo>
                        <a:pt x="365" y="1428"/>
                      </a:lnTo>
                      <a:lnTo>
                        <a:pt x="0" y="1428"/>
                      </a:lnTo>
                      <a:lnTo>
                        <a:pt x="0" y="1433"/>
                      </a:lnTo>
                      <a:lnTo>
                        <a:pt x="736" y="1950"/>
                      </a:lnTo>
                      <a:lnTo>
                        <a:pt x="1636" y="1433"/>
                      </a:lnTo>
                      <a:lnTo>
                        <a:pt x="1636" y="1428"/>
                      </a:lnTo>
                      <a:lnTo>
                        <a:pt x="1275" y="1428"/>
                      </a:lnTo>
                      <a:lnTo>
                        <a:pt x="1278" y="1273"/>
                      </a:lnTo>
                      <a:close/>
                    </a:path>
                  </a:pathLst>
                </a:custGeom>
                <a:gradFill flip="none" rotWithShape="1">
                  <a:gsLst>
                    <a:gs pos="0">
                      <a:schemeClr val="accent2"/>
                    </a:gs>
                    <a:gs pos="100000">
                      <a:schemeClr val="accent2"/>
                    </a:gs>
                    <a:gs pos="18000">
                      <a:schemeClr val="accent2">
                        <a:lumMod val="75000"/>
                      </a:schemeClr>
                    </a:gs>
                  </a:gsLst>
                  <a:lin ang="5400000" scaled="0"/>
                  <a:tileRect/>
                </a:gra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grpSp>
      <p:sp>
        <p:nvSpPr>
          <p:cNvPr id="29" name="Rectangle 71"/>
          <p:cNvSpPr>
            <a:spLocks noChangeArrowheads="1"/>
          </p:cNvSpPr>
          <p:nvPr/>
        </p:nvSpPr>
        <p:spPr bwMode="auto">
          <a:xfrm>
            <a:off x="1998837" y="1297409"/>
            <a:ext cx="4972446" cy="431038"/>
          </a:xfrm>
          <a:prstGeom prst="rect">
            <a:avLst/>
          </a:prstGeom>
          <a:solidFill>
            <a:schemeClr val="bg2"/>
          </a:solidFill>
          <a:ln w="12700">
            <a:noFill/>
            <a:miter lim="800000"/>
            <a:headEnd/>
            <a:tailEnd/>
          </a:ln>
          <a:effectLst>
            <a:outerShdw blurRad="25400" dist="12700" dir="5400000" algn="tl" rotWithShape="0">
              <a:prstClr val="black">
                <a:alpha val="20000"/>
              </a:prstClr>
            </a:outerShdw>
          </a:effectLst>
          <a:scene3d>
            <a:camera prst="orthographicFront"/>
            <a:lightRig rig="threePt" dir="t"/>
          </a:scene3d>
          <a:sp3d>
            <a:bevelT w="38100" h="6350"/>
            <a:bevelB w="38100" h="6350"/>
            <a:extrusionClr>
              <a:schemeClr val="tx2">
                <a:lumMod val="60000"/>
                <a:lumOff val="40000"/>
              </a:schemeClr>
            </a:extrusionClr>
          </a:sp3d>
        </p:spPr>
        <p:txBody>
          <a:bodyPr lIns="18288" tIns="18288" rIns="18288" bIns="18288" anchor="ctr" anchorCtr="1"/>
          <a:lstStyle/>
          <a:p>
            <a:pPr algn="ctr">
              <a:lnSpc>
                <a:spcPct val="85000"/>
              </a:lnSpc>
              <a:spcBef>
                <a:spcPts val="20"/>
              </a:spcBef>
            </a:pPr>
            <a:r>
              <a:rPr lang="zh-CN" altLang="en-US" sz="1800" dirty="0" smtClean="0">
                <a:solidFill>
                  <a:srgbClr val="FFFFFF"/>
                </a:solidFill>
                <a:latin typeface="微软雅黑" panose="020B0503020204020204" pitchFamily="34" charset="-122"/>
                <a:ea typeface="微软雅黑" panose="020B0503020204020204" pitchFamily="34" charset="-122"/>
              </a:rPr>
              <a:t>单击填加标</a:t>
            </a:r>
            <a:r>
              <a:rPr lang="zh-CN" altLang="en-US" sz="1800" dirty="0">
                <a:solidFill>
                  <a:srgbClr val="FFFFFF"/>
                </a:solidFill>
                <a:latin typeface="微软雅黑" panose="020B0503020204020204" pitchFamily="34" charset="-122"/>
                <a:ea typeface="微软雅黑" panose="020B0503020204020204" pitchFamily="34" charset="-122"/>
              </a:rPr>
              <a:t>题</a:t>
            </a:r>
            <a:endParaRPr lang="en-US" sz="1800" dirty="0">
              <a:solidFill>
                <a:srgbClr val="FFFFFF"/>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1136085" y="3949633"/>
            <a:ext cx="1059651" cy="338554"/>
          </a:xfrm>
          <a:prstGeom prst="rect">
            <a:avLst/>
          </a:prstGeom>
          <a:solidFill>
            <a:schemeClr val="accent1"/>
          </a:solidFill>
        </p:spPr>
        <p:txBody>
          <a:bodyPr wrap="square" rtlCol="0">
            <a:spAutoFit/>
          </a:bodyPr>
          <a:lstStyle/>
          <a:p>
            <a:pPr algn="ctr"/>
            <a:r>
              <a:rPr lang="zh-CN" altLang="en-US" sz="1600" b="1" dirty="0" smtClean="0">
                <a:solidFill>
                  <a:schemeClr val="bg1"/>
                </a:solidFill>
                <a:latin typeface="微软雅黑" panose="020B0503020204020204" pitchFamily="34" charset="-122"/>
                <a:ea typeface="微软雅黑" panose="020B0503020204020204" pitchFamily="34" charset="-122"/>
              </a:rPr>
              <a:t>标题一</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971600" y="4406362"/>
            <a:ext cx="1440160" cy="504150"/>
          </a:xfrm>
          <a:prstGeom prst="rect">
            <a:avLst/>
          </a:prstGeom>
          <a:noFill/>
        </p:spPr>
        <p:txBody>
          <a:bodyPr wrap="square" lIns="72556" tIns="36277" rIns="72556" bIns="36277" rtlCol="0">
            <a:spAutoFit/>
          </a:bodyPr>
          <a:lstStyle/>
          <a:p>
            <a:r>
              <a:rPr lang="zh-CN" altLang="en-US" sz="1400" dirty="0" smtClean="0">
                <a:solidFill>
                  <a:schemeClr val="accent6"/>
                </a:solidFill>
                <a:latin typeface="微软雅黑" panose="020B0503020204020204" pitchFamily="34" charset="-122"/>
                <a:ea typeface="微软雅黑" panose="020B0503020204020204" pitchFamily="34" charset="-122"/>
              </a:rPr>
              <a:t>请输入您的文字</a:t>
            </a:r>
            <a:endParaRPr lang="en-US" altLang="zh-CN" sz="1400" dirty="0" smtClean="0">
              <a:solidFill>
                <a:schemeClr val="accent6"/>
              </a:solidFill>
              <a:latin typeface="微软雅黑" panose="020B0503020204020204" pitchFamily="34" charset="-122"/>
              <a:ea typeface="微软雅黑" panose="020B0503020204020204" pitchFamily="34" charset="-122"/>
            </a:endParaRPr>
          </a:p>
          <a:p>
            <a:r>
              <a:rPr lang="zh-CN" altLang="en-US" sz="1400" dirty="0" smtClean="0">
                <a:solidFill>
                  <a:schemeClr val="accent6"/>
                </a:solidFill>
                <a:latin typeface="微软雅黑" panose="020B0503020204020204" pitchFamily="34" charset="-122"/>
                <a:ea typeface="微软雅黑" panose="020B0503020204020204" pitchFamily="34" charset="-122"/>
              </a:rPr>
              <a:t>请</a:t>
            </a:r>
            <a:r>
              <a:rPr lang="zh-CN" altLang="en-US" sz="1400" dirty="0">
                <a:solidFill>
                  <a:schemeClr val="accent6"/>
                </a:solidFill>
                <a:latin typeface="微软雅黑" panose="020B0503020204020204" pitchFamily="34" charset="-122"/>
                <a:ea typeface="微软雅黑" panose="020B0503020204020204" pitchFamily="34" charset="-122"/>
              </a:rPr>
              <a:t>输入您的</a:t>
            </a:r>
            <a:r>
              <a:rPr lang="zh-CN" altLang="en-US" sz="1400" dirty="0" smtClean="0">
                <a:solidFill>
                  <a:schemeClr val="accent6"/>
                </a:solidFill>
                <a:latin typeface="微软雅黑" panose="020B0503020204020204" pitchFamily="34" charset="-122"/>
                <a:ea typeface="微软雅黑" panose="020B0503020204020204" pitchFamily="34" charset="-122"/>
              </a:rPr>
              <a:t>文字</a:t>
            </a:r>
            <a:endParaRPr lang="zh-CN" altLang="en-US" sz="1400" dirty="0">
              <a:solidFill>
                <a:schemeClr val="accent6"/>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2509629" y="3949633"/>
            <a:ext cx="1059651" cy="338554"/>
          </a:xfrm>
          <a:prstGeom prst="rect">
            <a:avLst/>
          </a:prstGeom>
          <a:solidFill>
            <a:srgbClr val="60A701"/>
          </a:solidFill>
        </p:spPr>
        <p:txBody>
          <a:bodyPr wrap="square" rtlCol="0">
            <a:spAutoFit/>
          </a:bodyPr>
          <a:lstStyle/>
          <a:p>
            <a:pPr algn="ctr"/>
            <a:r>
              <a:rPr lang="zh-CN" altLang="en-US" sz="1600" b="1" dirty="0" smtClean="0">
                <a:solidFill>
                  <a:schemeClr val="bg1"/>
                </a:solidFill>
                <a:latin typeface="微软雅黑" panose="020B0503020204020204" pitchFamily="34" charset="-122"/>
                <a:ea typeface="微软雅黑" panose="020B0503020204020204" pitchFamily="34" charset="-122"/>
              </a:rPr>
              <a:t>标题二</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2345144" y="4406362"/>
            <a:ext cx="1440160" cy="504150"/>
          </a:xfrm>
          <a:prstGeom prst="rect">
            <a:avLst/>
          </a:prstGeom>
          <a:noFill/>
        </p:spPr>
        <p:txBody>
          <a:bodyPr wrap="square" lIns="72556" tIns="36277" rIns="72556" bIns="36277" rtlCol="0">
            <a:spAutoFit/>
          </a:bodyPr>
          <a:lstStyle/>
          <a:p>
            <a:r>
              <a:rPr lang="zh-CN" altLang="en-US" sz="1400" dirty="0" smtClean="0">
                <a:solidFill>
                  <a:schemeClr val="accent6"/>
                </a:solidFill>
                <a:latin typeface="微软雅黑" panose="020B0503020204020204" pitchFamily="34" charset="-122"/>
                <a:ea typeface="微软雅黑" panose="020B0503020204020204" pitchFamily="34" charset="-122"/>
              </a:rPr>
              <a:t>请输入您的文字</a:t>
            </a:r>
            <a:endParaRPr lang="en-US" altLang="zh-CN" sz="1400" dirty="0" smtClean="0">
              <a:solidFill>
                <a:schemeClr val="accent6"/>
              </a:solidFill>
              <a:latin typeface="微软雅黑" panose="020B0503020204020204" pitchFamily="34" charset="-122"/>
              <a:ea typeface="微软雅黑" panose="020B0503020204020204" pitchFamily="34" charset="-122"/>
            </a:endParaRPr>
          </a:p>
          <a:p>
            <a:r>
              <a:rPr lang="zh-CN" altLang="en-US" sz="1400" dirty="0" smtClean="0">
                <a:solidFill>
                  <a:schemeClr val="accent6"/>
                </a:solidFill>
                <a:latin typeface="微软雅黑" panose="020B0503020204020204" pitchFamily="34" charset="-122"/>
                <a:ea typeface="微软雅黑" panose="020B0503020204020204" pitchFamily="34" charset="-122"/>
              </a:rPr>
              <a:t>请</a:t>
            </a:r>
            <a:r>
              <a:rPr lang="zh-CN" altLang="en-US" sz="1400" dirty="0">
                <a:solidFill>
                  <a:schemeClr val="accent6"/>
                </a:solidFill>
                <a:latin typeface="微软雅黑" panose="020B0503020204020204" pitchFamily="34" charset="-122"/>
                <a:ea typeface="微软雅黑" panose="020B0503020204020204" pitchFamily="34" charset="-122"/>
              </a:rPr>
              <a:t>输入您的</a:t>
            </a:r>
            <a:r>
              <a:rPr lang="zh-CN" altLang="en-US" sz="1400" dirty="0" smtClean="0">
                <a:solidFill>
                  <a:schemeClr val="accent6"/>
                </a:solidFill>
                <a:latin typeface="微软雅黑" panose="020B0503020204020204" pitchFamily="34" charset="-122"/>
                <a:ea typeface="微软雅黑" panose="020B0503020204020204" pitchFamily="34" charset="-122"/>
              </a:rPr>
              <a:t>文字</a:t>
            </a:r>
            <a:endParaRPr lang="zh-CN" altLang="en-US" sz="1400" dirty="0">
              <a:solidFill>
                <a:schemeClr val="accent6"/>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3928113" y="3949633"/>
            <a:ext cx="1059651" cy="338554"/>
          </a:xfrm>
          <a:prstGeom prst="rect">
            <a:avLst/>
          </a:prstGeom>
          <a:solidFill>
            <a:srgbClr val="7030A0"/>
          </a:solidFill>
        </p:spPr>
        <p:txBody>
          <a:bodyPr wrap="square" rtlCol="0">
            <a:spAutoFit/>
          </a:bodyPr>
          <a:lstStyle/>
          <a:p>
            <a:pPr algn="ctr"/>
            <a:r>
              <a:rPr lang="zh-CN" altLang="en-US" sz="1600" b="1" dirty="0" smtClean="0">
                <a:solidFill>
                  <a:schemeClr val="bg1"/>
                </a:solidFill>
                <a:latin typeface="微软雅黑" panose="020B0503020204020204" pitchFamily="34" charset="-122"/>
                <a:ea typeface="微软雅黑" panose="020B0503020204020204" pitchFamily="34" charset="-122"/>
              </a:rPr>
              <a:t>标题三</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3763628" y="4406362"/>
            <a:ext cx="1440160" cy="504150"/>
          </a:xfrm>
          <a:prstGeom prst="rect">
            <a:avLst/>
          </a:prstGeom>
          <a:noFill/>
        </p:spPr>
        <p:txBody>
          <a:bodyPr wrap="square" lIns="72556" tIns="36277" rIns="72556" bIns="36277" rtlCol="0">
            <a:spAutoFit/>
          </a:bodyPr>
          <a:lstStyle/>
          <a:p>
            <a:r>
              <a:rPr lang="zh-CN" altLang="en-US" sz="1400" dirty="0" smtClean="0">
                <a:solidFill>
                  <a:schemeClr val="accent6"/>
                </a:solidFill>
                <a:latin typeface="微软雅黑" panose="020B0503020204020204" pitchFamily="34" charset="-122"/>
                <a:ea typeface="微软雅黑" panose="020B0503020204020204" pitchFamily="34" charset="-122"/>
              </a:rPr>
              <a:t>请输入您的文字</a:t>
            </a:r>
            <a:endParaRPr lang="en-US" altLang="zh-CN" sz="1400" dirty="0" smtClean="0">
              <a:solidFill>
                <a:schemeClr val="accent6"/>
              </a:solidFill>
              <a:latin typeface="微软雅黑" panose="020B0503020204020204" pitchFamily="34" charset="-122"/>
              <a:ea typeface="微软雅黑" panose="020B0503020204020204" pitchFamily="34" charset="-122"/>
            </a:endParaRPr>
          </a:p>
          <a:p>
            <a:r>
              <a:rPr lang="zh-CN" altLang="en-US" sz="1400" dirty="0" smtClean="0">
                <a:solidFill>
                  <a:schemeClr val="accent6"/>
                </a:solidFill>
                <a:latin typeface="微软雅黑" panose="020B0503020204020204" pitchFamily="34" charset="-122"/>
                <a:ea typeface="微软雅黑" panose="020B0503020204020204" pitchFamily="34" charset="-122"/>
              </a:rPr>
              <a:t>请</a:t>
            </a:r>
            <a:r>
              <a:rPr lang="zh-CN" altLang="en-US" sz="1400" dirty="0">
                <a:solidFill>
                  <a:schemeClr val="accent6"/>
                </a:solidFill>
                <a:latin typeface="微软雅黑" panose="020B0503020204020204" pitchFamily="34" charset="-122"/>
                <a:ea typeface="微软雅黑" panose="020B0503020204020204" pitchFamily="34" charset="-122"/>
              </a:rPr>
              <a:t>输入您的</a:t>
            </a:r>
            <a:r>
              <a:rPr lang="zh-CN" altLang="en-US" sz="1400" dirty="0" smtClean="0">
                <a:solidFill>
                  <a:schemeClr val="accent6"/>
                </a:solidFill>
                <a:latin typeface="微软雅黑" panose="020B0503020204020204" pitchFamily="34" charset="-122"/>
                <a:ea typeface="微软雅黑" panose="020B0503020204020204" pitchFamily="34" charset="-122"/>
              </a:rPr>
              <a:t>文字</a:t>
            </a:r>
            <a:endParaRPr lang="zh-CN" altLang="en-US" sz="1400" dirty="0">
              <a:solidFill>
                <a:schemeClr val="accent6"/>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5368087" y="3949633"/>
            <a:ext cx="1059651" cy="338554"/>
          </a:xfrm>
          <a:prstGeom prst="rect">
            <a:avLst/>
          </a:prstGeom>
          <a:solidFill>
            <a:schemeClr val="accent2"/>
          </a:solidFill>
        </p:spPr>
        <p:txBody>
          <a:bodyPr wrap="square" rtlCol="0">
            <a:spAutoFit/>
          </a:bodyPr>
          <a:lstStyle/>
          <a:p>
            <a:pPr algn="ctr"/>
            <a:r>
              <a:rPr lang="zh-CN" altLang="en-US" sz="1600" b="1" dirty="0" smtClean="0">
                <a:solidFill>
                  <a:schemeClr val="bg1"/>
                </a:solidFill>
                <a:latin typeface="微软雅黑" panose="020B0503020204020204" pitchFamily="34" charset="-122"/>
                <a:ea typeface="微软雅黑" panose="020B0503020204020204" pitchFamily="34" charset="-122"/>
              </a:rPr>
              <a:t>标题四</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5203602" y="4406362"/>
            <a:ext cx="1440160" cy="504150"/>
          </a:xfrm>
          <a:prstGeom prst="rect">
            <a:avLst/>
          </a:prstGeom>
          <a:noFill/>
        </p:spPr>
        <p:txBody>
          <a:bodyPr wrap="square" lIns="72556" tIns="36277" rIns="72556" bIns="36277" rtlCol="0">
            <a:spAutoFit/>
          </a:bodyPr>
          <a:lstStyle/>
          <a:p>
            <a:r>
              <a:rPr lang="zh-CN" altLang="en-US" sz="1400" dirty="0" smtClean="0">
                <a:solidFill>
                  <a:schemeClr val="accent6"/>
                </a:solidFill>
                <a:latin typeface="微软雅黑" panose="020B0503020204020204" pitchFamily="34" charset="-122"/>
                <a:ea typeface="微软雅黑" panose="020B0503020204020204" pitchFamily="34" charset="-122"/>
              </a:rPr>
              <a:t>请输入您的文字</a:t>
            </a:r>
            <a:endParaRPr lang="en-US" altLang="zh-CN" sz="1400" dirty="0" smtClean="0">
              <a:solidFill>
                <a:schemeClr val="accent6"/>
              </a:solidFill>
              <a:latin typeface="微软雅黑" panose="020B0503020204020204" pitchFamily="34" charset="-122"/>
              <a:ea typeface="微软雅黑" panose="020B0503020204020204" pitchFamily="34" charset="-122"/>
            </a:endParaRPr>
          </a:p>
          <a:p>
            <a:r>
              <a:rPr lang="zh-CN" altLang="en-US" sz="1400" dirty="0" smtClean="0">
                <a:solidFill>
                  <a:schemeClr val="accent6"/>
                </a:solidFill>
                <a:latin typeface="微软雅黑" panose="020B0503020204020204" pitchFamily="34" charset="-122"/>
                <a:ea typeface="微软雅黑" panose="020B0503020204020204" pitchFamily="34" charset="-122"/>
              </a:rPr>
              <a:t>请</a:t>
            </a:r>
            <a:r>
              <a:rPr lang="zh-CN" altLang="en-US" sz="1400" dirty="0">
                <a:solidFill>
                  <a:schemeClr val="accent6"/>
                </a:solidFill>
                <a:latin typeface="微软雅黑" panose="020B0503020204020204" pitchFamily="34" charset="-122"/>
                <a:ea typeface="微软雅黑" panose="020B0503020204020204" pitchFamily="34" charset="-122"/>
              </a:rPr>
              <a:t>输入您的</a:t>
            </a:r>
            <a:r>
              <a:rPr lang="zh-CN" altLang="en-US" sz="1400" dirty="0" smtClean="0">
                <a:solidFill>
                  <a:schemeClr val="accent6"/>
                </a:solidFill>
                <a:latin typeface="微软雅黑" panose="020B0503020204020204" pitchFamily="34" charset="-122"/>
                <a:ea typeface="微软雅黑" panose="020B0503020204020204" pitchFamily="34" charset="-122"/>
              </a:rPr>
              <a:t>文字</a:t>
            </a:r>
            <a:endParaRPr lang="zh-CN" altLang="en-US" sz="1400" dirty="0">
              <a:solidFill>
                <a:schemeClr val="accent6"/>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6787241" y="3949633"/>
            <a:ext cx="1059651" cy="338554"/>
          </a:xfrm>
          <a:prstGeom prst="rect">
            <a:avLst/>
          </a:prstGeom>
          <a:solidFill>
            <a:srgbClr val="FF00FF"/>
          </a:solidFill>
        </p:spPr>
        <p:txBody>
          <a:bodyPr wrap="square" rtlCol="0">
            <a:spAutoFit/>
          </a:bodyPr>
          <a:lstStyle/>
          <a:p>
            <a:pPr algn="ctr"/>
            <a:r>
              <a:rPr lang="zh-CN" altLang="en-US" sz="1600" b="1" dirty="0" smtClean="0">
                <a:solidFill>
                  <a:schemeClr val="bg1"/>
                </a:solidFill>
                <a:latin typeface="微软雅黑" panose="020B0503020204020204" pitchFamily="34" charset="-122"/>
                <a:ea typeface="微软雅黑" panose="020B0503020204020204" pitchFamily="34" charset="-122"/>
              </a:rPr>
              <a:t>标题五</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6622756" y="4406362"/>
            <a:ext cx="1440160" cy="504150"/>
          </a:xfrm>
          <a:prstGeom prst="rect">
            <a:avLst/>
          </a:prstGeom>
          <a:noFill/>
        </p:spPr>
        <p:txBody>
          <a:bodyPr wrap="square" lIns="72556" tIns="36277" rIns="72556" bIns="36277" rtlCol="0">
            <a:spAutoFit/>
          </a:bodyPr>
          <a:lstStyle/>
          <a:p>
            <a:r>
              <a:rPr lang="zh-CN" altLang="en-US" sz="1400" dirty="0" smtClean="0">
                <a:solidFill>
                  <a:schemeClr val="accent6"/>
                </a:solidFill>
                <a:latin typeface="微软雅黑" panose="020B0503020204020204" pitchFamily="34" charset="-122"/>
                <a:ea typeface="微软雅黑" panose="020B0503020204020204" pitchFamily="34" charset="-122"/>
              </a:rPr>
              <a:t>请输入您的文字</a:t>
            </a:r>
            <a:endParaRPr lang="en-US" altLang="zh-CN" sz="1400" dirty="0" smtClean="0">
              <a:solidFill>
                <a:schemeClr val="accent6"/>
              </a:solidFill>
              <a:latin typeface="微软雅黑" panose="020B0503020204020204" pitchFamily="34" charset="-122"/>
              <a:ea typeface="微软雅黑" panose="020B0503020204020204" pitchFamily="34" charset="-122"/>
            </a:endParaRPr>
          </a:p>
          <a:p>
            <a:r>
              <a:rPr lang="zh-CN" altLang="en-US" sz="1400" dirty="0" smtClean="0">
                <a:solidFill>
                  <a:schemeClr val="accent6"/>
                </a:solidFill>
                <a:latin typeface="微软雅黑" panose="020B0503020204020204" pitchFamily="34" charset="-122"/>
                <a:ea typeface="微软雅黑" panose="020B0503020204020204" pitchFamily="34" charset="-122"/>
              </a:rPr>
              <a:t>请</a:t>
            </a:r>
            <a:r>
              <a:rPr lang="zh-CN" altLang="en-US" sz="1400" dirty="0">
                <a:solidFill>
                  <a:schemeClr val="accent6"/>
                </a:solidFill>
                <a:latin typeface="微软雅黑" panose="020B0503020204020204" pitchFamily="34" charset="-122"/>
                <a:ea typeface="微软雅黑" panose="020B0503020204020204" pitchFamily="34" charset="-122"/>
              </a:rPr>
              <a:t>输入您的</a:t>
            </a:r>
            <a:r>
              <a:rPr lang="zh-CN" altLang="en-US" sz="1400" dirty="0" smtClean="0">
                <a:solidFill>
                  <a:schemeClr val="accent6"/>
                </a:solidFill>
                <a:latin typeface="微软雅黑" panose="020B0503020204020204" pitchFamily="34" charset="-122"/>
                <a:ea typeface="微软雅黑" panose="020B0503020204020204" pitchFamily="34" charset="-122"/>
              </a:rPr>
              <a:t>文字</a:t>
            </a:r>
            <a:endParaRPr lang="zh-CN" altLang="en-US" sz="1400" dirty="0">
              <a:solidFill>
                <a:schemeClr val="accent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72345287"/>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ipe(left)">
                                      <p:cBhvr>
                                        <p:cTn id="12" dur="500"/>
                                        <p:tgtEl>
                                          <p:spTgt spid="29"/>
                                        </p:tgtEl>
                                      </p:cBhvr>
                                    </p:animEffect>
                                  </p:childTnLst>
                                </p:cTn>
                              </p:par>
                            </p:childTnLst>
                          </p:cTn>
                        </p:par>
                        <p:par>
                          <p:cTn id="13" fill="hold">
                            <p:stCondLst>
                              <p:cond delay="500"/>
                            </p:stCondLst>
                            <p:childTnLst>
                              <p:par>
                                <p:cTn id="14" presetID="22" presetClass="entr" presetSubtype="1"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750"/>
                                        <p:tgtEl>
                                          <p:spTgt spid="3"/>
                                        </p:tgtEl>
                                      </p:cBhvr>
                                    </p:animEffect>
                                  </p:childTnLst>
                                </p:cTn>
                              </p:par>
                            </p:childTnLst>
                          </p:cTn>
                        </p:par>
                        <p:par>
                          <p:cTn id="17" fill="hold">
                            <p:stCondLst>
                              <p:cond delay="1250"/>
                            </p:stCondLst>
                            <p:childTnLst>
                              <p:par>
                                <p:cTn id="18" presetID="2" presetClass="entr" presetSubtype="4" fill="hold" grpId="0" nodeType="afterEffect">
                                  <p:stCondLst>
                                    <p:cond delay="0"/>
                                  </p:stCondLst>
                                  <p:childTnLst>
                                    <p:set>
                                      <p:cBhvr>
                                        <p:cTn id="19" dur="1" fill="hold">
                                          <p:stCondLst>
                                            <p:cond delay="0"/>
                                          </p:stCondLst>
                                        </p:cTn>
                                        <p:tgtEl>
                                          <p:spTgt spid="30"/>
                                        </p:tgtEl>
                                        <p:attrNameLst>
                                          <p:attrName>style.visibility</p:attrName>
                                        </p:attrNameLst>
                                      </p:cBhvr>
                                      <p:to>
                                        <p:strVal val="visible"/>
                                      </p:to>
                                    </p:set>
                                    <p:anim calcmode="lin" valueType="num">
                                      <p:cBhvr additive="base">
                                        <p:cTn id="20" dur="500" fill="hold"/>
                                        <p:tgtEl>
                                          <p:spTgt spid="30"/>
                                        </p:tgtEl>
                                        <p:attrNameLst>
                                          <p:attrName>ppt_x</p:attrName>
                                        </p:attrNameLst>
                                      </p:cBhvr>
                                      <p:tavLst>
                                        <p:tav tm="0">
                                          <p:val>
                                            <p:strVal val="#ppt_x"/>
                                          </p:val>
                                        </p:tav>
                                        <p:tav tm="100000">
                                          <p:val>
                                            <p:strVal val="#ppt_x"/>
                                          </p:val>
                                        </p:tav>
                                      </p:tavLst>
                                    </p:anim>
                                    <p:anim calcmode="lin" valueType="num">
                                      <p:cBhvr additive="base">
                                        <p:cTn id="21" dur="500" fill="hold"/>
                                        <p:tgtEl>
                                          <p:spTgt spid="30"/>
                                        </p:tgtEl>
                                        <p:attrNameLst>
                                          <p:attrName>ppt_y</p:attrName>
                                        </p:attrNameLst>
                                      </p:cBhvr>
                                      <p:tavLst>
                                        <p:tav tm="0">
                                          <p:val>
                                            <p:strVal val="1+#ppt_h/2"/>
                                          </p:val>
                                        </p:tav>
                                        <p:tav tm="100000">
                                          <p:val>
                                            <p:strVal val="#ppt_y"/>
                                          </p:val>
                                        </p:tav>
                                      </p:tavLst>
                                    </p:anim>
                                  </p:childTnLst>
                                </p:cTn>
                              </p:par>
                            </p:childTnLst>
                          </p:cTn>
                        </p:par>
                        <p:par>
                          <p:cTn id="22" fill="hold">
                            <p:stCondLst>
                              <p:cond delay="1750"/>
                            </p:stCondLst>
                            <p:childTnLst>
                              <p:par>
                                <p:cTn id="23" presetID="22" presetClass="entr" presetSubtype="8" fill="hold" grpId="0"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wipe(left)">
                                      <p:cBhvr>
                                        <p:cTn id="25" dur="500"/>
                                        <p:tgtEl>
                                          <p:spTgt spid="31"/>
                                        </p:tgtEl>
                                      </p:cBhvr>
                                    </p:animEffect>
                                  </p:childTnLst>
                                </p:cTn>
                              </p:par>
                              <p:par>
                                <p:cTn id="26" presetID="2" presetClass="entr" presetSubtype="4" fill="hold" grpId="0" nodeType="withEffect">
                                  <p:stCondLst>
                                    <p:cond delay="0"/>
                                  </p:stCondLst>
                                  <p:childTnLst>
                                    <p:set>
                                      <p:cBhvr>
                                        <p:cTn id="27" dur="1" fill="hold">
                                          <p:stCondLst>
                                            <p:cond delay="0"/>
                                          </p:stCondLst>
                                        </p:cTn>
                                        <p:tgtEl>
                                          <p:spTgt spid="32"/>
                                        </p:tgtEl>
                                        <p:attrNameLst>
                                          <p:attrName>style.visibility</p:attrName>
                                        </p:attrNameLst>
                                      </p:cBhvr>
                                      <p:to>
                                        <p:strVal val="visible"/>
                                      </p:to>
                                    </p:set>
                                    <p:anim calcmode="lin" valueType="num">
                                      <p:cBhvr additive="base">
                                        <p:cTn id="28" dur="500" fill="hold"/>
                                        <p:tgtEl>
                                          <p:spTgt spid="32"/>
                                        </p:tgtEl>
                                        <p:attrNameLst>
                                          <p:attrName>ppt_x</p:attrName>
                                        </p:attrNameLst>
                                      </p:cBhvr>
                                      <p:tavLst>
                                        <p:tav tm="0">
                                          <p:val>
                                            <p:strVal val="#ppt_x"/>
                                          </p:val>
                                        </p:tav>
                                        <p:tav tm="100000">
                                          <p:val>
                                            <p:strVal val="#ppt_x"/>
                                          </p:val>
                                        </p:tav>
                                      </p:tavLst>
                                    </p:anim>
                                    <p:anim calcmode="lin" valueType="num">
                                      <p:cBhvr additive="base">
                                        <p:cTn id="29" dur="500" fill="hold"/>
                                        <p:tgtEl>
                                          <p:spTgt spid="32"/>
                                        </p:tgtEl>
                                        <p:attrNameLst>
                                          <p:attrName>ppt_y</p:attrName>
                                        </p:attrNameLst>
                                      </p:cBhvr>
                                      <p:tavLst>
                                        <p:tav tm="0">
                                          <p:val>
                                            <p:strVal val="1+#ppt_h/2"/>
                                          </p:val>
                                        </p:tav>
                                        <p:tav tm="100000">
                                          <p:val>
                                            <p:strVal val="#ppt_y"/>
                                          </p:val>
                                        </p:tav>
                                      </p:tavLst>
                                    </p:anim>
                                  </p:childTnLst>
                                </p:cTn>
                              </p:par>
                            </p:childTnLst>
                          </p:cTn>
                        </p:par>
                        <p:par>
                          <p:cTn id="30" fill="hold">
                            <p:stCondLst>
                              <p:cond delay="2250"/>
                            </p:stCondLst>
                            <p:childTnLst>
                              <p:par>
                                <p:cTn id="31" presetID="22" presetClass="entr" presetSubtype="8" fill="hold" grpId="0" nodeType="after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wipe(left)">
                                      <p:cBhvr>
                                        <p:cTn id="33" dur="500"/>
                                        <p:tgtEl>
                                          <p:spTgt spid="33"/>
                                        </p:tgtEl>
                                      </p:cBhvr>
                                    </p:animEffect>
                                  </p:childTnLst>
                                </p:cTn>
                              </p:par>
                              <p:par>
                                <p:cTn id="34" presetID="2" presetClass="entr" presetSubtype="4" fill="hold" grpId="0" nodeType="with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fill="hold"/>
                                        <p:tgtEl>
                                          <p:spTgt spid="34"/>
                                        </p:tgtEl>
                                        <p:attrNameLst>
                                          <p:attrName>ppt_x</p:attrName>
                                        </p:attrNameLst>
                                      </p:cBhvr>
                                      <p:tavLst>
                                        <p:tav tm="0">
                                          <p:val>
                                            <p:strVal val="#ppt_x"/>
                                          </p:val>
                                        </p:tav>
                                        <p:tav tm="100000">
                                          <p:val>
                                            <p:strVal val="#ppt_x"/>
                                          </p:val>
                                        </p:tav>
                                      </p:tavLst>
                                    </p:anim>
                                    <p:anim calcmode="lin" valueType="num">
                                      <p:cBhvr additive="base">
                                        <p:cTn id="37" dur="500" fill="hold"/>
                                        <p:tgtEl>
                                          <p:spTgt spid="34"/>
                                        </p:tgtEl>
                                        <p:attrNameLst>
                                          <p:attrName>ppt_y</p:attrName>
                                        </p:attrNameLst>
                                      </p:cBhvr>
                                      <p:tavLst>
                                        <p:tav tm="0">
                                          <p:val>
                                            <p:strVal val="1+#ppt_h/2"/>
                                          </p:val>
                                        </p:tav>
                                        <p:tav tm="100000">
                                          <p:val>
                                            <p:strVal val="#ppt_y"/>
                                          </p:val>
                                        </p:tav>
                                      </p:tavLst>
                                    </p:anim>
                                  </p:childTnLst>
                                </p:cTn>
                              </p:par>
                            </p:childTnLst>
                          </p:cTn>
                        </p:par>
                        <p:par>
                          <p:cTn id="38" fill="hold">
                            <p:stCondLst>
                              <p:cond delay="2750"/>
                            </p:stCondLst>
                            <p:childTnLst>
                              <p:par>
                                <p:cTn id="39" presetID="22" presetClass="entr" presetSubtype="8"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par>
                                <p:cTn id="42" presetID="2" presetClass="entr" presetSubtype="4"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anim calcmode="lin" valueType="num">
                                      <p:cBhvr additive="base">
                                        <p:cTn id="44" dur="500" fill="hold"/>
                                        <p:tgtEl>
                                          <p:spTgt spid="36"/>
                                        </p:tgtEl>
                                        <p:attrNameLst>
                                          <p:attrName>ppt_x</p:attrName>
                                        </p:attrNameLst>
                                      </p:cBhvr>
                                      <p:tavLst>
                                        <p:tav tm="0">
                                          <p:val>
                                            <p:strVal val="#ppt_x"/>
                                          </p:val>
                                        </p:tav>
                                        <p:tav tm="100000">
                                          <p:val>
                                            <p:strVal val="#ppt_x"/>
                                          </p:val>
                                        </p:tav>
                                      </p:tavLst>
                                    </p:anim>
                                    <p:anim calcmode="lin" valueType="num">
                                      <p:cBhvr additive="base">
                                        <p:cTn id="45" dur="500" fill="hold"/>
                                        <p:tgtEl>
                                          <p:spTgt spid="36"/>
                                        </p:tgtEl>
                                        <p:attrNameLst>
                                          <p:attrName>ppt_y</p:attrName>
                                        </p:attrNameLst>
                                      </p:cBhvr>
                                      <p:tavLst>
                                        <p:tav tm="0">
                                          <p:val>
                                            <p:strVal val="1+#ppt_h/2"/>
                                          </p:val>
                                        </p:tav>
                                        <p:tav tm="100000">
                                          <p:val>
                                            <p:strVal val="#ppt_y"/>
                                          </p:val>
                                        </p:tav>
                                      </p:tavLst>
                                    </p:anim>
                                  </p:childTnLst>
                                </p:cTn>
                              </p:par>
                            </p:childTnLst>
                          </p:cTn>
                        </p:par>
                        <p:par>
                          <p:cTn id="46" fill="hold">
                            <p:stCondLst>
                              <p:cond delay="3250"/>
                            </p:stCondLst>
                            <p:childTnLst>
                              <p:par>
                                <p:cTn id="47" presetID="22" presetClass="entr" presetSubtype="8" fill="hold" grpId="0" nodeType="after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wipe(left)">
                                      <p:cBhvr>
                                        <p:cTn id="49" dur="500"/>
                                        <p:tgtEl>
                                          <p:spTgt spid="37"/>
                                        </p:tgtEl>
                                      </p:cBhvr>
                                    </p:animEffect>
                                  </p:childTnLst>
                                </p:cTn>
                              </p:par>
                              <p:par>
                                <p:cTn id="50" presetID="2" presetClass="entr" presetSubtype="4" fill="hold" grpId="0" nodeType="withEffect">
                                  <p:stCondLst>
                                    <p:cond delay="0"/>
                                  </p:stCondLst>
                                  <p:childTnLst>
                                    <p:set>
                                      <p:cBhvr>
                                        <p:cTn id="51" dur="1" fill="hold">
                                          <p:stCondLst>
                                            <p:cond delay="0"/>
                                          </p:stCondLst>
                                        </p:cTn>
                                        <p:tgtEl>
                                          <p:spTgt spid="38"/>
                                        </p:tgtEl>
                                        <p:attrNameLst>
                                          <p:attrName>style.visibility</p:attrName>
                                        </p:attrNameLst>
                                      </p:cBhvr>
                                      <p:to>
                                        <p:strVal val="visible"/>
                                      </p:to>
                                    </p:set>
                                    <p:anim calcmode="lin" valueType="num">
                                      <p:cBhvr additive="base">
                                        <p:cTn id="52" dur="500" fill="hold"/>
                                        <p:tgtEl>
                                          <p:spTgt spid="38"/>
                                        </p:tgtEl>
                                        <p:attrNameLst>
                                          <p:attrName>ppt_x</p:attrName>
                                        </p:attrNameLst>
                                      </p:cBhvr>
                                      <p:tavLst>
                                        <p:tav tm="0">
                                          <p:val>
                                            <p:strVal val="#ppt_x"/>
                                          </p:val>
                                        </p:tav>
                                        <p:tav tm="100000">
                                          <p:val>
                                            <p:strVal val="#ppt_x"/>
                                          </p:val>
                                        </p:tav>
                                      </p:tavLst>
                                    </p:anim>
                                    <p:anim calcmode="lin" valueType="num">
                                      <p:cBhvr additive="base">
                                        <p:cTn id="53" dur="500" fill="hold"/>
                                        <p:tgtEl>
                                          <p:spTgt spid="38"/>
                                        </p:tgtEl>
                                        <p:attrNameLst>
                                          <p:attrName>ppt_y</p:attrName>
                                        </p:attrNameLst>
                                      </p:cBhvr>
                                      <p:tavLst>
                                        <p:tav tm="0">
                                          <p:val>
                                            <p:strVal val="1+#ppt_h/2"/>
                                          </p:val>
                                        </p:tav>
                                        <p:tav tm="100000">
                                          <p:val>
                                            <p:strVal val="#ppt_y"/>
                                          </p:val>
                                        </p:tav>
                                      </p:tavLst>
                                    </p:anim>
                                  </p:childTnLst>
                                </p:cTn>
                              </p:par>
                            </p:childTnLst>
                          </p:cTn>
                        </p:par>
                        <p:par>
                          <p:cTn id="54" fill="hold">
                            <p:stCondLst>
                              <p:cond delay="3750"/>
                            </p:stCondLst>
                            <p:childTnLst>
                              <p:par>
                                <p:cTn id="55" presetID="22" presetClass="entr" presetSubtype="8" fill="hold" grpId="0" nodeType="after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wipe(left)">
                                      <p:cBhvr>
                                        <p:cTn id="5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9" grpId="0" animBg="1"/>
      <p:bldP spid="30" grpId="0" animBg="1"/>
      <p:bldP spid="31" grpId="0"/>
      <p:bldP spid="32" grpId="0" animBg="1"/>
      <p:bldP spid="33" grpId="0"/>
      <p:bldP spid="34" grpId="0" animBg="1"/>
      <p:bldP spid="35" grpId="0"/>
      <p:bldP spid="36" grpId="0" animBg="1"/>
      <p:bldP spid="37" grpId="0"/>
      <p:bldP spid="38" grpId="0" animBg="1"/>
      <p:bldP spid="3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611560" y="553244"/>
            <a:ext cx="3057223" cy="523210"/>
          </a:xfrm>
          <a:prstGeom prst="rect">
            <a:avLst/>
          </a:prstGeom>
          <a:noFill/>
        </p:spPr>
        <p:txBody>
          <a:bodyPr wrap="none" lIns="91428" tIns="45715" rIns="91428" bIns="45715" rtlCol="0">
            <a:spAutoFit/>
          </a:bodyPr>
          <a:lstStyle/>
          <a:p>
            <a:r>
              <a:rPr lang="zh-CN" altLang="en-US" sz="2800" b="1" dirty="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rPr>
              <a:t>单击此处添加</a:t>
            </a:r>
            <a:r>
              <a:rPr lang="zh-CN" altLang="en-US" sz="2800" b="1" dirty="0" smtClean="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rPr>
              <a:t>标题</a:t>
            </a:r>
            <a:endParaRPr lang="zh-CN" altLang="en-US" dirty="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1869282" y="3133737"/>
            <a:ext cx="1267648" cy="2119350"/>
            <a:chOff x="2662263" y="2651717"/>
            <a:chExt cx="1267648" cy="2119350"/>
          </a:xfrm>
        </p:grpSpPr>
        <p:sp>
          <p:nvSpPr>
            <p:cNvPr id="4" name="Oval 65"/>
            <p:cNvSpPr>
              <a:spLocks noChangeArrowheads="1"/>
            </p:cNvSpPr>
            <p:nvPr/>
          </p:nvSpPr>
          <p:spPr bwMode="auto">
            <a:xfrm rot="10800000">
              <a:off x="2662263" y="4601469"/>
              <a:ext cx="1267648" cy="169598"/>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eaLnBrk="1" fontAlgn="auto" hangingPunct="1">
                <a:spcBef>
                  <a:spcPts val="0"/>
                </a:spcBef>
                <a:spcAft>
                  <a:spcPts val="0"/>
                </a:spcAft>
                <a:defRPr/>
              </a:pPr>
              <a:endParaRPr lang="zh-CN" altLang="en-US" sz="1800" kern="0">
                <a:solidFill>
                  <a:sysClr val="windowText" lastClr="000000"/>
                </a:solidFill>
                <a:latin typeface="微软雅黑" panose="020B0503020204020204" pitchFamily="34" charset="-122"/>
                <a:ea typeface="微软雅黑" panose="020B0503020204020204" pitchFamily="34" charset="-122"/>
              </a:endParaRPr>
            </a:p>
          </p:txBody>
        </p:sp>
        <p:sp>
          <p:nvSpPr>
            <p:cNvPr id="5" name="Rectangle 5"/>
            <p:cNvSpPr>
              <a:spLocks noChangeArrowheads="1"/>
            </p:cNvSpPr>
            <p:nvPr/>
          </p:nvSpPr>
          <p:spPr bwMode="auto">
            <a:xfrm>
              <a:off x="3245332" y="2651717"/>
              <a:ext cx="133697" cy="2037646"/>
            </a:xfrm>
            <a:prstGeom prst="rect">
              <a:avLst/>
            </a:prstGeom>
            <a:gradFill rotWithShape="0">
              <a:gsLst>
                <a:gs pos="0">
                  <a:srgbClr val="C12E35"/>
                </a:gs>
                <a:gs pos="100000">
                  <a:srgbClr val="61121C"/>
                </a:gs>
              </a:gsLst>
              <a:lin ang="0"/>
            </a:grad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endParaRPr lang="zh-CN" altLang="en-US" sz="1600">
                <a:solidFill>
                  <a:srgbClr val="000000"/>
                </a:solidFill>
                <a:latin typeface="微软雅黑" panose="020B0503020204020204" pitchFamily="34" charset="-122"/>
                <a:ea typeface="微软雅黑" panose="020B0503020204020204" pitchFamily="34" charset="-122"/>
              </a:endParaRPr>
            </a:p>
          </p:txBody>
        </p:sp>
      </p:grpSp>
      <p:grpSp>
        <p:nvGrpSpPr>
          <p:cNvPr id="6" name="组合 5"/>
          <p:cNvGrpSpPr>
            <a:grpSpLocks/>
          </p:cNvGrpSpPr>
          <p:nvPr/>
        </p:nvGrpSpPr>
        <p:grpSpPr bwMode="auto">
          <a:xfrm>
            <a:off x="562020" y="1201316"/>
            <a:ext cx="3921787" cy="3838846"/>
            <a:chOff x="2238026" y="1162668"/>
            <a:chExt cx="5028877" cy="4922375"/>
          </a:xfrm>
        </p:grpSpPr>
        <p:sp>
          <p:nvSpPr>
            <p:cNvPr id="7" name="Freeform 6"/>
            <p:cNvSpPr>
              <a:spLocks/>
            </p:cNvSpPr>
            <p:nvPr/>
          </p:nvSpPr>
          <p:spPr bwMode="auto">
            <a:xfrm>
              <a:off x="4756562" y="2942263"/>
              <a:ext cx="2510341" cy="2003069"/>
            </a:xfrm>
            <a:custGeom>
              <a:avLst/>
              <a:gdLst>
                <a:gd name="T0" fmla="*/ 2462740 w 1002"/>
                <a:gd name="T1" fmla="*/ 1905297 h 799"/>
                <a:gd name="T2" fmla="*/ 1911567 w 1002"/>
                <a:gd name="T3" fmla="*/ 566575 h 799"/>
                <a:gd name="T4" fmla="*/ 1084808 w 1002"/>
                <a:gd name="T5" fmla="*/ 0 h 799"/>
                <a:gd name="T6" fmla="*/ 20043 w 1002"/>
                <a:gd name="T7" fmla="*/ 624236 h 799"/>
                <a:gd name="T8" fmla="*/ 0 w 1002"/>
                <a:gd name="T9" fmla="*/ 641784 h 799"/>
                <a:gd name="T10" fmla="*/ 1285234 w 1002"/>
                <a:gd name="T11" fmla="*/ 1336215 h 799"/>
                <a:gd name="T12" fmla="*/ 2412633 w 1002"/>
                <a:gd name="T13" fmla="*/ 1952930 h 799"/>
                <a:gd name="T14" fmla="*/ 2462740 w 1002"/>
                <a:gd name="T15" fmla="*/ 1905297 h 79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02" h="799">
                  <a:moveTo>
                    <a:pt x="983" y="760"/>
                  </a:moveTo>
                  <a:cubicBezTo>
                    <a:pt x="964" y="722"/>
                    <a:pt x="828" y="324"/>
                    <a:pt x="763" y="226"/>
                  </a:cubicBezTo>
                  <a:cubicBezTo>
                    <a:pt x="696" y="126"/>
                    <a:pt x="433" y="0"/>
                    <a:pt x="433" y="0"/>
                  </a:cubicBezTo>
                  <a:cubicBezTo>
                    <a:pt x="8" y="249"/>
                    <a:pt x="8" y="249"/>
                    <a:pt x="8" y="249"/>
                  </a:cubicBezTo>
                  <a:cubicBezTo>
                    <a:pt x="0" y="256"/>
                    <a:pt x="0" y="256"/>
                    <a:pt x="0" y="256"/>
                  </a:cubicBezTo>
                  <a:cubicBezTo>
                    <a:pt x="0" y="256"/>
                    <a:pt x="355" y="459"/>
                    <a:pt x="513" y="533"/>
                  </a:cubicBezTo>
                  <a:cubicBezTo>
                    <a:pt x="671" y="608"/>
                    <a:pt x="963" y="779"/>
                    <a:pt x="963" y="779"/>
                  </a:cubicBezTo>
                  <a:cubicBezTo>
                    <a:pt x="963" y="779"/>
                    <a:pt x="1002" y="799"/>
                    <a:pt x="983" y="760"/>
                  </a:cubicBezTo>
                  <a:close/>
                </a:path>
              </a:pathLst>
            </a:custGeom>
            <a:gradFill rotWithShape="0">
              <a:gsLst>
                <a:gs pos="0">
                  <a:schemeClr val="accent3"/>
                </a:gs>
                <a:gs pos="85001">
                  <a:schemeClr val="accent3">
                    <a:lumMod val="50000"/>
                  </a:schemeClr>
                </a:gs>
              </a:gsLst>
              <a:lin ang="14640000"/>
            </a:gra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sz="1600">
                <a:latin typeface="微软雅黑" panose="020B0503020204020204" pitchFamily="34" charset="-122"/>
                <a:ea typeface="微软雅黑" panose="020B0503020204020204" pitchFamily="34" charset="-122"/>
              </a:endParaRPr>
            </a:p>
          </p:txBody>
        </p:sp>
        <p:sp>
          <p:nvSpPr>
            <p:cNvPr id="8" name="Freeform 7"/>
            <p:cNvSpPr>
              <a:spLocks/>
            </p:cNvSpPr>
            <p:nvPr/>
          </p:nvSpPr>
          <p:spPr bwMode="auto">
            <a:xfrm>
              <a:off x="3322021" y="3574595"/>
              <a:ext cx="2074423" cy="2510448"/>
            </a:xfrm>
            <a:custGeom>
              <a:avLst/>
              <a:gdLst>
                <a:gd name="T0" fmla="*/ 99267 w 815"/>
                <a:gd name="T1" fmla="*/ 2464618 h 986"/>
                <a:gd name="T2" fmla="*/ 1473731 w 815"/>
                <a:gd name="T3" fmla="*/ 1945215 h 986"/>
                <a:gd name="T4" fmla="*/ 2074423 w 815"/>
                <a:gd name="T5" fmla="*/ 1122827 h 986"/>
                <a:gd name="T6" fmla="*/ 1473731 w 815"/>
                <a:gd name="T7" fmla="*/ 22915 h 986"/>
                <a:gd name="T8" fmla="*/ 1455914 w 815"/>
                <a:gd name="T9" fmla="*/ 0 h 986"/>
                <a:gd name="T10" fmla="*/ 712685 w 815"/>
                <a:gd name="T11" fmla="*/ 1285777 h 986"/>
                <a:gd name="T12" fmla="*/ 50906 w 815"/>
                <a:gd name="T13" fmla="*/ 2411150 h 986"/>
                <a:gd name="T14" fmla="*/ 99267 w 815"/>
                <a:gd name="T15" fmla="*/ 2464618 h 98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15" h="986">
                  <a:moveTo>
                    <a:pt x="39" y="968"/>
                  </a:moveTo>
                  <a:cubicBezTo>
                    <a:pt x="77" y="951"/>
                    <a:pt x="479" y="826"/>
                    <a:pt x="579" y="764"/>
                  </a:cubicBezTo>
                  <a:cubicBezTo>
                    <a:pt x="682" y="700"/>
                    <a:pt x="815" y="441"/>
                    <a:pt x="815" y="441"/>
                  </a:cubicBezTo>
                  <a:cubicBezTo>
                    <a:pt x="579" y="9"/>
                    <a:pt x="579" y="9"/>
                    <a:pt x="579" y="9"/>
                  </a:cubicBezTo>
                  <a:cubicBezTo>
                    <a:pt x="572" y="0"/>
                    <a:pt x="572" y="0"/>
                    <a:pt x="572" y="0"/>
                  </a:cubicBezTo>
                  <a:cubicBezTo>
                    <a:pt x="572" y="0"/>
                    <a:pt x="358" y="349"/>
                    <a:pt x="280" y="505"/>
                  </a:cubicBezTo>
                  <a:cubicBezTo>
                    <a:pt x="201" y="660"/>
                    <a:pt x="20" y="947"/>
                    <a:pt x="20" y="947"/>
                  </a:cubicBezTo>
                  <a:cubicBezTo>
                    <a:pt x="20" y="947"/>
                    <a:pt x="0" y="986"/>
                    <a:pt x="39" y="968"/>
                  </a:cubicBezTo>
                  <a:close/>
                </a:path>
              </a:pathLst>
            </a:custGeom>
            <a:gradFill rotWithShape="0">
              <a:gsLst>
                <a:gs pos="0">
                  <a:schemeClr val="accent1">
                    <a:lumMod val="50000"/>
                  </a:schemeClr>
                </a:gs>
                <a:gs pos="100000">
                  <a:schemeClr val="accent1"/>
                </a:gs>
              </a:gsLst>
              <a:lin ang="9360000"/>
            </a:gra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sz="1600">
                <a:latin typeface="微软雅黑" panose="020B0503020204020204" pitchFamily="34" charset="-122"/>
                <a:ea typeface="微软雅黑" panose="020B0503020204020204" pitchFamily="34" charset="-122"/>
              </a:endParaRPr>
            </a:p>
          </p:txBody>
        </p:sp>
        <p:sp>
          <p:nvSpPr>
            <p:cNvPr id="9" name="Freeform 8"/>
            <p:cNvSpPr>
              <a:spLocks/>
            </p:cNvSpPr>
            <p:nvPr/>
          </p:nvSpPr>
          <p:spPr bwMode="auto">
            <a:xfrm>
              <a:off x="2238026" y="1916918"/>
              <a:ext cx="2539300" cy="2235270"/>
            </a:xfrm>
            <a:custGeom>
              <a:avLst/>
              <a:gdLst>
                <a:gd name="T0" fmla="*/ 37779 w 941"/>
                <a:gd name="T1" fmla="*/ 104819 h 853"/>
                <a:gd name="T2" fmla="*/ 483034 w 941"/>
                <a:gd name="T3" fmla="*/ 1556566 h 853"/>
                <a:gd name="T4" fmla="*/ 1306080 w 941"/>
                <a:gd name="T5" fmla="*/ 2235270 h 853"/>
                <a:gd name="T6" fmla="*/ 2515013 w 941"/>
                <a:gd name="T7" fmla="*/ 1698071 h 853"/>
                <a:gd name="T8" fmla="*/ 2539300 w 941"/>
                <a:gd name="T9" fmla="*/ 1682349 h 853"/>
                <a:gd name="T10" fmla="*/ 1238617 w 941"/>
                <a:gd name="T11" fmla="*/ 822831 h 853"/>
                <a:gd name="T12" fmla="*/ 99845 w 941"/>
                <a:gd name="T13" fmla="*/ 62892 h 853"/>
                <a:gd name="T14" fmla="*/ 37779 w 941"/>
                <a:gd name="T15" fmla="*/ 104819 h 85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41" h="853">
                  <a:moveTo>
                    <a:pt x="14" y="40"/>
                  </a:moveTo>
                  <a:cubicBezTo>
                    <a:pt x="29" y="80"/>
                    <a:pt x="124" y="490"/>
                    <a:pt x="179" y="594"/>
                  </a:cubicBezTo>
                  <a:cubicBezTo>
                    <a:pt x="236" y="701"/>
                    <a:pt x="484" y="853"/>
                    <a:pt x="484" y="853"/>
                  </a:cubicBezTo>
                  <a:cubicBezTo>
                    <a:pt x="932" y="648"/>
                    <a:pt x="932" y="648"/>
                    <a:pt x="932" y="648"/>
                  </a:cubicBezTo>
                  <a:cubicBezTo>
                    <a:pt x="941" y="642"/>
                    <a:pt x="941" y="642"/>
                    <a:pt x="941" y="642"/>
                  </a:cubicBezTo>
                  <a:cubicBezTo>
                    <a:pt x="941" y="642"/>
                    <a:pt x="609" y="404"/>
                    <a:pt x="459" y="314"/>
                  </a:cubicBezTo>
                  <a:cubicBezTo>
                    <a:pt x="310" y="224"/>
                    <a:pt x="37" y="24"/>
                    <a:pt x="37" y="24"/>
                  </a:cubicBezTo>
                  <a:cubicBezTo>
                    <a:pt x="37" y="24"/>
                    <a:pt x="0" y="0"/>
                    <a:pt x="14" y="40"/>
                  </a:cubicBezTo>
                  <a:close/>
                </a:path>
              </a:pathLst>
            </a:custGeom>
            <a:gradFill rotWithShape="0">
              <a:gsLst>
                <a:gs pos="0">
                  <a:schemeClr val="bg2"/>
                </a:gs>
                <a:gs pos="100000">
                  <a:srgbClr val="C00000"/>
                </a:gs>
              </a:gsLst>
              <a:lin ang="900000"/>
            </a:gra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sz="1600">
                <a:latin typeface="微软雅黑" panose="020B0503020204020204" pitchFamily="34" charset="-122"/>
                <a:ea typeface="微软雅黑" panose="020B0503020204020204" pitchFamily="34" charset="-122"/>
              </a:endParaRPr>
            </a:p>
          </p:txBody>
        </p:sp>
        <p:sp>
          <p:nvSpPr>
            <p:cNvPr id="10" name="Freeform 9"/>
            <p:cNvSpPr>
              <a:spLocks/>
            </p:cNvSpPr>
            <p:nvPr/>
          </p:nvSpPr>
          <p:spPr bwMode="auto">
            <a:xfrm>
              <a:off x="4252585" y="1162668"/>
              <a:ext cx="2206551" cy="2470442"/>
            </a:xfrm>
            <a:custGeom>
              <a:avLst/>
              <a:gdLst>
                <a:gd name="T0" fmla="*/ 2102204 w 867"/>
                <a:gd name="T1" fmla="*/ 37512 h 922"/>
                <a:gd name="T2" fmla="*/ 682071 w 867"/>
                <a:gd name="T3" fmla="*/ 434069 h 922"/>
                <a:gd name="T4" fmla="*/ 0 w 867"/>
                <a:gd name="T5" fmla="*/ 1229862 h 922"/>
                <a:gd name="T6" fmla="*/ 486103 w 867"/>
                <a:gd name="T7" fmla="*/ 2446327 h 922"/>
                <a:gd name="T8" fmla="*/ 501373 w 867"/>
                <a:gd name="T9" fmla="*/ 2470442 h 922"/>
                <a:gd name="T10" fmla="*/ 1371777 w 867"/>
                <a:gd name="T11" fmla="*/ 1205747 h 922"/>
                <a:gd name="T12" fmla="*/ 2142925 w 867"/>
                <a:gd name="T13" fmla="*/ 96460 h 922"/>
                <a:gd name="T14" fmla="*/ 2102204 w 867"/>
                <a:gd name="T15" fmla="*/ 37512 h 92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67" h="922">
                  <a:moveTo>
                    <a:pt x="826" y="14"/>
                  </a:moveTo>
                  <a:cubicBezTo>
                    <a:pt x="786" y="27"/>
                    <a:pt x="374" y="110"/>
                    <a:pt x="268" y="162"/>
                  </a:cubicBezTo>
                  <a:cubicBezTo>
                    <a:pt x="159" y="215"/>
                    <a:pt x="0" y="459"/>
                    <a:pt x="0" y="459"/>
                  </a:cubicBezTo>
                  <a:cubicBezTo>
                    <a:pt x="191" y="913"/>
                    <a:pt x="191" y="913"/>
                    <a:pt x="191" y="913"/>
                  </a:cubicBezTo>
                  <a:cubicBezTo>
                    <a:pt x="197" y="922"/>
                    <a:pt x="197" y="922"/>
                    <a:pt x="197" y="922"/>
                  </a:cubicBezTo>
                  <a:cubicBezTo>
                    <a:pt x="197" y="922"/>
                    <a:pt x="445" y="597"/>
                    <a:pt x="539" y="450"/>
                  </a:cubicBezTo>
                  <a:cubicBezTo>
                    <a:pt x="634" y="303"/>
                    <a:pt x="842" y="36"/>
                    <a:pt x="842" y="36"/>
                  </a:cubicBezTo>
                  <a:cubicBezTo>
                    <a:pt x="842" y="36"/>
                    <a:pt x="867" y="0"/>
                    <a:pt x="826" y="14"/>
                  </a:cubicBezTo>
                  <a:close/>
                </a:path>
              </a:pathLst>
            </a:custGeom>
            <a:gradFill rotWithShape="0">
              <a:gsLst>
                <a:gs pos="0">
                  <a:schemeClr val="accent1">
                    <a:lumMod val="75000"/>
                  </a:schemeClr>
                </a:gs>
                <a:gs pos="100000">
                  <a:schemeClr val="accent2"/>
                </a:gs>
              </a:gsLst>
              <a:lin ang="1080000"/>
            </a:gra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sz="1600">
                <a:latin typeface="微软雅黑" panose="020B0503020204020204" pitchFamily="34" charset="-122"/>
                <a:ea typeface="微软雅黑" panose="020B0503020204020204" pitchFamily="34" charset="-122"/>
              </a:endParaRPr>
            </a:p>
          </p:txBody>
        </p:sp>
        <p:sp>
          <p:nvSpPr>
            <p:cNvPr id="11" name="Freeform 10"/>
            <p:cNvSpPr>
              <a:spLocks/>
            </p:cNvSpPr>
            <p:nvPr/>
          </p:nvSpPr>
          <p:spPr bwMode="auto">
            <a:xfrm>
              <a:off x="4762225" y="2517564"/>
              <a:ext cx="1630848" cy="1087232"/>
            </a:xfrm>
            <a:custGeom>
              <a:avLst/>
              <a:gdLst>
                <a:gd name="T0" fmla="*/ 0 w 641"/>
                <a:gd name="T1" fmla="*/ 1087232 h 427"/>
                <a:gd name="T2" fmla="*/ 155198 w 641"/>
                <a:gd name="T3" fmla="*/ 417579 h 427"/>
                <a:gd name="T4" fmla="*/ 465593 w 641"/>
                <a:gd name="T5" fmla="*/ 0 h 427"/>
                <a:gd name="T6" fmla="*/ 1630848 w 641"/>
                <a:gd name="T7" fmla="*/ 720578 h 427"/>
                <a:gd name="T8" fmla="*/ 923554 w 641"/>
                <a:gd name="T9" fmla="*/ 690023 h 427"/>
                <a:gd name="T10" fmla="*/ 0 w 641"/>
                <a:gd name="T11" fmla="*/ 1087232 h 4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41" h="427">
                  <a:moveTo>
                    <a:pt x="0" y="427"/>
                  </a:moveTo>
                  <a:cubicBezTo>
                    <a:pt x="0" y="427"/>
                    <a:pt x="34" y="242"/>
                    <a:pt x="61" y="164"/>
                  </a:cubicBezTo>
                  <a:cubicBezTo>
                    <a:pt x="88" y="85"/>
                    <a:pt x="115" y="7"/>
                    <a:pt x="183" y="0"/>
                  </a:cubicBezTo>
                  <a:cubicBezTo>
                    <a:pt x="641" y="283"/>
                    <a:pt x="641" y="283"/>
                    <a:pt x="641" y="283"/>
                  </a:cubicBezTo>
                  <a:cubicBezTo>
                    <a:pt x="641" y="283"/>
                    <a:pt x="523" y="193"/>
                    <a:pt x="363" y="271"/>
                  </a:cubicBezTo>
                  <a:cubicBezTo>
                    <a:pt x="202" y="350"/>
                    <a:pt x="0" y="427"/>
                    <a:pt x="0" y="427"/>
                  </a:cubicBezTo>
                  <a:close/>
                </a:path>
              </a:pathLst>
            </a:custGeom>
            <a:gradFill rotWithShape="0">
              <a:gsLst>
                <a:gs pos="11000">
                  <a:schemeClr val="accent3"/>
                </a:gs>
                <a:gs pos="59000">
                  <a:schemeClr val="accent3">
                    <a:lumMod val="75000"/>
                  </a:schemeClr>
                </a:gs>
                <a:gs pos="100000">
                  <a:schemeClr val="accent3"/>
                </a:gs>
              </a:gsLst>
              <a:lin ang="18600000"/>
            </a:gra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sz="1600">
                <a:latin typeface="微软雅黑" panose="020B0503020204020204" pitchFamily="34" charset="-122"/>
                <a:ea typeface="微软雅黑" panose="020B0503020204020204" pitchFamily="34" charset="-122"/>
              </a:endParaRPr>
            </a:p>
          </p:txBody>
        </p:sp>
        <p:sp>
          <p:nvSpPr>
            <p:cNvPr id="12" name="Freeform 11"/>
            <p:cNvSpPr>
              <a:spLocks/>
            </p:cNvSpPr>
            <p:nvPr/>
          </p:nvSpPr>
          <p:spPr bwMode="auto">
            <a:xfrm>
              <a:off x="4727306" y="3553831"/>
              <a:ext cx="1106843" cy="1702236"/>
            </a:xfrm>
            <a:custGeom>
              <a:avLst/>
              <a:gdLst>
                <a:gd name="T0" fmla="*/ 0 w 421"/>
                <a:gd name="T1" fmla="*/ 0 h 646"/>
                <a:gd name="T2" fmla="*/ 688819 w 421"/>
                <a:gd name="T3" fmla="*/ 181818 h 646"/>
                <a:gd name="T4" fmla="*/ 1106843 w 421"/>
                <a:gd name="T5" fmla="*/ 516468 h 646"/>
                <a:gd name="T6" fmla="*/ 328635 w 421"/>
                <a:gd name="T7" fmla="*/ 1702236 h 646"/>
                <a:gd name="T8" fmla="*/ 381217 w 421"/>
                <a:gd name="T9" fmla="*/ 969695 h 646"/>
                <a:gd name="T10" fmla="*/ 0 w 421"/>
                <a:gd name="T11" fmla="*/ 0 h 64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1" h="646">
                  <a:moveTo>
                    <a:pt x="0" y="0"/>
                  </a:moveTo>
                  <a:cubicBezTo>
                    <a:pt x="0" y="0"/>
                    <a:pt x="184" y="40"/>
                    <a:pt x="262" y="69"/>
                  </a:cubicBezTo>
                  <a:cubicBezTo>
                    <a:pt x="339" y="98"/>
                    <a:pt x="417" y="128"/>
                    <a:pt x="421" y="196"/>
                  </a:cubicBezTo>
                  <a:cubicBezTo>
                    <a:pt x="125" y="646"/>
                    <a:pt x="125" y="646"/>
                    <a:pt x="125" y="646"/>
                  </a:cubicBezTo>
                  <a:cubicBezTo>
                    <a:pt x="125" y="646"/>
                    <a:pt x="219" y="531"/>
                    <a:pt x="145" y="368"/>
                  </a:cubicBezTo>
                  <a:cubicBezTo>
                    <a:pt x="71" y="205"/>
                    <a:pt x="0" y="0"/>
                    <a:pt x="0" y="0"/>
                  </a:cubicBezTo>
                  <a:close/>
                </a:path>
              </a:pathLst>
            </a:custGeom>
            <a:gradFill rotWithShape="0">
              <a:gsLst>
                <a:gs pos="0">
                  <a:schemeClr val="accent1"/>
                </a:gs>
                <a:gs pos="45000">
                  <a:schemeClr val="accent1">
                    <a:lumMod val="75000"/>
                  </a:schemeClr>
                </a:gs>
                <a:gs pos="70000">
                  <a:schemeClr val="accent1"/>
                </a:gs>
              </a:gsLst>
              <a:lin ang="13080000"/>
            </a:gra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sz="1600">
                <a:latin typeface="微软雅黑" panose="020B0503020204020204" pitchFamily="34" charset="-122"/>
                <a:ea typeface="微软雅黑" panose="020B0503020204020204" pitchFamily="34" charset="-122"/>
              </a:endParaRPr>
            </a:p>
          </p:txBody>
        </p:sp>
        <p:sp>
          <p:nvSpPr>
            <p:cNvPr id="13" name="Freeform 12"/>
            <p:cNvSpPr>
              <a:spLocks/>
            </p:cNvSpPr>
            <p:nvPr/>
          </p:nvSpPr>
          <p:spPr bwMode="auto">
            <a:xfrm>
              <a:off x="3062093" y="3604796"/>
              <a:ext cx="1709568" cy="1036268"/>
            </a:xfrm>
            <a:custGeom>
              <a:avLst/>
              <a:gdLst>
                <a:gd name="T0" fmla="*/ 1709568 w 652"/>
                <a:gd name="T1" fmla="*/ 0 h 407"/>
                <a:gd name="T2" fmla="*/ 1481451 w 652"/>
                <a:gd name="T3" fmla="*/ 651805 h 407"/>
                <a:gd name="T4" fmla="*/ 1119610 w 652"/>
                <a:gd name="T5" fmla="*/ 1033722 h 407"/>
                <a:gd name="T6" fmla="*/ 0 w 652"/>
                <a:gd name="T7" fmla="*/ 198597 h 407"/>
                <a:gd name="T8" fmla="*/ 723682 w 652"/>
                <a:gd name="T9" fmla="*/ 300441 h 407"/>
                <a:gd name="T10" fmla="*/ 1709568 w 652"/>
                <a:gd name="T11" fmla="*/ 0 h 40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52" h="407">
                  <a:moveTo>
                    <a:pt x="652" y="0"/>
                  </a:moveTo>
                  <a:cubicBezTo>
                    <a:pt x="652" y="0"/>
                    <a:pt x="600" y="181"/>
                    <a:pt x="565" y="256"/>
                  </a:cubicBezTo>
                  <a:cubicBezTo>
                    <a:pt x="530" y="331"/>
                    <a:pt x="496" y="407"/>
                    <a:pt x="427" y="406"/>
                  </a:cubicBezTo>
                  <a:cubicBezTo>
                    <a:pt x="0" y="78"/>
                    <a:pt x="0" y="78"/>
                    <a:pt x="0" y="78"/>
                  </a:cubicBezTo>
                  <a:cubicBezTo>
                    <a:pt x="0" y="78"/>
                    <a:pt x="108" y="180"/>
                    <a:pt x="276" y="118"/>
                  </a:cubicBezTo>
                  <a:cubicBezTo>
                    <a:pt x="443" y="56"/>
                    <a:pt x="652" y="0"/>
                    <a:pt x="652" y="0"/>
                  </a:cubicBezTo>
                  <a:close/>
                </a:path>
              </a:pathLst>
            </a:custGeom>
            <a:gradFill rotWithShape="0">
              <a:gsLst>
                <a:gs pos="0">
                  <a:srgbClr val="C00000"/>
                </a:gs>
                <a:gs pos="22000">
                  <a:schemeClr val="bg2"/>
                </a:gs>
                <a:gs pos="53999">
                  <a:srgbClr val="61121C"/>
                </a:gs>
                <a:gs pos="100000">
                  <a:schemeClr val="bg2"/>
                </a:gs>
              </a:gsLst>
              <a:lin ang="7800000"/>
            </a:gra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sz="1600">
                <a:latin typeface="微软雅黑" panose="020B0503020204020204" pitchFamily="34" charset="-122"/>
                <a:ea typeface="微软雅黑" panose="020B0503020204020204" pitchFamily="34" charset="-122"/>
              </a:endParaRPr>
            </a:p>
          </p:txBody>
        </p:sp>
        <p:sp>
          <p:nvSpPr>
            <p:cNvPr id="14" name="Freeform 13"/>
            <p:cNvSpPr>
              <a:spLocks/>
            </p:cNvSpPr>
            <p:nvPr/>
          </p:nvSpPr>
          <p:spPr bwMode="auto">
            <a:xfrm>
              <a:off x="3744833" y="1903450"/>
              <a:ext cx="1019280" cy="1723997"/>
            </a:xfrm>
            <a:custGeom>
              <a:avLst/>
              <a:gdLst>
                <a:gd name="T0" fmla="*/ 1019280 w 401"/>
                <a:gd name="T1" fmla="*/ 1723997 h 654"/>
                <a:gd name="T2" fmla="*/ 376193 w 401"/>
                <a:gd name="T3" fmla="*/ 1473569 h 654"/>
                <a:gd name="T4" fmla="*/ 5084 w 401"/>
                <a:gd name="T5" fmla="*/ 1099246 h 654"/>
                <a:gd name="T6" fmla="*/ 871853 w 401"/>
                <a:gd name="T7" fmla="*/ 0 h 654"/>
                <a:gd name="T8" fmla="*/ 747303 w 401"/>
                <a:gd name="T9" fmla="*/ 722286 h 654"/>
                <a:gd name="T10" fmla="*/ 1019280 w 401"/>
                <a:gd name="T11" fmla="*/ 1723997 h 6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1" h="654">
                  <a:moveTo>
                    <a:pt x="401" y="654"/>
                  </a:moveTo>
                  <a:cubicBezTo>
                    <a:pt x="401" y="654"/>
                    <a:pt x="222" y="596"/>
                    <a:pt x="148" y="559"/>
                  </a:cubicBezTo>
                  <a:cubicBezTo>
                    <a:pt x="74" y="522"/>
                    <a:pt x="0" y="485"/>
                    <a:pt x="2" y="417"/>
                  </a:cubicBezTo>
                  <a:cubicBezTo>
                    <a:pt x="343" y="0"/>
                    <a:pt x="343" y="0"/>
                    <a:pt x="343" y="0"/>
                  </a:cubicBezTo>
                  <a:cubicBezTo>
                    <a:pt x="343" y="0"/>
                    <a:pt x="238" y="105"/>
                    <a:pt x="294" y="274"/>
                  </a:cubicBezTo>
                  <a:cubicBezTo>
                    <a:pt x="351" y="444"/>
                    <a:pt x="401" y="654"/>
                    <a:pt x="401" y="654"/>
                  </a:cubicBezTo>
                  <a:close/>
                </a:path>
              </a:pathLst>
            </a:custGeom>
            <a:gradFill rotWithShape="0">
              <a:gsLst>
                <a:gs pos="0">
                  <a:schemeClr val="accent2"/>
                </a:gs>
                <a:gs pos="39999">
                  <a:schemeClr val="accent1"/>
                </a:gs>
                <a:gs pos="100000">
                  <a:schemeClr val="accent2"/>
                </a:gs>
              </a:gsLst>
              <a:lin ang="2880000"/>
            </a:gra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sz="1600">
                <a:latin typeface="微软雅黑" panose="020B0503020204020204" pitchFamily="34" charset="-122"/>
                <a:ea typeface="微软雅黑" panose="020B0503020204020204" pitchFamily="34" charset="-122"/>
              </a:endParaRPr>
            </a:p>
          </p:txBody>
        </p:sp>
        <p:sp>
          <p:nvSpPr>
            <p:cNvPr id="15" name="Freeform 14"/>
            <p:cNvSpPr>
              <a:spLocks/>
            </p:cNvSpPr>
            <p:nvPr/>
          </p:nvSpPr>
          <p:spPr bwMode="auto">
            <a:xfrm>
              <a:off x="4500069" y="3351625"/>
              <a:ext cx="506379" cy="507952"/>
            </a:xfrm>
            <a:custGeom>
              <a:avLst/>
              <a:gdLst>
                <a:gd name="T0" fmla="*/ 138 w 199"/>
                <a:gd name="T1" fmla="*/ 177 h 199"/>
                <a:gd name="T2" fmla="*/ 21 w 199"/>
                <a:gd name="T3" fmla="*/ 137 h 199"/>
                <a:gd name="T4" fmla="*/ 61 w 199"/>
                <a:gd name="T5" fmla="*/ 21 h 199"/>
                <a:gd name="T6" fmla="*/ 178 w 199"/>
                <a:gd name="T7" fmla="*/ 61 h 199"/>
                <a:gd name="T8" fmla="*/ 138 w 199"/>
                <a:gd name="T9" fmla="*/ 177 h 199"/>
              </a:gdLst>
              <a:ahLst/>
              <a:cxnLst>
                <a:cxn ang="0">
                  <a:pos x="T0" y="T1"/>
                </a:cxn>
                <a:cxn ang="0">
                  <a:pos x="T2" y="T3"/>
                </a:cxn>
                <a:cxn ang="0">
                  <a:pos x="T4" y="T5"/>
                </a:cxn>
                <a:cxn ang="0">
                  <a:pos x="T6" y="T7"/>
                </a:cxn>
                <a:cxn ang="0">
                  <a:pos x="T8" y="T9"/>
                </a:cxn>
              </a:cxnLst>
              <a:rect l="0" t="0" r="r" b="b"/>
              <a:pathLst>
                <a:path w="199" h="199">
                  <a:moveTo>
                    <a:pt x="138" y="177"/>
                  </a:moveTo>
                  <a:cubicBezTo>
                    <a:pt x="95" y="199"/>
                    <a:pt x="43" y="181"/>
                    <a:pt x="21" y="137"/>
                  </a:cubicBezTo>
                  <a:cubicBezTo>
                    <a:pt x="0" y="94"/>
                    <a:pt x="18" y="42"/>
                    <a:pt x="61" y="21"/>
                  </a:cubicBezTo>
                  <a:cubicBezTo>
                    <a:pt x="105" y="0"/>
                    <a:pt x="157" y="18"/>
                    <a:pt x="178" y="61"/>
                  </a:cubicBezTo>
                  <a:cubicBezTo>
                    <a:pt x="199" y="104"/>
                    <a:pt x="181" y="156"/>
                    <a:pt x="138" y="177"/>
                  </a:cubicBezTo>
                  <a:close/>
                </a:path>
              </a:pathLst>
            </a:custGeom>
            <a:gradFill flip="none" rotWithShape="1">
              <a:gsLst>
                <a:gs pos="0">
                  <a:srgbClr val="F39800"/>
                </a:gs>
                <a:gs pos="85000">
                  <a:srgbClr val="B63C17"/>
                </a:gs>
              </a:gsLst>
              <a:path path="shape">
                <a:fillToRect l="50000" t="50000" r="50000" b="50000"/>
              </a:path>
              <a:tileRect/>
            </a:gradFill>
            <a:ln>
              <a:noFill/>
            </a:ln>
          </p:spPr>
          <p:txBody>
            <a:bodyPr lIns="121920" tIns="60960" rIns="121920" bIns="60960"/>
            <a:lstStyle/>
            <a:p>
              <a:pPr eaLnBrk="1" hangingPunct="1">
                <a:defRPr/>
              </a:pPr>
              <a:endParaRPr lang="zh-CN" altLang="en-US" sz="1600">
                <a:solidFill>
                  <a:prstClr val="black"/>
                </a:solidFill>
                <a:latin typeface="微软雅黑" panose="020B0503020204020204" pitchFamily="34" charset="-122"/>
                <a:ea typeface="微软雅黑" panose="020B0503020204020204" pitchFamily="34" charset="-122"/>
              </a:endParaRPr>
            </a:p>
          </p:txBody>
        </p:sp>
        <p:sp>
          <p:nvSpPr>
            <p:cNvPr id="16" name="文本框 3"/>
            <p:cNvSpPr txBox="1">
              <a:spLocks noChangeArrowheads="1"/>
            </p:cNvSpPr>
            <p:nvPr/>
          </p:nvSpPr>
          <p:spPr bwMode="auto">
            <a:xfrm rot="20054926" flipH="1">
              <a:off x="4002169" y="2827613"/>
              <a:ext cx="733465" cy="591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en-US" altLang="zh-CN" sz="2400">
                  <a:solidFill>
                    <a:srgbClr val="F2F2F2"/>
                  </a:solidFill>
                  <a:latin typeface="微软雅黑" panose="020B0503020204020204" pitchFamily="34" charset="-122"/>
                  <a:ea typeface="微软雅黑" panose="020B0503020204020204" pitchFamily="34" charset="-122"/>
                </a:rPr>
                <a:t>01</a:t>
              </a:r>
              <a:endParaRPr lang="zh-CN" altLang="en-US" sz="2400">
                <a:solidFill>
                  <a:srgbClr val="F2F2F2"/>
                </a:solidFill>
                <a:latin typeface="微软雅黑" panose="020B0503020204020204" pitchFamily="34" charset="-122"/>
                <a:ea typeface="微软雅黑" panose="020B0503020204020204" pitchFamily="34" charset="-122"/>
              </a:endParaRPr>
            </a:p>
          </p:txBody>
        </p:sp>
        <p:sp>
          <p:nvSpPr>
            <p:cNvPr id="17" name="文本框 4"/>
            <p:cNvSpPr txBox="1">
              <a:spLocks noChangeArrowheads="1"/>
            </p:cNvSpPr>
            <p:nvPr/>
          </p:nvSpPr>
          <p:spPr bwMode="auto">
            <a:xfrm rot="2638511" flipH="1">
              <a:off x="4864847" y="2886226"/>
              <a:ext cx="733465" cy="591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en-US" altLang="zh-CN" sz="2400">
                  <a:solidFill>
                    <a:srgbClr val="F2F2F2"/>
                  </a:solidFill>
                  <a:latin typeface="微软雅黑" panose="020B0503020204020204" pitchFamily="34" charset="-122"/>
                  <a:ea typeface="微软雅黑" panose="020B0503020204020204" pitchFamily="34" charset="-122"/>
                </a:rPr>
                <a:t>02</a:t>
              </a:r>
              <a:endParaRPr lang="zh-CN" altLang="en-US" sz="2400">
                <a:solidFill>
                  <a:srgbClr val="F2F2F2"/>
                </a:solidFill>
                <a:latin typeface="微软雅黑" panose="020B0503020204020204" pitchFamily="34" charset="-122"/>
                <a:ea typeface="微软雅黑" panose="020B0503020204020204" pitchFamily="34" charset="-122"/>
              </a:endParaRPr>
            </a:p>
          </p:txBody>
        </p:sp>
        <p:sp>
          <p:nvSpPr>
            <p:cNvPr id="18" name="文本框 5"/>
            <p:cNvSpPr txBox="1">
              <a:spLocks noChangeArrowheads="1"/>
            </p:cNvSpPr>
            <p:nvPr/>
          </p:nvSpPr>
          <p:spPr bwMode="auto">
            <a:xfrm rot="7723110" flipH="1">
              <a:off x="4881895" y="3751601"/>
              <a:ext cx="733465" cy="591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en-US" altLang="zh-CN" sz="2400">
                  <a:solidFill>
                    <a:srgbClr val="F2F2F2"/>
                  </a:solidFill>
                  <a:latin typeface="微软雅黑" panose="020B0503020204020204" pitchFamily="34" charset="-122"/>
                  <a:ea typeface="微软雅黑" panose="020B0503020204020204" pitchFamily="34" charset="-122"/>
                </a:rPr>
                <a:t>03</a:t>
              </a:r>
              <a:endParaRPr lang="zh-CN" altLang="en-US" sz="2400">
                <a:solidFill>
                  <a:srgbClr val="F2F2F2"/>
                </a:solidFill>
                <a:latin typeface="微软雅黑" panose="020B0503020204020204" pitchFamily="34" charset="-122"/>
                <a:ea typeface="微软雅黑" panose="020B0503020204020204" pitchFamily="34" charset="-122"/>
              </a:endParaRPr>
            </a:p>
          </p:txBody>
        </p:sp>
        <p:sp>
          <p:nvSpPr>
            <p:cNvPr id="20" name="文本框 6"/>
            <p:cNvSpPr txBox="1">
              <a:spLocks noChangeArrowheads="1"/>
            </p:cNvSpPr>
            <p:nvPr/>
          </p:nvSpPr>
          <p:spPr bwMode="auto">
            <a:xfrm rot="13796400" flipH="1">
              <a:off x="3914938" y="3739916"/>
              <a:ext cx="733465" cy="591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en-US" altLang="zh-CN" sz="2400">
                  <a:solidFill>
                    <a:srgbClr val="F2F2F2"/>
                  </a:solidFill>
                  <a:latin typeface="微软雅黑" panose="020B0503020204020204" pitchFamily="34" charset="-122"/>
                  <a:ea typeface="微软雅黑" panose="020B0503020204020204" pitchFamily="34" charset="-122"/>
                </a:rPr>
                <a:t>04</a:t>
              </a:r>
              <a:endParaRPr lang="zh-CN" altLang="en-US" sz="2400">
                <a:solidFill>
                  <a:srgbClr val="F2F2F2"/>
                </a:solidFill>
                <a:latin typeface="微软雅黑" panose="020B0503020204020204" pitchFamily="34" charset="-122"/>
                <a:ea typeface="微软雅黑" panose="020B0503020204020204" pitchFamily="34" charset="-122"/>
              </a:endParaRPr>
            </a:p>
          </p:txBody>
        </p:sp>
        <p:sp>
          <p:nvSpPr>
            <p:cNvPr id="21" name="文本框 7"/>
            <p:cNvSpPr txBox="1">
              <a:spLocks noChangeArrowheads="1"/>
            </p:cNvSpPr>
            <p:nvPr/>
          </p:nvSpPr>
          <p:spPr bwMode="auto">
            <a:xfrm rot="18741522">
              <a:off x="4394940" y="2013792"/>
              <a:ext cx="1409153" cy="35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200" dirty="0" smtClean="0">
                  <a:solidFill>
                    <a:srgbClr val="F2F2F2"/>
                  </a:solidFill>
                  <a:latin typeface="微软雅黑" panose="020B0503020204020204" pitchFamily="34" charset="-122"/>
                  <a:ea typeface="微软雅黑" panose="020B0503020204020204" pitchFamily="34" charset="-122"/>
                </a:rPr>
                <a:t>填加相关</a:t>
              </a:r>
              <a:r>
                <a:rPr lang="zh-CN" altLang="en-US" sz="1200" dirty="0">
                  <a:solidFill>
                    <a:srgbClr val="F2F2F2"/>
                  </a:solidFill>
                  <a:latin typeface="微软雅黑" panose="020B0503020204020204" pitchFamily="34" charset="-122"/>
                  <a:ea typeface="微软雅黑" panose="020B0503020204020204" pitchFamily="34" charset="-122"/>
                </a:rPr>
                <a:t>内容。</a:t>
              </a:r>
            </a:p>
          </p:txBody>
        </p:sp>
        <p:sp>
          <p:nvSpPr>
            <p:cNvPr id="22" name="文本框 8"/>
            <p:cNvSpPr txBox="1">
              <a:spLocks noChangeArrowheads="1"/>
            </p:cNvSpPr>
            <p:nvPr/>
          </p:nvSpPr>
          <p:spPr bwMode="auto">
            <a:xfrm rot="1715377">
              <a:off x="5454984" y="3572109"/>
              <a:ext cx="1409153" cy="355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zh-CN" altLang="en-US" sz="1200" dirty="0">
                  <a:solidFill>
                    <a:srgbClr val="F2F2F2"/>
                  </a:solidFill>
                  <a:latin typeface="微软雅黑" panose="020B0503020204020204" pitchFamily="34" charset="-122"/>
                  <a:ea typeface="微软雅黑" panose="020B0503020204020204" pitchFamily="34" charset="-122"/>
                </a:rPr>
                <a:t>填加相关内容。</a:t>
              </a:r>
            </a:p>
          </p:txBody>
        </p:sp>
        <p:sp>
          <p:nvSpPr>
            <p:cNvPr id="23" name="文本框 9"/>
            <p:cNvSpPr txBox="1">
              <a:spLocks noChangeArrowheads="1"/>
            </p:cNvSpPr>
            <p:nvPr/>
          </p:nvSpPr>
          <p:spPr bwMode="auto">
            <a:xfrm rot="7259512">
              <a:off x="3820425" y="4820791"/>
              <a:ext cx="1409153" cy="35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zh-CN" altLang="en-US" sz="1200" dirty="0">
                  <a:solidFill>
                    <a:srgbClr val="F2F2F2"/>
                  </a:solidFill>
                  <a:latin typeface="微软雅黑" panose="020B0503020204020204" pitchFamily="34" charset="-122"/>
                  <a:ea typeface="微软雅黑" panose="020B0503020204020204" pitchFamily="34" charset="-122"/>
                </a:rPr>
                <a:t>填加相关内容。</a:t>
              </a:r>
            </a:p>
          </p:txBody>
        </p:sp>
        <p:sp>
          <p:nvSpPr>
            <p:cNvPr id="24" name="文本框 10"/>
            <p:cNvSpPr txBox="1">
              <a:spLocks noChangeArrowheads="1"/>
            </p:cNvSpPr>
            <p:nvPr/>
          </p:nvSpPr>
          <p:spPr bwMode="auto">
            <a:xfrm rot="12883426">
              <a:off x="2740109" y="3174270"/>
              <a:ext cx="1409153" cy="355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zh-CN" altLang="en-US" sz="1200" dirty="0">
                  <a:solidFill>
                    <a:srgbClr val="F2F2F2"/>
                  </a:solidFill>
                  <a:latin typeface="微软雅黑" panose="020B0503020204020204" pitchFamily="34" charset="-122"/>
                  <a:ea typeface="微软雅黑" panose="020B0503020204020204" pitchFamily="34" charset="-122"/>
                </a:rPr>
                <a:t>填加相关内容。</a:t>
              </a:r>
            </a:p>
          </p:txBody>
        </p:sp>
      </p:grpSp>
      <p:sp>
        <p:nvSpPr>
          <p:cNvPr id="25" name="TextBox 24"/>
          <p:cNvSpPr txBox="1"/>
          <p:nvPr/>
        </p:nvSpPr>
        <p:spPr>
          <a:xfrm>
            <a:off x="5529399" y="1364655"/>
            <a:ext cx="3214202" cy="719593"/>
          </a:xfrm>
          <a:prstGeom prst="rect">
            <a:avLst/>
          </a:prstGeom>
          <a:noFill/>
        </p:spPr>
        <p:txBody>
          <a:bodyPr wrap="square" lIns="72556" tIns="36277" rIns="72556" bIns="36277" rtlCol="0">
            <a:spAutoFit/>
          </a:bodyPr>
          <a:lstStyle/>
          <a:p>
            <a:pPr>
              <a:lnSpc>
                <a:spcPct val="150000"/>
              </a:lnSpc>
            </a:pPr>
            <a:r>
              <a:rPr lang="zh-CN" altLang="en-US" sz="1400" dirty="0" smtClean="0">
                <a:solidFill>
                  <a:schemeClr val="accent6"/>
                </a:solidFill>
                <a:latin typeface="微软雅黑" panose="020B0503020204020204" pitchFamily="34" charset="-122"/>
                <a:ea typeface="微软雅黑" panose="020B0503020204020204" pitchFamily="34" charset="-122"/>
              </a:rPr>
              <a:t>请输入您的文字</a:t>
            </a:r>
            <a:r>
              <a:rPr lang="zh-CN" altLang="en-US" sz="1400" dirty="0">
                <a:solidFill>
                  <a:schemeClr val="accent6"/>
                </a:solidFill>
                <a:latin typeface="微软雅黑" panose="020B0503020204020204" pitchFamily="34" charset="-122"/>
                <a:ea typeface="微软雅黑" panose="020B0503020204020204" pitchFamily="34" charset="-122"/>
              </a:rPr>
              <a:t>请输入您的</a:t>
            </a:r>
            <a:r>
              <a:rPr lang="zh-CN" altLang="en-US" sz="1400" dirty="0" smtClean="0">
                <a:solidFill>
                  <a:schemeClr val="accent6"/>
                </a:solidFill>
                <a:latin typeface="微软雅黑" panose="020B0503020204020204" pitchFamily="34" charset="-122"/>
                <a:ea typeface="微软雅黑" panose="020B0503020204020204" pitchFamily="34" charset="-122"/>
              </a:rPr>
              <a:t>文字</a:t>
            </a:r>
            <a:endParaRPr lang="en-US" altLang="zh-CN" sz="1400" dirty="0" smtClean="0">
              <a:solidFill>
                <a:schemeClr val="accent6"/>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accent6"/>
                </a:solidFill>
                <a:latin typeface="微软雅黑" panose="020B0503020204020204" pitchFamily="34" charset="-122"/>
                <a:ea typeface="微软雅黑" panose="020B0503020204020204" pitchFamily="34" charset="-122"/>
              </a:rPr>
              <a:t>请输入您的</a:t>
            </a:r>
            <a:r>
              <a:rPr lang="zh-CN" altLang="en-US" sz="1400" dirty="0" smtClean="0">
                <a:solidFill>
                  <a:schemeClr val="accent6"/>
                </a:solidFill>
                <a:latin typeface="微软雅黑" panose="020B0503020204020204" pitchFamily="34" charset="-122"/>
                <a:ea typeface="微软雅黑" panose="020B0503020204020204" pitchFamily="34" charset="-122"/>
              </a:rPr>
              <a:t>文字</a:t>
            </a:r>
            <a:r>
              <a:rPr lang="zh-CN" altLang="en-US" sz="1400" dirty="0">
                <a:solidFill>
                  <a:schemeClr val="accent6"/>
                </a:solidFill>
                <a:latin typeface="微软雅黑" panose="020B0503020204020204" pitchFamily="34" charset="-122"/>
                <a:ea typeface="微软雅黑" panose="020B0503020204020204" pitchFamily="34" charset="-122"/>
              </a:rPr>
              <a:t>请输入您的</a:t>
            </a:r>
            <a:r>
              <a:rPr lang="zh-CN" altLang="en-US" sz="1400" dirty="0" smtClean="0">
                <a:solidFill>
                  <a:schemeClr val="accent6"/>
                </a:solidFill>
                <a:latin typeface="微软雅黑" panose="020B0503020204020204" pitchFamily="34" charset="-122"/>
                <a:ea typeface="微软雅黑" panose="020B0503020204020204" pitchFamily="34" charset="-122"/>
              </a:rPr>
              <a:t>文字</a:t>
            </a:r>
            <a:endParaRPr lang="zh-CN" altLang="en-US" sz="1400" dirty="0">
              <a:solidFill>
                <a:schemeClr val="accent6"/>
              </a:solidFill>
              <a:latin typeface="微软雅黑" panose="020B0503020204020204" pitchFamily="34" charset="-122"/>
              <a:ea typeface="微软雅黑" panose="020B0503020204020204" pitchFamily="34" charset="-122"/>
            </a:endParaRPr>
          </a:p>
        </p:txBody>
      </p:sp>
      <p:grpSp>
        <p:nvGrpSpPr>
          <p:cNvPr id="26" name="组合 25"/>
          <p:cNvGrpSpPr/>
          <p:nvPr/>
        </p:nvGrpSpPr>
        <p:grpSpPr>
          <a:xfrm>
            <a:off x="4572003" y="1364658"/>
            <a:ext cx="766864" cy="757641"/>
            <a:chOff x="6409426" y="1173624"/>
            <a:chExt cx="962086" cy="962084"/>
          </a:xfrm>
          <a:solidFill>
            <a:schemeClr val="bg2"/>
          </a:solidFill>
          <a:effectLst>
            <a:outerShdw blurRad="76200" dist="25400" dir="2700000" algn="tl" rotWithShape="0">
              <a:prstClr val="black">
                <a:alpha val="46000"/>
              </a:prstClr>
            </a:outerShdw>
          </a:effectLst>
        </p:grpSpPr>
        <p:sp>
          <p:nvSpPr>
            <p:cNvPr id="27" name="椭圆 26"/>
            <p:cNvSpPr/>
            <p:nvPr/>
          </p:nvSpPr>
          <p:spPr bwMode="auto">
            <a:xfrm>
              <a:off x="6409426" y="1173624"/>
              <a:ext cx="962086" cy="962084"/>
            </a:xfrm>
            <a:prstGeom prst="ellipse">
              <a:avLst/>
            </a:prstGeom>
            <a:solidFill>
              <a:schemeClr val="accent2"/>
            </a:solidFill>
            <a:ln w="57150">
              <a:solidFill>
                <a:schemeClr val="bg1"/>
              </a:solid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sz="1600">
                <a:latin typeface="微软雅黑" panose="020B0503020204020204" pitchFamily="34" charset="-122"/>
                <a:ea typeface="微软雅黑" panose="020B0503020204020204" pitchFamily="34" charset="-122"/>
              </a:endParaRPr>
            </a:p>
          </p:txBody>
        </p:sp>
        <p:sp>
          <p:nvSpPr>
            <p:cNvPr id="28" name="TextBox 27"/>
            <p:cNvSpPr txBox="1"/>
            <p:nvPr/>
          </p:nvSpPr>
          <p:spPr>
            <a:xfrm>
              <a:off x="6653352" y="1318965"/>
              <a:ext cx="509206" cy="664406"/>
            </a:xfrm>
            <a:prstGeom prst="rect">
              <a:avLst/>
            </a:prstGeom>
            <a:noFill/>
          </p:spPr>
          <p:txBody>
            <a:bodyPr wrap="none" rtlCol="0">
              <a:spAutoFit/>
            </a:bodyPr>
            <a:lstStyle/>
            <a:p>
              <a:r>
                <a:rPr lang="en-US" altLang="zh-CN" sz="2800" b="1" dirty="0">
                  <a:solidFill>
                    <a:srgbClr val="F8F8F8"/>
                  </a:solidFill>
                  <a:latin typeface="微软雅黑" panose="020B0503020204020204" pitchFamily="34" charset="-122"/>
                  <a:ea typeface="微软雅黑" panose="020B0503020204020204" pitchFamily="34" charset="-122"/>
                </a:rPr>
                <a:t>1</a:t>
              </a:r>
              <a:endParaRPr lang="zh-CN" altLang="en-US" sz="2800" b="1" dirty="0">
                <a:solidFill>
                  <a:srgbClr val="F8F8F8"/>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4572003" y="2326419"/>
            <a:ext cx="766864" cy="757641"/>
            <a:chOff x="6409426" y="2394908"/>
            <a:chExt cx="962086" cy="962084"/>
          </a:xfrm>
          <a:solidFill>
            <a:schemeClr val="accent1"/>
          </a:solidFill>
          <a:effectLst>
            <a:outerShdw blurRad="76200" dist="25400" dir="2700000" algn="tl" rotWithShape="0">
              <a:prstClr val="black">
                <a:alpha val="46000"/>
              </a:prstClr>
            </a:outerShdw>
          </a:effectLst>
        </p:grpSpPr>
        <p:sp>
          <p:nvSpPr>
            <p:cNvPr id="30" name="椭圆 29"/>
            <p:cNvSpPr/>
            <p:nvPr/>
          </p:nvSpPr>
          <p:spPr bwMode="auto">
            <a:xfrm>
              <a:off x="6409426" y="2394908"/>
              <a:ext cx="962086" cy="962084"/>
            </a:xfrm>
            <a:prstGeom prst="ellipse">
              <a:avLst/>
            </a:prstGeom>
            <a:solidFill>
              <a:schemeClr val="accent3"/>
            </a:solidFill>
            <a:ln w="57150">
              <a:solidFill>
                <a:schemeClr val="bg1"/>
              </a:solid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sz="1600">
                <a:latin typeface="微软雅黑" panose="020B0503020204020204" pitchFamily="34" charset="-122"/>
                <a:ea typeface="微软雅黑" panose="020B0503020204020204" pitchFamily="34" charset="-122"/>
              </a:endParaRPr>
            </a:p>
          </p:txBody>
        </p:sp>
        <p:sp>
          <p:nvSpPr>
            <p:cNvPr id="31" name="TextBox 30"/>
            <p:cNvSpPr txBox="1"/>
            <p:nvPr/>
          </p:nvSpPr>
          <p:spPr>
            <a:xfrm>
              <a:off x="6635866" y="2536282"/>
              <a:ext cx="509206" cy="664406"/>
            </a:xfrm>
            <a:prstGeom prst="rect">
              <a:avLst/>
            </a:prstGeom>
            <a:noFill/>
          </p:spPr>
          <p:txBody>
            <a:bodyPr wrap="none" rtlCol="0">
              <a:spAutoFit/>
            </a:bodyPr>
            <a:lstStyle>
              <a:defPPr>
                <a:defRPr lang="zh-CN"/>
              </a:defPPr>
              <a:lvl1pPr>
                <a:defRPr sz="2800" b="1">
                  <a:solidFill>
                    <a:srgbClr val="F8F8F8"/>
                  </a:solidFill>
                  <a:latin typeface="+mj-ea"/>
                  <a:ea typeface="+mj-ea"/>
                </a:defRPr>
              </a:lvl1pPr>
            </a:lstStyle>
            <a:p>
              <a:r>
                <a:rPr lang="en-US" altLang="zh-CN" dirty="0">
                  <a:latin typeface="微软雅黑" panose="020B0503020204020204" pitchFamily="34" charset="-122"/>
                  <a:ea typeface="微软雅黑" panose="020B0503020204020204" pitchFamily="34" charset="-122"/>
                </a:rPr>
                <a:t>2</a:t>
              </a:r>
              <a:endParaRPr lang="zh-CN" altLang="en-US" dirty="0">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4572000" y="3250310"/>
            <a:ext cx="766864" cy="757641"/>
            <a:chOff x="6409429" y="3568104"/>
            <a:chExt cx="962087" cy="962084"/>
          </a:xfrm>
          <a:solidFill>
            <a:schemeClr val="accent2"/>
          </a:solidFill>
          <a:effectLst>
            <a:outerShdw blurRad="76200" dist="25400" dir="2700000" algn="tl" rotWithShape="0">
              <a:prstClr val="black">
                <a:alpha val="46000"/>
              </a:prstClr>
            </a:outerShdw>
          </a:effectLst>
        </p:grpSpPr>
        <p:sp>
          <p:nvSpPr>
            <p:cNvPr id="33" name="椭圆 32"/>
            <p:cNvSpPr/>
            <p:nvPr/>
          </p:nvSpPr>
          <p:spPr bwMode="auto">
            <a:xfrm>
              <a:off x="6409429" y="3568104"/>
              <a:ext cx="962087" cy="962084"/>
            </a:xfrm>
            <a:prstGeom prst="ellipse">
              <a:avLst/>
            </a:prstGeom>
            <a:solidFill>
              <a:schemeClr val="accent1"/>
            </a:solidFill>
            <a:ln w="57150">
              <a:solidFill>
                <a:schemeClr val="bg1"/>
              </a:solid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sz="1600">
                <a:latin typeface="微软雅黑" panose="020B0503020204020204" pitchFamily="34" charset="-122"/>
                <a:ea typeface="微软雅黑" panose="020B0503020204020204" pitchFamily="34" charset="-122"/>
              </a:endParaRPr>
            </a:p>
          </p:txBody>
        </p:sp>
        <p:sp>
          <p:nvSpPr>
            <p:cNvPr id="34" name="TextBox 33"/>
            <p:cNvSpPr txBox="1"/>
            <p:nvPr/>
          </p:nvSpPr>
          <p:spPr>
            <a:xfrm>
              <a:off x="6653359" y="3716942"/>
              <a:ext cx="509206" cy="664406"/>
            </a:xfrm>
            <a:prstGeom prst="rect">
              <a:avLst/>
            </a:prstGeom>
            <a:noFill/>
          </p:spPr>
          <p:txBody>
            <a:bodyPr wrap="none" rtlCol="0">
              <a:spAutoFit/>
            </a:bodyPr>
            <a:lstStyle>
              <a:defPPr>
                <a:defRPr lang="zh-CN"/>
              </a:defPPr>
              <a:lvl1pPr>
                <a:defRPr sz="2800" b="1">
                  <a:solidFill>
                    <a:srgbClr val="F8F8F8"/>
                  </a:solidFill>
                  <a:latin typeface="+mj-ea"/>
                  <a:ea typeface="+mj-ea"/>
                </a:defRPr>
              </a:lvl1pPr>
            </a:lstStyle>
            <a:p>
              <a:r>
                <a:rPr lang="en-US" altLang="zh-CN" dirty="0">
                  <a:latin typeface="微软雅黑" panose="020B0503020204020204" pitchFamily="34" charset="-122"/>
                  <a:ea typeface="微软雅黑" panose="020B0503020204020204" pitchFamily="34" charset="-122"/>
                </a:rPr>
                <a:t>3</a:t>
              </a:r>
              <a:endParaRPr lang="zh-CN" altLang="en-US" dirty="0">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4572003" y="4274891"/>
            <a:ext cx="766864" cy="757641"/>
            <a:chOff x="6409426" y="4869160"/>
            <a:chExt cx="962086" cy="962084"/>
          </a:xfrm>
          <a:solidFill>
            <a:srgbClr val="7030A0"/>
          </a:solidFill>
          <a:effectLst>
            <a:outerShdw blurRad="76200" dist="25400" dir="2700000" algn="tl" rotWithShape="0">
              <a:prstClr val="black">
                <a:alpha val="46000"/>
              </a:prstClr>
            </a:outerShdw>
          </a:effectLst>
        </p:grpSpPr>
        <p:sp>
          <p:nvSpPr>
            <p:cNvPr id="36" name="椭圆 35"/>
            <p:cNvSpPr/>
            <p:nvPr/>
          </p:nvSpPr>
          <p:spPr bwMode="auto">
            <a:xfrm>
              <a:off x="6409426" y="4869160"/>
              <a:ext cx="962086" cy="962084"/>
            </a:xfrm>
            <a:prstGeom prst="ellipse">
              <a:avLst/>
            </a:prstGeom>
            <a:solidFill>
              <a:schemeClr val="bg2"/>
            </a:solidFill>
            <a:ln w="57150">
              <a:solidFill>
                <a:schemeClr val="bg1"/>
              </a:solid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sz="1600">
                <a:latin typeface="微软雅黑" panose="020B0503020204020204" pitchFamily="34" charset="-122"/>
                <a:ea typeface="微软雅黑" panose="020B0503020204020204" pitchFamily="34" charset="-122"/>
              </a:endParaRPr>
            </a:p>
          </p:txBody>
        </p:sp>
        <p:sp>
          <p:nvSpPr>
            <p:cNvPr id="37" name="TextBox 36"/>
            <p:cNvSpPr txBox="1"/>
            <p:nvPr/>
          </p:nvSpPr>
          <p:spPr>
            <a:xfrm>
              <a:off x="6616829" y="5005505"/>
              <a:ext cx="509206" cy="664406"/>
            </a:xfrm>
            <a:prstGeom prst="rect">
              <a:avLst/>
            </a:prstGeom>
            <a:noFill/>
          </p:spPr>
          <p:txBody>
            <a:bodyPr wrap="none" rtlCol="0">
              <a:spAutoFit/>
            </a:bodyPr>
            <a:lstStyle>
              <a:defPPr>
                <a:defRPr lang="zh-CN"/>
              </a:defPPr>
              <a:lvl1pPr>
                <a:defRPr sz="2800" b="1">
                  <a:solidFill>
                    <a:srgbClr val="F8F8F8"/>
                  </a:solidFill>
                  <a:latin typeface="+mj-ea"/>
                  <a:ea typeface="+mj-ea"/>
                </a:defRPr>
              </a:lvl1pPr>
            </a:lstStyle>
            <a:p>
              <a:r>
                <a:rPr lang="en-US" altLang="zh-CN" dirty="0">
                  <a:latin typeface="微软雅黑" panose="020B0503020204020204" pitchFamily="34" charset="-122"/>
                  <a:ea typeface="微软雅黑" panose="020B0503020204020204" pitchFamily="34" charset="-122"/>
                </a:rPr>
                <a:t>4</a:t>
              </a:r>
              <a:endParaRPr lang="zh-CN" altLang="en-US" dirty="0">
                <a:latin typeface="微软雅黑" panose="020B0503020204020204" pitchFamily="34" charset="-122"/>
                <a:ea typeface="微软雅黑" panose="020B0503020204020204" pitchFamily="34" charset="-122"/>
              </a:endParaRPr>
            </a:p>
          </p:txBody>
        </p:sp>
      </p:grpSp>
      <p:sp>
        <p:nvSpPr>
          <p:cNvPr id="38" name="TextBox 37"/>
          <p:cNvSpPr txBox="1"/>
          <p:nvPr/>
        </p:nvSpPr>
        <p:spPr>
          <a:xfrm>
            <a:off x="5529399" y="2342133"/>
            <a:ext cx="3214202" cy="719593"/>
          </a:xfrm>
          <a:prstGeom prst="rect">
            <a:avLst/>
          </a:prstGeom>
          <a:noFill/>
        </p:spPr>
        <p:txBody>
          <a:bodyPr wrap="square" lIns="72556" tIns="36277" rIns="72556" bIns="36277" rtlCol="0">
            <a:spAutoFit/>
          </a:bodyPr>
          <a:lstStyle/>
          <a:p>
            <a:pPr>
              <a:lnSpc>
                <a:spcPct val="150000"/>
              </a:lnSpc>
            </a:pPr>
            <a:r>
              <a:rPr lang="zh-CN" altLang="en-US" sz="1400" dirty="0" smtClean="0">
                <a:solidFill>
                  <a:schemeClr val="accent6"/>
                </a:solidFill>
                <a:latin typeface="微软雅黑" panose="020B0503020204020204" pitchFamily="34" charset="-122"/>
                <a:ea typeface="微软雅黑" panose="020B0503020204020204" pitchFamily="34" charset="-122"/>
              </a:rPr>
              <a:t>请输入您的文字</a:t>
            </a:r>
            <a:r>
              <a:rPr lang="zh-CN" altLang="en-US" sz="1400" dirty="0">
                <a:solidFill>
                  <a:schemeClr val="accent6"/>
                </a:solidFill>
                <a:latin typeface="微软雅黑" panose="020B0503020204020204" pitchFamily="34" charset="-122"/>
                <a:ea typeface="微软雅黑" panose="020B0503020204020204" pitchFamily="34" charset="-122"/>
              </a:rPr>
              <a:t>请输入您的</a:t>
            </a:r>
            <a:r>
              <a:rPr lang="zh-CN" altLang="en-US" sz="1400" dirty="0" smtClean="0">
                <a:solidFill>
                  <a:schemeClr val="accent6"/>
                </a:solidFill>
                <a:latin typeface="微软雅黑" panose="020B0503020204020204" pitchFamily="34" charset="-122"/>
                <a:ea typeface="微软雅黑" panose="020B0503020204020204" pitchFamily="34" charset="-122"/>
              </a:rPr>
              <a:t>文字</a:t>
            </a:r>
            <a:endParaRPr lang="en-US" altLang="zh-CN" sz="1400" dirty="0" smtClean="0">
              <a:solidFill>
                <a:schemeClr val="accent6"/>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accent6"/>
                </a:solidFill>
                <a:latin typeface="微软雅黑" panose="020B0503020204020204" pitchFamily="34" charset="-122"/>
                <a:ea typeface="微软雅黑" panose="020B0503020204020204" pitchFamily="34" charset="-122"/>
              </a:rPr>
              <a:t>请输入您的</a:t>
            </a:r>
            <a:r>
              <a:rPr lang="zh-CN" altLang="en-US" sz="1400" dirty="0" smtClean="0">
                <a:solidFill>
                  <a:schemeClr val="accent6"/>
                </a:solidFill>
                <a:latin typeface="微软雅黑" panose="020B0503020204020204" pitchFamily="34" charset="-122"/>
                <a:ea typeface="微软雅黑" panose="020B0503020204020204" pitchFamily="34" charset="-122"/>
              </a:rPr>
              <a:t>文字</a:t>
            </a:r>
            <a:r>
              <a:rPr lang="zh-CN" altLang="en-US" sz="1400" dirty="0">
                <a:solidFill>
                  <a:schemeClr val="accent6"/>
                </a:solidFill>
                <a:latin typeface="微软雅黑" panose="020B0503020204020204" pitchFamily="34" charset="-122"/>
                <a:ea typeface="微软雅黑" panose="020B0503020204020204" pitchFamily="34" charset="-122"/>
              </a:rPr>
              <a:t>请输入您的</a:t>
            </a:r>
            <a:r>
              <a:rPr lang="zh-CN" altLang="en-US" sz="1400" dirty="0" smtClean="0">
                <a:solidFill>
                  <a:schemeClr val="accent6"/>
                </a:solidFill>
                <a:latin typeface="微软雅黑" panose="020B0503020204020204" pitchFamily="34" charset="-122"/>
                <a:ea typeface="微软雅黑" panose="020B0503020204020204" pitchFamily="34" charset="-122"/>
              </a:rPr>
              <a:t>文字</a:t>
            </a:r>
            <a:endParaRPr lang="zh-CN" altLang="en-US" sz="1400" dirty="0">
              <a:solidFill>
                <a:schemeClr val="accent6"/>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5529399" y="3278237"/>
            <a:ext cx="3214202" cy="719593"/>
          </a:xfrm>
          <a:prstGeom prst="rect">
            <a:avLst/>
          </a:prstGeom>
          <a:noFill/>
        </p:spPr>
        <p:txBody>
          <a:bodyPr wrap="square" lIns="72556" tIns="36277" rIns="72556" bIns="36277" rtlCol="0">
            <a:spAutoFit/>
          </a:bodyPr>
          <a:lstStyle/>
          <a:p>
            <a:pPr>
              <a:lnSpc>
                <a:spcPct val="150000"/>
              </a:lnSpc>
            </a:pPr>
            <a:r>
              <a:rPr lang="zh-CN" altLang="en-US" sz="1400" dirty="0" smtClean="0">
                <a:solidFill>
                  <a:schemeClr val="accent6"/>
                </a:solidFill>
                <a:latin typeface="微软雅黑" panose="020B0503020204020204" pitchFamily="34" charset="-122"/>
                <a:ea typeface="微软雅黑" panose="020B0503020204020204" pitchFamily="34" charset="-122"/>
              </a:rPr>
              <a:t>请输入您的文字</a:t>
            </a:r>
            <a:r>
              <a:rPr lang="zh-CN" altLang="en-US" sz="1400" dirty="0">
                <a:solidFill>
                  <a:schemeClr val="accent6"/>
                </a:solidFill>
                <a:latin typeface="微软雅黑" panose="020B0503020204020204" pitchFamily="34" charset="-122"/>
                <a:ea typeface="微软雅黑" panose="020B0503020204020204" pitchFamily="34" charset="-122"/>
              </a:rPr>
              <a:t>请输入您的</a:t>
            </a:r>
            <a:r>
              <a:rPr lang="zh-CN" altLang="en-US" sz="1400" dirty="0" smtClean="0">
                <a:solidFill>
                  <a:schemeClr val="accent6"/>
                </a:solidFill>
                <a:latin typeface="微软雅黑" panose="020B0503020204020204" pitchFamily="34" charset="-122"/>
                <a:ea typeface="微软雅黑" panose="020B0503020204020204" pitchFamily="34" charset="-122"/>
              </a:rPr>
              <a:t>文字</a:t>
            </a:r>
            <a:endParaRPr lang="en-US" altLang="zh-CN" sz="1400" dirty="0" smtClean="0">
              <a:solidFill>
                <a:schemeClr val="accent6"/>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accent6"/>
                </a:solidFill>
                <a:latin typeface="微软雅黑" panose="020B0503020204020204" pitchFamily="34" charset="-122"/>
                <a:ea typeface="微软雅黑" panose="020B0503020204020204" pitchFamily="34" charset="-122"/>
              </a:rPr>
              <a:t>请输入您的</a:t>
            </a:r>
            <a:r>
              <a:rPr lang="zh-CN" altLang="en-US" sz="1400" dirty="0" smtClean="0">
                <a:solidFill>
                  <a:schemeClr val="accent6"/>
                </a:solidFill>
                <a:latin typeface="微软雅黑" panose="020B0503020204020204" pitchFamily="34" charset="-122"/>
                <a:ea typeface="微软雅黑" panose="020B0503020204020204" pitchFamily="34" charset="-122"/>
              </a:rPr>
              <a:t>文字</a:t>
            </a:r>
            <a:r>
              <a:rPr lang="zh-CN" altLang="en-US" sz="1400" dirty="0">
                <a:solidFill>
                  <a:schemeClr val="accent6"/>
                </a:solidFill>
                <a:latin typeface="微软雅黑" panose="020B0503020204020204" pitchFamily="34" charset="-122"/>
                <a:ea typeface="微软雅黑" panose="020B0503020204020204" pitchFamily="34" charset="-122"/>
              </a:rPr>
              <a:t>请输入您的</a:t>
            </a:r>
            <a:r>
              <a:rPr lang="zh-CN" altLang="en-US" sz="1400" dirty="0" smtClean="0">
                <a:solidFill>
                  <a:schemeClr val="accent6"/>
                </a:solidFill>
                <a:latin typeface="微软雅黑" panose="020B0503020204020204" pitchFamily="34" charset="-122"/>
                <a:ea typeface="微软雅黑" panose="020B0503020204020204" pitchFamily="34" charset="-122"/>
              </a:rPr>
              <a:t>文字</a:t>
            </a:r>
            <a:endParaRPr lang="zh-CN" altLang="en-US" sz="1400" dirty="0">
              <a:solidFill>
                <a:schemeClr val="accent6"/>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5529399" y="4324923"/>
            <a:ext cx="3214202" cy="719593"/>
          </a:xfrm>
          <a:prstGeom prst="rect">
            <a:avLst/>
          </a:prstGeom>
          <a:noFill/>
        </p:spPr>
        <p:txBody>
          <a:bodyPr wrap="square" lIns="72556" tIns="36277" rIns="72556" bIns="36277" rtlCol="0">
            <a:spAutoFit/>
          </a:bodyPr>
          <a:lstStyle/>
          <a:p>
            <a:pPr>
              <a:lnSpc>
                <a:spcPct val="150000"/>
              </a:lnSpc>
            </a:pPr>
            <a:r>
              <a:rPr lang="zh-CN" altLang="en-US" sz="1400" dirty="0" smtClean="0">
                <a:solidFill>
                  <a:schemeClr val="accent6"/>
                </a:solidFill>
                <a:latin typeface="微软雅黑" panose="020B0503020204020204" pitchFamily="34" charset="-122"/>
                <a:ea typeface="微软雅黑" panose="020B0503020204020204" pitchFamily="34" charset="-122"/>
              </a:rPr>
              <a:t>请输入您的文字</a:t>
            </a:r>
            <a:r>
              <a:rPr lang="zh-CN" altLang="en-US" sz="1400" dirty="0">
                <a:solidFill>
                  <a:schemeClr val="accent6"/>
                </a:solidFill>
                <a:latin typeface="微软雅黑" panose="020B0503020204020204" pitchFamily="34" charset="-122"/>
                <a:ea typeface="微软雅黑" panose="020B0503020204020204" pitchFamily="34" charset="-122"/>
              </a:rPr>
              <a:t>请输入您的</a:t>
            </a:r>
            <a:r>
              <a:rPr lang="zh-CN" altLang="en-US" sz="1400" dirty="0" smtClean="0">
                <a:solidFill>
                  <a:schemeClr val="accent6"/>
                </a:solidFill>
                <a:latin typeface="微软雅黑" panose="020B0503020204020204" pitchFamily="34" charset="-122"/>
                <a:ea typeface="微软雅黑" panose="020B0503020204020204" pitchFamily="34" charset="-122"/>
              </a:rPr>
              <a:t>文字</a:t>
            </a:r>
            <a:endParaRPr lang="en-US" altLang="zh-CN" sz="1400" dirty="0" smtClean="0">
              <a:solidFill>
                <a:schemeClr val="accent6"/>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accent6"/>
                </a:solidFill>
                <a:latin typeface="微软雅黑" panose="020B0503020204020204" pitchFamily="34" charset="-122"/>
                <a:ea typeface="微软雅黑" panose="020B0503020204020204" pitchFamily="34" charset="-122"/>
              </a:rPr>
              <a:t>请输入您的</a:t>
            </a:r>
            <a:r>
              <a:rPr lang="zh-CN" altLang="en-US" sz="1400" dirty="0" smtClean="0">
                <a:solidFill>
                  <a:schemeClr val="accent6"/>
                </a:solidFill>
                <a:latin typeface="微软雅黑" panose="020B0503020204020204" pitchFamily="34" charset="-122"/>
                <a:ea typeface="微软雅黑" panose="020B0503020204020204" pitchFamily="34" charset="-122"/>
              </a:rPr>
              <a:t>文字</a:t>
            </a:r>
            <a:r>
              <a:rPr lang="zh-CN" altLang="en-US" sz="1400" dirty="0">
                <a:solidFill>
                  <a:schemeClr val="accent6"/>
                </a:solidFill>
                <a:latin typeface="微软雅黑" panose="020B0503020204020204" pitchFamily="34" charset="-122"/>
                <a:ea typeface="微软雅黑" panose="020B0503020204020204" pitchFamily="34" charset="-122"/>
              </a:rPr>
              <a:t>请输入您的</a:t>
            </a:r>
            <a:r>
              <a:rPr lang="zh-CN" altLang="en-US" sz="1400" dirty="0" smtClean="0">
                <a:solidFill>
                  <a:schemeClr val="accent6"/>
                </a:solidFill>
                <a:latin typeface="微软雅黑" panose="020B0503020204020204" pitchFamily="34" charset="-122"/>
                <a:ea typeface="微软雅黑" panose="020B0503020204020204" pitchFamily="34" charset="-122"/>
              </a:rPr>
              <a:t>文字</a:t>
            </a:r>
            <a:endParaRPr lang="zh-CN" altLang="en-US" sz="1400" dirty="0">
              <a:solidFill>
                <a:schemeClr val="accent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72345287"/>
      </p:ext>
    </p:extLst>
  </p:cSld>
  <p:clrMapOvr>
    <a:masterClrMapping/>
  </p:clrMapOvr>
  <mc:AlternateContent xmlns:mc="http://schemas.openxmlformats.org/markup-compatibility/2006" xmlns:p14="http://schemas.microsoft.com/office/powerpoint/2010/main">
    <mc:Choice Requires="p14">
      <p:transition spd="slow" p14:dur="1600" advClick="0" advTm="1000">
        <p:blinds dir="vert"/>
      </p:transition>
    </mc:Choice>
    <mc:Fallback xmlns="">
      <p:transition spd="slow" advClick="0" advTm="1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anim calcmode="lin" valueType="num">
                                      <p:cBhvr>
                                        <p:cTn id="13" dur="500" fill="hold"/>
                                        <p:tgtEl>
                                          <p:spTgt spid="3"/>
                                        </p:tgtEl>
                                        <p:attrNameLst>
                                          <p:attrName>ppt_x</p:attrName>
                                        </p:attrNameLst>
                                      </p:cBhvr>
                                      <p:tavLst>
                                        <p:tav tm="0">
                                          <p:val>
                                            <p:strVal val="#ppt_x"/>
                                          </p:val>
                                        </p:tav>
                                        <p:tav tm="100000">
                                          <p:val>
                                            <p:strVal val="#ppt_x"/>
                                          </p:val>
                                        </p:tav>
                                      </p:tavLst>
                                    </p:anim>
                                    <p:anim calcmode="lin" valueType="num">
                                      <p:cBhvr>
                                        <p:cTn id="14" dur="5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5"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2000"/>
                                        <p:tgtEl>
                                          <p:spTgt spid="6"/>
                                        </p:tgtEl>
                                      </p:cBhvr>
                                    </p:animEffect>
                                    <p:anim calcmode="lin" valueType="num">
                                      <p:cBhvr>
                                        <p:cTn id="20" dur="2000" fill="hold"/>
                                        <p:tgtEl>
                                          <p:spTgt spid="6"/>
                                        </p:tgtEl>
                                        <p:attrNameLst>
                                          <p:attrName>style.rotation</p:attrName>
                                        </p:attrNameLst>
                                      </p:cBhvr>
                                      <p:tavLst>
                                        <p:tav tm="0">
                                          <p:val>
                                            <p:fltVal val="720"/>
                                          </p:val>
                                        </p:tav>
                                        <p:tav tm="100000">
                                          <p:val>
                                            <p:fltVal val="0"/>
                                          </p:val>
                                        </p:tav>
                                      </p:tavLst>
                                    </p:anim>
                                    <p:anim calcmode="lin" valueType="num">
                                      <p:cBhvr>
                                        <p:cTn id="21" dur="2000" fill="hold"/>
                                        <p:tgtEl>
                                          <p:spTgt spid="6"/>
                                        </p:tgtEl>
                                        <p:attrNameLst>
                                          <p:attrName>ppt_h</p:attrName>
                                        </p:attrNameLst>
                                      </p:cBhvr>
                                      <p:tavLst>
                                        <p:tav tm="0">
                                          <p:val>
                                            <p:fltVal val="0"/>
                                          </p:val>
                                        </p:tav>
                                        <p:tav tm="100000">
                                          <p:val>
                                            <p:strVal val="#ppt_h"/>
                                          </p:val>
                                        </p:tav>
                                      </p:tavLst>
                                    </p:anim>
                                    <p:anim calcmode="lin" valueType="num">
                                      <p:cBhvr>
                                        <p:cTn id="22" dur="2000" fill="hold"/>
                                        <p:tgtEl>
                                          <p:spTgt spid="6"/>
                                        </p:tgtEl>
                                        <p:attrNameLst>
                                          <p:attrName>ppt_w</p:attrName>
                                        </p:attrNameLst>
                                      </p:cBhvr>
                                      <p:tavLst>
                                        <p:tav tm="0">
                                          <p:val>
                                            <p:fltVal val="0"/>
                                          </p:val>
                                        </p:tav>
                                        <p:tav tm="100000">
                                          <p:val>
                                            <p:strVal val="#ppt_w"/>
                                          </p:val>
                                        </p:tav>
                                      </p:tavLst>
                                    </p:anim>
                                  </p:childTnLst>
                                </p:cTn>
                              </p:par>
                            </p:childTnLst>
                          </p:cTn>
                        </p:par>
                        <p:par>
                          <p:cTn id="23" fill="hold">
                            <p:stCondLst>
                              <p:cond delay="2000"/>
                            </p:stCondLst>
                            <p:childTnLst>
                              <p:par>
                                <p:cTn id="24" presetID="21" presetClass="entr" presetSubtype="1"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wheel(1)">
                                      <p:cBhvr>
                                        <p:cTn id="26" dur="500"/>
                                        <p:tgtEl>
                                          <p:spTgt spid="26"/>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left)">
                                      <p:cBhvr>
                                        <p:cTn id="30" dur="500"/>
                                        <p:tgtEl>
                                          <p:spTgt spid="25"/>
                                        </p:tgtEl>
                                      </p:cBhvr>
                                    </p:animEffect>
                                  </p:childTnLst>
                                </p:cTn>
                              </p:par>
                            </p:childTnLst>
                          </p:cTn>
                        </p:par>
                        <p:par>
                          <p:cTn id="31" fill="hold">
                            <p:stCondLst>
                              <p:cond delay="3000"/>
                            </p:stCondLst>
                            <p:childTnLst>
                              <p:par>
                                <p:cTn id="32" presetID="21" presetClass="entr" presetSubtype="1" fill="hold" nodeType="after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wheel(1)">
                                      <p:cBhvr>
                                        <p:cTn id="34" dur="500"/>
                                        <p:tgtEl>
                                          <p:spTgt spid="29"/>
                                        </p:tgtEl>
                                      </p:cBhvr>
                                    </p:animEffect>
                                  </p:childTnLst>
                                </p:cTn>
                              </p:par>
                            </p:childTnLst>
                          </p:cTn>
                        </p:par>
                        <p:par>
                          <p:cTn id="35" fill="hold">
                            <p:stCondLst>
                              <p:cond delay="3500"/>
                            </p:stCondLst>
                            <p:childTnLst>
                              <p:par>
                                <p:cTn id="36" presetID="22" presetClass="entr" presetSubtype="8" fill="hold" grpId="0" nodeType="after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wipe(left)">
                                      <p:cBhvr>
                                        <p:cTn id="38" dur="500"/>
                                        <p:tgtEl>
                                          <p:spTgt spid="38"/>
                                        </p:tgtEl>
                                      </p:cBhvr>
                                    </p:animEffect>
                                  </p:childTnLst>
                                </p:cTn>
                              </p:par>
                            </p:childTnLst>
                          </p:cTn>
                        </p:par>
                        <p:par>
                          <p:cTn id="39" fill="hold">
                            <p:stCondLst>
                              <p:cond delay="4000"/>
                            </p:stCondLst>
                            <p:childTnLst>
                              <p:par>
                                <p:cTn id="40" presetID="21" presetClass="entr" presetSubtype="1" fill="hold" nodeType="after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wheel(1)">
                                      <p:cBhvr>
                                        <p:cTn id="42" dur="500"/>
                                        <p:tgtEl>
                                          <p:spTgt spid="32"/>
                                        </p:tgtEl>
                                      </p:cBhvr>
                                    </p:animEffect>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39"/>
                                        </p:tgtEl>
                                        <p:attrNameLst>
                                          <p:attrName>style.visibility</p:attrName>
                                        </p:attrNameLst>
                                      </p:cBhvr>
                                      <p:to>
                                        <p:strVal val="visible"/>
                                      </p:to>
                                    </p:set>
                                    <p:animEffect transition="in" filter="wipe(left)">
                                      <p:cBhvr>
                                        <p:cTn id="46" dur="500"/>
                                        <p:tgtEl>
                                          <p:spTgt spid="39"/>
                                        </p:tgtEl>
                                      </p:cBhvr>
                                    </p:animEffect>
                                  </p:childTnLst>
                                </p:cTn>
                              </p:par>
                            </p:childTnLst>
                          </p:cTn>
                        </p:par>
                        <p:par>
                          <p:cTn id="47" fill="hold">
                            <p:stCondLst>
                              <p:cond delay="5000"/>
                            </p:stCondLst>
                            <p:childTnLst>
                              <p:par>
                                <p:cTn id="48" presetID="21" presetClass="entr" presetSubtype="1" fill="hold" nodeType="afterEffect">
                                  <p:stCondLst>
                                    <p:cond delay="0"/>
                                  </p:stCondLst>
                                  <p:childTnLst>
                                    <p:set>
                                      <p:cBhvr>
                                        <p:cTn id="49" dur="1" fill="hold">
                                          <p:stCondLst>
                                            <p:cond delay="0"/>
                                          </p:stCondLst>
                                        </p:cTn>
                                        <p:tgtEl>
                                          <p:spTgt spid="35"/>
                                        </p:tgtEl>
                                        <p:attrNameLst>
                                          <p:attrName>style.visibility</p:attrName>
                                        </p:attrNameLst>
                                      </p:cBhvr>
                                      <p:to>
                                        <p:strVal val="visible"/>
                                      </p:to>
                                    </p:set>
                                    <p:animEffect transition="in" filter="wheel(1)">
                                      <p:cBhvr>
                                        <p:cTn id="50" dur="500"/>
                                        <p:tgtEl>
                                          <p:spTgt spid="35"/>
                                        </p:tgtEl>
                                      </p:cBhvr>
                                    </p:animEffect>
                                  </p:childTnLst>
                                </p:cTn>
                              </p:par>
                            </p:childTnLst>
                          </p:cTn>
                        </p:par>
                        <p:par>
                          <p:cTn id="51" fill="hold">
                            <p:stCondLst>
                              <p:cond delay="5500"/>
                            </p:stCondLst>
                            <p:childTnLst>
                              <p:par>
                                <p:cTn id="52" presetID="22" presetClass="entr" presetSubtype="8" fill="hold" grpId="0" nodeType="afterEffect">
                                  <p:stCondLst>
                                    <p:cond delay="0"/>
                                  </p:stCondLst>
                                  <p:childTnLst>
                                    <p:set>
                                      <p:cBhvr>
                                        <p:cTn id="53" dur="1" fill="hold">
                                          <p:stCondLst>
                                            <p:cond delay="0"/>
                                          </p:stCondLst>
                                        </p:cTn>
                                        <p:tgtEl>
                                          <p:spTgt spid="40"/>
                                        </p:tgtEl>
                                        <p:attrNameLst>
                                          <p:attrName>style.visibility</p:attrName>
                                        </p:attrNameLst>
                                      </p:cBhvr>
                                      <p:to>
                                        <p:strVal val="visible"/>
                                      </p:to>
                                    </p:set>
                                    <p:animEffect transition="in" filter="wipe(left)">
                                      <p:cBhvr>
                                        <p:cTn id="54"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5" grpId="0"/>
      <p:bldP spid="38" grpId="0"/>
      <p:bldP spid="39" grpId="0"/>
      <p:bldP spid="4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611560" y="553244"/>
            <a:ext cx="3057223" cy="523210"/>
          </a:xfrm>
          <a:prstGeom prst="rect">
            <a:avLst/>
          </a:prstGeom>
          <a:noFill/>
        </p:spPr>
        <p:txBody>
          <a:bodyPr wrap="none" lIns="91428" tIns="45715" rIns="91428" bIns="45715" rtlCol="0">
            <a:spAutoFit/>
          </a:bodyPr>
          <a:lstStyle/>
          <a:p>
            <a:r>
              <a:rPr lang="zh-CN" altLang="en-US" sz="2800" b="1" dirty="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rPr>
              <a:t>单击此处添加</a:t>
            </a:r>
            <a:r>
              <a:rPr lang="zh-CN" altLang="en-US" sz="2800" b="1" dirty="0" smtClean="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rPr>
              <a:t>标题</a:t>
            </a:r>
            <a:endParaRPr lang="zh-CN" altLang="en-US" dirty="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endParaRPr>
          </a:p>
        </p:txBody>
      </p:sp>
      <p:sp>
        <p:nvSpPr>
          <p:cNvPr id="3" name="Freeform 2"/>
          <p:cNvSpPr>
            <a:spLocks/>
          </p:cNvSpPr>
          <p:nvPr/>
        </p:nvSpPr>
        <p:spPr bwMode="auto">
          <a:xfrm>
            <a:off x="1" y="1057300"/>
            <a:ext cx="5285783" cy="4313088"/>
          </a:xfrm>
          <a:custGeom>
            <a:avLst/>
            <a:gdLst>
              <a:gd name="T0" fmla="*/ 0 w 3668"/>
              <a:gd name="T1" fmla="*/ 2147483647 h 3785"/>
              <a:gd name="T2" fmla="*/ 2147483647 w 3668"/>
              <a:gd name="T3" fmla="*/ 2147483647 h 3785"/>
              <a:gd name="T4" fmla="*/ 2147483647 w 3668"/>
              <a:gd name="T5" fmla="*/ 2147483647 h 3785"/>
              <a:gd name="T6" fmla="*/ 2147483647 w 3668"/>
              <a:gd name="T7" fmla="*/ 2147483647 h 3785"/>
              <a:gd name="T8" fmla="*/ 2147483647 w 3668"/>
              <a:gd name="T9" fmla="*/ 2147483647 h 3785"/>
              <a:gd name="T10" fmla="*/ 2147483647 w 3668"/>
              <a:gd name="T11" fmla="*/ 2147483647 h 3785"/>
              <a:gd name="T12" fmla="*/ 2147483647 w 3668"/>
              <a:gd name="T13" fmla="*/ 2147483647 h 3785"/>
              <a:gd name="T14" fmla="*/ 2147483647 w 3668"/>
              <a:gd name="T15" fmla="*/ 2147483647 h 3785"/>
              <a:gd name="T16" fmla="*/ 2147483647 w 3668"/>
              <a:gd name="T17" fmla="*/ 2147483647 h 3785"/>
              <a:gd name="T18" fmla="*/ 2147483647 w 3668"/>
              <a:gd name="T19" fmla="*/ 2147483647 h 3785"/>
              <a:gd name="T20" fmla="*/ 2147483647 w 3668"/>
              <a:gd name="T21" fmla="*/ 2147483647 h 3785"/>
              <a:gd name="T22" fmla="*/ 2147483647 w 3668"/>
              <a:gd name="T23" fmla="*/ 2147483647 h 3785"/>
              <a:gd name="T24" fmla="*/ 2147483647 w 3668"/>
              <a:gd name="T25" fmla="*/ 2147483647 h 3785"/>
              <a:gd name="T26" fmla="*/ 2147483647 w 3668"/>
              <a:gd name="T27" fmla="*/ 2147483647 h 3785"/>
              <a:gd name="T28" fmla="*/ 2147483647 w 3668"/>
              <a:gd name="T29" fmla="*/ 0 h 3785"/>
              <a:gd name="T30" fmla="*/ 2147483647 w 3668"/>
              <a:gd name="T31" fmla="*/ 2147483647 h 3785"/>
              <a:gd name="T32" fmla="*/ 2147483647 w 3668"/>
              <a:gd name="T33" fmla="*/ 2147483647 h 3785"/>
              <a:gd name="T34" fmla="*/ 2147483647 w 3668"/>
              <a:gd name="T35" fmla="*/ 2147483647 h 3785"/>
              <a:gd name="T36" fmla="*/ 2147483647 w 3668"/>
              <a:gd name="T37" fmla="*/ 2147483647 h 3785"/>
              <a:gd name="T38" fmla="*/ 2147483647 w 3668"/>
              <a:gd name="T39" fmla="*/ 2147483647 h 3785"/>
              <a:gd name="T40" fmla="*/ 2147483647 w 3668"/>
              <a:gd name="T41" fmla="*/ 2147483647 h 3785"/>
              <a:gd name="T42" fmla="*/ 2147483647 w 3668"/>
              <a:gd name="T43" fmla="*/ 2147483647 h 3785"/>
              <a:gd name="T44" fmla="*/ 2147483647 w 3668"/>
              <a:gd name="T45" fmla="*/ 2147483647 h 3785"/>
              <a:gd name="T46" fmla="*/ 2147483647 w 3668"/>
              <a:gd name="T47" fmla="*/ 2147483647 h 3785"/>
              <a:gd name="T48" fmla="*/ 2147483647 w 3668"/>
              <a:gd name="T49" fmla="*/ 2147483647 h 3785"/>
              <a:gd name="T50" fmla="*/ 2147483647 w 3668"/>
              <a:gd name="T51" fmla="*/ 2147483647 h 3785"/>
              <a:gd name="T52" fmla="*/ 2147483647 w 3668"/>
              <a:gd name="T53" fmla="*/ 2147483647 h 3785"/>
              <a:gd name="T54" fmla="*/ 2147483647 w 3668"/>
              <a:gd name="T55" fmla="*/ 2147483647 h 3785"/>
              <a:gd name="T56" fmla="*/ 0 w 3668"/>
              <a:gd name="T57" fmla="*/ 2147483647 h 3785"/>
              <a:gd name="T58" fmla="*/ 0 w 3668"/>
              <a:gd name="T59" fmla="*/ 2147483647 h 37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668"/>
              <a:gd name="T91" fmla="*/ 0 h 3785"/>
              <a:gd name="T92" fmla="*/ 3668 w 3668"/>
              <a:gd name="T93" fmla="*/ 3785 h 378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668" h="3785">
                <a:moveTo>
                  <a:pt x="0" y="2742"/>
                </a:moveTo>
                <a:lnTo>
                  <a:pt x="253" y="2556"/>
                </a:lnTo>
                <a:lnTo>
                  <a:pt x="515" y="2395"/>
                </a:lnTo>
                <a:lnTo>
                  <a:pt x="798" y="2223"/>
                </a:lnTo>
                <a:lnTo>
                  <a:pt x="1152" y="2000"/>
                </a:lnTo>
                <a:lnTo>
                  <a:pt x="1587" y="1728"/>
                </a:lnTo>
                <a:lnTo>
                  <a:pt x="1869" y="1525"/>
                </a:lnTo>
                <a:lnTo>
                  <a:pt x="2061" y="1394"/>
                </a:lnTo>
                <a:lnTo>
                  <a:pt x="2324" y="1182"/>
                </a:lnTo>
                <a:lnTo>
                  <a:pt x="2557" y="980"/>
                </a:lnTo>
                <a:lnTo>
                  <a:pt x="2769" y="768"/>
                </a:lnTo>
                <a:lnTo>
                  <a:pt x="2941" y="606"/>
                </a:lnTo>
                <a:lnTo>
                  <a:pt x="3193" y="353"/>
                </a:lnTo>
                <a:lnTo>
                  <a:pt x="3011" y="252"/>
                </a:lnTo>
                <a:lnTo>
                  <a:pt x="3648" y="0"/>
                </a:lnTo>
                <a:lnTo>
                  <a:pt x="3668" y="687"/>
                </a:lnTo>
                <a:lnTo>
                  <a:pt x="3466" y="525"/>
                </a:lnTo>
                <a:lnTo>
                  <a:pt x="3213" y="828"/>
                </a:lnTo>
                <a:lnTo>
                  <a:pt x="2910" y="1202"/>
                </a:lnTo>
                <a:lnTo>
                  <a:pt x="2698" y="1515"/>
                </a:lnTo>
                <a:lnTo>
                  <a:pt x="2597" y="1738"/>
                </a:lnTo>
                <a:lnTo>
                  <a:pt x="2496" y="1970"/>
                </a:lnTo>
                <a:lnTo>
                  <a:pt x="2435" y="2182"/>
                </a:lnTo>
                <a:lnTo>
                  <a:pt x="2375" y="2384"/>
                </a:lnTo>
                <a:lnTo>
                  <a:pt x="2264" y="2779"/>
                </a:lnTo>
                <a:lnTo>
                  <a:pt x="2183" y="3152"/>
                </a:lnTo>
                <a:lnTo>
                  <a:pt x="2122" y="3445"/>
                </a:lnTo>
                <a:lnTo>
                  <a:pt x="2042" y="3785"/>
                </a:lnTo>
                <a:lnTo>
                  <a:pt x="0" y="3785"/>
                </a:lnTo>
                <a:lnTo>
                  <a:pt x="0" y="2742"/>
                </a:lnTo>
                <a:close/>
              </a:path>
            </a:pathLst>
          </a:custGeom>
          <a:gradFill rotWithShape="1">
            <a:gsLst>
              <a:gs pos="0">
                <a:schemeClr val="bg1">
                  <a:lumMod val="75000"/>
                </a:schemeClr>
              </a:gs>
              <a:gs pos="100000">
                <a:srgbClr val="FFFFFF">
                  <a:alpha val="0"/>
                </a:srgbClr>
              </a:gs>
            </a:gsLst>
            <a:lin ang="5400000" scaled="1"/>
          </a:gradFill>
          <a:ln w="9525">
            <a:noFill/>
            <a:round/>
            <a:headEnd/>
            <a:tailEnd/>
          </a:ln>
        </p:spPr>
        <p:txBody>
          <a:bodyPr wrap="none" lIns="77611" tIns="38806" rIns="77611" bIns="38806" anchor="ctr"/>
          <a:lstStyle/>
          <a:p>
            <a:pPr algn="ctr" fontAlgn="base">
              <a:spcBef>
                <a:spcPct val="0"/>
              </a:spcBef>
              <a:spcAft>
                <a:spcPct val="0"/>
              </a:spcAft>
              <a:defRPr/>
            </a:pPr>
            <a:endParaRPr lang="zh-CN" altLang="en-US" sz="1600" b="1" kern="0">
              <a:solidFill>
                <a:srgbClr val="000000"/>
              </a:solidFill>
              <a:latin typeface="微软雅黑" panose="020B0503020204020204" pitchFamily="34" charset="-122"/>
              <a:ea typeface="微软雅黑" panose="020B0503020204020204" pitchFamily="34" charset="-122"/>
            </a:endParaRPr>
          </a:p>
        </p:txBody>
      </p:sp>
      <p:sp>
        <p:nvSpPr>
          <p:cNvPr id="4" name="圆角矩形 3"/>
          <p:cNvSpPr/>
          <p:nvPr/>
        </p:nvSpPr>
        <p:spPr>
          <a:xfrm>
            <a:off x="1665248" y="3702156"/>
            <a:ext cx="1965031" cy="363846"/>
          </a:xfrm>
          <a:prstGeom prst="roundRect">
            <a:avLst/>
          </a:prstGeom>
          <a:solidFill>
            <a:schemeClr val="accent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7611" tIns="38806" rIns="77611" bIns="38806" rtlCol="0" anchor="ctr"/>
          <a:lstStyle/>
          <a:p>
            <a:pPr algn="ctr"/>
            <a:r>
              <a:rPr lang="en-US" altLang="zh-CN" sz="1600" dirty="0">
                <a:latin typeface="微软雅黑" panose="020B0503020204020204" pitchFamily="34" charset="-122"/>
                <a:ea typeface="微软雅黑" panose="020B0503020204020204" pitchFamily="34" charset="-122"/>
              </a:rPr>
              <a:t>2011</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4</a:t>
            </a:r>
            <a:r>
              <a:rPr lang="zh-CN" altLang="en-US" sz="1600" dirty="0">
                <a:latin typeface="微软雅黑" panose="020B0503020204020204" pitchFamily="34" charset="-122"/>
                <a:ea typeface="微软雅黑" panose="020B0503020204020204" pitchFamily="34" charset="-122"/>
              </a:rPr>
              <a:t>月</a:t>
            </a:r>
          </a:p>
        </p:txBody>
      </p:sp>
      <p:sp>
        <p:nvSpPr>
          <p:cNvPr id="5" name="圆角矩形 4"/>
          <p:cNvSpPr/>
          <p:nvPr/>
        </p:nvSpPr>
        <p:spPr>
          <a:xfrm>
            <a:off x="2489290" y="2918264"/>
            <a:ext cx="1965031" cy="363846"/>
          </a:xfrm>
          <a:prstGeom prst="roundRect">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7611" tIns="38806" rIns="77611" bIns="38806" rtlCol="0" anchor="ctr"/>
          <a:lstStyle/>
          <a:p>
            <a:pPr algn="ctr"/>
            <a:r>
              <a:rPr lang="en-US" altLang="zh-CN" sz="1600" dirty="0">
                <a:latin typeface="微软雅黑" panose="020B0503020204020204" pitchFamily="34" charset="-122"/>
                <a:ea typeface="微软雅黑" panose="020B0503020204020204" pitchFamily="34" charset="-122"/>
              </a:rPr>
              <a:t>2012</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5</a:t>
            </a:r>
            <a:r>
              <a:rPr lang="zh-CN" altLang="en-US" sz="1600" dirty="0">
                <a:latin typeface="微软雅黑" panose="020B0503020204020204" pitchFamily="34" charset="-122"/>
                <a:ea typeface="微软雅黑" panose="020B0503020204020204" pitchFamily="34" charset="-122"/>
              </a:rPr>
              <a:t>月</a:t>
            </a:r>
          </a:p>
        </p:txBody>
      </p:sp>
      <p:sp>
        <p:nvSpPr>
          <p:cNvPr id="6" name="圆角矩形 5"/>
          <p:cNvSpPr/>
          <p:nvPr/>
        </p:nvSpPr>
        <p:spPr>
          <a:xfrm>
            <a:off x="3103362" y="2161985"/>
            <a:ext cx="1965031" cy="363846"/>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7611" tIns="38806" rIns="77611" bIns="38806" rtlCol="0" anchor="ctr"/>
          <a:lstStyle/>
          <a:p>
            <a:pPr algn="ctr"/>
            <a:r>
              <a:rPr lang="en-US" altLang="zh-CN" sz="1600" dirty="0">
                <a:latin typeface="微软雅黑" panose="020B0503020204020204" pitchFamily="34" charset="-122"/>
                <a:ea typeface="微软雅黑" panose="020B0503020204020204" pitchFamily="34" charset="-122"/>
              </a:rPr>
              <a:t>2013</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6</a:t>
            </a:r>
            <a:r>
              <a:rPr lang="zh-CN" altLang="en-US" sz="1600" dirty="0">
                <a:latin typeface="微软雅黑" panose="020B0503020204020204" pitchFamily="34" charset="-122"/>
                <a:ea typeface="微软雅黑" panose="020B0503020204020204" pitchFamily="34" charset="-122"/>
              </a:rPr>
              <a:t>月</a:t>
            </a:r>
          </a:p>
        </p:txBody>
      </p:sp>
      <p:sp>
        <p:nvSpPr>
          <p:cNvPr id="7" name="圆角矩形 6"/>
          <p:cNvSpPr/>
          <p:nvPr/>
        </p:nvSpPr>
        <p:spPr>
          <a:xfrm>
            <a:off x="3791734" y="1448100"/>
            <a:ext cx="1965031" cy="363846"/>
          </a:xfrm>
          <a:prstGeom prst="roundRect">
            <a:avLst/>
          </a:prstGeom>
          <a:solidFill>
            <a:schemeClr val="bg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7611" tIns="38806" rIns="77611" bIns="38806" rtlCol="0" anchor="ctr"/>
          <a:lstStyle/>
          <a:p>
            <a:pPr algn="ctr"/>
            <a:r>
              <a:rPr lang="en-US" altLang="zh-CN" sz="1600" dirty="0">
                <a:latin typeface="微软雅黑" panose="020B0503020204020204" pitchFamily="34" charset="-122"/>
                <a:ea typeface="微软雅黑" panose="020B0503020204020204" pitchFamily="34" charset="-122"/>
              </a:rPr>
              <a:t>2014</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12</a:t>
            </a:r>
            <a:r>
              <a:rPr lang="zh-CN" altLang="en-US" sz="1600" dirty="0">
                <a:latin typeface="微软雅黑" panose="020B0503020204020204" pitchFamily="34" charset="-122"/>
                <a:ea typeface="微软雅黑" panose="020B0503020204020204" pitchFamily="34" charset="-122"/>
              </a:rPr>
              <a:t>月</a:t>
            </a:r>
          </a:p>
        </p:txBody>
      </p:sp>
      <p:sp>
        <p:nvSpPr>
          <p:cNvPr id="8" name="圆角矩形 7"/>
          <p:cNvSpPr/>
          <p:nvPr/>
        </p:nvSpPr>
        <p:spPr>
          <a:xfrm>
            <a:off x="885536" y="4419850"/>
            <a:ext cx="1965031" cy="363846"/>
          </a:xfrm>
          <a:prstGeom prst="roundRect">
            <a:avLst/>
          </a:prstGeom>
          <a:solidFill>
            <a:schemeClr val="accent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7611" tIns="38806" rIns="77611" bIns="38806" rtlCol="0" anchor="ctr"/>
          <a:lstStyle/>
          <a:p>
            <a:pPr algn="ctr"/>
            <a:r>
              <a:rPr lang="en-US" altLang="zh-CN" sz="1600" dirty="0">
                <a:latin typeface="微软雅黑" panose="020B0503020204020204" pitchFamily="34" charset="-122"/>
                <a:ea typeface="微软雅黑" panose="020B0503020204020204" pitchFamily="34" charset="-122"/>
              </a:rPr>
              <a:t>2010</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3</a:t>
            </a:r>
            <a:r>
              <a:rPr lang="zh-CN" altLang="en-US" sz="1600" dirty="0">
                <a:latin typeface="微软雅黑" panose="020B0503020204020204" pitchFamily="34" charset="-122"/>
                <a:ea typeface="微软雅黑" panose="020B0503020204020204" pitchFamily="34" charset="-122"/>
              </a:rPr>
              <a:t>月</a:t>
            </a:r>
          </a:p>
        </p:txBody>
      </p:sp>
      <p:sp>
        <p:nvSpPr>
          <p:cNvPr id="9" name="矩形 8"/>
          <p:cNvSpPr/>
          <p:nvPr/>
        </p:nvSpPr>
        <p:spPr>
          <a:xfrm>
            <a:off x="3791735" y="4395613"/>
            <a:ext cx="1949462" cy="505848"/>
          </a:xfrm>
          <a:prstGeom prst="rect">
            <a:avLst/>
          </a:prstGeom>
          <a:ln>
            <a:solidFill>
              <a:schemeClr val="accent4"/>
            </a:solidFill>
            <a:prstDash val="dash"/>
          </a:ln>
        </p:spPr>
        <p:txBody>
          <a:bodyPr wrap="square" lIns="77611" tIns="38806" rIns="77611" bIns="38806">
            <a:spAutoFit/>
          </a:bodyPr>
          <a:lstStyle/>
          <a:p>
            <a:pPr algn="ctr"/>
            <a:r>
              <a:rPr lang="zh-CN" altLang="en-US" sz="1400"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en-US" altLang="zh-CN" sz="1400" dirty="0">
              <a:solidFill>
                <a:schemeClr val="accent5">
                  <a:lumMod val="50000"/>
                </a:schemeClr>
              </a:solidFill>
              <a:latin typeface="微软雅黑" panose="020B0503020204020204" pitchFamily="34" charset="-122"/>
              <a:ea typeface="微软雅黑" panose="020B0503020204020204" pitchFamily="34" charset="-122"/>
            </a:endParaRPr>
          </a:p>
          <a:p>
            <a:pPr algn="ctr"/>
            <a:r>
              <a:rPr lang="zh-CN" altLang="en-US" sz="1400" dirty="0">
                <a:solidFill>
                  <a:schemeClr val="accent5">
                    <a:lumMod val="50000"/>
                  </a:schemeClr>
                </a:solidFill>
                <a:latin typeface="微软雅黑" panose="020B0503020204020204" pitchFamily="34" charset="-122"/>
                <a:ea typeface="微软雅黑" panose="020B0503020204020204" pitchFamily="34" charset="-122"/>
              </a:rPr>
              <a:t>单击此处添加文本</a:t>
            </a:r>
          </a:p>
        </p:txBody>
      </p:sp>
      <p:sp>
        <p:nvSpPr>
          <p:cNvPr id="10" name="矩形 9"/>
          <p:cNvSpPr/>
          <p:nvPr/>
        </p:nvSpPr>
        <p:spPr>
          <a:xfrm>
            <a:off x="4311052" y="3625528"/>
            <a:ext cx="1949462" cy="505848"/>
          </a:xfrm>
          <a:prstGeom prst="rect">
            <a:avLst/>
          </a:prstGeom>
          <a:ln>
            <a:solidFill>
              <a:schemeClr val="accent3"/>
            </a:solidFill>
            <a:prstDash val="dash"/>
          </a:ln>
        </p:spPr>
        <p:txBody>
          <a:bodyPr wrap="square" lIns="77611" tIns="38806" rIns="77611" bIns="38806">
            <a:spAutoFit/>
          </a:bodyPr>
          <a:lstStyle/>
          <a:p>
            <a:pPr algn="ctr"/>
            <a:r>
              <a:rPr lang="zh-CN" altLang="en-US" sz="1400"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en-US" altLang="zh-CN" sz="1400" dirty="0">
              <a:solidFill>
                <a:schemeClr val="accent5">
                  <a:lumMod val="50000"/>
                </a:schemeClr>
              </a:solidFill>
              <a:latin typeface="微软雅黑" panose="020B0503020204020204" pitchFamily="34" charset="-122"/>
              <a:ea typeface="微软雅黑" panose="020B0503020204020204" pitchFamily="34" charset="-122"/>
            </a:endParaRPr>
          </a:p>
          <a:p>
            <a:pPr algn="ctr"/>
            <a:r>
              <a:rPr lang="zh-CN" altLang="en-US" sz="1400" dirty="0">
                <a:solidFill>
                  <a:schemeClr val="accent5">
                    <a:lumMod val="50000"/>
                  </a:schemeClr>
                </a:solidFill>
                <a:latin typeface="微软雅黑" panose="020B0503020204020204" pitchFamily="34" charset="-122"/>
                <a:ea typeface="微软雅黑" panose="020B0503020204020204" pitchFamily="34" charset="-122"/>
              </a:rPr>
              <a:t>单击此处添加文本</a:t>
            </a:r>
          </a:p>
        </p:txBody>
      </p:sp>
      <p:sp>
        <p:nvSpPr>
          <p:cNvPr id="11" name="矩形 10"/>
          <p:cNvSpPr/>
          <p:nvPr/>
        </p:nvSpPr>
        <p:spPr>
          <a:xfrm>
            <a:off x="4814982" y="2855442"/>
            <a:ext cx="1949462" cy="505848"/>
          </a:xfrm>
          <a:prstGeom prst="rect">
            <a:avLst/>
          </a:prstGeom>
          <a:ln>
            <a:solidFill>
              <a:schemeClr val="accent2"/>
            </a:solidFill>
            <a:prstDash val="dash"/>
          </a:ln>
        </p:spPr>
        <p:txBody>
          <a:bodyPr wrap="square" lIns="77611" tIns="38806" rIns="77611" bIns="38806">
            <a:spAutoFit/>
          </a:bodyPr>
          <a:lstStyle/>
          <a:p>
            <a:pPr algn="ctr"/>
            <a:r>
              <a:rPr lang="zh-CN" altLang="en-US" sz="1400"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en-US" altLang="zh-CN" sz="1400" dirty="0">
              <a:solidFill>
                <a:schemeClr val="accent5">
                  <a:lumMod val="50000"/>
                </a:schemeClr>
              </a:solidFill>
              <a:latin typeface="微软雅黑" panose="020B0503020204020204" pitchFamily="34" charset="-122"/>
              <a:ea typeface="微软雅黑" panose="020B0503020204020204" pitchFamily="34" charset="-122"/>
            </a:endParaRPr>
          </a:p>
          <a:p>
            <a:pPr algn="ctr"/>
            <a:r>
              <a:rPr lang="zh-CN" altLang="en-US" sz="1400" dirty="0">
                <a:solidFill>
                  <a:schemeClr val="accent5">
                    <a:lumMod val="50000"/>
                  </a:schemeClr>
                </a:solidFill>
                <a:latin typeface="微软雅黑" panose="020B0503020204020204" pitchFamily="34" charset="-122"/>
                <a:ea typeface="微软雅黑" panose="020B0503020204020204" pitchFamily="34" charset="-122"/>
              </a:rPr>
              <a:t>单击此处添加文本</a:t>
            </a:r>
          </a:p>
        </p:txBody>
      </p:sp>
      <p:sp>
        <p:nvSpPr>
          <p:cNvPr id="12" name="矩形 11"/>
          <p:cNvSpPr/>
          <p:nvPr/>
        </p:nvSpPr>
        <p:spPr>
          <a:xfrm>
            <a:off x="5285784" y="2085356"/>
            <a:ext cx="1949462" cy="505848"/>
          </a:xfrm>
          <a:prstGeom prst="rect">
            <a:avLst/>
          </a:prstGeom>
          <a:ln>
            <a:solidFill>
              <a:schemeClr val="accent1"/>
            </a:solidFill>
            <a:prstDash val="dash"/>
          </a:ln>
        </p:spPr>
        <p:txBody>
          <a:bodyPr wrap="square" lIns="77611" tIns="38806" rIns="77611" bIns="38806">
            <a:spAutoFit/>
          </a:bodyPr>
          <a:lstStyle/>
          <a:p>
            <a:pPr algn="ctr"/>
            <a:r>
              <a:rPr lang="zh-CN" altLang="en-US" sz="1400"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en-US" altLang="zh-CN" sz="1400" dirty="0">
              <a:solidFill>
                <a:schemeClr val="accent5">
                  <a:lumMod val="50000"/>
                </a:schemeClr>
              </a:solidFill>
              <a:latin typeface="微软雅黑" panose="020B0503020204020204" pitchFamily="34" charset="-122"/>
              <a:ea typeface="微软雅黑" panose="020B0503020204020204" pitchFamily="34" charset="-122"/>
            </a:endParaRPr>
          </a:p>
          <a:p>
            <a:pPr algn="ctr"/>
            <a:r>
              <a:rPr lang="zh-CN" altLang="en-US" sz="1400" dirty="0">
                <a:solidFill>
                  <a:schemeClr val="accent5">
                    <a:lumMod val="50000"/>
                  </a:schemeClr>
                </a:solidFill>
                <a:latin typeface="微软雅黑" panose="020B0503020204020204" pitchFamily="34" charset="-122"/>
                <a:ea typeface="微软雅黑" panose="020B0503020204020204" pitchFamily="34" charset="-122"/>
              </a:rPr>
              <a:t>单击此处添加文本</a:t>
            </a:r>
          </a:p>
        </p:txBody>
      </p:sp>
      <p:sp>
        <p:nvSpPr>
          <p:cNvPr id="13" name="矩形 12"/>
          <p:cNvSpPr/>
          <p:nvPr/>
        </p:nvSpPr>
        <p:spPr>
          <a:xfrm>
            <a:off x="6024362" y="1385279"/>
            <a:ext cx="1949462" cy="505848"/>
          </a:xfrm>
          <a:prstGeom prst="rect">
            <a:avLst/>
          </a:prstGeom>
          <a:ln>
            <a:solidFill>
              <a:schemeClr val="bg2"/>
            </a:solidFill>
            <a:prstDash val="dash"/>
          </a:ln>
        </p:spPr>
        <p:txBody>
          <a:bodyPr wrap="square" lIns="77611" tIns="38806" rIns="77611" bIns="38806">
            <a:spAutoFit/>
          </a:bodyPr>
          <a:lstStyle/>
          <a:p>
            <a:pPr algn="ctr"/>
            <a:r>
              <a:rPr lang="zh-CN" altLang="en-US" sz="1400"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en-US" altLang="zh-CN" sz="1400" dirty="0">
              <a:solidFill>
                <a:schemeClr val="accent5">
                  <a:lumMod val="50000"/>
                </a:schemeClr>
              </a:solidFill>
              <a:latin typeface="微软雅黑" panose="020B0503020204020204" pitchFamily="34" charset="-122"/>
              <a:ea typeface="微软雅黑" panose="020B0503020204020204" pitchFamily="34" charset="-122"/>
            </a:endParaRPr>
          </a:p>
          <a:p>
            <a:pPr algn="ctr"/>
            <a:r>
              <a:rPr lang="zh-CN" altLang="en-US" sz="1400" dirty="0">
                <a:solidFill>
                  <a:schemeClr val="accent5">
                    <a:lumMod val="50000"/>
                  </a:schemeClr>
                </a:solidFill>
                <a:latin typeface="微软雅黑" panose="020B0503020204020204" pitchFamily="34" charset="-122"/>
                <a:ea typeface="微软雅黑" panose="020B0503020204020204" pitchFamily="34" charset="-122"/>
              </a:rPr>
              <a:t>单击此处添加文本</a:t>
            </a:r>
          </a:p>
        </p:txBody>
      </p:sp>
    </p:spTree>
    <p:extLst>
      <p:ext uri="{BB962C8B-B14F-4D97-AF65-F5344CB8AC3E}">
        <p14:creationId xmlns:p14="http://schemas.microsoft.com/office/powerpoint/2010/main" val="3292935601"/>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750"/>
                                        <p:tgtEl>
                                          <p:spTgt spid="3"/>
                                        </p:tgtEl>
                                      </p:cBhvr>
                                    </p:animEffect>
                                  </p:childTnLst>
                                </p:cTn>
                              </p:par>
                              <p:par>
                                <p:cTn id="12" presetID="2" presetClass="entr" presetSubtype="8" fill="hold" grpId="0" nodeType="withEffect">
                                  <p:stCondLst>
                                    <p:cond delay="30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fill="hold"/>
                                        <p:tgtEl>
                                          <p:spTgt spid="8"/>
                                        </p:tgtEl>
                                        <p:attrNameLst>
                                          <p:attrName>ppt_x</p:attrName>
                                        </p:attrNameLst>
                                      </p:cBhvr>
                                      <p:tavLst>
                                        <p:tav tm="0">
                                          <p:val>
                                            <p:strVal val="0-#ppt_w/2"/>
                                          </p:val>
                                        </p:tav>
                                        <p:tav tm="100000">
                                          <p:val>
                                            <p:strVal val="#ppt_x"/>
                                          </p:val>
                                        </p:tav>
                                      </p:tavLst>
                                    </p:anim>
                                    <p:anim calcmode="lin" valueType="num">
                                      <p:cBhvr additive="base">
                                        <p:cTn id="15" dur="500" fill="hold"/>
                                        <p:tgtEl>
                                          <p:spTgt spid="8"/>
                                        </p:tgtEl>
                                        <p:attrNameLst>
                                          <p:attrName>ppt_y</p:attrName>
                                        </p:attrNameLst>
                                      </p:cBhvr>
                                      <p:tavLst>
                                        <p:tav tm="0">
                                          <p:val>
                                            <p:strVal val="#ppt_y"/>
                                          </p:val>
                                        </p:tav>
                                        <p:tav tm="100000">
                                          <p:val>
                                            <p:strVal val="#ppt_y"/>
                                          </p:val>
                                        </p:tav>
                                      </p:tavLst>
                                    </p:anim>
                                  </p:childTnLst>
                                </p:cTn>
                              </p:par>
                              <p:par>
                                <p:cTn id="16" presetID="2" presetClass="entr" presetSubtype="2" fill="hold" grpId="0" nodeType="withEffect">
                                  <p:stCondLst>
                                    <p:cond delay="30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50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0-#ppt_w/2"/>
                                          </p:val>
                                        </p:tav>
                                        <p:tav tm="100000">
                                          <p:val>
                                            <p:strVal val="#ppt_x"/>
                                          </p:val>
                                        </p:tav>
                                      </p:tavLst>
                                    </p:anim>
                                    <p:anim calcmode="lin" valueType="num">
                                      <p:cBhvr additive="base">
                                        <p:cTn id="23" dur="500" fill="hold"/>
                                        <p:tgtEl>
                                          <p:spTgt spid="4"/>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50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1+#ppt_w/2"/>
                                          </p:val>
                                        </p:tav>
                                        <p:tav tm="100000">
                                          <p:val>
                                            <p:strVal val="#ppt_x"/>
                                          </p:val>
                                        </p:tav>
                                      </p:tavLst>
                                    </p:anim>
                                    <p:anim calcmode="lin" valueType="num">
                                      <p:cBhvr additive="base">
                                        <p:cTn id="27" dur="500" fill="hold"/>
                                        <p:tgtEl>
                                          <p:spTgt spid="10"/>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70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0-#ppt_w/2"/>
                                          </p:val>
                                        </p:tav>
                                        <p:tav tm="100000">
                                          <p:val>
                                            <p:strVal val="#ppt_x"/>
                                          </p:val>
                                        </p:tav>
                                      </p:tavLst>
                                    </p:anim>
                                    <p:anim calcmode="lin" valueType="num">
                                      <p:cBhvr additive="base">
                                        <p:cTn id="31" dur="500" fill="hold"/>
                                        <p:tgtEl>
                                          <p:spTgt spid="5"/>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70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fill="hold"/>
                                        <p:tgtEl>
                                          <p:spTgt spid="11"/>
                                        </p:tgtEl>
                                        <p:attrNameLst>
                                          <p:attrName>ppt_x</p:attrName>
                                        </p:attrNameLst>
                                      </p:cBhvr>
                                      <p:tavLst>
                                        <p:tav tm="0">
                                          <p:val>
                                            <p:strVal val="1+#ppt_w/2"/>
                                          </p:val>
                                        </p:tav>
                                        <p:tav tm="100000">
                                          <p:val>
                                            <p:strVal val="#ppt_x"/>
                                          </p:val>
                                        </p:tav>
                                      </p:tavLst>
                                    </p:anim>
                                    <p:anim calcmode="lin" valueType="num">
                                      <p:cBhvr additive="base">
                                        <p:cTn id="35" dur="500" fill="hold"/>
                                        <p:tgtEl>
                                          <p:spTgt spid="11"/>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900"/>
                                  </p:stCondLst>
                                  <p:childTnLst>
                                    <p:set>
                                      <p:cBhvr>
                                        <p:cTn id="37" dur="1" fill="hold">
                                          <p:stCondLst>
                                            <p:cond delay="0"/>
                                          </p:stCondLst>
                                        </p:cTn>
                                        <p:tgtEl>
                                          <p:spTgt spid="6"/>
                                        </p:tgtEl>
                                        <p:attrNameLst>
                                          <p:attrName>style.visibility</p:attrName>
                                        </p:attrNameLst>
                                      </p:cBhvr>
                                      <p:to>
                                        <p:strVal val="visible"/>
                                      </p:to>
                                    </p:set>
                                    <p:anim calcmode="lin" valueType="num">
                                      <p:cBhvr additive="base">
                                        <p:cTn id="38" dur="500" fill="hold"/>
                                        <p:tgtEl>
                                          <p:spTgt spid="6"/>
                                        </p:tgtEl>
                                        <p:attrNameLst>
                                          <p:attrName>ppt_x</p:attrName>
                                        </p:attrNameLst>
                                      </p:cBhvr>
                                      <p:tavLst>
                                        <p:tav tm="0">
                                          <p:val>
                                            <p:strVal val="0-#ppt_w/2"/>
                                          </p:val>
                                        </p:tav>
                                        <p:tav tm="100000">
                                          <p:val>
                                            <p:strVal val="#ppt_x"/>
                                          </p:val>
                                        </p:tav>
                                      </p:tavLst>
                                    </p:anim>
                                    <p:anim calcmode="lin" valueType="num">
                                      <p:cBhvr additive="base">
                                        <p:cTn id="39" dur="500" fill="hold"/>
                                        <p:tgtEl>
                                          <p:spTgt spid="6"/>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90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1+#ppt_w/2"/>
                                          </p:val>
                                        </p:tav>
                                        <p:tav tm="100000">
                                          <p:val>
                                            <p:strVal val="#ppt_x"/>
                                          </p:val>
                                        </p:tav>
                                      </p:tavLst>
                                    </p:anim>
                                    <p:anim calcmode="lin" valueType="num">
                                      <p:cBhvr additive="base">
                                        <p:cTn id="43" dur="500" fill="hold"/>
                                        <p:tgtEl>
                                          <p:spTgt spid="12"/>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120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0-#ppt_w/2"/>
                                          </p:val>
                                        </p:tav>
                                        <p:tav tm="100000">
                                          <p:val>
                                            <p:strVal val="#ppt_x"/>
                                          </p:val>
                                        </p:tav>
                                      </p:tavLst>
                                    </p:anim>
                                    <p:anim calcmode="lin" valueType="num">
                                      <p:cBhvr additive="base">
                                        <p:cTn id="47" dur="500" fill="hold"/>
                                        <p:tgtEl>
                                          <p:spTgt spid="7"/>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1200"/>
                                  </p:stCondLst>
                                  <p:childTnLst>
                                    <p:set>
                                      <p:cBhvr>
                                        <p:cTn id="49" dur="1" fill="hold">
                                          <p:stCondLst>
                                            <p:cond delay="0"/>
                                          </p:stCondLst>
                                        </p:cTn>
                                        <p:tgtEl>
                                          <p:spTgt spid="13"/>
                                        </p:tgtEl>
                                        <p:attrNameLst>
                                          <p:attrName>style.visibility</p:attrName>
                                        </p:attrNameLst>
                                      </p:cBhvr>
                                      <p:to>
                                        <p:strVal val="visible"/>
                                      </p:to>
                                    </p:set>
                                    <p:anim calcmode="lin" valueType="num">
                                      <p:cBhvr additive="base">
                                        <p:cTn id="50" dur="500" fill="hold"/>
                                        <p:tgtEl>
                                          <p:spTgt spid="13"/>
                                        </p:tgtEl>
                                        <p:attrNameLst>
                                          <p:attrName>ppt_x</p:attrName>
                                        </p:attrNameLst>
                                      </p:cBhvr>
                                      <p:tavLst>
                                        <p:tav tm="0">
                                          <p:val>
                                            <p:strVal val="1+#ppt_w/2"/>
                                          </p:val>
                                        </p:tav>
                                        <p:tav tm="100000">
                                          <p:val>
                                            <p:strVal val="#ppt_x"/>
                                          </p:val>
                                        </p:tav>
                                      </p:tavLst>
                                    </p:anim>
                                    <p:anim calcmode="lin" valueType="num">
                                      <p:cBhvr additive="base">
                                        <p:cTn id="51"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611560" y="553244"/>
            <a:ext cx="3057223" cy="523210"/>
          </a:xfrm>
          <a:prstGeom prst="rect">
            <a:avLst/>
          </a:prstGeom>
          <a:noFill/>
        </p:spPr>
        <p:txBody>
          <a:bodyPr wrap="none" lIns="91428" tIns="45715" rIns="91428" bIns="45715" rtlCol="0">
            <a:spAutoFit/>
          </a:bodyPr>
          <a:lstStyle/>
          <a:p>
            <a:r>
              <a:rPr lang="zh-CN" altLang="en-US" sz="2800" b="1" dirty="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rPr>
              <a:t>单击此处添加</a:t>
            </a:r>
            <a:r>
              <a:rPr lang="zh-CN" altLang="en-US" sz="2800" b="1" dirty="0" smtClean="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rPr>
              <a:t>标题</a:t>
            </a:r>
            <a:endParaRPr lang="zh-CN" altLang="en-US" dirty="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509805" y="985292"/>
            <a:ext cx="4006411" cy="4093451"/>
            <a:chOff x="2798730" y="468089"/>
            <a:chExt cx="4006411" cy="4093451"/>
          </a:xfrm>
        </p:grpSpPr>
        <p:sp>
          <p:nvSpPr>
            <p:cNvPr id="4" name="饼形 3"/>
            <p:cNvSpPr/>
            <p:nvPr/>
          </p:nvSpPr>
          <p:spPr>
            <a:xfrm>
              <a:off x="2968660" y="468089"/>
              <a:ext cx="3764473" cy="3888360"/>
            </a:xfrm>
            <a:prstGeom prst="pie">
              <a:avLst>
                <a:gd name="adj1" fmla="val 5773768"/>
                <a:gd name="adj2" fmla="val 8842448"/>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latin typeface="微软雅黑" panose="020B0503020204020204" pitchFamily="34" charset="-122"/>
                <a:ea typeface="微软雅黑" panose="020B0503020204020204" pitchFamily="34" charset="-122"/>
              </a:endParaRPr>
            </a:p>
          </p:txBody>
        </p:sp>
        <p:sp>
          <p:nvSpPr>
            <p:cNvPr id="5" name="饼形 4"/>
            <p:cNvSpPr/>
            <p:nvPr/>
          </p:nvSpPr>
          <p:spPr>
            <a:xfrm>
              <a:off x="3040666" y="756121"/>
              <a:ext cx="3764475" cy="3733411"/>
            </a:xfrm>
            <a:prstGeom prst="pie">
              <a:avLst>
                <a:gd name="adj1" fmla="val 9051469"/>
                <a:gd name="adj2" fmla="val 11128992"/>
              </a:avLst>
            </a:prstGeom>
            <a:solidFill>
              <a:schemeClr val="accent3"/>
            </a:solidFill>
            <a:ln>
              <a:noFill/>
            </a:ln>
            <a:effectLst>
              <a:outerShdw blurRad="152400" dist="76200" dir="5400000" algn="t"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latin typeface="微软雅黑" panose="020B0503020204020204" pitchFamily="34" charset="-122"/>
                <a:ea typeface="微软雅黑" panose="020B0503020204020204" pitchFamily="34" charset="-122"/>
              </a:endParaRPr>
            </a:p>
          </p:txBody>
        </p:sp>
        <p:sp>
          <p:nvSpPr>
            <p:cNvPr id="6" name="饼形 5"/>
            <p:cNvSpPr/>
            <p:nvPr/>
          </p:nvSpPr>
          <p:spPr>
            <a:xfrm>
              <a:off x="2916709" y="972145"/>
              <a:ext cx="3619261" cy="3589395"/>
            </a:xfrm>
            <a:prstGeom prst="pie">
              <a:avLst>
                <a:gd name="adj1" fmla="val 11311569"/>
                <a:gd name="adj2" fmla="val 16233940"/>
              </a:avLst>
            </a:prstGeom>
            <a:solidFill>
              <a:schemeClr val="accent1"/>
            </a:solidFill>
            <a:ln>
              <a:noFill/>
            </a:ln>
            <a:effectLst>
              <a:outerShdw blurRad="203200" dist="1143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latin typeface="微软雅黑" panose="020B0503020204020204" pitchFamily="34" charset="-122"/>
                <a:ea typeface="微软雅黑" panose="020B0503020204020204" pitchFamily="34" charset="-122"/>
              </a:endParaRPr>
            </a:p>
          </p:txBody>
        </p:sp>
        <p:sp>
          <p:nvSpPr>
            <p:cNvPr id="7" name="饼形 6"/>
            <p:cNvSpPr/>
            <p:nvPr/>
          </p:nvSpPr>
          <p:spPr>
            <a:xfrm>
              <a:off x="2798730" y="900136"/>
              <a:ext cx="3646371" cy="3487887"/>
            </a:xfrm>
            <a:prstGeom prst="pie">
              <a:avLst>
                <a:gd name="adj1" fmla="val 16182340"/>
                <a:gd name="adj2" fmla="val 6923740"/>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latin typeface="微软雅黑" panose="020B0503020204020204" pitchFamily="34" charset="-122"/>
                <a:ea typeface="微软雅黑" panose="020B0503020204020204" pitchFamily="34" charset="-122"/>
              </a:endParaRPr>
            </a:p>
          </p:txBody>
        </p:sp>
        <p:sp>
          <p:nvSpPr>
            <p:cNvPr id="8" name="文本框 13"/>
            <p:cNvSpPr txBox="1"/>
            <p:nvPr/>
          </p:nvSpPr>
          <p:spPr>
            <a:xfrm>
              <a:off x="4776389" y="2751891"/>
              <a:ext cx="1288143" cy="461665"/>
            </a:xfrm>
            <a:prstGeom prst="rect">
              <a:avLst/>
            </a:prstGeom>
            <a:noFill/>
          </p:spPr>
          <p:txBody>
            <a:bodyPr wrap="square" rtlCol="0">
              <a:spAutoFit/>
            </a:bodyPr>
            <a:lstStyle/>
            <a:p>
              <a:r>
                <a:rPr lang="en-US" altLang="zh-CN" sz="2400" dirty="0" smtClean="0">
                  <a:solidFill>
                    <a:schemeClr val="bg1"/>
                  </a:solidFill>
                  <a:latin typeface="微软雅黑" panose="020B0503020204020204" pitchFamily="34" charset="-122"/>
                  <a:ea typeface="微软雅黑" panose="020B0503020204020204" pitchFamily="34" charset="-122"/>
                </a:rPr>
                <a:t>55%</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9" name="文本框 28"/>
            <p:cNvSpPr txBox="1"/>
            <p:nvPr/>
          </p:nvSpPr>
          <p:spPr>
            <a:xfrm>
              <a:off x="3430384" y="1999087"/>
              <a:ext cx="839237" cy="400110"/>
            </a:xfrm>
            <a:prstGeom prst="rect">
              <a:avLst/>
            </a:prstGeom>
            <a:noFill/>
          </p:spPr>
          <p:txBody>
            <a:bodyPr wrap="squar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23%</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0" name="文本框 29"/>
            <p:cNvSpPr txBox="1"/>
            <p:nvPr/>
          </p:nvSpPr>
          <p:spPr>
            <a:xfrm>
              <a:off x="3158430" y="2844353"/>
              <a:ext cx="789387" cy="369332"/>
            </a:xfrm>
            <a:prstGeom prst="rect">
              <a:avLst/>
            </a:prstGeom>
            <a:noFill/>
          </p:spPr>
          <p:txBody>
            <a:bodyPr wrap="square" rtlCol="0">
              <a:spAutoFit/>
            </a:bodyPr>
            <a:lstStyle/>
            <a:p>
              <a:r>
                <a:rPr lang="en-US" altLang="zh-CN" sz="1800" dirty="0" smtClean="0">
                  <a:solidFill>
                    <a:schemeClr val="bg1"/>
                  </a:solidFill>
                  <a:latin typeface="微软雅黑" panose="020B0503020204020204" pitchFamily="34" charset="-122"/>
                  <a:ea typeface="微软雅黑" panose="020B0503020204020204" pitchFamily="34" charset="-122"/>
                </a:rPr>
                <a:t>12%</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1" name="文本框 30"/>
            <p:cNvSpPr txBox="1"/>
            <p:nvPr/>
          </p:nvSpPr>
          <p:spPr>
            <a:xfrm>
              <a:off x="3553124" y="3420417"/>
              <a:ext cx="659729" cy="307777"/>
            </a:xfrm>
            <a:prstGeom prst="rect">
              <a:avLst/>
            </a:prstGeom>
            <a:noFill/>
          </p:spPr>
          <p:txBody>
            <a:bodyPr wrap="square" rtlCol="0">
              <a:spAutoFit/>
            </a:bodyPr>
            <a:lstStyle/>
            <a:p>
              <a:r>
                <a:rPr lang="en-US" altLang="zh-CN" sz="1400" dirty="0" smtClean="0">
                  <a:solidFill>
                    <a:schemeClr val="bg1"/>
                  </a:solidFill>
                  <a:latin typeface="微软雅黑" panose="020B0503020204020204" pitchFamily="34" charset="-122"/>
                  <a:ea typeface="微软雅黑" panose="020B0503020204020204" pitchFamily="34" charset="-122"/>
                </a:rPr>
                <a:t>10%</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sp>
        <p:nvSpPr>
          <p:cNvPr id="12" name="任意多边形 11"/>
          <p:cNvSpPr/>
          <p:nvPr/>
        </p:nvSpPr>
        <p:spPr>
          <a:xfrm flipH="1">
            <a:off x="5076056" y="2249051"/>
            <a:ext cx="1554213" cy="234156"/>
          </a:xfrm>
          <a:custGeom>
            <a:avLst/>
            <a:gdLst>
              <a:gd name="connsiteX0" fmla="*/ 807522 w 807522"/>
              <a:gd name="connsiteY0" fmla="*/ 950026 h 950026"/>
              <a:gd name="connsiteX1" fmla="*/ 391886 w 807522"/>
              <a:gd name="connsiteY1" fmla="*/ 0 h 950026"/>
              <a:gd name="connsiteX2" fmla="*/ 0 w 807522"/>
              <a:gd name="connsiteY2" fmla="*/ 0 h 950026"/>
              <a:gd name="connsiteX0" fmla="*/ 807522 w 807522"/>
              <a:gd name="connsiteY0" fmla="*/ 950026 h 950026"/>
              <a:gd name="connsiteX1" fmla="*/ 595904 w 807522"/>
              <a:gd name="connsiteY1" fmla="*/ 15240 h 950026"/>
              <a:gd name="connsiteX2" fmla="*/ 0 w 807522"/>
              <a:gd name="connsiteY2" fmla="*/ 0 h 950026"/>
              <a:gd name="connsiteX0" fmla="*/ 1534558 w 1534558"/>
              <a:gd name="connsiteY0" fmla="*/ 934786 h 934786"/>
              <a:gd name="connsiteX1" fmla="*/ 1322940 w 1534558"/>
              <a:gd name="connsiteY1" fmla="*/ 0 h 934786"/>
              <a:gd name="connsiteX2" fmla="*/ 0 w 1534558"/>
              <a:gd name="connsiteY2" fmla="*/ 3548 h 934786"/>
              <a:gd name="connsiteX0" fmla="*/ 1550250 w 1550250"/>
              <a:gd name="connsiteY0" fmla="*/ 934786 h 934786"/>
              <a:gd name="connsiteX1" fmla="*/ 1338632 w 1550250"/>
              <a:gd name="connsiteY1" fmla="*/ 0 h 934786"/>
              <a:gd name="connsiteX2" fmla="*/ 0 w 1550250"/>
              <a:gd name="connsiteY2" fmla="*/ 3548 h 934786"/>
              <a:gd name="connsiteX0" fmla="*/ 1536302 w 1536302"/>
              <a:gd name="connsiteY0" fmla="*/ 934786 h 934786"/>
              <a:gd name="connsiteX1" fmla="*/ 1324684 w 1536302"/>
              <a:gd name="connsiteY1" fmla="*/ 0 h 934786"/>
              <a:gd name="connsiteX2" fmla="*/ 0 w 1536302"/>
              <a:gd name="connsiteY2" fmla="*/ 3548 h 934786"/>
              <a:gd name="connsiteX0" fmla="*/ 1143871 w 1143871"/>
              <a:gd name="connsiteY0" fmla="*/ 934786 h 934786"/>
              <a:gd name="connsiteX1" fmla="*/ 932253 w 1143871"/>
              <a:gd name="connsiteY1" fmla="*/ 0 h 934786"/>
              <a:gd name="connsiteX2" fmla="*/ 0 w 1143871"/>
              <a:gd name="connsiteY2" fmla="*/ 22598 h 934786"/>
              <a:gd name="connsiteX0" fmla="*/ 1154477 w 1154477"/>
              <a:gd name="connsiteY0" fmla="*/ 934786 h 934786"/>
              <a:gd name="connsiteX1" fmla="*/ 942859 w 1154477"/>
              <a:gd name="connsiteY1" fmla="*/ 0 h 934786"/>
              <a:gd name="connsiteX2" fmla="*/ 0 w 1154477"/>
              <a:gd name="connsiteY2" fmla="*/ 22598 h 934786"/>
              <a:gd name="connsiteX0" fmla="*/ 1141547 w 1141547"/>
              <a:gd name="connsiteY0" fmla="*/ 934786 h 934786"/>
              <a:gd name="connsiteX1" fmla="*/ 929929 w 1141547"/>
              <a:gd name="connsiteY1" fmla="*/ 0 h 934786"/>
              <a:gd name="connsiteX2" fmla="*/ 0 w 1141547"/>
              <a:gd name="connsiteY2" fmla="*/ 10988 h 934786"/>
            </a:gdLst>
            <a:ahLst/>
            <a:cxnLst>
              <a:cxn ang="0">
                <a:pos x="connsiteX0" y="connsiteY0"/>
              </a:cxn>
              <a:cxn ang="0">
                <a:pos x="connsiteX1" y="connsiteY1"/>
              </a:cxn>
              <a:cxn ang="0">
                <a:pos x="connsiteX2" y="connsiteY2"/>
              </a:cxn>
            </a:cxnLst>
            <a:rect l="l" t="t" r="r" b="b"/>
            <a:pathLst>
              <a:path w="1141547" h="934786">
                <a:moveTo>
                  <a:pt x="1141547" y="934786"/>
                </a:moveTo>
                <a:lnTo>
                  <a:pt x="929929" y="0"/>
                </a:lnTo>
                <a:lnTo>
                  <a:pt x="0" y="10988"/>
                </a:lnTo>
              </a:path>
            </a:pathLst>
          </a:custGeom>
          <a:ln w="6350">
            <a:solidFill>
              <a:schemeClr val="accent2">
                <a:lumMod val="75000"/>
              </a:schemeClr>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3" name="矩形 12"/>
          <p:cNvSpPr/>
          <p:nvPr/>
        </p:nvSpPr>
        <p:spPr>
          <a:xfrm>
            <a:off x="6847284" y="1957436"/>
            <a:ext cx="25400" cy="64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4" name="TextBox 11"/>
          <p:cNvSpPr txBox="1">
            <a:spLocks noChangeArrowheads="1"/>
          </p:cNvSpPr>
          <p:nvPr/>
        </p:nvSpPr>
        <p:spPr bwMode="auto">
          <a:xfrm flipH="1">
            <a:off x="6882209" y="2177926"/>
            <a:ext cx="1146175"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    </a:t>
            </a:r>
            <a:endParaRPr lang="en-US" altLang="zh-CN"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a:t>
            </a:r>
            <a:endParaRPr lang="en-US" altLang="zh-CN"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6902847" y="1871291"/>
            <a:ext cx="1117600" cy="338137"/>
          </a:xfrm>
          <a:prstGeom prst="rect">
            <a:avLst/>
          </a:prstGeom>
          <a:noFill/>
        </p:spPr>
        <p:txBody>
          <a:bodyPr>
            <a:spAutoFit/>
          </a:bodyPr>
          <a:lstStyle/>
          <a:p>
            <a:pPr fontAlgn="auto">
              <a:spcBef>
                <a:spcPts val="0"/>
              </a:spcBef>
              <a:spcAft>
                <a:spcPts val="0"/>
              </a:spcAft>
              <a:defRPr/>
            </a:pPr>
            <a:r>
              <a:rPr lang="zh-CN" altLang="en-US" sz="1600" b="1" kern="0" dirty="0">
                <a:solidFill>
                  <a:schemeClr val="accent2"/>
                </a:solidFill>
                <a:latin typeface="微软雅黑" panose="020B0503020204020204" pitchFamily="34" charset="-122"/>
                <a:ea typeface="微软雅黑" panose="020B0503020204020204" pitchFamily="34" charset="-122"/>
              </a:rPr>
              <a:t>添加标题</a:t>
            </a:r>
          </a:p>
        </p:txBody>
      </p:sp>
      <p:sp>
        <p:nvSpPr>
          <p:cNvPr id="16" name="任意多边形 15"/>
          <p:cNvSpPr/>
          <p:nvPr/>
        </p:nvSpPr>
        <p:spPr>
          <a:xfrm flipV="1">
            <a:off x="2267743" y="4251498"/>
            <a:ext cx="1152129" cy="262186"/>
          </a:xfrm>
          <a:custGeom>
            <a:avLst/>
            <a:gdLst>
              <a:gd name="connsiteX0" fmla="*/ 807522 w 807522"/>
              <a:gd name="connsiteY0" fmla="*/ 950026 h 950026"/>
              <a:gd name="connsiteX1" fmla="*/ 391886 w 807522"/>
              <a:gd name="connsiteY1" fmla="*/ 0 h 950026"/>
              <a:gd name="connsiteX2" fmla="*/ 0 w 807522"/>
              <a:gd name="connsiteY2" fmla="*/ 0 h 950026"/>
              <a:gd name="connsiteX0" fmla="*/ 807522 w 807522"/>
              <a:gd name="connsiteY0" fmla="*/ 950026 h 950026"/>
              <a:gd name="connsiteX1" fmla="*/ 595904 w 807522"/>
              <a:gd name="connsiteY1" fmla="*/ 15240 h 950026"/>
              <a:gd name="connsiteX2" fmla="*/ 0 w 807522"/>
              <a:gd name="connsiteY2" fmla="*/ 0 h 950026"/>
              <a:gd name="connsiteX0" fmla="*/ 1524033 w 1524033"/>
              <a:gd name="connsiteY0" fmla="*/ 995180 h 995180"/>
              <a:gd name="connsiteX1" fmla="*/ 1312415 w 1524033"/>
              <a:gd name="connsiteY1" fmla="*/ 60394 h 995180"/>
              <a:gd name="connsiteX2" fmla="*/ 0 w 1524033"/>
              <a:gd name="connsiteY2" fmla="*/ 0 h 995180"/>
              <a:gd name="connsiteX0" fmla="*/ 1530318 w 1530318"/>
              <a:gd name="connsiteY0" fmla="*/ 950026 h 950026"/>
              <a:gd name="connsiteX1" fmla="*/ 1318700 w 1530318"/>
              <a:gd name="connsiteY1" fmla="*/ 15240 h 950026"/>
              <a:gd name="connsiteX2" fmla="*/ 0 w 1530318"/>
              <a:gd name="connsiteY2" fmla="*/ 0 h 950026"/>
              <a:gd name="connsiteX0" fmla="*/ 1583908 w 1583908"/>
              <a:gd name="connsiteY0" fmla="*/ 950026 h 950026"/>
              <a:gd name="connsiteX1" fmla="*/ 1372290 w 1583908"/>
              <a:gd name="connsiteY1" fmla="*/ 15240 h 950026"/>
              <a:gd name="connsiteX2" fmla="*/ 0 w 1583908"/>
              <a:gd name="connsiteY2" fmla="*/ 0 h 950026"/>
              <a:gd name="connsiteX0" fmla="*/ 1572744 w 1572744"/>
              <a:gd name="connsiteY0" fmla="*/ 950026 h 950026"/>
              <a:gd name="connsiteX1" fmla="*/ 1361126 w 1572744"/>
              <a:gd name="connsiteY1" fmla="*/ 15240 h 950026"/>
              <a:gd name="connsiteX2" fmla="*/ 0 w 1572744"/>
              <a:gd name="connsiteY2" fmla="*/ 0 h 950026"/>
              <a:gd name="connsiteX0" fmla="*/ 1561580 w 1561580"/>
              <a:gd name="connsiteY0" fmla="*/ 950026 h 950026"/>
              <a:gd name="connsiteX1" fmla="*/ 1349962 w 1561580"/>
              <a:gd name="connsiteY1" fmla="*/ 15240 h 950026"/>
              <a:gd name="connsiteX2" fmla="*/ 0 w 1561580"/>
              <a:gd name="connsiteY2" fmla="*/ 0 h 950026"/>
              <a:gd name="connsiteX0" fmla="*/ 1561580 w 1561580"/>
              <a:gd name="connsiteY0" fmla="*/ 934786 h 934786"/>
              <a:gd name="connsiteX1" fmla="*/ 1349962 w 1561580"/>
              <a:gd name="connsiteY1" fmla="*/ 0 h 934786"/>
              <a:gd name="connsiteX2" fmla="*/ 0 w 1561580"/>
              <a:gd name="connsiteY2" fmla="*/ 3810 h 934786"/>
              <a:gd name="connsiteX0" fmla="*/ 1801156 w 1801156"/>
              <a:gd name="connsiteY0" fmla="*/ 934786 h 934786"/>
              <a:gd name="connsiteX1" fmla="*/ 1589538 w 1801156"/>
              <a:gd name="connsiteY1" fmla="*/ 0 h 934786"/>
              <a:gd name="connsiteX2" fmla="*/ 0 w 1801156"/>
              <a:gd name="connsiteY2" fmla="*/ 30704 h 934786"/>
            </a:gdLst>
            <a:ahLst/>
            <a:cxnLst>
              <a:cxn ang="0">
                <a:pos x="connsiteX0" y="connsiteY0"/>
              </a:cxn>
              <a:cxn ang="0">
                <a:pos x="connsiteX1" y="connsiteY1"/>
              </a:cxn>
              <a:cxn ang="0">
                <a:pos x="connsiteX2" y="connsiteY2"/>
              </a:cxn>
            </a:cxnLst>
            <a:rect l="l" t="t" r="r" b="b"/>
            <a:pathLst>
              <a:path w="1801156" h="934786">
                <a:moveTo>
                  <a:pt x="1801156" y="934786"/>
                </a:moveTo>
                <a:lnTo>
                  <a:pt x="1589538" y="0"/>
                </a:lnTo>
                <a:cubicBezTo>
                  <a:pt x="1139551" y="1270"/>
                  <a:pt x="449987" y="29434"/>
                  <a:pt x="0" y="30704"/>
                </a:cubicBezTo>
              </a:path>
            </a:pathLst>
          </a:custGeom>
          <a:ln w="6350">
            <a:solidFill>
              <a:srgbClr val="C00000"/>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7" name="矩形 16"/>
          <p:cNvSpPr/>
          <p:nvPr/>
        </p:nvSpPr>
        <p:spPr>
          <a:xfrm>
            <a:off x="2110011" y="4225652"/>
            <a:ext cx="25400" cy="64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8" name="TextBox 11"/>
          <p:cNvSpPr txBox="1">
            <a:spLocks noChangeArrowheads="1"/>
          </p:cNvSpPr>
          <p:nvPr/>
        </p:nvSpPr>
        <p:spPr bwMode="auto">
          <a:xfrm flipH="1">
            <a:off x="1017811" y="4441676"/>
            <a:ext cx="1146175"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    </a:t>
            </a:r>
            <a:endParaRPr lang="en-US" altLang="zh-CN"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a:t>
            </a:r>
            <a:endParaRPr lang="en-US" altLang="zh-CN"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1078136" y="4153644"/>
            <a:ext cx="1117600" cy="339725"/>
          </a:xfrm>
          <a:prstGeom prst="rect">
            <a:avLst/>
          </a:prstGeom>
          <a:noFill/>
        </p:spPr>
        <p:txBody>
          <a:bodyPr>
            <a:spAutoFit/>
          </a:bodyPr>
          <a:lstStyle/>
          <a:p>
            <a:pPr fontAlgn="auto">
              <a:spcBef>
                <a:spcPts val="0"/>
              </a:spcBef>
              <a:spcAft>
                <a:spcPts val="0"/>
              </a:spcAft>
              <a:defRPr/>
            </a:pPr>
            <a:r>
              <a:rPr lang="zh-CN" altLang="en-US" sz="1600" b="1" kern="0" dirty="0">
                <a:solidFill>
                  <a:schemeClr val="bg2"/>
                </a:solidFill>
                <a:latin typeface="微软雅黑" panose="020B0503020204020204" pitchFamily="34" charset="-122"/>
                <a:ea typeface="微软雅黑" panose="020B0503020204020204" pitchFamily="34" charset="-122"/>
              </a:rPr>
              <a:t>添加标题</a:t>
            </a:r>
          </a:p>
        </p:txBody>
      </p:sp>
      <p:sp>
        <p:nvSpPr>
          <p:cNvPr id="21" name="任意多边形 20"/>
          <p:cNvSpPr/>
          <p:nvPr/>
        </p:nvSpPr>
        <p:spPr>
          <a:xfrm>
            <a:off x="2725588" y="1824882"/>
            <a:ext cx="878867" cy="256887"/>
          </a:xfrm>
          <a:custGeom>
            <a:avLst/>
            <a:gdLst>
              <a:gd name="connsiteX0" fmla="*/ 807522 w 807522"/>
              <a:gd name="connsiteY0" fmla="*/ 950026 h 950026"/>
              <a:gd name="connsiteX1" fmla="*/ 391886 w 807522"/>
              <a:gd name="connsiteY1" fmla="*/ 0 h 950026"/>
              <a:gd name="connsiteX2" fmla="*/ 0 w 807522"/>
              <a:gd name="connsiteY2" fmla="*/ 0 h 950026"/>
              <a:gd name="connsiteX0" fmla="*/ 807522 w 807522"/>
              <a:gd name="connsiteY0" fmla="*/ 950026 h 950026"/>
              <a:gd name="connsiteX1" fmla="*/ 595904 w 807522"/>
              <a:gd name="connsiteY1" fmla="*/ 15240 h 950026"/>
              <a:gd name="connsiteX2" fmla="*/ 0 w 807522"/>
              <a:gd name="connsiteY2" fmla="*/ 0 h 950026"/>
              <a:gd name="connsiteX0" fmla="*/ 1524033 w 1524033"/>
              <a:gd name="connsiteY0" fmla="*/ 995180 h 995180"/>
              <a:gd name="connsiteX1" fmla="*/ 1312415 w 1524033"/>
              <a:gd name="connsiteY1" fmla="*/ 60394 h 995180"/>
              <a:gd name="connsiteX2" fmla="*/ 0 w 1524033"/>
              <a:gd name="connsiteY2" fmla="*/ 0 h 995180"/>
              <a:gd name="connsiteX0" fmla="*/ 1530318 w 1530318"/>
              <a:gd name="connsiteY0" fmla="*/ 950026 h 950026"/>
              <a:gd name="connsiteX1" fmla="*/ 1318700 w 1530318"/>
              <a:gd name="connsiteY1" fmla="*/ 15240 h 950026"/>
              <a:gd name="connsiteX2" fmla="*/ 0 w 1530318"/>
              <a:gd name="connsiteY2" fmla="*/ 0 h 950026"/>
              <a:gd name="connsiteX0" fmla="*/ 1583908 w 1583908"/>
              <a:gd name="connsiteY0" fmla="*/ 950026 h 950026"/>
              <a:gd name="connsiteX1" fmla="*/ 1372290 w 1583908"/>
              <a:gd name="connsiteY1" fmla="*/ 15240 h 950026"/>
              <a:gd name="connsiteX2" fmla="*/ 0 w 1583908"/>
              <a:gd name="connsiteY2" fmla="*/ 0 h 950026"/>
              <a:gd name="connsiteX0" fmla="*/ 1572744 w 1572744"/>
              <a:gd name="connsiteY0" fmla="*/ 950026 h 950026"/>
              <a:gd name="connsiteX1" fmla="*/ 1361126 w 1572744"/>
              <a:gd name="connsiteY1" fmla="*/ 15240 h 950026"/>
              <a:gd name="connsiteX2" fmla="*/ 0 w 1572744"/>
              <a:gd name="connsiteY2" fmla="*/ 0 h 950026"/>
              <a:gd name="connsiteX0" fmla="*/ 1561580 w 1561580"/>
              <a:gd name="connsiteY0" fmla="*/ 950026 h 950026"/>
              <a:gd name="connsiteX1" fmla="*/ 1349962 w 1561580"/>
              <a:gd name="connsiteY1" fmla="*/ 15240 h 950026"/>
              <a:gd name="connsiteX2" fmla="*/ 0 w 1561580"/>
              <a:gd name="connsiteY2" fmla="*/ 0 h 950026"/>
              <a:gd name="connsiteX0" fmla="*/ 1561580 w 1561580"/>
              <a:gd name="connsiteY0" fmla="*/ 934786 h 934786"/>
              <a:gd name="connsiteX1" fmla="*/ 1349962 w 1561580"/>
              <a:gd name="connsiteY1" fmla="*/ 0 h 934786"/>
              <a:gd name="connsiteX2" fmla="*/ 0 w 1561580"/>
              <a:gd name="connsiteY2" fmla="*/ 3810 h 934786"/>
              <a:gd name="connsiteX0" fmla="*/ 1801156 w 1801156"/>
              <a:gd name="connsiteY0" fmla="*/ 934786 h 934786"/>
              <a:gd name="connsiteX1" fmla="*/ 1589538 w 1801156"/>
              <a:gd name="connsiteY1" fmla="*/ 0 h 934786"/>
              <a:gd name="connsiteX2" fmla="*/ 0 w 1801156"/>
              <a:gd name="connsiteY2" fmla="*/ 30704 h 934786"/>
            </a:gdLst>
            <a:ahLst/>
            <a:cxnLst>
              <a:cxn ang="0">
                <a:pos x="connsiteX0" y="connsiteY0"/>
              </a:cxn>
              <a:cxn ang="0">
                <a:pos x="connsiteX1" y="connsiteY1"/>
              </a:cxn>
              <a:cxn ang="0">
                <a:pos x="connsiteX2" y="connsiteY2"/>
              </a:cxn>
            </a:cxnLst>
            <a:rect l="l" t="t" r="r" b="b"/>
            <a:pathLst>
              <a:path w="1801156" h="934786">
                <a:moveTo>
                  <a:pt x="1801156" y="934786"/>
                </a:moveTo>
                <a:lnTo>
                  <a:pt x="1589538" y="0"/>
                </a:lnTo>
                <a:cubicBezTo>
                  <a:pt x="1139551" y="1270"/>
                  <a:pt x="449987" y="29434"/>
                  <a:pt x="0" y="30704"/>
                </a:cubicBezTo>
              </a:path>
            </a:pathLst>
          </a:custGeom>
          <a:ln w="6350">
            <a:solidFill>
              <a:schemeClr val="accent1">
                <a:lumMod val="75000"/>
              </a:schemeClr>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solidFill>
                <a:prstClr val="black"/>
              </a:solidFill>
              <a:latin typeface="微软雅黑" panose="020B0503020204020204" pitchFamily="34" charset="-122"/>
              <a:ea typeface="微软雅黑" panose="020B0503020204020204" pitchFamily="34" charset="-122"/>
            </a:endParaRPr>
          </a:p>
        </p:txBody>
      </p:sp>
      <p:sp>
        <p:nvSpPr>
          <p:cNvPr id="22" name="矩形 21"/>
          <p:cNvSpPr/>
          <p:nvPr/>
        </p:nvSpPr>
        <p:spPr>
          <a:xfrm>
            <a:off x="2495848" y="1619449"/>
            <a:ext cx="25400" cy="64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23" name="TextBox 11"/>
          <p:cNvSpPr txBox="1">
            <a:spLocks noChangeArrowheads="1"/>
          </p:cNvSpPr>
          <p:nvPr/>
        </p:nvSpPr>
        <p:spPr bwMode="auto">
          <a:xfrm flipH="1">
            <a:off x="1403648" y="1849388"/>
            <a:ext cx="1146175"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    </a:t>
            </a:r>
            <a:endParaRPr lang="en-US" altLang="zh-CN"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a:t>
            </a:r>
            <a:endParaRPr lang="en-US" altLang="zh-CN"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1463973" y="1561356"/>
            <a:ext cx="1117600" cy="339725"/>
          </a:xfrm>
          <a:prstGeom prst="rect">
            <a:avLst/>
          </a:prstGeom>
          <a:noFill/>
        </p:spPr>
        <p:txBody>
          <a:bodyPr>
            <a:spAutoFit/>
          </a:bodyPr>
          <a:lstStyle/>
          <a:p>
            <a:pPr fontAlgn="auto">
              <a:spcBef>
                <a:spcPts val="0"/>
              </a:spcBef>
              <a:spcAft>
                <a:spcPts val="0"/>
              </a:spcAft>
              <a:defRPr/>
            </a:pPr>
            <a:r>
              <a:rPr lang="zh-CN" altLang="en-US" sz="1600" b="1" kern="0" dirty="0">
                <a:solidFill>
                  <a:schemeClr val="accent1"/>
                </a:solidFill>
                <a:latin typeface="微软雅黑" panose="020B0503020204020204" pitchFamily="34" charset="-122"/>
                <a:ea typeface="微软雅黑" panose="020B0503020204020204" pitchFamily="34" charset="-122"/>
              </a:rPr>
              <a:t>添加标题</a:t>
            </a:r>
          </a:p>
        </p:txBody>
      </p:sp>
      <p:sp>
        <p:nvSpPr>
          <p:cNvPr id="25" name="任意多边形 24"/>
          <p:cNvSpPr/>
          <p:nvPr/>
        </p:nvSpPr>
        <p:spPr>
          <a:xfrm>
            <a:off x="2036949" y="3289548"/>
            <a:ext cx="878867" cy="256887"/>
          </a:xfrm>
          <a:custGeom>
            <a:avLst/>
            <a:gdLst>
              <a:gd name="connsiteX0" fmla="*/ 807522 w 807522"/>
              <a:gd name="connsiteY0" fmla="*/ 950026 h 950026"/>
              <a:gd name="connsiteX1" fmla="*/ 391886 w 807522"/>
              <a:gd name="connsiteY1" fmla="*/ 0 h 950026"/>
              <a:gd name="connsiteX2" fmla="*/ 0 w 807522"/>
              <a:gd name="connsiteY2" fmla="*/ 0 h 950026"/>
              <a:gd name="connsiteX0" fmla="*/ 807522 w 807522"/>
              <a:gd name="connsiteY0" fmla="*/ 950026 h 950026"/>
              <a:gd name="connsiteX1" fmla="*/ 595904 w 807522"/>
              <a:gd name="connsiteY1" fmla="*/ 15240 h 950026"/>
              <a:gd name="connsiteX2" fmla="*/ 0 w 807522"/>
              <a:gd name="connsiteY2" fmla="*/ 0 h 950026"/>
              <a:gd name="connsiteX0" fmla="*/ 1524033 w 1524033"/>
              <a:gd name="connsiteY0" fmla="*/ 995180 h 995180"/>
              <a:gd name="connsiteX1" fmla="*/ 1312415 w 1524033"/>
              <a:gd name="connsiteY1" fmla="*/ 60394 h 995180"/>
              <a:gd name="connsiteX2" fmla="*/ 0 w 1524033"/>
              <a:gd name="connsiteY2" fmla="*/ 0 h 995180"/>
              <a:gd name="connsiteX0" fmla="*/ 1530318 w 1530318"/>
              <a:gd name="connsiteY0" fmla="*/ 950026 h 950026"/>
              <a:gd name="connsiteX1" fmla="*/ 1318700 w 1530318"/>
              <a:gd name="connsiteY1" fmla="*/ 15240 h 950026"/>
              <a:gd name="connsiteX2" fmla="*/ 0 w 1530318"/>
              <a:gd name="connsiteY2" fmla="*/ 0 h 950026"/>
              <a:gd name="connsiteX0" fmla="*/ 1583908 w 1583908"/>
              <a:gd name="connsiteY0" fmla="*/ 950026 h 950026"/>
              <a:gd name="connsiteX1" fmla="*/ 1372290 w 1583908"/>
              <a:gd name="connsiteY1" fmla="*/ 15240 h 950026"/>
              <a:gd name="connsiteX2" fmla="*/ 0 w 1583908"/>
              <a:gd name="connsiteY2" fmla="*/ 0 h 950026"/>
              <a:gd name="connsiteX0" fmla="*/ 1572744 w 1572744"/>
              <a:gd name="connsiteY0" fmla="*/ 950026 h 950026"/>
              <a:gd name="connsiteX1" fmla="*/ 1361126 w 1572744"/>
              <a:gd name="connsiteY1" fmla="*/ 15240 h 950026"/>
              <a:gd name="connsiteX2" fmla="*/ 0 w 1572744"/>
              <a:gd name="connsiteY2" fmla="*/ 0 h 950026"/>
              <a:gd name="connsiteX0" fmla="*/ 1561580 w 1561580"/>
              <a:gd name="connsiteY0" fmla="*/ 950026 h 950026"/>
              <a:gd name="connsiteX1" fmla="*/ 1349962 w 1561580"/>
              <a:gd name="connsiteY1" fmla="*/ 15240 h 950026"/>
              <a:gd name="connsiteX2" fmla="*/ 0 w 1561580"/>
              <a:gd name="connsiteY2" fmla="*/ 0 h 950026"/>
              <a:gd name="connsiteX0" fmla="*/ 1561580 w 1561580"/>
              <a:gd name="connsiteY0" fmla="*/ 934786 h 934786"/>
              <a:gd name="connsiteX1" fmla="*/ 1349962 w 1561580"/>
              <a:gd name="connsiteY1" fmla="*/ 0 h 934786"/>
              <a:gd name="connsiteX2" fmla="*/ 0 w 1561580"/>
              <a:gd name="connsiteY2" fmla="*/ 3810 h 934786"/>
              <a:gd name="connsiteX0" fmla="*/ 1801156 w 1801156"/>
              <a:gd name="connsiteY0" fmla="*/ 934786 h 934786"/>
              <a:gd name="connsiteX1" fmla="*/ 1589538 w 1801156"/>
              <a:gd name="connsiteY1" fmla="*/ 0 h 934786"/>
              <a:gd name="connsiteX2" fmla="*/ 0 w 1801156"/>
              <a:gd name="connsiteY2" fmla="*/ 30704 h 934786"/>
            </a:gdLst>
            <a:ahLst/>
            <a:cxnLst>
              <a:cxn ang="0">
                <a:pos x="connsiteX0" y="connsiteY0"/>
              </a:cxn>
              <a:cxn ang="0">
                <a:pos x="connsiteX1" y="connsiteY1"/>
              </a:cxn>
              <a:cxn ang="0">
                <a:pos x="connsiteX2" y="connsiteY2"/>
              </a:cxn>
            </a:cxnLst>
            <a:rect l="l" t="t" r="r" b="b"/>
            <a:pathLst>
              <a:path w="1801156" h="934786">
                <a:moveTo>
                  <a:pt x="1801156" y="934786"/>
                </a:moveTo>
                <a:lnTo>
                  <a:pt x="1589538" y="0"/>
                </a:lnTo>
                <a:cubicBezTo>
                  <a:pt x="1139551" y="1270"/>
                  <a:pt x="449987" y="29434"/>
                  <a:pt x="0" y="30704"/>
                </a:cubicBezTo>
              </a:path>
            </a:pathLst>
          </a:custGeom>
          <a:ln w="6350">
            <a:solidFill>
              <a:schemeClr val="accent3">
                <a:lumMod val="75000"/>
              </a:schemeClr>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solidFill>
                <a:prstClr val="black"/>
              </a:solidFill>
              <a:latin typeface="微软雅黑" panose="020B0503020204020204" pitchFamily="34" charset="-122"/>
              <a:ea typeface="微软雅黑" panose="020B0503020204020204" pitchFamily="34" charset="-122"/>
            </a:endParaRPr>
          </a:p>
        </p:txBody>
      </p:sp>
      <p:sp>
        <p:nvSpPr>
          <p:cNvPr id="26" name="矩形 25"/>
          <p:cNvSpPr/>
          <p:nvPr/>
        </p:nvSpPr>
        <p:spPr>
          <a:xfrm>
            <a:off x="1847776" y="3053209"/>
            <a:ext cx="25400" cy="64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27" name="TextBox 11"/>
          <p:cNvSpPr txBox="1">
            <a:spLocks noChangeArrowheads="1"/>
          </p:cNvSpPr>
          <p:nvPr/>
        </p:nvSpPr>
        <p:spPr bwMode="auto">
          <a:xfrm flipH="1">
            <a:off x="755576" y="3309739"/>
            <a:ext cx="1146175"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    </a:t>
            </a:r>
            <a:endParaRPr lang="en-US" altLang="zh-CN"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a:t>
            </a:r>
            <a:endParaRPr lang="en-US" altLang="zh-CN" sz="12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815901" y="3001516"/>
            <a:ext cx="1117600" cy="339725"/>
          </a:xfrm>
          <a:prstGeom prst="rect">
            <a:avLst/>
          </a:prstGeom>
          <a:noFill/>
        </p:spPr>
        <p:txBody>
          <a:bodyPr>
            <a:spAutoFit/>
          </a:bodyPr>
          <a:lstStyle/>
          <a:p>
            <a:pPr fontAlgn="auto">
              <a:spcBef>
                <a:spcPts val="0"/>
              </a:spcBef>
              <a:spcAft>
                <a:spcPts val="0"/>
              </a:spcAft>
              <a:defRPr/>
            </a:pPr>
            <a:r>
              <a:rPr lang="zh-CN" altLang="en-US" sz="1600" b="1" kern="0" dirty="0">
                <a:solidFill>
                  <a:schemeClr val="accent3"/>
                </a:solidFill>
                <a:latin typeface="微软雅黑" panose="020B0503020204020204" pitchFamily="34" charset="-122"/>
                <a:ea typeface="微软雅黑" panose="020B0503020204020204" pitchFamily="34" charset="-122"/>
              </a:rPr>
              <a:t>添加标题</a:t>
            </a:r>
          </a:p>
        </p:txBody>
      </p:sp>
      <p:grpSp>
        <p:nvGrpSpPr>
          <p:cNvPr id="29" name="组合 28"/>
          <p:cNvGrpSpPr/>
          <p:nvPr/>
        </p:nvGrpSpPr>
        <p:grpSpPr>
          <a:xfrm>
            <a:off x="6568552" y="3054093"/>
            <a:ext cx="2035896" cy="1747623"/>
            <a:chOff x="6805141" y="2666568"/>
            <a:chExt cx="2304256" cy="1977985"/>
          </a:xfrm>
        </p:grpSpPr>
        <p:grpSp>
          <p:nvGrpSpPr>
            <p:cNvPr id="30" name="组合 29"/>
            <p:cNvGrpSpPr/>
            <p:nvPr/>
          </p:nvGrpSpPr>
          <p:grpSpPr>
            <a:xfrm>
              <a:off x="6805141" y="2666568"/>
              <a:ext cx="2304256" cy="1977985"/>
              <a:chOff x="9960717" y="-73984"/>
              <a:chExt cx="4320000" cy="3708310"/>
            </a:xfrm>
          </p:grpSpPr>
          <p:sp>
            <p:nvSpPr>
              <p:cNvPr id="33" name="矩形 32"/>
              <p:cNvSpPr/>
              <p:nvPr/>
            </p:nvSpPr>
            <p:spPr>
              <a:xfrm>
                <a:off x="9960717" y="-73984"/>
                <a:ext cx="4320000" cy="3708310"/>
              </a:xfrm>
              <a:prstGeom prst="rect">
                <a:avLst/>
              </a:prstGeom>
              <a:gradFill flip="none" rotWithShape="1">
                <a:gsLst>
                  <a:gs pos="0">
                    <a:schemeClr val="bg1"/>
                  </a:gs>
                  <a:gs pos="100000">
                    <a:schemeClr val="bg1"/>
                  </a:gs>
                  <a:gs pos="57000">
                    <a:schemeClr val="bg1">
                      <a:lumMod val="85000"/>
                    </a:schemeClr>
                  </a:gs>
                </a:gsLst>
                <a:lin ang="8100000" scaled="1"/>
                <a:tileRect/>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34" name="矩形 33"/>
              <p:cNvSpPr/>
              <p:nvPr/>
            </p:nvSpPr>
            <p:spPr>
              <a:xfrm>
                <a:off x="10032717" y="-1984"/>
                <a:ext cx="4175999" cy="3551577"/>
              </a:xfrm>
              <a:prstGeom prst="rect">
                <a:avLst/>
              </a:prstGeom>
              <a:gradFill flip="none" rotWithShape="1">
                <a:gsLst>
                  <a:gs pos="1667">
                    <a:schemeClr val="bg1">
                      <a:lumMod val="85000"/>
                    </a:schemeClr>
                  </a:gs>
                  <a:gs pos="4700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35" name="矩形 34"/>
              <p:cNvSpPr/>
              <p:nvPr/>
            </p:nvSpPr>
            <p:spPr>
              <a:xfrm>
                <a:off x="10104718" y="63217"/>
                <a:ext cx="4032000" cy="683114"/>
              </a:xfrm>
              <a:prstGeom prst="rect">
                <a:avLst/>
              </a:prstGeom>
              <a:solidFill>
                <a:schemeClr val="bg2"/>
              </a:solidFill>
              <a:ln>
                <a:noFill/>
              </a:ln>
              <a:effectLst>
                <a:innerShdw blurRad="63500" dist="12700" dir="13500000">
                  <a:prstClr val="black">
                    <a:alpha val="3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31" name="矩形 30"/>
            <p:cNvSpPr/>
            <p:nvPr/>
          </p:nvSpPr>
          <p:spPr>
            <a:xfrm>
              <a:off x="7168268" y="2738576"/>
              <a:ext cx="1602391" cy="383180"/>
            </a:xfrm>
            <a:prstGeom prst="rect">
              <a:avLst/>
            </a:prstGeom>
          </p:spPr>
          <p:txBody>
            <a:bodyPr wrap="none">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单击添加</a:t>
              </a:r>
              <a:r>
                <a:rPr lang="zh-CN" altLang="en-US" sz="1600" dirty="0">
                  <a:solidFill>
                    <a:schemeClr val="bg1"/>
                  </a:solidFill>
                  <a:latin typeface="微软雅黑" panose="020B0503020204020204" pitchFamily="34" charset="-122"/>
                  <a:ea typeface="微软雅黑" panose="020B0503020204020204" pitchFamily="34" charset="-122"/>
                </a:rPr>
                <a:t>标题</a:t>
              </a:r>
            </a:p>
          </p:txBody>
        </p:sp>
        <p:sp>
          <p:nvSpPr>
            <p:cNvPr id="32" name="矩形 31"/>
            <p:cNvSpPr/>
            <p:nvPr/>
          </p:nvSpPr>
          <p:spPr>
            <a:xfrm>
              <a:off x="7059864" y="3182511"/>
              <a:ext cx="1886534" cy="1358550"/>
            </a:xfrm>
            <a:prstGeom prst="rect">
              <a:avLst/>
            </a:prstGeom>
          </p:spPr>
          <p:txBody>
            <a:bodyPr wrap="square">
              <a:spAutoFit/>
            </a:bodyPr>
            <a:lstStyle/>
            <a:p>
              <a:pPr algn="ctr">
                <a:lnSpc>
                  <a:spcPct val="150000"/>
                </a:lnSpc>
              </a:pPr>
              <a:r>
                <a:rPr lang="zh-CN" altLang="en-US" sz="1200" dirty="0" smtClean="0">
                  <a:solidFill>
                    <a:schemeClr val="accent6">
                      <a:lumMod val="75000"/>
                      <a:lumOff val="25000"/>
                    </a:schemeClr>
                  </a:solidFill>
                  <a:latin typeface="微软雅黑" panose="020B0503020204020204" pitchFamily="34" charset="-122"/>
                  <a:ea typeface="微软雅黑" panose="020B0503020204020204" pitchFamily="34" charset="-122"/>
                </a:rPr>
                <a:t>单击添加文本内容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chemeClr val="accent6">
                      <a:lumMod val="75000"/>
                      <a:lumOff val="25000"/>
                    </a:schemeClr>
                  </a:solidFill>
                  <a:latin typeface="微软雅黑" panose="020B0503020204020204" pitchFamily="34" charset="-122"/>
                  <a:ea typeface="微软雅黑" panose="020B0503020204020204" pitchFamily="34" charset="-122"/>
                </a:rPr>
                <a:t>单击添加文本内容</a:t>
              </a:r>
              <a:endPar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chemeClr val="accent6">
                      <a:lumMod val="75000"/>
                      <a:lumOff val="25000"/>
                    </a:schemeClr>
                  </a:solidFill>
                  <a:latin typeface="微软雅黑" panose="020B0503020204020204" pitchFamily="34" charset="-122"/>
                  <a:ea typeface="微软雅黑" panose="020B0503020204020204" pitchFamily="34" charset="-122"/>
                </a:rPr>
                <a:t>单击添加文本内容</a:t>
              </a:r>
              <a:endParaRPr lang="en-US" altLang="zh-CN" sz="1200" dirty="0" smtClean="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chemeClr val="accent6">
                      <a:lumMod val="75000"/>
                      <a:lumOff val="25000"/>
                    </a:schemeClr>
                  </a:solidFill>
                  <a:latin typeface="微软雅黑" panose="020B0503020204020204" pitchFamily="34" charset="-122"/>
                  <a:ea typeface="微软雅黑" panose="020B0503020204020204" pitchFamily="34" charset="-122"/>
                </a:rPr>
                <a:t>单击添加</a:t>
              </a: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文本</a:t>
              </a:r>
              <a:r>
                <a:rPr lang="zh-CN" altLang="en-US" sz="1200" dirty="0" smtClean="0">
                  <a:solidFill>
                    <a:schemeClr val="accent6">
                      <a:lumMod val="75000"/>
                      <a:lumOff val="25000"/>
                    </a:schemeClr>
                  </a:solidFill>
                  <a:latin typeface="微软雅黑" panose="020B0503020204020204" pitchFamily="34" charset="-122"/>
                  <a:ea typeface="微软雅黑" panose="020B0503020204020204" pitchFamily="34" charset="-122"/>
                </a:rPr>
                <a:t>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772345287"/>
      </p:ext>
    </p:extLst>
  </p:cSld>
  <p:clrMapOvr>
    <a:masterClrMapping/>
  </p:clrMapOvr>
  <p:transition spd="slow" advClick="0" advTm="1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1)">
                                          <p:cBhvr>
                                            <p:cTn id="12" dur="1000"/>
                                            <p:tgtEl>
                                              <p:spTgt spid="3"/>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1000"/>
                                            <p:tgtEl>
                                              <p:spTgt spid="13"/>
                                            </p:tgtEl>
                                          </p:cBhvr>
                                        </p:animEffect>
                                        <p:anim calcmode="lin" valueType="num">
                                          <p:cBhvr>
                                            <p:cTn id="21" dur="1000" fill="hold"/>
                                            <p:tgtEl>
                                              <p:spTgt spid="13"/>
                                            </p:tgtEl>
                                            <p:attrNameLst>
                                              <p:attrName>ppt_x</p:attrName>
                                            </p:attrNameLst>
                                          </p:cBhvr>
                                          <p:tavLst>
                                            <p:tav tm="0">
                                              <p:val>
                                                <p:strVal val="#ppt_x"/>
                                              </p:val>
                                            </p:tav>
                                            <p:tav tm="100000">
                                              <p:val>
                                                <p:strVal val="#ppt_x"/>
                                              </p:val>
                                            </p:tav>
                                          </p:tavLst>
                                        </p:anim>
                                        <p:anim calcmode="lin" valueType="num">
                                          <p:cBhvr>
                                            <p:cTn id="22" dur="1000" fill="hold"/>
                                            <p:tgtEl>
                                              <p:spTgt spid="13"/>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1000"/>
                                            <p:tgtEl>
                                              <p:spTgt spid="14"/>
                                            </p:tgtEl>
                                          </p:cBhvr>
                                        </p:animEffect>
                                        <p:anim calcmode="lin" valueType="num">
                                          <p:cBhvr>
                                            <p:cTn id="26" dur="1000" fill="hold"/>
                                            <p:tgtEl>
                                              <p:spTgt spid="14"/>
                                            </p:tgtEl>
                                            <p:attrNameLst>
                                              <p:attrName>ppt_x</p:attrName>
                                            </p:attrNameLst>
                                          </p:cBhvr>
                                          <p:tavLst>
                                            <p:tav tm="0">
                                              <p:val>
                                                <p:strVal val="#ppt_x"/>
                                              </p:val>
                                            </p:tav>
                                            <p:tav tm="100000">
                                              <p:val>
                                                <p:strVal val="#ppt_x"/>
                                              </p:val>
                                            </p:tav>
                                          </p:tavLst>
                                        </p:anim>
                                        <p:anim calcmode="lin" valueType="num">
                                          <p:cBhvr>
                                            <p:cTn id="27" dur="1000" fill="hold"/>
                                            <p:tgtEl>
                                              <p:spTgt spid="14"/>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1000"/>
                                            <p:tgtEl>
                                              <p:spTgt spid="15"/>
                                            </p:tgtEl>
                                          </p:cBhvr>
                                        </p:animEffect>
                                        <p:anim calcmode="lin" valueType="num">
                                          <p:cBhvr>
                                            <p:cTn id="31" dur="1000" fill="hold"/>
                                            <p:tgtEl>
                                              <p:spTgt spid="15"/>
                                            </p:tgtEl>
                                            <p:attrNameLst>
                                              <p:attrName>ppt_x</p:attrName>
                                            </p:attrNameLst>
                                          </p:cBhvr>
                                          <p:tavLst>
                                            <p:tav tm="0">
                                              <p:val>
                                                <p:strVal val="#ppt_x"/>
                                              </p:val>
                                            </p:tav>
                                            <p:tav tm="100000">
                                              <p:val>
                                                <p:strVal val="#ppt_x"/>
                                              </p:val>
                                            </p:tav>
                                          </p:tavLst>
                                        </p:anim>
                                        <p:anim calcmode="lin" valueType="num">
                                          <p:cBhvr>
                                            <p:cTn id="32" dur="1000" fill="hold"/>
                                            <p:tgtEl>
                                              <p:spTgt spid="15"/>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22" presetClass="entr" presetSubtype="2"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wipe(right)">
                                          <p:cBhvr>
                                            <p:cTn id="36" dur="500"/>
                                            <p:tgtEl>
                                              <p:spTgt spid="16"/>
                                            </p:tgtEl>
                                          </p:cBhvr>
                                        </p:animEffect>
                                      </p:childTnLst>
                                    </p:cTn>
                                  </p:par>
                                </p:childTnLst>
                              </p:cTn>
                            </p:par>
                            <p:par>
                              <p:cTn id="37" fill="hold">
                                <p:stCondLst>
                                  <p:cond delay="3000"/>
                                </p:stCondLst>
                                <p:childTnLst>
                                  <p:par>
                                    <p:cTn id="38" presetID="42" presetClass="entr" presetSubtype="0"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1000"/>
                                            <p:tgtEl>
                                              <p:spTgt spid="20"/>
                                            </p:tgtEl>
                                          </p:cBhvr>
                                        </p:animEffect>
                                        <p:anim calcmode="lin" valueType="num">
                                          <p:cBhvr>
                                            <p:cTn id="41" dur="1000" fill="hold"/>
                                            <p:tgtEl>
                                              <p:spTgt spid="20"/>
                                            </p:tgtEl>
                                            <p:attrNameLst>
                                              <p:attrName>ppt_x</p:attrName>
                                            </p:attrNameLst>
                                          </p:cBhvr>
                                          <p:tavLst>
                                            <p:tav tm="0">
                                              <p:val>
                                                <p:strVal val="#ppt_x"/>
                                              </p:val>
                                            </p:tav>
                                            <p:tav tm="100000">
                                              <p:val>
                                                <p:strVal val="#ppt_x"/>
                                              </p:val>
                                            </p:tav>
                                          </p:tavLst>
                                        </p:anim>
                                        <p:anim calcmode="lin" valueType="num">
                                          <p:cBhvr>
                                            <p:cTn id="42" dur="1000" fill="hold"/>
                                            <p:tgtEl>
                                              <p:spTgt spid="20"/>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1000"/>
                                            <p:tgtEl>
                                              <p:spTgt spid="18"/>
                                            </p:tgtEl>
                                          </p:cBhvr>
                                        </p:animEffect>
                                        <p:anim calcmode="lin" valueType="num">
                                          <p:cBhvr>
                                            <p:cTn id="46" dur="1000" fill="hold"/>
                                            <p:tgtEl>
                                              <p:spTgt spid="18"/>
                                            </p:tgtEl>
                                            <p:attrNameLst>
                                              <p:attrName>ppt_x</p:attrName>
                                            </p:attrNameLst>
                                          </p:cBhvr>
                                          <p:tavLst>
                                            <p:tav tm="0">
                                              <p:val>
                                                <p:strVal val="#ppt_x"/>
                                              </p:val>
                                            </p:tav>
                                            <p:tav tm="100000">
                                              <p:val>
                                                <p:strVal val="#ppt_x"/>
                                              </p:val>
                                            </p:tav>
                                          </p:tavLst>
                                        </p:anim>
                                        <p:anim calcmode="lin" valueType="num">
                                          <p:cBhvr>
                                            <p:cTn id="47" dur="1000" fill="hold"/>
                                            <p:tgtEl>
                                              <p:spTgt spid="18"/>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1000"/>
                                            <p:tgtEl>
                                              <p:spTgt spid="17"/>
                                            </p:tgtEl>
                                          </p:cBhvr>
                                        </p:animEffect>
                                        <p:anim calcmode="lin" valueType="num">
                                          <p:cBhvr>
                                            <p:cTn id="51" dur="1000" fill="hold"/>
                                            <p:tgtEl>
                                              <p:spTgt spid="17"/>
                                            </p:tgtEl>
                                            <p:attrNameLst>
                                              <p:attrName>ppt_x</p:attrName>
                                            </p:attrNameLst>
                                          </p:cBhvr>
                                          <p:tavLst>
                                            <p:tav tm="0">
                                              <p:val>
                                                <p:strVal val="#ppt_x"/>
                                              </p:val>
                                            </p:tav>
                                            <p:tav tm="100000">
                                              <p:val>
                                                <p:strVal val="#ppt_x"/>
                                              </p:val>
                                            </p:tav>
                                          </p:tavLst>
                                        </p:anim>
                                        <p:anim calcmode="lin" valueType="num">
                                          <p:cBhvr>
                                            <p:cTn id="52" dur="1000" fill="hold"/>
                                            <p:tgtEl>
                                              <p:spTgt spid="17"/>
                                            </p:tgtEl>
                                            <p:attrNameLst>
                                              <p:attrName>ppt_y</p:attrName>
                                            </p:attrNameLst>
                                          </p:cBhvr>
                                          <p:tavLst>
                                            <p:tav tm="0">
                                              <p:val>
                                                <p:strVal val="#ppt_y+.1"/>
                                              </p:val>
                                            </p:tav>
                                            <p:tav tm="100000">
                                              <p:val>
                                                <p:strVal val="#ppt_y"/>
                                              </p:val>
                                            </p:tav>
                                          </p:tavLst>
                                        </p:anim>
                                      </p:childTnLst>
                                    </p:cTn>
                                  </p:par>
                                </p:childTnLst>
                              </p:cTn>
                            </p:par>
                            <p:par>
                              <p:cTn id="53" fill="hold">
                                <p:stCondLst>
                                  <p:cond delay="4000"/>
                                </p:stCondLst>
                                <p:childTnLst>
                                  <p:par>
                                    <p:cTn id="54" presetID="22" presetClass="entr" presetSubtype="2" fill="hold" grpId="0" nodeType="after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wipe(right)">
                                          <p:cBhvr>
                                            <p:cTn id="56" dur="500"/>
                                            <p:tgtEl>
                                              <p:spTgt spid="21"/>
                                            </p:tgtEl>
                                          </p:cBhvr>
                                        </p:animEffect>
                                      </p:childTnLst>
                                    </p:cTn>
                                  </p:par>
                                </p:childTnLst>
                              </p:cTn>
                            </p:par>
                            <p:par>
                              <p:cTn id="57" fill="hold">
                                <p:stCondLst>
                                  <p:cond delay="4500"/>
                                </p:stCondLst>
                                <p:childTnLst>
                                  <p:par>
                                    <p:cTn id="58" presetID="42" presetClass="entr" presetSubtype="0" fill="hold" grpId="0" nodeType="after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fade">
                                          <p:cBhvr>
                                            <p:cTn id="60" dur="1000"/>
                                            <p:tgtEl>
                                              <p:spTgt spid="24"/>
                                            </p:tgtEl>
                                          </p:cBhvr>
                                        </p:animEffect>
                                        <p:anim calcmode="lin" valueType="num">
                                          <p:cBhvr>
                                            <p:cTn id="61" dur="1000" fill="hold"/>
                                            <p:tgtEl>
                                              <p:spTgt spid="24"/>
                                            </p:tgtEl>
                                            <p:attrNameLst>
                                              <p:attrName>ppt_x</p:attrName>
                                            </p:attrNameLst>
                                          </p:cBhvr>
                                          <p:tavLst>
                                            <p:tav tm="0">
                                              <p:val>
                                                <p:strVal val="#ppt_x"/>
                                              </p:val>
                                            </p:tav>
                                            <p:tav tm="100000">
                                              <p:val>
                                                <p:strVal val="#ppt_x"/>
                                              </p:val>
                                            </p:tav>
                                          </p:tavLst>
                                        </p:anim>
                                        <p:anim calcmode="lin" valueType="num">
                                          <p:cBhvr>
                                            <p:cTn id="62" dur="1000" fill="hold"/>
                                            <p:tgtEl>
                                              <p:spTgt spid="24"/>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fade">
                                          <p:cBhvr>
                                            <p:cTn id="65" dur="1000"/>
                                            <p:tgtEl>
                                              <p:spTgt spid="23"/>
                                            </p:tgtEl>
                                          </p:cBhvr>
                                        </p:animEffect>
                                        <p:anim calcmode="lin" valueType="num">
                                          <p:cBhvr>
                                            <p:cTn id="66" dur="1000" fill="hold"/>
                                            <p:tgtEl>
                                              <p:spTgt spid="23"/>
                                            </p:tgtEl>
                                            <p:attrNameLst>
                                              <p:attrName>ppt_x</p:attrName>
                                            </p:attrNameLst>
                                          </p:cBhvr>
                                          <p:tavLst>
                                            <p:tav tm="0">
                                              <p:val>
                                                <p:strVal val="#ppt_x"/>
                                              </p:val>
                                            </p:tav>
                                            <p:tav tm="100000">
                                              <p:val>
                                                <p:strVal val="#ppt_x"/>
                                              </p:val>
                                            </p:tav>
                                          </p:tavLst>
                                        </p:anim>
                                        <p:anim calcmode="lin" valueType="num">
                                          <p:cBhvr>
                                            <p:cTn id="67" dur="1000" fill="hold"/>
                                            <p:tgtEl>
                                              <p:spTgt spid="23"/>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fade">
                                          <p:cBhvr>
                                            <p:cTn id="70" dur="1000"/>
                                            <p:tgtEl>
                                              <p:spTgt spid="22"/>
                                            </p:tgtEl>
                                          </p:cBhvr>
                                        </p:animEffect>
                                        <p:anim calcmode="lin" valueType="num">
                                          <p:cBhvr>
                                            <p:cTn id="71" dur="1000" fill="hold"/>
                                            <p:tgtEl>
                                              <p:spTgt spid="22"/>
                                            </p:tgtEl>
                                            <p:attrNameLst>
                                              <p:attrName>ppt_x</p:attrName>
                                            </p:attrNameLst>
                                          </p:cBhvr>
                                          <p:tavLst>
                                            <p:tav tm="0">
                                              <p:val>
                                                <p:strVal val="#ppt_x"/>
                                              </p:val>
                                            </p:tav>
                                            <p:tav tm="100000">
                                              <p:val>
                                                <p:strVal val="#ppt_x"/>
                                              </p:val>
                                            </p:tav>
                                          </p:tavLst>
                                        </p:anim>
                                        <p:anim calcmode="lin" valueType="num">
                                          <p:cBhvr>
                                            <p:cTn id="72" dur="1000" fill="hold"/>
                                            <p:tgtEl>
                                              <p:spTgt spid="22"/>
                                            </p:tgtEl>
                                            <p:attrNameLst>
                                              <p:attrName>ppt_y</p:attrName>
                                            </p:attrNameLst>
                                          </p:cBhvr>
                                          <p:tavLst>
                                            <p:tav tm="0">
                                              <p:val>
                                                <p:strVal val="#ppt_y+.1"/>
                                              </p:val>
                                            </p:tav>
                                            <p:tav tm="100000">
                                              <p:val>
                                                <p:strVal val="#ppt_y"/>
                                              </p:val>
                                            </p:tav>
                                          </p:tavLst>
                                        </p:anim>
                                      </p:childTnLst>
                                    </p:cTn>
                                  </p:par>
                                </p:childTnLst>
                              </p:cTn>
                            </p:par>
                            <p:par>
                              <p:cTn id="73" fill="hold">
                                <p:stCondLst>
                                  <p:cond delay="5500"/>
                                </p:stCondLst>
                                <p:childTnLst>
                                  <p:par>
                                    <p:cTn id="74" presetID="22" presetClass="entr" presetSubtype="2" fill="hold" grpId="0" nodeType="afterEffect">
                                      <p:stCondLst>
                                        <p:cond delay="0"/>
                                      </p:stCondLst>
                                      <p:childTnLst>
                                        <p:set>
                                          <p:cBhvr>
                                            <p:cTn id="75" dur="1" fill="hold">
                                              <p:stCondLst>
                                                <p:cond delay="0"/>
                                              </p:stCondLst>
                                            </p:cTn>
                                            <p:tgtEl>
                                              <p:spTgt spid="25"/>
                                            </p:tgtEl>
                                            <p:attrNameLst>
                                              <p:attrName>style.visibility</p:attrName>
                                            </p:attrNameLst>
                                          </p:cBhvr>
                                          <p:to>
                                            <p:strVal val="visible"/>
                                          </p:to>
                                        </p:set>
                                        <p:animEffect transition="in" filter="wipe(right)">
                                          <p:cBhvr>
                                            <p:cTn id="76" dur="500"/>
                                            <p:tgtEl>
                                              <p:spTgt spid="25"/>
                                            </p:tgtEl>
                                          </p:cBhvr>
                                        </p:animEffect>
                                      </p:childTnLst>
                                    </p:cTn>
                                  </p:par>
                                </p:childTnLst>
                              </p:cTn>
                            </p:par>
                            <p:par>
                              <p:cTn id="77" fill="hold">
                                <p:stCondLst>
                                  <p:cond delay="6000"/>
                                </p:stCondLst>
                                <p:childTnLst>
                                  <p:par>
                                    <p:cTn id="78" presetID="42" presetClass="entr" presetSubtype="0" fill="hold" grpId="0" nodeType="afterEffect">
                                      <p:stCondLst>
                                        <p:cond delay="0"/>
                                      </p:stCondLst>
                                      <p:childTnLst>
                                        <p:set>
                                          <p:cBhvr>
                                            <p:cTn id="79" dur="1" fill="hold">
                                              <p:stCondLst>
                                                <p:cond delay="0"/>
                                              </p:stCondLst>
                                            </p:cTn>
                                            <p:tgtEl>
                                              <p:spTgt spid="28"/>
                                            </p:tgtEl>
                                            <p:attrNameLst>
                                              <p:attrName>style.visibility</p:attrName>
                                            </p:attrNameLst>
                                          </p:cBhvr>
                                          <p:to>
                                            <p:strVal val="visible"/>
                                          </p:to>
                                        </p:set>
                                        <p:animEffect transition="in" filter="fade">
                                          <p:cBhvr>
                                            <p:cTn id="80" dur="1000"/>
                                            <p:tgtEl>
                                              <p:spTgt spid="28"/>
                                            </p:tgtEl>
                                          </p:cBhvr>
                                        </p:animEffect>
                                        <p:anim calcmode="lin" valueType="num">
                                          <p:cBhvr>
                                            <p:cTn id="81" dur="1000" fill="hold"/>
                                            <p:tgtEl>
                                              <p:spTgt spid="28"/>
                                            </p:tgtEl>
                                            <p:attrNameLst>
                                              <p:attrName>ppt_x</p:attrName>
                                            </p:attrNameLst>
                                          </p:cBhvr>
                                          <p:tavLst>
                                            <p:tav tm="0">
                                              <p:val>
                                                <p:strVal val="#ppt_x"/>
                                              </p:val>
                                            </p:tav>
                                            <p:tav tm="100000">
                                              <p:val>
                                                <p:strVal val="#ppt_x"/>
                                              </p:val>
                                            </p:tav>
                                          </p:tavLst>
                                        </p:anim>
                                        <p:anim calcmode="lin" valueType="num">
                                          <p:cBhvr>
                                            <p:cTn id="82" dur="1000" fill="hold"/>
                                            <p:tgtEl>
                                              <p:spTgt spid="28"/>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27"/>
                                            </p:tgtEl>
                                            <p:attrNameLst>
                                              <p:attrName>style.visibility</p:attrName>
                                            </p:attrNameLst>
                                          </p:cBhvr>
                                          <p:to>
                                            <p:strVal val="visible"/>
                                          </p:to>
                                        </p:set>
                                        <p:animEffect transition="in" filter="fade">
                                          <p:cBhvr>
                                            <p:cTn id="85" dur="1000"/>
                                            <p:tgtEl>
                                              <p:spTgt spid="27"/>
                                            </p:tgtEl>
                                          </p:cBhvr>
                                        </p:animEffect>
                                        <p:anim calcmode="lin" valueType="num">
                                          <p:cBhvr>
                                            <p:cTn id="86" dur="1000" fill="hold"/>
                                            <p:tgtEl>
                                              <p:spTgt spid="27"/>
                                            </p:tgtEl>
                                            <p:attrNameLst>
                                              <p:attrName>ppt_x</p:attrName>
                                            </p:attrNameLst>
                                          </p:cBhvr>
                                          <p:tavLst>
                                            <p:tav tm="0">
                                              <p:val>
                                                <p:strVal val="#ppt_x"/>
                                              </p:val>
                                            </p:tav>
                                            <p:tav tm="100000">
                                              <p:val>
                                                <p:strVal val="#ppt_x"/>
                                              </p:val>
                                            </p:tav>
                                          </p:tavLst>
                                        </p:anim>
                                        <p:anim calcmode="lin" valueType="num">
                                          <p:cBhvr>
                                            <p:cTn id="87" dur="1000" fill="hold"/>
                                            <p:tgtEl>
                                              <p:spTgt spid="27"/>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26"/>
                                            </p:tgtEl>
                                            <p:attrNameLst>
                                              <p:attrName>style.visibility</p:attrName>
                                            </p:attrNameLst>
                                          </p:cBhvr>
                                          <p:to>
                                            <p:strVal val="visible"/>
                                          </p:to>
                                        </p:set>
                                        <p:animEffect transition="in" filter="fade">
                                          <p:cBhvr>
                                            <p:cTn id="90" dur="1000"/>
                                            <p:tgtEl>
                                              <p:spTgt spid="26"/>
                                            </p:tgtEl>
                                          </p:cBhvr>
                                        </p:animEffect>
                                        <p:anim calcmode="lin" valueType="num">
                                          <p:cBhvr>
                                            <p:cTn id="91" dur="1000" fill="hold"/>
                                            <p:tgtEl>
                                              <p:spTgt spid="26"/>
                                            </p:tgtEl>
                                            <p:attrNameLst>
                                              <p:attrName>ppt_x</p:attrName>
                                            </p:attrNameLst>
                                          </p:cBhvr>
                                          <p:tavLst>
                                            <p:tav tm="0">
                                              <p:val>
                                                <p:strVal val="#ppt_x"/>
                                              </p:val>
                                            </p:tav>
                                            <p:tav tm="100000">
                                              <p:val>
                                                <p:strVal val="#ppt_x"/>
                                              </p:val>
                                            </p:tav>
                                          </p:tavLst>
                                        </p:anim>
                                        <p:anim calcmode="lin" valueType="num">
                                          <p:cBhvr>
                                            <p:cTn id="92" dur="1000" fill="hold"/>
                                            <p:tgtEl>
                                              <p:spTgt spid="26"/>
                                            </p:tgtEl>
                                            <p:attrNameLst>
                                              <p:attrName>ppt_y</p:attrName>
                                            </p:attrNameLst>
                                          </p:cBhvr>
                                          <p:tavLst>
                                            <p:tav tm="0">
                                              <p:val>
                                                <p:strVal val="#ppt_y+.1"/>
                                              </p:val>
                                            </p:tav>
                                            <p:tav tm="100000">
                                              <p:val>
                                                <p:strVal val="#ppt_y"/>
                                              </p:val>
                                            </p:tav>
                                          </p:tavLst>
                                        </p:anim>
                                      </p:childTnLst>
                                    </p:cTn>
                                  </p:par>
                                </p:childTnLst>
                              </p:cTn>
                            </p:par>
                            <p:par>
                              <p:cTn id="93" fill="hold">
                                <p:stCondLst>
                                  <p:cond delay="7000"/>
                                </p:stCondLst>
                                <p:childTnLst>
                                  <p:par>
                                    <p:cTn id="94" presetID="2" presetClass="entr" presetSubtype="2" fill="hold" nodeType="afterEffect" p14:presetBounceEnd="68000">
                                      <p:stCondLst>
                                        <p:cond delay="0"/>
                                      </p:stCondLst>
                                      <p:childTnLst>
                                        <p:set>
                                          <p:cBhvr>
                                            <p:cTn id="95" dur="1" fill="hold">
                                              <p:stCondLst>
                                                <p:cond delay="0"/>
                                              </p:stCondLst>
                                            </p:cTn>
                                            <p:tgtEl>
                                              <p:spTgt spid="29"/>
                                            </p:tgtEl>
                                            <p:attrNameLst>
                                              <p:attrName>style.visibility</p:attrName>
                                            </p:attrNameLst>
                                          </p:cBhvr>
                                          <p:to>
                                            <p:strVal val="visible"/>
                                          </p:to>
                                        </p:set>
                                        <p:anim calcmode="lin" valueType="num" p14:bounceEnd="68000">
                                          <p:cBhvr additive="base">
                                            <p:cTn id="96" dur="500" fill="hold"/>
                                            <p:tgtEl>
                                              <p:spTgt spid="29"/>
                                            </p:tgtEl>
                                            <p:attrNameLst>
                                              <p:attrName>ppt_x</p:attrName>
                                            </p:attrNameLst>
                                          </p:cBhvr>
                                          <p:tavLst>
                                            <p:tav tm="0">
                                              <p:val>
                                                <p:strVal val="1+#ppt_w/2"/>
                                              </p:val>
                                            </p:tav>
                                            <p:tav tm="100000">
                                              <p:val>
                                                <p:strVal val="#ppt_x"/>
                                              </p:val>
                                            </p:tav>
                                          </p:tavLst>
                                        </p:anim>
                                        <p:anim calcmode="lin" valueType="num" p14:bounceEnd="68000">
                                          <p:cBhvr additive="base">
                                            <p:cTn id="97"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2" grpId="0" animBg="1"/>
          <p:bldP spid="13" grpId="0" animBg="1"/>
          <p:bldP spid="14" grpId="0"/>
          <p:bldP spid="15" grpId="0"/>
          <p:bldP spid="16" grpId="0" animBg="1"/>
          <p:bldP spid="17" grpId="0" animBg="1"/>
          <p:bldP spid="18" grpId="0"/>
          <p:bldP spid="20" grpId="0"/>
          <p:bldP spid="21" grpId="0" animBg="1"/>
          <p:bldP spid="22" grpId="0" animBg="1"/>
          <p:bldP spid="23" grpId="0"/>
          <p:bldP spid="24" grpId="0"/>
          <p:bldP spid="25" grpId="0" animBg="1"/>
          <p:bldP spid="26" grpId="0" animBg="1"/>
          <p:bldP spid="27" grpId="0"/>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1)">
                                          <p:cBhvr>
                                            <p:cTn id="12" dur="1000"/>
                                            <p:tgtEl>
                                              <p:spTgt spid="3"/>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1000"/>
                                            <p:tgtEl>
                                              <p:spTgt spid="13"/>
                                            </p:tgtEl>
                                          </p:cBhvr>
                                        </p:animEffect>
                                        <p:anim calcmode="lin" valueType="num">
                                          <p:cBhvr>
                                            <p:cTn id="21" dur="1000" fill="hold"/>
                                            <p:tgtEl>
                                              <p:spTgt spid="13"/>
                                            </p:tgtEl>
                                            <p:attrNameLst>
                                              <p:attrName>ppt_x</p:attrName>
                                            </p:attrNameLst>
                                          </p:cBhvr>
                                          <p:tavLst>
                                            <p:tav tm="0">
                                              <p:val>
                                                <p:strVal val="#ppt_x"/>
                                              </p:val>
                                            </p:tav>
                                            <p:tav tm="100000">
                                              <p:val>
                                                <p:strVal val="#ppt_x"/>
                                              </p:val>
                                            </p:tav>
                                          </p:tavLst>
                                        </p:anim>
                                        <p:anim calcmode="lin" valueType="num">
                                          <p:cBhvr>
                                            <p:cTn id="22" dur="1000" fill="hold"/>
                                            <p:tgtEl>
                                              <p:spTgt spid="13"/>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1000"/>
                                            <p:tgtEl>
                                              <p:spTgt spid="14"/>
                                            </p:tgtEl>
                                          </p:cBhvr>
                                        </p:animEffect>
                                        <p:anim calcmode="lin" valueType="num">
                                          <p:cBhvr>
                                            <p:cTn id="26" dur="1000" fill="hold"/>
                                            <p:tgtEl>
                                              <p:spTgt spid="14"/>
                                            </p:tgtEl>
                                            <p:attrNameLst>
                                              <p:attrName>ppt_x</p:attrName>
                                            </p:attrNameLst>
                                          </p:cBhvr>
                                          <p:tavLst>
                                            <p:tav tm="0">
                                              <p:val>
                                                <p:strVal val="#ppt_x"/>
                                              </p:val>
                                            </p:tav>
                                            <p:tav tm="100000">
                                              <p:val>
                                                <p:strVal val="#ppt_x"/>
                                              </p:val>
                                            </p:tav>
                                          </p:tavLst>
                                        </p:anim>
                                        <p:anim calcmode="lin" valueType="num">
                                          <p:cBhvr>
                                            <p:cTn id="27" dur="1000" fill="hold"/>
                                            <p:tgtEl>
                                              <p:spTgt spid="14"/>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1000"/>
                                            <p:tgtEl>
                                              <p:spTgt spid="15"/>
                                            </p:tgtEl>
                                          </p:cBhvr>
                                        </p:animEffect>
                                        <p:anim calcmode="lin" valueType="num">
                                          <p:cBhvr>
                                            <p:cTn id="31" dur="1000" fill="hold"/>
                                            <p:tgtEl>
                                              <p:spTgt spid="15"/>
                                            </p:tgtEl>
                                            <p:attrNameLst>
                                              <p:attrName>ppt_x</p:attrName>
                                            </p:attrNameLst>
                                          </p:cBhvr>
                                          <p:tavLst>
                                            <p:tav tm="0">
                                              <p:val>
                                                <p:strVal val="#ppt_x"/>
                                              </p:val>
                                            </p:tav>
                                            <p:tav tm="100000">
                                              <p:val>
                                                <p:strVal val="#ppt_x"/>
                                              </p:val>
                                            </p:tav>
                                          </p:tavLst>
                                        </p:anim>
                                        <p:anim calcmode="lin" valueType="num">
                                          <p:cBhvr>
                                            <p:cTn id="32" dur="1000" fill="hold"/>
                                            <p:tgtEl>
                                              <p:spTgt spid="15"/>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22" presetClass="entr" presetSubtype="2"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wipe(right)">
                                          <p:cBhvr>
                                            <p:cTn id="36" dur="500"/>
                                            <p:tgtEl>
                                              <p:spTgt spid="16"/>
                                            </p:tgtEl>
                                          </p:cBhvr>
                                        </p:animEffect>
                                      </p:childTnLst>
                                    </p:cTn>
                                  </p:par>
                                </p:childTnLst>
                              </p:cTn>
                            </p:par>
                            <p:par>
                              <p:cTn id="37" fill="hold">
                                <p:stCondLst>
                                  <p:cond delay="3000"/>
                                </p:stCondLst>
                                <p:childTnLst>
                                  <p:par>
                                    <p:cTn id="38" presetID="42" presetClass="entr" presetSubtype="0"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1000"/>
                                            <p:tgtEl>
                                              <p:spTgt spid="20"/>
                                            </p:tgtEl>
                                          </p:cBhvr>
                                        </p:animEffect>
                                        <p:anim calcmode="lin" valueType="num">
                                          <p:cBhvr>
                                            <p:cTn id="41" dur="1000" fill="hold"/>
                                            <p:tgtEl>
                                              <p:spTgt spid="20"/>
                                            </p:tgtEl>
                                            <p:attrNameLst>
                                              <p:attrName>ppt_x</p:attrName>
                                            </p:attrNameLst>
                                          </p:cBhvr>
                                          <p:tavLst>
                                            <p:tav tm="0">
                                              <p:val>
                                                <p:strVal val="#ppt_x"/>
                                              </p:val>
                                            </p:tav>
                                            <p:tav tm="100000">
                                              <p:val>
                                                <p:strVal val="#ppt_x"/>
                                              </p:val>
                                            </p:tav>
                                          </p:tavLst>
                                        </p:anim>
                                        <p:anim calcmode="lin" valueType="num">
                                          <p:cBhvr>
                                            <p:cTn id="42" dur="1000" fill="hold"/>
                                            <p:tgtEl>
                                              <p:spTgt spid="20"/>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1000"/>
                                            <p:tgtEl>
                                              <p:spTgt spid="18"/>
                                            </p:tgtEl>
                                          </p:cBhvr>
                                        </p:animEffect>
                                        <p:anim calcmode="lin" valueType="num">
                                          <p:cBhvr>
                                            <p:cTn id="46" dur="1000" fill="hold"/>
                                            <p:tgtEl>
                                              <p:spTgt spid="18"/>
                                            </p:tgtEl>
                                            <p:attrNameLst>
                                              <p:attrName>ppt_x</p:attrName>
                                            </p:attrNameLst>
                                          </p:cBhvr>
                                          <p:tavLst>
                                            <p:tav tm="0">
                                              <p:val>
                                                <p:strVal val="#ppt_x"/>
                                              </p:val>
                                            </p:tav>
                                            <p:tav tm="100000">
                                              <p:val>
                                                <p:strVal val="#ppt_x"/>
                                              </p:val>
                                            </p:tav>
                                          </p:tavLst>
                                        </p:anim>
                                        <p:anim calcmode="lin" valueType="num">
                                          <p:cBhvr>
                                            <p:cTn id="47" dur="1000" fill="hold"/>
                                            <p:tgtEl>
                                              <p:spTgt spid="18"/>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1000"/>
                                            <p:tgtEl>
                                              <p:spTgt spid="17"/>
                                            </p:tgtEl>
                                          </p:cBhvr>
                                        </p:animEffect>
                                        <p:anim calcmode="lin" valueType="num">
                                          <p:cBhvr>
                                            <p:cTn id="51" dur="1000" fill="hold"/>
                                            <p:tgtEl>
                                              <p:spTgt spid="17"/>
                                            </p:tgtEl>
                                            <p:attrNameLst>
                                              <p:attrName>ppt_x</p:attrName>
                                            </p:attrNameLst>
                                          </p:cBhvr>
                                          <p:tavLst>
                                            <p:tav tm="0">
                                              <p:val>
                                                <p:strVal val="#ppt_x"/>
                                              </p:val>
                                            </p:tav>
                                            <p:tav tm="100000">
                                              <p:val>
                                                <p:strVal val="#ppt_x"/>
                                              </p:val>
                                            </p:tav>
                                          </p:tavLst>
                                        </p:anim>
                                        <p:anim calcmode="lin" valueType="num">
                                          <p:cBhvr>
                                            <p:cTn id="52" dur="1000" fill="hold"/>
                                            <p:tgtEl>
                                              <p:spTgt spid="17"/>
                                            </p:tgtEl>
                                            <p:attrNameLst>
                                              <p:attrName>ppt_y</p:attrName>
                                            </p:attrNameLst>
                                          </p:cBhvr>
                                          <p:tavLst>
                                            <p:tav tm="0">
                                              <p:val>
                                                <p:strVal val="#ppt_y+.1"/>
                                              </p:val>
                                            </p:tav>
                                            <p:tav tm="100000">
                                              <p:val>
                                                <p:strVal val="#ppt_y"/>
                                              </p:val>
                                            </p:tav>
                                          </p:tavLst>
                                        </p:anim>
                                      </p:childTnLst>
                                    </p:cTn>
                                  </p:par>
                                </p:childTnLst>
                              </p:cTn>
                            </p:par>
                            <p:par>
                              <p:cTn id="53" fill="hold">
                                <p:stCondLst>
                                  <p:cond delay="4000"/>
                                </p:stCondLst>
                                <p:childTnLst>
                                  <p:par>
                                    <p:cTn id="54" presetID="22" presetClass="entr" presetSubtype="2" fill="hold" grpId="0" nodeType="after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wipe(right)">
                                          <p:cBhvr>
                                            <p:cTn id="56" dur="500"/>
                                            <p:tgtEl>
                                              <p:spTgt spid="21"/>
                                            </p:tgtEl>
                                          </p:cBhvr>
                                        </p:animEffect>
                                      </p:childTnLst>
                                    </p:cTn>
                                  </p:par>
                                </p:childTnLst>
                              </p:cTn>
                            </p:par>
                            <p:par>
                              <p:cTn id="57" fill="hold">
                                <p:stCondLst>
                                  <p:cond delay="4500"/>
                                </p:stCondLst>
                                <p:childTnLst>
                                  <p:par>
                                    <p:cTn id="58" presetID="42" presetClass="entr" presetSubtype="0" fill="hold" grpId="0" nodeType="after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fade">
                                          <p:cBhvr>
                                            <p:cTn id="60" dur="1000"/>
                                            <p:tgtEl>
                                              <p:spTgt spid="24"/>
                                            </p:tgtEl>
                                          </p:cBhvr>
                                        </p:animEffect>
                                        <p:anim calcmode="lin" valueType="num">
                                          <p:cBhvr>
                                            <p:cTn id="61" dur="1000" fill="hold"/>
                                            <p:tgtEl>
                                              <p:spTgt spid="24"/>
                                            </p:tgtEl>
                                            <p:attrNameLst>
                                              <p:attrName>ppt_x</p:attrName>
                                            </p:attrNameLst>
                                          </p:cBhvr>
                                          <p:tavLst>
                                            <p:tav tm="0">
                                              <p:val>
                                                <p:strVal val="#ppt_x"/>
                                              </p:val>
                                            </p:tav>
                                            <p:tav tm="100000">
                                              <p:val>
                                                <p:strVal val="#ppt_x"/>
                                              </p:val>
                                            </p:tav>
                                          </p:tavLst>
                                        </p:anim>
                                        <p:anim calcmode="lin" valueType="num">
                                          <p:cBhvr>
                                            <p:cTn id="62" dur="1000" fill="hold"/>
                                            <p:tgtEl>
                                              <p:spTgt spid="24"/>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fade">
                                          <p:cBhvr>
                                            <p:cTn id="65" dur="1000"/>
                                            <p:tgtEl>
                                              <p:spTgt spid="23"/>
                                            </p:tgtEl>
                                          </p:cBhvr>
                                        </p:animEffect>
                                        <p:anim calcmode="lin" valueType="num">
                                          <p:cBhvr>
                                            <p:cTn id="66" dur="1000" fill="hold"/>
                                            <p:tgtEl>
                                              <p:spTgt spid="23"/>
                                            </p:tgtEl>
                                            <p:attrNameLst>
                                              <p:attrName>ppt_x</p:attrName>
                                            </p:attrNameLst>
                                          </p:cBhvr>
                                          <p:tavLst>
                                            <p:tav tm="0">
                                              <p:val>
                                                <p:strVal val="#ppt_x"/>
                                              </p:val>
                                            </p:tav>
                                            <p:tav tm="100000">
                                              <p:val>
                                                <p:strVal val="#ppt_x"/>
                                              </p:val>
                                            </p:tav>
                                          </p:tavLst>
                                        </p:anim>
                                        <p:anim calcmode="lin" valueType="num">
                                          <p:cBhvr>
                                            <p:cTn id="67" dur="1000" fill="hold"/>
                                            <p:tgtEl>
                                              <p:spTgt spid="23"/>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fade">
                                          <p:cBhvr>
                                            <p:cTn id="70" dur="1000"/>
                                            <p:tgtEl>
                                              <p:spTgt spid="22"/>
                                            </p:tgtEl>
                                          </p:cBhvr>
                                        </p:animEffect>
                                        <p:anim calcmode="lin" valueType="num">
                                          <p:cBhvr>
                                            <p:cTn id="71" dur="1000" fill="hold"/>
                                            <p:tgtEl>
                                              <p:spTgt spid="22"/>
                                            </p:tgtEl>
                                            <p:attrNameLst>
                                              <p:attrName>ppt_x</p:attrName>
                                            </p:attrNameLst>
                                          </p:cBhvr>
                                          <p:tavLst>
                                            <p:tav tm="0">
                                              <p:val>
                                                <p:strVal val="#ppt_x"/>
                                              </p:val>
                                            </p:tav>
                                            <p:tav tm="100000">
                                              <p:val>
                                                <p:strVal val="#ppt_x"/>
                                              </p:val>
                                            </p:tav>
                                          </p:tavLst>
                                        </p:anim>
                                        <p:anim calcmode="lin" valueType="num">
                                          <p:cBhvr>
                                            <p:cTn id="72" dur="1000" fill="hold"/>
                                            <p:tgtEl>
                                              <p:spTgt spid="22"/>
                                            </p:tgtEl>
                                            <p:attrNameLst>
                                              <p:attrName>ppt_y</p:attrName>
                                            </p:attrNameLst>
                                          </p:cBhvr>
                                          <p:tavLst>
                                            <p:tav tm="0">
                                              <p:val>
                                                <p:strVal val="#ppt_y+.1"/>
                                              </p:val>
                                            </p:tav>
                                            <p:tav tm="100000">
                                              <p:val>
                                                <p:strVal val="#ppt_y"/>
                                              </p:val>
                                            </p:tav>
                                          </p:tavLst>
                                        </p:anim>
                                      </p:childTnLst>
                                    </p:cTn>
                                  </p:par>
                                </p:childTnLst>
                              </p:cTn>
                            </p:par>
                            <p:par>
                              <p:cTn id="73" fill="hold">
                                <p:stCondLst>
                                  <p:cond delay="5500"/>
                                </p:stCondLst>
                                <p:childTnLst>
                                  <p:par>
                                    <p:cTn id="74" presetID="22" presetClass="entr" presetSubtype="2" fill="hold" grpId="0" nodeType="afterEffect">
                                      <p:stCondLst>
                                        <p:cond delay="0"/>
                                      </p:stCondLst>
                                      <p:childTnLst>
                                        <p:set>
                                          <p:cBhvr>
                                            <p:cTn id="75" dur="1" fill="hold">
                                              <p:stCondLst>
                                                <p:cond delay="0"/>
                                              </p:stCondLst>
                                            </p:cTn>
                                            <p:tgtEl>
                                              <p:spTgt spid="25"/>
                                            </p:tgtEl>
                                            <p:attrNameLst>
                                              <p:attrName>style.visibility</p:attrName>
                                            </p:attrNameLst>
                                          </p:cBhvr>
                                          <p:to>
                                            <p:strVal val="visible"/>
                                          </p:to>
                                        </p:set>
                                        <p:animEffect transition="in" filter="wipe(right)">
                                          <p:cBhvr>
                                            <p:cTn id="76" dur="500"/>
                                            <p:tgtEl>
                                              <p:spTgt spid="25"/>
                                            </p:tgtEl>
                                          </p:cBhvr>
                                        </p:animEffect>
                                      </p:childTnLst>
                                    </p:cTn>
                                  </p:par>
                                </p:childTnLst>
                              </p:cTn>
                            </p:par>
                            <p:par>
                              <p:cTn id="77" fill="hold">
                                <p:stCondLst>
                                  <p:cond delay="6000"/>
                                </p:stCondLst>
                                <p:childTnLst>
                                  <p:par>
                                    <p:cTn id="78" presetID="42" presetClass="entr" presetSubtype="0" fill="hold" grpId="0" nodeType="afterEffect">
                                      <p:stCondLst>
                                        <p:cond delay="0"/>
                                      </p:stCondLst>
                                      <p:childTnLst>
                                        <p:set>
                                          <p:cBhvr>
                                            <p:cTn id="79" dur="1" fill="hold">
                                              <p:stCondLst>
                                                <p:cond delay="0"/>
                                              </p:stCondLst>
                                            </p:cTn>
                                            <p:tgtEl>
                                              <p:spTgt spid="28"/>
                                            </p:tgtEl>
                                            <p:attrNameLst>
                                              <p:attrName>style.visibility</p:attrName>
                                            </p:attrNameLst>
                                          </p:cBhvr>
                                          <p:to>
                                            <p:strVal val="visible"/>
                                          </p:to>
                                        </p:set>
                                        <p:animEffect transition="in" filter="fade">
                                          <p:cBhvr>
                                            <p:cTn id="80" dur="1000"/>
                                            <p:tgtEl>
                                              <p:spTgt spid="28"/>
                                            </p:tgtEl>
                                          </p:cBhvr>
                                        </p:animEffect>
                                        <p:anim calcmode="lin" valueType="num">
                                          <p:cBhvr>
                                            <p:cTn id="81" dur="1000" fill="hold"/>
                                            <p:tgtEl>
                                              <p:spTgt spid="28"/>
                                            </p:tgtEl>
                                            <p:attrNameLst>
                                              <p:attrName>ppt_x</p:attrName>
                                            </p:attrNameLst>
                                          </p:cBhvr>
                                          <p:tavLst>
                                            <p:tav tm="0">
                                              <p:val>
                                                <p:strVal val="#ppt_x"/>
                                              </p:val>
                                            </p:tav>
                                            <p:tav tm="100000">
                                              <p:val>
                                                <p:strVal val="#ppt_x"/>
                                              </p:val>
                                            </p:tav>
                                          </p:tavLst>
                                        </p:anim>
                                        <p:anim calcmode="lin" valueType="num">
                                          <p:cBhvr>
                                            <p:cTn id="82" dur="1000" fill="hold"/>
                                            <p:tgtEl>
                                              <p:spTgt spid="28"/>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27"/>
                                            </p:tgtEl>
                                            <p:attrNameLst>
                                              <p:attrName>style.visibility</p:attrName>
                                            </p:attrNameLst>
                                          </p:cBhvr>
                                          <p:to>
                                            <p:strVal val="visible"/>
                                          </p:to>
                                        </p:set>
                                        <p:animEffect transition="in" filter="fade">
                                          <p:cBhvr>
                                            <p:cTn id="85" dur="1000"/>
                                            <p:tgtEl>
                                              <p:spTgt spid="27"/>
                                            </p:tgtEl>
                                          </p:cBhvr>
                                        </p:animEffect>
                                        <p:anim calcmode="lin" valueType="num">
                                          <p:cBhvr>
                                            <p:cTn id="86" dur="1000" fill="hold"/>
                                            <p:tgtEl>
                                              <p:spTgt spid="27"/>
                                            </p:tgtEl>
                                            <p:attrNameLst>
                                              <p:attrName>ppt_x</p:attrName>
                                            </p:attrNameLst>
                                          </p:cBhvr>
                                          <p:tavLst>
                                            <p:tav tm="0">
                                              <p:val>
                                                <p:strVal val="#ppt_x"/>
                                              </p:val>
                                            </p:tav>
                                            <p:tav tm="100000">
                                              <p:val>
                                                <p:strVal val="#ppt_x"/>
                                              </p:val>
                                            </p:tav>
                                          </p:tavLst>
                                        </p:anim>
                                        <p:anim calcmode="lin" valueType="num">
                                          <p:cBhvr>
                                            <p:cTn id="87" dur="1000" fill="hold"/>
                                            <p:tgtEl>
                                              <p:spTgt spid="27"/>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26"/>
                                            </p:tgtEl>
                                            <p:attrNameLst>
                                              <p:attrName>style.visibility</p:attrName>
                                            </p:attrNameLst>
                                          </p:cBhvr>
                                          <p:to>
                                            <p:strVal val="visible"/>
                                          </p:to>
                                        </p:set>
                                        <p:animEffect transition="in" filter="fade">
                                          <p:cBhvr>
                                            <p:cTn id="90" dur="1000"/>
                                            <p:tgtEl>
                                              <p:spTgt spid="26"/>
                                            </p:tgtEl>
                                          </p:cBhvr>
                                        </p:animEffect>
                                        <p:anim calcmode="lin" valueType="num">
                                          <p:cBhvr>
                                            <p:cTn id="91" dur="1000" fill="hold"/>
                                            <p:tgtEl>
                                              <p:spTgt spid="26"/>
                                            </p:tgtEl>
                                            <p:attrNameLst>
                                              <p:attrName>ppt_x</p:attrName>
                                            </p:attrNameLst>
                                          </p:cBhvr>
                                          <p:tavLst>
                                            <p:tav tm="0">
                                              <p:val>
                                                <p:strVal val="#ppt_x"/>
                                              </p:val>
                                            </p:tav>
                                            <p:tav tm="100000">
                                              <p:val>
                                                <p:strVal val="#ppt_x"/>
                                              </p:val>
                                            </p:tav>
                                          </p:tavLst>
                                        </p:anim>
                                        <p:anim calcmode="lin" valueType="num">
                                          <p:cBhvr>
                                            <p:cTn id="92" dur="1000" fill="hold"/>
                                            <p:tgtEl>
                                              <p:spTgt spid="26"/>
                                            </p:tgtEl>
                                            <p:attrNameLst>
                                              <p:attrName>ppt_y</p:attrName>
                                            </p:attrNameLst>
                                          </p:cBhvr>
                                          <p:tavLst>
                                            <p:tav tm="0">
                                              <p:val>
                                                <p:strVal val="#ppt_y+.1"/>
                                              </p:val>
                                            </p:tav>
                                            <p:tav tm="100000">
                                              <p:val>
                                                <p:strVal val="#ppt_y"/>
                                              </p:val>
                                            </p:tav>
                                          </p:tavLst>
                                        </p:anim>
                                      </p:childTnLst>
                                    </p:cTn>
                                  </p:par>
                                </p:childTnLst>
                              </p:cTn>
                            </p:par>
                            <p:par>
                              <p:cTn id="93" fill="hold">
                                <p:stCondLst>
                                  <p:cond delay="7000"/>
                                </p:stCondLst>
                                <p:childTnLst>
                                  <p:par>
                                    <p:cTn id="94" presetID="2" presetClass="entr" presetSubtype="2" fill="hold" nodeType="afterEffect">
                                      <p:stCondLst>
                                        <p:cond delay="0"/>
                                      </p:stCondLst>
                                      <p:childTnLst>
                                        <p:set>
                                          <p:cBhvr>
                                            <p:cTn id="95" dur="1" fill="hold">
                                              <p:stCondLst>
                                                <p:cond delay="0"/>
                                              </p:stCondLst>
                                            </p:cTn>
                                            <p:tgtEl>
                                              <p:spTgt spid="29"/>
                                            </p:tgtEl>
                                            <p:attrNameLst>
                                              <p:attrName>style.visibility</p:attrName>
                                            </p:attrNameLst>
                                          </p:cBhvr>
                                          <p:to>
                                            <p:strVal val="visible"/>
                                          </p:to>
                                        </p:set>
                                        <p:anim calcmode="lin" valueType="num">
                                          <p:cBhvr additive="base">
                                            <p:cTn id="96" dur="500" fill="hold"/>
                                            <p:tgtEl>
                                              <p:spTgt spid="29"/>
                                            </p:tgtEl>
                                            <p:attrNameLst>
                                              <p:attrName>ppt_x</p:attrName>
                                            </p:attrNameLst>
                                          </p:cBhvr>
                                          <p:tavLst>
                                            <p:tav tm="0">
                                              <p:val>
                                                <p:strVal val="1+#ppt_w/2"/>
                                              </p:val>
                                            </p:tav>
                                            <p:tav tm="100000">
                                              <p:val>
                                                <p:strVal val="#ppt_x"/>
                                              </p:val>
                                            </p:tav>
                                          </p:tavLst>
                                        </p:anim>
                                        <p:anim calcmode="lin" valueType="num">
                                          <p:cBhvr additive="base">
                                            <p:cTn id="97"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2" grpId="0" animBg="1"/>
          <p:bldP spid="13" grpId="0" animBg="1"/>
          <p:bldP spid="14" grpId="0"/>
          <p:bldP spid="15" grpId="0"/>
          <p:bldP spid="16" grpId="0" animBg="1"/>
          <p:bldP spid="17" grpId="0" animBg="1"/>
          <p:bldP spid="18" grpId="0"/>
          <p:bldP spid="20" grpId="0"/>
          <p:bldP spid="21" grpId="0" animBg="1"/>
          <p:bldP spid="22" grpId="0" animBg="1"/>
          <p:bldP spid="23" grpId="0"/>
          <p:bldP spid="24" grpId="0"/>
          <p:bldP spid="25" grpId="0" animBg="1"/>
          <p:bldP spid="26" grpId="0" animBg="1"/>
          <p:bldP spid="27" grpId="0"/>
          <p:bldP spid="28"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
          <p:cNvSpPr/>
          <p:nvPr/>
        </p:nvSpPr>
        <p:spPr bwMode="auto">
          <a:xfrm flipH="1">
            <a:off x="827584" y="739684"/>
            <a:ext cx="3357179" cy="4278056"/>
          </a:xfrm>
          <a:custGeom>
            <a:avLst/>
            <a:gdLst>
              <a:gd name="connsiteX0" fmla="*/ 0 w 5040623"/>
              <a:gd name="connsiteY0" fmla="*/ 0 h 4320534"/>
              <a:gd name="connsiteX1" fmla="*/ 5040623 w 5040623"/>
              <a:gd name="connsiteY1" fmla="*/ 0 h 4320534"/>
              <a:gd name="connsiteX2" fmla="*/ 5040623 w 5040623"/>
              <a:gd name="connsiteY2" fmla="*/ 4320534 h 4320534"/>
              <a:gd name="connsiteX3" fmla="*/ 0 w 5040623"/>
              <a:gd name="connsiteY3" fmla="*/ 4320534 h 4320534"/>
              <a:gd name="connsiteX4" fmla="*/ 0 w 5040623"/>
              <a:gd name="connsiteY4" fmla="*/ 0 h 4320534"/>
              <a:gd name="connsiteX0" fmla="*/ 0 w 5408923"/>
              <a:gd name="connsiteY0" fmla="*/ 0 h 4320534"/>
              <a:gd name="connsiteX1" fmla="*/ 5040623 w 5408923"/>
              <a:gd name="connsiteY1" fmla="*/ 0 h 4320534"/>
              <a:gd name="connsiteX2" fmla="*/ 5408923 w 5408923"/>
              <a:gd name="connsiteY2" fmla="*/ 3977634 h 4320534"/>
              <a:gd name="connsiteX3" fmla="*/ 0 w 5408923"/>
              <a:gd name="connsiteY3" fmla="*/ 4320534 h 4320534"/>
              <a:gd name="connsiteX4" fmla="*/ 0 w 5408923"/>
              <a:gd name="connsiteY4" fmla="*/ 0 h 4320534"/>
              <a:gd name="connsiteX0" fmla="*/ 0 w 5408923"/>
              <a:gd name="connsiteY0" fmla="*/ 406400 h 4726934"/>
              <a:gd name="connsiteX1" fmla="*/ 4710423 w 5408923"/>
              <a:gd name="connsiteY1" fmla="*/ 0 h 4726934"/>
              <a:gd name="connsiteX2" fmla="*/ 5408923 w 5408923"/>
              <a:gd name="connsiteY2" fmla="*/ 4384034 h 4726934"/>
              <a:gd name="connsiteX3" fmla="*/ 0 w 5408923"/>
              <a:gd name="connsiteY3" fmla="*/ 4726934 h 4726934"/>
              <a:gd name="connsiteX4" fmla="*/ 0 w 5408923"/>
              <a:gd name="connsiteY4" fmla="*/ 406400 h 4726934"/>
              <a:gd name="connsiteX0" fmla="*/ 0 w 5408923"/>
              <a:gd name="connsiteY0" fmla="*/ 317500 h 4638034"/>
              <a:gd name="connsiteX1" fmla="*/ 4073018 w 5408923"/>
              <a:gd name="connsiteY1" fmla="*/ 0 h 4638034"/>
              <a:gd name="connsiteX2" fmla="*/ 5408923 w 5408923"/>
              <a:gd name="connsiteY2" fmla="*/ 4295134 h 4638034"/>
              <a:gd name="connsiteX3" fmla="*/ 0 w 5408923"/>
              <a:gd name="connsiteY3" fmla="*/ 4638034 h 4638034"/>
              <a:gd name="connsiteX4" fmla="*/ 0 w 5408923"/>
              <a:gd name="connsiteY4" fmla="*/ 317500 h 4638034"/>
              <a:gd name="connsiteX0" fmla="*/ 0 w 4734024"/>
              <a:gd name="connsiteY0" fmla="*/ 317500 h 4638034"/>
              <a:gd name="connsiteX1" fmla="*/ 4073018 w 4734024"/>
              <a:gd name="connsiteY1" fmla="*/ 0 h 4638034"/>
              <a:gd name="connsiteX2" fmla="*/ 4734024 w 4734024"/>
              <a:gd name="connsiteY2" fmla="*/ 4511034 h 4638034"/>
              <a:gd name="connsiteX3" fmla="*/ 0 w 4734024"/>
              <a:gd name="connsiteY3" fmla="*/ 4638034 h 4638034"/>
              <a:gd name="connsiteX4" fmla="*/ 0 w 4734024"/>
              <a:gd name="connsiteY4" fmla="*/ 317500 h 4638034"/>
              <a:gd name="connsiteX0" fmla="*/ 0 w 4734024"/>
              <a:gd name="connsiteY0" fmla="*/ 215900 h 4536434"/>
              <a:gd name="connsiteX1" fmla="*/ 4073018 w 4734024"/>
              <a:gd name="connsiteY1" fmla="*/ 0 h 4536434"/>
              <a:gd name="connsiteX2" fmla="*/ 4734024 w 4734024"/>
              <a:gd name="connsiteY2" fmla="*/ 4409434 h 4536434"/>
              <a:gd name="connsiteX3" fmla="*/ 0 w 4734024"/>
              <a:gd name="connsiteY3" fmla="*/ 4536434 h 4536434"/>
              <a:gd name="connsiteX4" fmla="*/ 0 w 4734024"/>
              <a:gd name="connsiteY4" fmla="*/ 215900 h 4536434"/>
              <a:gd name="connsiteX0" fmla="*/ 0 w 4519770"/>
              <a:gd name="connsiteY0" fmla="*/ 215900 h 4975491"/>
              <a:gd name="connsiteX1" fmla="*/ 4073018 w 4519770"/>
              <a:gd name="connsiteY1" fmla="*/ 0 h 4975491"/>
              <a:gd name="connsiteX2" fmla="*/ 4519770 w 4519770"/>
              <a:gd name="connsiteY2" fmla="*/ 4975491 h 4975491"/>
              <a:gd name="connsiteX3" fmla="*/ 0 w 4519770"/>
              <a:gd name="connsiteY3" fmla="*/ 4536434 h 4975491"/>
              <a:gd name="connsiteX4" fmla="*/ 0 w 4519770"/>
              <a:gd name="connsiteY4" fmla="*/ 215900 h 4975491"/>
              <a:gd name="connsiteX0" fmla="*/ 0 w 4519770"/>
              <a:gd name="connsiteY0" fmla="*/ 342900 h 4975491"/>
              <a:gd name="connsiteX1" fmla="*/ 4073018 w 4519770"/>
              <a:gd name="connsiteY1" fmla="*/ 0 h 4975491"/>
              <a:gd name="connsiteX2" fmla="*/ 4519770 w 4519770"/>
              <a:gd name="connsiteY2" fmla="*/ 4975491 h 4975491"/>
              <a:gd name="connsiteX3" fmla="*/ 0 w 4519770"/>
              <a:gd name="connsiteY3" fmla="*/ 4536434 h 4975491"/>
              <a:gd name="connsiteX4" fmla="*/ 0 w 4519770"/>
              <a:gd name="connsiteY4" fmla="*/ 342900 h 4975491"/>
              <a:gd name="connsiteX0" fmla="*/ 0 w 4519770"/>
              <a:gd name="connsiteY0" fmla="*/ 529713 h 5162304"/>
              <a:gd name="connsiteX1" fmla="*/ 4014963 w 4519770"/>
              <a:gd name="connsiteY1" fmla="*/ 0 h 5162304"/>
              <a:gd name="connsiteX2" fmla="*/ 4519770 w 4519770"/>
              <a:gd name="connsiteY2" fmla="*/ 5162304 h 5162304"/>
              <a:gd name="connsiteX3" fmla="*/ 0 w 4519770"/>
              <a:gd name="connsiteY3" fmla="*/ 4723247 h 5162304"/>
              <a:gd name="connsiteX4" fmla="*/ 0 w 4519770"/>
              <a:gd name="connsiteY4" fmla="*/ 529713 h 5162304"/>
              <a:gd name="connsiteX0" fmla="*/ 0 w 4519770"/>
              <a:gd name="connsiteY0" fmla="*/ 441222 h 5073813"/>
              <a:gd name="connsiteX1" fmla="*/ 3971420 w 4519770"/>
              <a:gd name="connsiteY1" fmla="*/ 0 h 5073813"/>
              <a:gd name="connsiteX2" fmla="*/ 4519770 w 4519770"/>
              <a:gd name="connsiteY2" fmla="*/ 5073813 h 5073813"/>
              <a:gd name="connsiteX3" fmla="*/ 0 w 4519770"/>
              <a:gd name="connsiteY3" fmla="*/ 4634756 h 5073813"/>
              <a:gd name="connsiteX4" fmla="*/ 0 w 4519770"/>
              <a:gd name="connsiteY4" fmla="*/ 441222 h 5073813"/>
              <a:gd name="connsiteX0" fmla="*/ 0 w 4519770"/>
              <a:gd name="connsiteY0" fmla="*/ 542822 h 5175413"/>
              <a:gd name="connsiteX1" fmla="*/ 3971420 w 4519770"/>
              <a:gd name="connsiteY1" fmla="*/ 0 h 5175413"/>
              <a:gd name="connsiteX2" fmla="*/ 4519770 w 4519770"/>
              <a:gd name="connsiteY2" fmla="*/ 5175413 h 5175413"/>
              <a:gd name="connsiteX3" fmla="*/ 0 w 4519770"/>
              <a:gd name="connsiteY3" fmla="*/ 4736356 h 5175413"/>
              <a:gd name="connsiteX4" fmla="*/ 0 w 4519770"/>
              <a:gd name="connsiteY4" fmla="*/ 542822 h 5175413"/>
              <a:gd name="connsiteX0" fmla="*/ 0 w 4519770"/>
              <a:gd name="connsiteY0" fmla="*/ 542822 h 5175413"/>
              <a:gd name="connsiteX1" fmla="*/ 3971420 w 4519770"/>
              <a:gd name="connsiteY1" fmla="*/ 0 h 5175413"/>
              <a:gd name="connsiteX2" fmla="*/ 4519770 w 4519770"/>
              <a:gd name="connsiteY2" fmla="*/ 5175413 h 5175413"/>
              <a:gd name="connsiteX3" fmla="*/ 0 w 4519770"/>
              <a:gd name="connsiteY3" fmla="*/ 4736356 h 5175413"/>
              <a:gd name="connsiteX4" fmla="*/ 0 w 4519770"/>
              <a:gd name="connsiteY4" fmla="*/ 542822 h 5175413"/>
              <a:gd name="connsiteX0" fmla="*/ 59535 w 4579305"/>
              <a:gd name="connsiteY0" fmla="*/ 542822 h 5175413"/>
              <a:gd name="connsiteX1" fmla="*/ 4030955 w 4579305"/>
              <a:gd name="connsiteY1" fmla="*/ 0 h 5175413"/>
              <a:gd name="connsiteX2" fmla="*/ 4579305 w 4579305"/>
              <a:gd name="connsiteY2" fmla="*/ 5175413 h 5175413"/>
              <a:gd name="connsiteX3" fmla="*/ 0 w 4579305"/>
              <a:gd name="connsiteY3" fmla="*/ 4736357 h 5175413"/>
              <a:gd name="connsiteX4" fmla="*/ 59535 w 4579305"/>
              <a:gd name="connsiteY4" fmla="*/ 542822 h 5175413"/>
              <a:gd name="connsiteX0" fmla="*/ 67350 w 4587120"/>
              <a:gd name="connsiteY0" fmla="*/ 542822 h 5175413"/>
              <a:gd name="connsiteX1" fmla="*/ 4038770 w 4587120"/>
              <a:gd name="connsiteY1" fmla="*/ 0 h 5175413"/>
              <a:gd name="connsiteX2" fmla="*/ 4587120 w 4587120"/>
              <a:gd name="connsiteY2" fmla="*/ 5175413 h 5175413"/>
              <a:gd name="connsiteX3" fmla="*/ 7815 w 4587120"/>
              <a:gd name="connsiteY3" fmla="*/ 4736357 h 5175413"/>
              <a:gd name="connsiteX4" fmla="*/ 67350 w 4587120"/>
              <a:gd name="connsiteY4" fmla="*/ 542822 h 5175413"/>
              <a:gd name="connsiteX0" fmla="*/ 24751 w 4595551"/>
              <a:gd name="connsiteY0" fmla="*/ 542822 h 5175413"/>
              <a:gd name="connsiteX1" fmla="*/ 4047201 w 4595551"/>
              <a:gd name="connsiteY1" fmla="*/ 0 h 5175413"/>
              <a:gd name="connsiteX2" fmla="*/ 4595551 w 4595551"/>
              <a:gd name="connsiteY2" fmla="*/ 5175413 h 5175413"/>
              <a:gd name="connsiteX3" fmla="*/ 16246 w 4595551"/>
              <a:gd name="connsiteY3" fmla="*/ 4736357 h 5175413"/>
              <a:gd name="connsiteX4" fmla="*/ 24751 w 4595551"/>
              <a:gd name="connsiteY4" fmla="*/ 542822 h 5175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95551" h="5175413">
                <a:moveTo>
                  <a:pt x="24751" y="542822"/>
                </a:moveTo>
                <a:lnTo>
                  <a:pt x="4047201" y="0"/>
                </a:lnTo>
                <a:lnTo>
                  <a:pt x="4595551" y="5175413"/>
                </a:lnTo>
                <a:lnTo>
                  <a:pt x="16246" y="4736357"/>
                </a:lnTo>
                <a:cubicBezTo>
                  <a:pt x="-14938" y="3338513"/>
                  <a:pt x="4906" y="1940667"/>
                  <a:pt x="24751" y="542822"/>
                </a:cubicBezTo>
                <a:close/>
              </a:path>
            </a:pathLst>
          </a:custGeom>
          <a:gradFill flip="none" rotWithShape="1">
            <a:gsLst>
              <a:gs pos="0">
                <a:srgbClr val="000000">
                  <a:alpha val="42000"/>
                </a:srgbClr>
              </a:gs>
              <a:gs pos="54180">
                <a:srgbClr val="FFC000">
                  <a:lumMod val="0"/>
                  <a:lumOff val="100000"/>
                  <a:alpha val="70000"/>
                </a:srgbClr>
              </a:gs>
              <a:gs pos="42000">
                <a:srgbClr val="FFC000">
                  <a:alpha val="61000"/>
                </a:srgbClr>
              </a:gs>
              <a:gs pos="100000">
                <a:srgbClr val="FFBF00"/>
              </a:gs>
            </a:gsLst>
            <a:lin ang="8100000" scaled="1"/>
            <a:tileRect/>
          </a:gradFill>
          <a:ln w="25400">
            <a:gradFill flip="none" rotWithShape="1">
              <a:gsLst>
                <a:gs pos="80000">
                  <a:srgbClr val="FFFF00"/>
                </a:gs>
                <a:gs pos="2000">
                  <a:srgbClr val="FFFF00">
                    <a:lumMod val="31000"/>
                    <a:lumOff val="69000"/>
                  </a:srgbClr>
                </a:gs>
                <a:gs pos="33000">
                  <a:srgbClr val="FF7A00"/>
                </a:gs>
                <a:gs pos="54000">
                  <a:srgbClr val="FF0300"/>
                </a:gs>
                <a:gs pos="100000">
                  <a:srgbClr val="4D0808"/>
                </a:gs>
              </a:gsLst>
              <a:lin ang="17400000" scaled="0"/>
              <a:tileRect/>
            </a:gra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矩形 2"/>
          <p:cNvSpPr/>
          <p:nvPr/>
        </p:nvSpPr>
        <p:spPr bwMode="auto">
          <a:xfrm>
            <a:off x="4181806" y="909440"/>
            <a:ext cx="4638666" cy="3848377"/>
          </a:xfrm>
          <a:custGeom>
            <a:avLst/>
            <a:gdLst>
              <a:gd name="connsiteX0" fmla="*/ 0 w 5040623"/>
              <a:gd name="connsiteY0" fmla="*/ 0 h 4320534"/>
              <a:gd name="connsiteX1" fmla="*/ 5040623 w 5040623"/>
              <a:gd name="connsiteY1" fmla="*/ 0 h 4320534"/>
              <a:gd name="connsiteX2" fmla="*/ 5040623 w 5040623"/>
              <a:gd name="connsiteY2" fmla="*/ 4320534 h 4320534"/>
              <a:gd name="connsiteX3" fmla="*/ 0 w 5040623"/>
              <a:gd name="connsiteY3" fmla="*/ 4320534 h 4320534"/>
              <a:gd name="connsiteX4" fmla="*/ 0 w 5040623"/>
              <a:gd name="connsiteY4" fmla="*/ 0 h 4320534"/>
              <a:gd name="connsiteX0" fmla="*/ 0 w 5408923"/>
              <a:gd name="connsiteY0" fmla="*/ 0 h 4320534"/>
              <a:gd name="connsiteX1" fmla="*/ 5040623 w 5408923"/>
              <a:gd name="connsiteY1" fmla="*/ 0 h 4320534"/>
              <a:gd name="connsiteX2" fmla="*/ 5408923 w 5408923"/>
              <a:gd name="connsiteY2" fmla="*/ 3977634 h 4320534"/>
              <a:gd name="connsiteX3" fmla="*/ 0 w 5408923"/>
              <a:gd name="connsiteY3" fmla="*/ 4320534 h 4320534"/>
              <a:gd name="connsiteX4" fmla="*/ 0 w 5408923"/>
              <a:gd name="connsiteY4" fmla="*/ 0 h 4320534"/>
              <a:gd name="connsiteX0" fmla="*/ 0 w 5408923"/>
              <a:gd name="connsiteY0" fmla="*/ 406400 h 4726934"/>
              <a:gd name="connsiteX1" fmla="*/ 4710423 w 5408923"/>
              <a:gd name="connsiteY1" fmla="*/ 0 h 4726934"/>
              <a:gd name="connsiteX2" fmla="*/ 5408923 w 5408923"/>
              <a:gd name="connsiteY2" fmla="*/ 4384034 h 4726934"/>
              <a:gd name="connsiteX3" fmla="*/ 0 w 5408923"/>
              <a:gd name="connsiteY3" fmla="*/ 4726934 h 4726934"/>
              <a:gd name="connsiteX4" fmla="*/ 0 w 5408923"/>
              <a:gd name="connsiteY4" fmla="*/ 406400 h 4726934"/>
              <a:gd name="connsiteX0" fmla="*/ 0 w 5408923"/>
              <a:gd name="connsiteY0" fmla="*/ 152400 h 4472934"/>
              <a:gd name="connsiteX1" fmla="*/ 4862823 w 5408923"/>
              <a:gd name="connsiteY1" fmla="*/ 0 h 4472934"/>
              <a:gd name="connsiteX2" fmla="*/ 5408923 w 5408923"/>
              <a:gd name="connsiteY2" fmla="*/ 4130034 h 4472934"/>
              <a:gd name="connsiteX3" fmla="*/ 0 w 5408923"/>
              <a:gd name="connsiteY3" fmla="*/ 4472934 h 4472934"/>
              <a:gd name="connsiteX4" fmla="*/ 0 w 5408923"/>
              <a:gd name="connsiteY4" fmla="*/ 152400 h 4472934"/>
              <a:gd name="connsiteX0" fmla="*/ 0 w 5525037"/>
              <a:gd name="connsiteY0" fmla="*/ 152400 h 4472934"/>
              <a:gd name="connsiteX1" fmla="*/ 4862823 w 5525037"/>
              <a:gd name="connsiteY1" fmla="*/ 0 h 4472934"/>
              <a:gd name="connsiteX2" fmla="*/ 5525037 w 5525037"/>
              <a:gd name="connsiteY2" fmla="*/ 4260663 h 4472934"/>
              <a:gd name="connsiteX3" fmla="*/ 0 w 5525037"/>
              <a:gd name="connsiteY3" fmla="*/ 4472934 h 4472934"/>
              <a:gd name="connsiteX4" fmla="*/ 0 w 5525037"/>
              <a:gd name="connsiteY4" fmla="*/ 152400 h 4472934"/>
              <a:gd name="connsiteX0" fmla="*/ 0 w 5525037"/>
              <a:gd name="connsiteY0" fmla="*/ 7258 h 4327792"/>
              <a:gd name="connsiteX1" fmla="*/ 4935395 w 5525037"/>
              <a:gd name="connsiteY1" fmla="*/ 0 h 4327792"/>
              <a:gd name="connsiteX2" fmla="*/ 5525037 w 5525037"/>
              <a:gd name="connsiteY2" fmla="*/ 4115521 h 4327792"/>
              <a:gd name="connsiteX3" fmla="*/ 0 w 5525037"/>
              <a:gd name="connsiteY3" fmla="*/ 4327792 h 4327792"/>
              <a:gd name="connsiteX4" fmla="*/ 0 w 5525037"/>
              <a:gd name="connsiteY4" fmla="*/ 7258 h 4327792"/>
              <a:gd name="connsiteX0" fmla="*/ 0 w 5525037"/>
              <a:gd name="connsiteY0" fmla="*/ 273958 h 4594492"/>
              <a:gd name="connsiteX1" fmla="*/ 4986195 w 5525037"/>
              <a:gd name="connsiteY1" fmla="*/ 0 h 4594492"/>
              <a:gd name="connsiteX2" fmla="*/ 5525037 w 5525037"/>
              <a:gd name="connsiteY2" fmla="*/ 4382221 h 4594492"/>
              <a:gd name="connsiteX3" fmla="*/ 0 w 5525037"/>
              <a:gd name="connsiteY3" fmla="*/ 4594492 h 4594492"/>
              <a:gd name="connsiteX4" fmla="*/ 0 w 5525037"/>
              <a:gd name="connsiteY4" fmla="*/ 273958 h 4594492"/>
              <a:gd name="connsiteX0" fmla="*/ 0 w 5525037"/>
              <a:gd name="connsiteY0" fmla="*/ 362858 h 4594492"/>
              <a:gd name="connsiteX1" fmla="*/ 4986195 w 5525037"/>
              <a:gd name="connsiteY1" fmla="*/ 0 h 4594492"/>
              <a:gd name="connsiteX2" fmla="*/ 5525037 w 5525037"/>
              <a:gd name="connsiteY2" fmla="*/ 4382221 h 4594492"/>
              <a:gd name="connsiteX3" fmla="*/ 0 w 5525037"/>
              <a:gd name="connsiteY3" fmla="*/ 4594492 h 4594492"/>
              <a:gd name="connsiteX4" fmla="*/ 0 w 5525037"/>
              <a:gd name="connsiteY4" fmla="*/ 362858 h 4594492"/>
              <a:gd name="connsiteX0" fmla="*/ 0 w 5525037"/>
              <a:gd name="connsiteY0" fmla="*/ 393338 h 4594492"/>
              <a:gd name="connsiteX1" fmla="*/ 4986195 w 5525037"/>
              <a:gd name="connsiteY1" fmla="*/ 0 h 4594492"/>
              <a:gd name="connsiteX2" fmla="*/ 5525037 w 5525037"/>
              <a:gd name="connsiteY2" fmla="*/ 4382221 h 4594492"/>
              <a:gd name="connsiteX3" fmla="*/ 0 w 5525037"/>
              <a:gd name="connsiteY3" fmla="*/ 4594492 h 4594492"/>
              <a:gd name="connsiteX4" fmla="*/ 0 w 5525037"/>
              <a:gd name="connsiteY4" fmla="*/ 393338 h 4594492"/>
              <a:gd name="connsiteX0" fmla="*/ 0 w 5525037"/>
              <a:gd name="connsiteY0" fmla="*/ 329838 h 4530992"/>
              <a:gd name="connsiteX1" fmla="*/ 5036995 w 5525037"/>
              <a:gd name="connsiteY1" fmla="*/ 0 h 4530992"/>
              <a:gd name="connsiteX2" fmla="*/ 5525037 w 5525037"/>
              <a:gd name="connsiteY2" fmla="*/ 4318721 h 4530992"/>
              <a:gd name="connsiteX3" fmla="*/ 0 w 5525037"/>
              <a:gd name="connsiteY3" fmla="*/ 4530992 h 4530992"/>
              <a:gd name="connsiteX4" fmla="*/ 0 w 5525037"/>
              <a:gd name="connsiteY4" fmla="*/ 329838 h 4530992"/>
              <a:gd name="connsiteX0" fmla="*/ 0 w 5611664"/>
              <a:gd name="connsiteY0" fmla="*/ 329838 h 4655605"/>
              <a:gd name="connsiteX1" fmla="*/ 5036995 w 5611664"/>
              <a:gd name="connsiteY1" fmla="*/ 0 h 4655605"/>
              <a:gd name="connsiteX2" fmla="*/ 5611664 w 5611664"/>
              <a:gd name="connsiteY2" fmla="*/ 4655605 h 4655605"/>
              <a:gd name="connsiteX3" fmla="*/ 0 w 5611664"/>
              <a:gd name="connsiteY3" fmla="*/ 4530992 h 4655605"/>
              <a:gd name="connsiteX4" fmla="*/ 0 w 5611664"/>
              <a:gd name="connsiteY4" fmla="*/ 329838 h 46556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11664" h="4655605">
                <a:moveTo>
                  <a:pt x="0" y="329838"/>
                </a:moveTo>
                <a:lnTo>
                  <a:pt x="5036995" y="0"/>
                </a:lnTo>
                <a:lnTo>
                  <a:pt x="5611664" y="4655605"/>
                </a:lnTo>
                <a:lnTo>
                  <a:pt x="0" y="4530992"/>
                </a:lnTo>
                <a:lnTo>
                  <a:pt x="0" y="329838"/>
                </a:lnTo>
                <a:close/>
              </a:path>
            </a:pathLst>
          </a:custGeom>
          <a:gradFill flip="none" rotWithShape="1">
            <a:gsLst>
              <a:gs pos="0">
                <a:srgbClr val="000000">
                  <a:alpha val="67000"/>
                </a:srgbClr>
              </a:gs>
              <a:gs pos="54180">
                <a:srgbClr val="FFC000">
                  <a:lumMod val="0"/>
                  <a:lumOff val="100000"/>
                  <a:alpha val="96000"/>
                </a:srgbClr>
              </a:gs>
              <a:gs pos="42000">
                <a:srgbClr val="FFC000">
                  <a:alpha val="87000"/>
                </a:srgbClr>
              </a:gs>
              <a:gs pos="100000">
                <a:srgbClr val="FFBF00"/>
              </a:gs>
            </a:gsLst>
            <a:lin ang="8100000" scaled="1"/>
            <a:tileRect/>
          </a:gradFill>
          <a:ln w="25400">
            <a:gradFill flip="none" rotWithShape="1">
              <a:gsLst>
                <a:gs pos="80000">
                  <a:srgbClr val="FFFF00"/>
                </a:gs>
                <a:gs pos="2000">
                  <a:srgbClr val="FFFF00">
                    <a:lumMod val="31000"/>
                    <a:lumOff val="69000"/>
                  </a:srgbClr>
                </a:gs>
                <a:gs pos="33000">
                  <a:srgbClr val="FF7A00"/>
                </a:gs>
                <a:gs pos="54000">
                  <a:srgbClr val="FF0300"/>
                </a:gs>
                <a:gs pos="100000">
                  <a:srgbClr val="4D0808"/>
                </a:gs>
              </a:gsLst>
              <a:lin ang="17400000" scaled="0"/>
              <a:tileRect/>
            </a:gra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6" name="矩形 7" descr="http://img1.jike.com/get?name=T17w7TBjdy1RCvBVdK"/>
          <p:cNvSpPr/>
          <p:nvPr/>
        </p:nvSpPr>
        <p:spPr>
          <a:xfrm>
            <a:off x="1403648" y="2245408"/>
            <a:ext cx="2557164" cy="2263337"/>
          </a:xfrm>
          <a:custGeom>
            <a:avLst/>
            <a:gdLst>
              <a:gd name="connsiteX0" fmla="*/ 0 w 2120900"/>
              <a:gd name="connsiteY0" fmla="*/ 0 h 2120900"/>
              <a:gd name="connsiteX1" fmla="*/ 2120900 w 2120900"/>
              <a:gd name="connsiteY1" fmla="*/ 0 h 2120900"/>
              <a:gd name="connsiteX2" fmla="*/ 2120900 w 2120900"/>
              <a:gd name="connsiteY2" fmla="*/ 2120900 h 2120900"/>
              <a:gd name="connsiteX3" fmla="*/ 0 w 2120900"/>
              <a:gd name="connsiteY3" fmla="*/ 2120900 h 2120900"/>
              <a:gd name="connsiteX4" fmla="*/ 0 w 2120900"/>
              <a:gd name="connsiteY4" fmla="*/ 0 h 2120900"/>
              <a:gd name="connsiteX0" fmla="*/ 0 w 2120900"/>
              <a:gd name="connsiteY0" fmla="*/ 0 h 2120900"/>
              <a:gd name="connsiteX1" fmla="*/ 2120900 w 2120900"/>
              <a:gd name="connsiteY1" fmla="*/ 232229 h 2120900"/>
              <a:gd name="connsiteX2" fmla="*/ 2120900 w 2120900"/>
              <a:gd name="connsiteY2" fmla="*/ 2120900 h 2120900"/>
              <a:gd name="connsiteX3" fmla="*/ 0 w 2120900"/>
              <a:gd name="connsiteY3" fmla="*/ 2120900 h 2120900"/>
              <a:gd name="connsiteX4" fmla="*/ 0 w 2120900"/>
              <a:gd name="connsiteY4" fmla="*/ 0 h 2120900"/>
              <a:gd name="connsiteX0" fmla="*/ 188686 w 2309586"/>
              <a:gd name="connsiteY0" fmla="*/ 0 h 2120900"/>
              <a:gd name="connsiteX1" fmla="*/ 2309586 w 2309586"/>
              <a:gd name="connsiteY1" fmla="*/ 232229 h 2120900"/>
              <a:gd name="connsiteX2" fmla="*/ 2309586 w 2309586"/>
              <a:gd name="connsiteY2" fmla="*/ 2120900 h 2120900"/>
              <a:gd name="connsiteX3" fmla="*/ 0 w 2309586"/>
              <a:gd name="connsiteY3" fmla="*/ 2033814 h 2120900"/>
              <a:gd name="connsiteX4" fmla="*/ 188686 w 2309586"/>
              <a:gd name="connsiteY4" fmla="*/ 0 h 2120900"/>
              <a:gd name="connsiteX0" fmla="*/ 290286 w 2411186"/>
              <a:gd name="connsiteY0" fmla="*/ 0 h 2120900"/>
              <a:gd name="connsiteX1" fmla="*/ 2411186 w 2411186"/>
              <a:gd name="connsiteY1" fmla="*/ 232229 h 2120900"/>
              <a:gd name="connsiteX2" fmla="*/ 2411186 w 2411186"/>
              <a:gd name="connsiteY2" fmla="*/ 2120900 h 2120900"/>
              <a:gd name="connsiteX3" fmla="*/ 0 w 2411186"/>
              <a:gd name="connsiteY3" fmla="*/ 2019300 h 2120900"/>
              <a:gd name="connsiteX4" fmla="*/ 290286 w 2411186"/>
              <a:gd name="connsiteY4" fmla="*/ 0 h 2120900"/>
              <a:gd name="connsiteX0" fmla="*/ 130629 w 2411186"/>
              <a:gd name="connsiteY0" fmla="*/ 0 h 2120900"/>
              <a:gd name="connsiteX1" fmla="*/ 2411186 w 2411186"/>
              <a:gd name="connsiteY1" fmla="*/ 232229 h 2120900"/>
              <a:gd name="connsiteX2" fmla="*/ 2411186 w 2411186"/>
              <a:gd name="connsiteY2" fmla="*/ 2120900 h 2120900"/>
              <a:gd name="connsiteX3" fmla="*/ 0 w 2411186"/>
              <a:gd name="connsiteY3" fmla="*/ 2019300 h 2120900"/>
              <a:gd name="connsiteX4" fmla="*/ 130629 w 2411186"/>
              <a:gd name="connsiteY4" fmla="*/ 0 h 2120900"/>
              <a:gd name="connsiteX0" fmla="*/ 130629 w 2411186"/>
              <a:gd name="connsiteY0" fmla="*/ 0 h 2140564"/>
              <a:gd name="connsiteX1" fmla="*/ 2411186 w 2411186"/>
              <a:gd name="connsiteY1" fmla="*/ 232229 h 2140564"/>
              <a:gd name="connsiteX2" fmla="*/ 2371857 w 2411186"/>
              <a:gd name="connsiteY2" fmla="*/ 2140564 h 2140564"/>
              <a:gd name="connsiteX3" fmla="*/ 0 w 2411186"/>
              <a:gd name="connsiteY3" fmla="*/ 2019300 h 2140564"/>
              <a:gd name="connsiteX4" fmla="*/ 130629 w 2411186"/>
              <a:gd name="connsiteY4" fmla="*/ 0 h 2140564"/>
              <a:gd name="connsiteX0" fmla="*/ 130629 w 2382310"/>
              <a:gd name="connsiteY0" fmla="*/ 0 h 2140564"/>
              <a:gd name="connsiteX1" fmla="*/ 2382310 w 2382310"/>
              <a:gd name="connsiteY1" fmla="*/ 376608 h 2140564"/>
              <a:gd name="connsiteX2" fmla="*/ 2371857 w 2382310"/>
              <a:gd name="connsiteY2" fmla="*/ 2140564 h 2140564"/>
              <a:gd name="connsiteX3" fmla="*/ 0 w 2382310"/>
              <a:gd name="connsiteY3" fmla="*/ 2019300 h 2140564"/>
              <a:gd name="connsiteX4" fmla="*/ 130629 w 2382310"/>
              <a:gd name="connsiteY4" fmla="*/ 0 h 2140564"/>
              <a:gd name="connsiteX0" fmla="*/ 169130 w 2382310"/>
              <a:gd name="connsiteY0" fmla="*/ 0 h 2130939"/>
              <a:gd name="connsiteX1" fmla="*/ 2382310 w 2382310"/>
              <a:gd name="connsiteY1" fmla="*/ 366983 h 2130939"/>
              <a:gd name="connsiteX2" fmla="*/ 2371857 w 2382310"/>
              <a:gd name="connsiteY2" fmla="*/ 2130939 h 2130939"/>
              <a:gd name="connsiteX3" fmla="*/ 0 w 2382310"/>
              <a:gd name="connsiteY3" fmla="*/ 2009675 h 2130939"/>
              <a:gd name="connsiteX4" fmla="*/ 169130 w 2382310"/>
              <a:gd name="connsiteY4" fmla="*/ 0 h 2130939"/>
              <a:gd name="connsiteX0" fmla="*/ 169130 w 2382310"/>
              <a:gd name="connsiteY0" fmla="*/ 0 h 2009675"/>
              <a:gd name="connsiteX1" fmla="*/ 2382310 w 2382310"/>
              <a:gd name="connsiteY1" fmla="*/ 366983 h 2009675"/>
              <a:gd name="connsiteX2" fmla="*/ 2371858 w 2382310"/>
              <a:gd name="connsiteY2" fmla="*/ 1937793 h 2009675"/>
              <a:gd name="connsiteX3" fmla="*/ 0 w 2382310"/>
              <a:gd name="connsiteY3" fmla="*/ 2009675 h 2009675"/>
              <a:gd name="connsiteX4" fmla="*/ 169130 w 2382310"/>
              <a:gd name="connsiteY4" fmla="*/ 0 h 2009675"/>
              <a:gd name="connsiteX0" fmla="*/ 186688 w 2399868"/>
              <a:gd name="connsiteY0" fmla="*/ 0 h 2202823"/>
              <a:gd name="connsiteX1" fmla="*/ 2399868 w 2399868"/>
              <a:gd name="connsiteY1" fmla="*/ 366983 h 2202823"/>
              <a:gd name="connsiteX2" fmla="*/ 2389416 w 2399868"/>
              <a:gd name="connsiteY2" fmla="*/ 1937793 h 2202823"/>
              <a:gd name="connsiteX3" fmla="*/ 0 w 2399868"/>
              <a:gd name="connsiteY3" fmla="*/ 2202823 h 2202823"/>
              <a:gd name="connsiteX4" fmla="*/ 186688 w 2399868"/>
              <a:gd name="connsiteY4" fmla="*/ 0 h 2202823"/>
              <a:gd name="connsiteX0" fmla="*/ 186688 w 2575456"/>
              <a:gd name="connsiteY0" fmla="*/ 0 h 2202823"/>
              <a:gd name="connsiteX1" fmla="*/ 2575456 w 2575456"/>
              <a:gd name="connsiteY1" fmla="*/ 121160 h 2202823"/>
              <a:gd name="connsiteX2" fmla="*/ 2389416 w 2575456"/>
              <a:gd name="connsiteY2" fmla="*/ 1937793 h 2202823"/>
              <a:gd name="connsiteX3" fmla="*/ 0 w 2575456"/>
              <a:gd name="connsiteY3" fmla="*/ 2202823 h 2202823"/>
              <a:gd name="connsiteX4" fmla="*/ 186688 w 2575456"/>
              <a:gd name="connsiteY4" fmla="*/ 0 h 2202823"/>
              <a:gd name="connsiteX0" fmla="*/ 186688 w 2575456"/>
              <a:gd name="connsiteY0" fmla="*/ 0 h 2202823"/>
              <a:gd name="connsiteX1" fmla="*/ 2575456 w 2575456"/>
              <a:gd name="connsiteY1" fmla="*/ 121160 h 2202823"/>
              <a:gd name="connsiteX2" fmla="*/ 2547445 w 2575456"/>
              <a:gd name="connsiteY2" fmla="*/ 1937793 h 2202823"/>
              <a:gd name="connsiteX3" fmla="*/ 0 w 2575456"/>
              <a:gd name="connsiteY3" fmla="*/ 2202823 h 2202823"/>
              <a:gd name="connsiteX4" fmla="*/ 186688 w 2575456"/>
              <a:gd name="connsiteY4" fmla="*/ 0 h 2202823"/>
              <a:gd name="connsiteX0" fmla="*/ 186688 w 2575456"/>
              <a:gd name="connsiteY0" fmla="*/ 0 h 2054109"/>
              <a:gd name="connsiteX1" fmla="*/ 2575456 w 2575456"/>
              <a:gd name="connsiteY1" fmla="*/ 121160 h 2054109"/>
              <a:gd name="connsiteX2" fmla="*/ 2547445 w 2575456"/>
              <a:gd name="connsiteY2" fmla="*/ 1937793 h 2054109"/>
              <a:gd name="connsiteX3" fmla="*/ 0 w 2575456"/>
              <a:gd name="connsiteY3" fmla="*/ 2054109 h 2054109"/>
              <a:gd name="connsiteX4" fmla="*/ 186688 w 2575456"/>
              <a:gd name="connsiteY4" fmla="*/ 0 h 2054109"/>
              <a:gd name="connsiteX0" fmla="*/ 186688 w 2575456"/>
              <a:gd name="connsiteY0" fmla="*/ 0 h 2108186"/>
              <a:gd name="connsiteX1" fmla="*/ 2575456 w 2575456"/>
              <a:gd name="connsiteY1" fmla="*/ 121160 h 2108186"/>
              <a:gd name="connsiteX2" fmla="*/ 2547445 w 2575456"/>
              <a:gd name="connsiteY2" fmla="*/ 1937793 h 2108186"/>
              <a:gd name="connsiteX3" fmla="*/ 0 w 2575456"/>
              <a:gd name="connsiteY3" fmla="*/ 2108186 h 2108186"/>
              <a:gd name="connsiteX4" fmla="*/ 186688 w 2575456"/>
              <a:gd name="connsiteY4" fmla="*/ 0 h 21081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456" h="2108186">
                <a:moveTo>
                  <a:pt x="186688" y="0"/>
                </a:moveTo>
                <a:lnTo>
                  <a:pt x="2575456" y="121160"/>
                </a:lnTo>
                <a:cubicBezTo>
                  <a:pt x="2571972" y="709145"/>
                  <a:pt x="2550929" y="1349808"/>
                  <a:pt x="2547445" y="1937793"/>
                </a:cubicBezTo>
                <a:lnTo>
                  <a:pt x="0" y="2108186"/>
                </a:lnTo>
                <a:lnTo>
                  <a:pt x="186688" y="0"/>
                </a:lnTo>
                <a:close/>
              </a:path>
            </a:pathLst>
          </a:custGeom>
          <a:blipFill>
            <a:blip r:embed="rId3" cstate="print">
              <a:extLst>
                <a:ext uri="{BEBA8EAE-BF5A-486C-A8C5-ECC9F3942E4B}">
                  <a14:imgProps xmlns:a14="http://schemas.microsoft.com/office/drawing/2010/main">
                    <a14:imgLayer r:embed="rId4">
                      <a14:imgEffect>
                        <a14:artisticWatercolorSponge/>
                      </a14:imgEffect>
                    </a14:imgLayer>
                  </a14:imgProps>
                </a:ext>
              </a:extLst>
            </a:blip>
            <a:srcRect/>
            <a:stretch>
              <a:fillRect l="-20000" r="-20000"/>
            </a:stretch>
          </a:blipFill>
          <a:ln w="19050" cap="flat" cmpd="sng" algn="ctr">
            <a:solidFill>
              <a:srgbClr val="FFFFFF">
                <a:hueOff val="0"/>
                <a:satOff val="0"/>
                <a:lumOff val="0"/>
              </a:srgbClr>
            </a:solidFill>
            <a:prstDash val="solid"/>
          </a:ln>
          <a:effectLst>
            <a:outerShdw blurRad="63500" sx="102000" sy="102000" algn="ctr" rotWithShape="0">
              <a:prstClr val="black">
                <a:alpha val="14000"/>
              </a:prstClr>
            </a:outerShdw>
          </a:effectLst>
        </p:spPr>
      </p:sp>
      <p:sp>
        <p:nvSpPr>
          <p:cNvPr id="27" name="TextBox 26"/>
          <p:cNvSpPr txBox="1"/>
          <p:nvPr/>
        </p:nvSpPr>
        <p:spPr>
          <a:xfrm>
            <a:off x="4439757" y="1345332"/>
            <a:ext cx="3724340" cy="3139321"/>
          </a:xfrm>
          <a:prstGeom prst="rect">
            <a:avLst/>
          </a:prstGeom>
          <a:noFill/>
        </p:spPr>
        <p:txBody>
          <a:bodyPr wrap="square" rtlCol="0">
            <a:spAutoFit/>
          </a:bodyPr>
          <a:lstStyle/>
          <a:p>
            <a:pPr algn="just" fontAlgn="base">
              <a:lnSpc>
                <a:spcPct val="150000"/>
              </a:lnSpc>
              <a:spcBef>
                <a:spcPct val="0"/>
              </a:spcBef>
              <a:spcAft>
                <a:spcPct val="0"/>
              </a:spcAft>
            </a:pPr>
            <a:r>
              <a:rPr lang="zh-CN" altLang="en-US" sz="1200" dirty="0">
                <a:solidFill>
                  <a:srgbClr val="C00000"/>
                </a:solidFill>
                <a:latin typeface="微软雅黑" pitchFamily="34" charset="-122"/>
                <a:ea typeface="微软雅黑" pitchFamily="34" charset="-122"/>
              </a:rPr>
              <a:t>光阴荏苒，在忙忙碌碌中送走</a:t>
            </a:r>
            <a:r>
              <a:rPr lang="zh-CN" altLang="en-US" sz="1200" dirty="0" smtClean="0">
                <a:solidFill>
                  <a:srgbClr val="C00000"/>
                </a:solidFill>
                <a:latin typeface="微软雅黑" pitchFamily="34" charset="-122"/>
                <a:ea typeface="微软雅黑" pitchFamily="34" charset="-122"/>
              </a:rPr>
              <a:t>了</a:t>
            </a:r>
            <a:r>
              <a:rPr lang="en-US" altLang="zh-CN" sz="1200" dirty="0" smtClean="0">
                <a:solidFill>
                  <a:srgbClr val="C00000"/>
                </a:solidFill>
                <a:latin typeface="微软雅黑" pitchFamily="34" charset="-122"/>
                <a:ea typeface="微软雅黑" pitchFamily="34" charset="-122"/>
              </a:rPr>
              <a:t>2019</a:t>
            </a:r>
            <a:r>
              <a:rPr lang="zh-CN" altLang="en-US" sz="1200" dirty="0" smtClean="0">
                <a:solidFill>
                  <a:srgbClr val="C00000"/>
                </a:solidFill>
                <a:latin typeface="微软雅黑" pitchFamily="34" charset="-122"/>
                <a:ea typeface="微软雅黑" pitchFamily="34" charset="-122"/>
              </a:rPr>
              <a:t>年</a:t>
            </a:r>
            <a:r>
              <a:rPr lang="zh-CN" altLang="en-US" sz="1200" dirty="0">
                <a:solidFill>
                  <a:srgbClr val="C00000"/>
                </a:solidFill>
                <a:latin typeface="微软雅黑" pitchFamily="34" charset="-122"/>
                <a:ea typeface="微软雅黑" pitchFamily="34" charset="-122"/>
              </a:rPr>
              <a:t>，这一年对本人来说还是收获颇多，首先是自身业务的提高，其次是与部门之间的沟通比以前相对顺畅。当然这些进步与公司领导的帮助和关心是分不开的。现在就这些进步与同仁探讨，以便相互进步：</a:t>
            </a:r>
          </a:p>
          <a:p>
            <a:pPr algn="just" fontAlgn="base">
              <a:lnSpc>
                <a:spcPct val="150000"/>
              </a:lnSpc>
              <a:spcBef>
                <a:spcPct val="0"/>
              </a:spcBef>
              <a:spcAft>
                <a:spcPct val="0"/>
              </a:spcAft>
            </a:pPr>
            <a:r>
              <a:rPr lang="zh-CN" altLang="en-US" sz="1600" b="1" dirty="0">
                <a:solidFill>
                  <a:srgbClr val="C00000"/>
                </a:solidFill>
                <a:latin typeface="微软雅黑" pitchFamily="34" charset="-122"/>
                <a:ea typeface="微软雅黑" pitchFamily="34" charset="-122"/>
              </a:rPr>
              <a:t>优秀的企业需要优秀的团队，做为这个团队的一份子，为这个团队的成长贡献自己微薄力量是自己义不容辞的责任。</a:t>
            </a:r>
            <a:r>
              <a:rPr lang="zh-CN" altLang="en-US" sz="1200" dirty="0">
                <a:solidFill>
                  <a:srgbClr val="C00000"/>
                </a:solidFill>
                <a:latin typeface="微软雅黑" pitchFamily="34" charset="-122"/>
                <a:ea typeface="微软雅黑" pitchFamily="34" charset="-122"/>
              </a:rPr>
              <a:t>在已经到</a:t>
            </a:r>
            <a:r>
              <a:rPr lang="zh-CN" altLang="en-US" sz="1200" dirty="0" smtClean="0">
                <a:solidFill>
                  <a:srgbClr val="C00000"/>
                </a:solidFill>
                <a:latin typeface="微软雅黑" pitchFamily="34" charset="-122"/>
                <a:ea typeface="微软雅黑" pitchFamily="34" charset="-122"/>
              </a:rPr>
              <a:t>来</a:t>
            </a:r>
            <a:r>
              <a:rPr lang="en-US" altLang="zh-CN" sz="1200" dirty="0" smtClean="0">
                <a:solidFill>
                  <a:srgbClr val="C00000"/>
                </a:solidFill>
                <a:latin typeface="微软雅黑" pitchFamily="34" charset="-122"/>
                <a:ea typeface="微软雅黑" pitchFamily="34" charset="-122"/>
              </a:rPr>
              <a:t>2020</a:t>
            </a:r>
            <a:r>
              <a:rPr lang="zh-CN" altLang="en-US" sz="1200" dirty="0" smtClean="0">
                <a:solidFill>
                  <a:srgbClr val="C00000"/>
                </a:solidFill>
                <a:latin typeface="微软雅黑" pitchFamily="34" charset="-122"/>
                <a:ea typeface="微软雅黑" pitchFamily="34" charset="-122"/>
              </a:rPr>
              <a:t>年</a:t>
            </a:r>
            <a:r>
              <a:rPr lang="zh-CN" altLang="en-US" sz="1200" dirty="0">
                <a:solidFill>
                  <a:srgbClr val="C00000"/>
                </a:solidFill>
                <a:latin typeface="微软雅黑" pitchFamily="34" charset="-122"/>
                <a:ea typeface="微软雅黑" pitchFamily="34" charset="-122"/>
              </a:rPr>
              <a:t>，本人将继续以满怀的热情投入到自己的本职工作，为公司的发展贡献自己的力量。</a:t>
            </a:r>
          </a:p>
        </p:txBody>
      </p:sp>
      <p:cxnSp>
        <p:nvCxnSpPr>
          <p:cNvPr id="29" name="直接连接符 28"/>
          <p:cNvCxnSpPr>
            <a:stCxn id="24" idx="0"/>
            <a:endCxn id="24" idx="1"/>
          </p:cNvCxnSpPr>
          <p:nvPr/>
        </p:nvCxnSpPr>
        <p:spPr bwMode="auto">
          <a:xfrm flipV="1">
            <a:off x="4181806" y="909440"/>
            <a:ext cx="4163638" cy="272648"/>
          </a:xfrm>
          <a:prstGeom prst="line">
            <a:avLst/>
          </a:prstGeom>
          <a:solidFill>
            <a:srgbClr val="4F81BD"/>
          </a:solidFill>
          <a:ln w="12700" cap="flat" cmpd="sng" algn="ctr">
            <a:gradFill>
              <a:gsLst>
                <a:gs pos="0">
                  <a:srgbClr val="FFF200"/>
                </a:gs>
                <a:gs pos="45000">
                  <a:srgbClr val="FF7A00"/>
                </a:gs>
                <a:gs pos="70000">
                  <a:srgbClr val="FF0300"/>
                </a:gs>
                <a:gs pos="100000">
                  <a:srgbClr val="4D0808"/>
                </a:gs>
              </a:gsLst>
              <a:lin ang="5400000" scaled="0"/>
            </a:gradFill>
            <a:prstDash val="solid"/>
            <a:round/>
            <a:headEnd type="none" w="med" len="med"/>
            <a:tailEnd type="none" w="med" len="med"/>
          </a:ln>
          <a:effectLst/>
        </p:spPr>
      </p:cxnSp>
      <p:cxnSp>
        <p:nvCxnSpPr>
          <p:cNvPr id="30" name="直接连接符 29"/>
          <p:cNvCxnSpPr>
            <a:stCxn id="24" idx="1"/>
            <a:endCxn id="24" idx="2"/>
          </p:cNvCxnSpPr>
          <p:nvPr/>
        </p:nvCxnSpPr>
        <p:spPr bwMode="auto">
          <a:xfrm>
            <a:off x="8345444" y="909440"/>
            <a:ext cx="475028" cy="3848377"/>
          </a:xfrm>
          <a:prstGeom prst="line">
            <a:avLst/>
          </a:prstGeom>
          <a:solidFill>
            <a:srgbClr val="4F81BD"/>
          </a:solidFill>
          <a:ln w="12700" cap="flat" cmpd="sng" algn="ctr">
            <a:gradFill flip="none" rotWithShape="1">
              <a:gsLst>
                <a:gs pos="0">
                  <a:srgbClr val="FFF200"/>
                </a:gs>
                <a:gs pos="45000">
                  <a:srgbClr val="FF7A00"/>
                </a:gs>
                <a:gs pos="70000">
                  <a:srgbClr val="FF0300"/>
                </a:gs>
                <a:gs pos="100000">
                  <a:srgbClr val="4D0808"/>
                </a:gs>
              </a:gsLst>
              <a:lin ang="13500000" scaled="1"/>
              <a:tileRect/>
            </a:gradFill>
            <a:prstDash val="solid"/>
            <a:round/>
            <a:headEnd type="none" w="med" len="med"/>
            <a:tailEnd type="none" w="med" len="med"/>
          </a:ln>
          <a:effectLst/>
        </p:spPr>
      </p:cxnSp>
      <p:cxnSp>
        <p:nvCxnSpPr>
          <p:cNvPr id="31" name="直接连接符 30"/>
          <p:cNvCxnSpPr>
            <a:stCxn id="24" idx="3"/>
            <a:endCxn id="24" idx="2"/>
          </p:cNvCxnSpPr>
          <p:nvPr/>
        </p:nvCxnSpPr>
        <p:spPr bwMode="auto">
          <a:xfrm>
            <a:off x="4181806" y="4654810"/>
            <a:ext cx="4638666" cy="103007"/>
          </a:xfrm>
          <a:prstGeom prst="line">
            <a:avLst/>
          </a:prstGeom>
          <a:solidFill>
            <a:srgbClr val="4F81BD"/>
          </a:solidFill>
          <a:ln w="12700" cap="flat" cmpd="sng" algn="ctr">
            <a:gradFill>
              <a:gsLst>
                <a:gs pos="0">
                  <a:srgbClr val="FFF200"/>
                </a:gs>
                <a:gs pos="45000">
                  <a:srgbClr val="FF7A00"/>
                </a:gs>
                <a:gs pos="70000">
                  <a:srgbClr val="FF0300"/>
                </a:gs>
                <a:gs pos="100000">
                  <a:srgbClr val="4D0808"/>
                </a:gs>
              </a:gsLst>
              <a:lin ang="5400000" scaled="0"/>
            </a:gradFill>
            <a:prstDash val="solid"/>
            <a:round/>
            <a:headEnd type="none" w="med" len="med"/>
            <a:tailEnd type="none" w="med" len="med"/>
          </a:ln>
          <a:effectLst/>
        </p:spPr>
      </p:cxnSp>
      <p:cxnSp>
        <p:nvCxnSpPr>
          <p:cNvPr id="32" name="直接连接符 31"/>
          <p:cNvCxnSpPr>
            <a:stCxn id="23" idx="0"/>
            <a:endCxn id="23" idx="1"/>
          </p:cNvCxnSpPr>
          <p:nvPr/>
        </p:nvCxnSpPr>
        <p:spPr bwMode="auto">
          <a:xfrm flipH="1" flipV="1">
            <a:off x="1228169" y="739684"/>
            <a:ext cx="2938513" cy="448703"/>
          </a:xfrm>
          <a:prstGeom prst="line">
            <a:avLst/>
          </a:prstGeom>
          <a:solidFill>
            <a:srgbClr val="4F81BD"/>
          </a:solidFill>
          <a:ln w="12700" cap="flat" cmpd="sng" algn="ctr">
            <a:gradFill>
              <a:gsLst>
                <a:gs pos="0">
                  <a:srgbClr val="FFF200"/>
                </a:gs>
                <a:gs pos="45000">
                  <a:srgbClr val="FF7A00"/>
                </a:gs>
                <a:gs pos="70000">
                  <a:srgbClr val="FF0300"/>
                </a:gs>
                <a:gs pos="100000">
                  <a:srgbClr val="4D0808"/>
                </a:gs>
              </a:gsLst>
              <a:lin ang="5400000" scaled="0"/>
            </a:gradFill>
            <a:prstDash val="solid"/>
            <a:round/>
            <a:headEnd type="none" w="med" len="med"/>
            <a:tailEnd type="none" w="med" len="med"/>
          </a:ln>
          <a:effectLst/>
        </p:spPr>
      </p:cxnSp>
      <p:cxnSp>
        <p:nvCxnSpPr>
          <p:cNvPr id="33" name="直接连接符 32"/>
          <p:cNvCxnSpPr>
            <a:stCxn id="23" idx="1"/>
            <a:endCxn id="23" idx="2"/>
          </p:cNvCxnSpPr>
          <p:nvPr/>
        </p:nvCxnSpPr>
        <p:spPr bwMode="auto">
          <a:xfrm flipH="1">
            <a:off x="827584" y="739684"/>
            <a:ext cx="400585" cy="4278056"/>
          </a:xfrm>
          <a:prstGeom prst="line">
            <a:avLst/>
          </a:prstGeom>
          <a:solidFill>
            <a:srgbClr val="4F81BD"/>
          </a:solidFill>
          <a:ln w="12700" cap="flat" cmpd="sng" algn="ctr">
            <a:gradFill flip="none" rotWithShape="1">
              <a:gsLst>
                <a:gs pos="0">
                  <a:srgbClr val="FFF200"/>
                </a:gs>
                <a:gs pos="45000">
                  <a:srgbClr val="FF7A00"/>
                </a:gs>
                <a:gs pos="70000">
                  <a:srgbClr val="FF0300"/>
                </a:gs>
                <a:gs pos="100000">
                  <a:srgbClr val="4D0808"/>
                </a:gs>
              </a:gsLst>
              <a:lin ang="13500000" scaled="1"/>
              <a:tileRect/>
            </a:gradFill>
            <a:prstDash val="solid"/>
            <a:round/>
            <a:headEnd type="none" w="med" len="med"/>
            <a:tailEnd type="none" w="med" len="med"/>
          </a:ln>
          <a:effectLst/>
        </p:spPr>
      </p:cxnSp>
      <p:cxnSp>
        <p:nvCxnSpPr>
          <p:cNvPr id="34" name="直接连接符 33"/>
          <p:cNvCxnSpPr>
            <a:stCxn id="23" idx="3"/>
            <a:endCxn id="23" idx="2"/>
          </p:cNvCxnSpPr>
          <p:nvPr/>
        </p:nvCxnSpPr>
        <p:spPr bwMode="auto">
          <a:xfrm flipH="1">
            <a:off x="827584" y="4654811"/>
            <a:ext cx="3345311" cy="362929"/>
          </a:xfrm>
          <a:prstGeom prst="line">
            <a:avLst/>
          </a:prstGeom>
          <a:solidFill>
            <a:srgbClr val="4F81BD"/>
          </a:solidFill>
          <a:ln w="12700" cap="flat" cmpd="sng" algn="ctr">
            <a:gradFill flip="none" rotWithShape="1">
              <a:gsLst>
                <a:gs pos="0">
                  <a:srgbClr val="FFF200"/>
                </a:gs>
                <a:gs pos="45000">
                  <a:srgbClr val="FF7A00"/>
                </a:gs>
                <a:gs pos="70000">
                  <a:srgbClr val="FF0300"/>
                </a:gs>
                <a:gs pos="100000">
                  <a:srgbClr val="4D0808"/>
                </a:gs>
              </a:gsLst>
              <a:lin ang="13500000" scaled="1"/>
              <a:tileRect/>
            </a:gradFill>
            <a:prstDash val="solid"/>
            <a:round/>
            <a:headEnd type="none" w="med" len="med"/>
            <a:tailEnd type="none" w="med" len="med"/>
          </a:ln>
          <a:effectLst/>
        </p:spPr>
      </p:cxnSp>
      <p:sp>
        <p:nvSpPr>
          <p:cNvPr id="3" name="TextBox 2"/>
          <p:cNvSpPr txBox="1"/>
          <p:nvPr/>
        </p:nvSpPr>
        <p:spPr>
          <a:xfrm rot="180000">
            <a:off x="1779210" y="1510384"/>
            <a:ext cx="2031325" cy="646331"/>
          </a:xfrm>
          <a:prstGeom prst="rect">
            <a:avLst/>
          </a:prstGeom>
          <a:noFill/>
        </p:spPr>
        <p:txBody>
          <a:bodyPr wrap="square" rtlCol="0">
            <a:spAutoFit/>
          </a:bodyPr>
          <a:lstStyle>
            <a:defPPr>
              <a:defRPr lang="zh-CN"/>
            </a:defPPr>
            <a:lvl1pPr algn="ctr">
              <a:defRPr sz="3600" b="1">
                <a:gradFill flip="none" rotWithShape="1">
                  <a:gsLst>
                    <a:gs pos="53000">
                      <a:srgbClr val="FFC000"/>
                    </a:gs>
                    <a:gs pos="84000">
                      <a:schemeClr val="accent6">
                        <a:lumMod val="0"/>
                        <a:lumOff val="100000"/>
                      </a:schemeClr>
                    </a:gs>
                    <a:gs pos="20000">
                      <a:srgbClr val="FF9900"/>
                    </a:gs>
                  </a:gsLst>
                  <a:lin ang="16200000" scaled="1"/>
                  <a:tileRect/>
                </a:gradFill>
                <a:effectLst>
                  <a:outerShdw blurRad="101600" dist="38100" dir="5400000" algn="t" rotWithShape="0">
                    <a:prstClr val="black"/>
                  </a:outerShdw>
                </a:effectLst>
                <a:latin typeface="微软雅黑" panose="020B0503020204020204" pitchFamily="34" charset="-122"/>
                <a:ea typeface="微软雅黑" panose="020B0503020204020204" pitchFamily="34" charset="-122"/>
              </a:defRPr>
            </a:lvl1pPr>
          </a:lstStyle>
          <a:p>
            <a:r>
              <a:rPr lang="zh-CN" altLang="en-US" dirty="0"/>
              <a:t>领导寄语</a:t>
            </a:r>
          </a:p>
        </p:txBody>
      </p:sp>
    </p:spTree>
    <p:extLst>
      <p:ext uri="{BB962C8B-B14F-4D97-AF65-F5344CB8AC3E}">
        <p14:creationId xmlns:p14="http://schemas.microsoft.com/office/powerpoint/2010/main" val="2075030376"/>
      </p:ext>
    </p:extLst>
  </p:cSld>
  <p:clrMapOvr>
    <a:masterClrMapping/>
  </p:clrMapOvr>
  <mc:AlternateContent xmlns:mc="http://schemas.openxmlformats.org/markup-compatibility/2006" xmlns:p14="http://schemas.microsoft.com/office/powerpoint/2010/main">
    <mc:Choice Requires="p14">
      <p:transition p14:dur="10" advClick="0" advTm="1000"/>
    </mc:Choice>
    <mc:Fallback xmlns="">
      <p:transition advClick="0"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1750"/>
                                  </p:stCondLst>
                                  <p:childTnLst>
                                    <p:set>
                                      <p:cBhvr>
                                        <p:cTn id="6" dur="1" fill="hold">
                                          <p:stCondLst>
                                            <p:cond delay="0"/>
                                          </p:stCondLst>
                                        </p:cTn>
                                        <p:tgtEl>
                                          <p:spTgt spid="32"/>
                                        </p:tgtEl>
                                        <p:attrNameLst>
                                          <p:attrName>style.visibility</p:attrName>
                                        </p:attrNameLst>
                                      </p:cBhvr>
                                      <p:to>
                                        <p:strVal val="visible"/>
                                      </p:to>
                                    </p:set>
                                    <p:animEffect transition="in" filter="wipe(right)">
                                      <p:cBhvr>
                                        <p:cTn id="7" dur="500"/>
                                        <p:tgtEl>
                                          <p:spTgt spid="32"/>
                                        </p:tgtEl>
                                      </p:cBhvr>
                                    </p:animEffect>
                                  </p:childTnLst>
                                </p:cTn>
                              </p:par>
                              <p:par>
                                <p:cTn id="8" presetID="22" presetClass="entr" presetSubtype="8" fill="hold" nodeType="withEffect">
                                  <p:stCondLst>
                                    <p:cond delay="1750"/>
                                  </p:stCondLst>
                                  <p:childTnLst>
                                    <p:set>
                                      <p:cBhvr>
                                        <p:cTn id="9" dur="1" fill="hold">
                                          <p:stCondLst>
                                            <p:cond delay="0"/>
                                          </p:stCondLst>
                                        </p:cTn>
                                        <p:tgtEl>
                                          <p:spTgt spid="29"/>
                                        </p:tgtEl>
                                        <p:attrNameLst>
                                          <p:attrName>style.visibility</p:attrName>
                                        </p:attrNameLst>
                                      </p:cBhvr>
                                      <p:to>
                                        <p:strVal val="visible"/>
                                      </p:to>
                                    </p:set>
                                    <p:animEffect transition="in" filter="wipe(left)">
                                      <p:cBhvr>
                                        <p:cTn id="10" dur="500"/>
                                        <p:tgtEl>
                                          <p:spTgt spid="29"/>
                                        </p:tgtEl>
                                      </p:cBhvr>
                                    </p:animEffect>
                                  </p:childTnLst>
                                </p:cTn>
                              </p:par>
                            </p:childTnLst>
                          </p:cTn>
                        </p:par>
                        <p:par>
                          <p:cTn id="11" fill="hold">
                            <p:stCondLst>
                              <p:cond delay="2250"/>
                            </p:stCondLst>
                            <p:childTnLst>
                              <p:par>
                                <p:cTn id="12" presetID="22" presetClass="entr" presetSubtype="1" fill="hold" nodeType="after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wipe(up)">
                                      <p:cBhvr>
                                        <p:cTn id="14" dur="500"/>
                                        <p:tgtEl>
                                          <p:spTgt spid="33"/>
                                        </p:tgtEl>
                                      </p:cBhvr>
                                    </p:animEffect>
                                  </p:childTnLst>
                                </p:cTn>
                              </p:par>
                              <p:par>
                                <p:cTn id="15" presetID="22" presetClass="entr" presetSubtype="1" fill="hold" nodeType="with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wipe(up)">
                                      <p:cBhvr>
                                        <p:cTn id="17" dur="500"/>
                                        <p:tgtEl>
                                          <p:spTgt spid="30"/>
                                        </p:tgtEl>
                                      </p:cBhvr>
                                    </p:animEffect>
                                  </p:childTnLst>
                                </p:cTn>
                              </p:par>
                            </p:childTnLst>
                          </p:cTn>
                        </p:par>
                        <p:par>
                          <p:cTn id="18" fill="hold">
                            <p:stCondLst>
                              <p:cond delay="2750"/>
                            </p:stCondLst>
                            <p:childTnLst>
                              <p:par>
                                <p:cTn id="19" presetID="22" presetClass="entr" presetSubtype="8" fill="hold" nodeType="after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wipe(left)">
                                      <p:cBhvr>
                                        <p:cTn id="21" dur="500"/>
                                        <p:tgtEl>
                                          <p:spTgt spid="34"/>
                                        </p:tgtEl>
                                      </p:cBhvr>
                                    </p:animEffect>
                                  </p:childTnLst>
                                </p:cTn>
                              </p:par>
                              <p:par>
                                <p:cTn id="22" presetID="22" presetClass="entr" presetSubtype="2" fill="hold" nodeType="with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wipe(right)">
                                      <p:cBhvr>
                                        <p:cTn id="24" dur="500"/>
                                        <p:tgtEl>
                                          <p:spTgt spid="31"/>
                                        </p:tgtEl>
                                      </p:cBhvr>
                                    </p:animEffect>
                                  </p:childTnLst>
                                </p:cTn>
                              </p:par>
                            </p:childTnLst>
                          </p:cTn>
                        </p:par>
                        <p:par>
                          <p:cTn id="25" fill="hold">
                            <p:stCondLst>
                              <p:cond delay="3250"/>
                            </p:stCondLst>
                            <p:childTnLst>
                              <p:par>
                                <p:cTn id="26" presetID="10" presetClass="entr" presetSubtype="0"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par>
                                <p:cTn id="32" presetID="10" presetClass="exit" presetSubtype="0" fill="hold" nodeType="withEffect">
                                  <p:stCondLst>
                                    <p:cond delay="0"/>
                                  </p:stCondLst>
                                  <p:childTnLst>
                                    <p:animEffect transition="out" filter="fade">
                                      <p:cBhvr>
                                        <p:cTn id="33" dur="500"/>
                                        <p:tgtEl>
                                          <p:spTgt spid="32"/>
                                        </p:tgtEl>
                                      </p:cBhvr>
                                    </p:animEffect>
                                    <p:set>
                                      <p:cBhvr>
                                        <p:cTn id="34" dur="1" fill="hold">
                                          <p:stCondLst>
                                            <p:cond delay="499"/>
                                          </p:stCondLst>
                                        </p:cTn>
                                        <p:tgtEl>
                                          <p:spTgt spid="32"/>
                                        </p:tgtEl>
                                        <p:attrNameLst>
                                          <p:attrName>style.visibility</p:attrName>
                                        </p:attrNameLst>
                                      </p:cBhvr>
                                      <p:to>
                                        <p:strVal val="hidden"/>
                                      </p:to>
                                    </p:set>
                                  </p:childTnLst>
                                </p:cTn>
                              </p:par>
                              <p:par>
                                <p:cTn id="35" presetID="10" presetClass="exit" presetSubtype="0" fill="hold" nodeType="withEffect">
                                  <p:stCondLst>
                                    <p:cond delay="0"/>
                                  </p:stCondLst>
                                  <p:childTnLst>
                                    <p:animEffect transition="out" filter="fade">
                                      <p:cBhvr>
                                        <p:cTn id="36" dur="500"/>
                                        <p:tgtEl>
                                          <p:spTgt spid="29"/>
                                        </p:tgtEl>
                                      </p:cBhvr>
                                    </p:animEffect>
                                    <p:set>
                                      <p:cBhvr>
                                        <p:cTn id="37" dur="1" fill="hold">
                                          <p:stCondLst>
                                            <p:cond delay="499"/>
                                          </p:stCondLst>
                                        </p:cTn>
                                        <p:tgtEl>
                                          <p:spTgt spid="29"/>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500"/>
                                        <p:tgtEl>
                                          <p:spTgt spid="33"/>
                                        </p:tgtEl>
                                      </p:cBhvr>
                                    </p:animEffect>
                                    <p:set>
                                      <p:cBhvr>
                                        <p:cTn id="40" dur="1" fill="hold">
                                          <p:stCondLst>
                                            <p:cond delay="499"/>
                                          </p:stCondLst>
                                        </p:cTn>
                                        <p:tgtEl>
                                          <p:spTgt spid="33"/>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500"/>
                                        <p:tgtEl>
                                          <p:spTgt spid="30"/>
                                        </p:tgtEl>
                                      </p:cBhvr>
                                    </p:animEffect>
                                    <p:set>
                                      <p:cBhvr>
                                        <p:cTn id="43" dur="1" fill="hold">
                                          <p:stCondLst>
                                            <p:cond delay="499"/>
                                          </p:stCondLst>
                                        </p:cTn>
                                        <p:tgtEl>
                                          <p:spTgt spid="30"/>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34"/>
                                        </p:tgtEl>
                                      </p:cBhvr>
                                    </p:animEffect>
                                    <p:set>
                                      <p:cBhvr>
                                        <p:cTn id="46" dur="1" fill="hold">
                                          <p:stCondLst>
                                            <p:cond delay="499"/>
                                          </p:stCondLst>
                                        </p:cTn>
                                        <p:tgtEl>
                                          <p:spTgt spid="34"/>
                                        </p:tgtEl>
                                        <p:attrNameLst>
                                          <p:attrName>style.visibility</p:attrName>
                                        </p:attrNameLst>
                                      </p:cBhvr>
                                      <p:to>
                                        <p:strVal val="hidden"/>
                                      </p:to>
                                    </p:set>
                                  </p:childTnLst>
                                </p:cTn>
                              </p:par>
                              <p:par>
                                <p:cTn id="47" presetID="10" presetClass="exit" presetSubtype="0" fill="hold" nodeType="withEffect">
                                  <p:stCondLst>
                                    <p:cond delay="0"/>
                                  </p:stCondLst>
                                  <p:childTnLst>
                                    <p:animEffect transition="out" filter="fade">
                                      <p:cBhvr>
                                        <p:cTn id="48" dur="500"/>
                                        <p:tgtEl>
                                          <p:spTgt spid="31"/>
                                        </p:tgtEl>
                                      </p:cBhvr>
                                    </p:animEffect>
                                    <p:set>
                                      <p:cBhvr>
                                        <p:cTn id="49" dur="1" fill="hold">
                                          <p:stCondLst>
                                            <p:cond delay="499"/>
                                          </p:stCondLst>
                                        </p:cTn>
                                        <p:tgtEl>
                                          <p:spTgt spid="31"/>
                                        </p:tgtEl>
                                        <p:attrNameLst>
                                          <p:attrName>style.visibility</p:attrName>
                                        </p:attrNameLst>
                                      </p:cBhvr>
                                      <p:to>
                                        <p:strVal val="hidden"/>
                                      </p:to>
                                    </p:set>
                                  </p:childTnLst>
                                </p:cTn>
                              </p:par>
                            </p:childTnLst>
                          </p:cTn>
                        </p:par>
                        <p:par>
                          <p:cTn id="50" fill="hold">
                            <p:stCondLst>
                              <p:cond delay="3750"/>
                            </p:stCondLst>
                            <p:childTnLst>
                              <p:par>
                                <p:cTn id="51" presetID="42" presetClass="entr" presetSubtype="0" fill="hold" grpId="0" nodeType="afterEffect">
                                  <p:stCondLst>
                                    <p:cond delay="0"/>
                                  </p:stCondLst>
                                  <p:childTnLst>
                                    <p:set>
                                      <p:cBhvr>
                                        <p:cTn id="52" dur="1" fill="hold">
                                          <p:stCondLst>
                                            <p:cond delay="0"/>
                                          </p:stCondLst>
                                        </p:cTn>
                                        <p:tgtEl>
                                          <p:spTgt spid="3"/>
                                        </p:tgtEl>
                                        <p:attrNameLst>
                                          <p:attrName>style.visibility</p:attrName>
                                        </p:attrNameLst>
                                      </p:cBhvr>
                                      <p:to>
                                        <p:strVal val="visible"/>
                                      </p:to>
                                    </p:set>
                                    <p:animEffect transition="in" filter="fade">
                                      <p:cBhvr>
                                        <p:cTn id="53" dur="1000"/>
                                        <p:tgtEl>
                                          <p:spTgt spid="3"/>
                                        </p:tgtEl>
                                      </p:cBhvr>
                                    </p:animEffect>
                                    <p:anim calcmode="lin" valueType="num">
                                      <p:cBhvr>
                                        <p:cTn id="54" dur="1000" fill="hold"/>
                                        <p:tgtEl>
                                          <p:spTgt spid="3"/>
                                        </p:tgtEl>
                                        <p:attrNameLst>
                                          <p:attrName>ppt_x</p:attrName>
                                        </p:attrNameLst>
                                      </p:cBhvr>
                                      <p:tavLst>
                                        <p:tav tm="0">
                                          <p:val>
                                            <p:strVal val="#ppt_x"/>
                                          </p:val>
                                        </p:tav>
                                        <p:tav tm="100000">
                                          <p:val>
                                            <p:strVal val="#ppt_x"/>
                                          </p:val>
                                        </p:tav>
                                      </p:tavLst>
                                    </p:anim>
                                    <p:anim calcmode="lin" valueType="num">
                                      <p:cBhvr>
                                        <p:cTn id="55" dur="1000" fill="hold"/>
                                        <p:tgtEl>
                                          <p:spTgt spid="3"/>
                                        </p:tgtEl>
                                        <p:attrNameLst>
                                          <p:attrName>ppt_y</p:attrName>
                                        </p:attrNameLst>
                                      </p:cBhvr>
                                      <p:tavLst>
                                        <p:tav tm="0">
                                          <p:val>
                                            <p:strVal val="#ppt_y+.1"/>
                                          </p:val>
                                        </p:tav>
                                        <p:tav tm="100000">
                                          <p:val>
                                            <p:strVal val="#ppt_y"/>
                                          </p:val>
                                        </p:tav>
                                      </p:tavLst>
                                    </p:anim>
                                  </p:childTnLst>
                                </p:cTn>
                              </p:par>
                            </p:childTnLst>
                          </p:cTn>
                        </p:par>
                        <p:par>
                          <p:cTn id="56" fill="hold">
                            <p:stCondLst>
                              <p:cond delay="4750"/>
                            </p:stCondLst>
                            <p:childTnLst>
                              <p:par>
                                <p:cTn id="57" presetID="52" presetClass="entr" presetSubtype="0" fill="hold" nodeType="afterEffect">
                                  <p:stCondLst>
                                    <p:cond delay="0"/>
                                  </p:stCondLst>
                                  <p:childTnLst>
                                    <p:set>
                                      <p:cBhvr>
                                        <p:cTn id="58" dur="1" fill="hold">
                                          <p:stCondLst>
                                            <p:cond delay="0"/>
                                          </p:stCondLst>
                                        </p:cTn>
                                        <p:tgtEl>
                                          <p:spTgt spid="26"/>
                                        </p:tgtEl>
                                        <p:attrNameLst>
                                          <p:attrName>style.visibility</p:attrName>
                                        </p:attrNameLst>
                                      </p:cBhvr>
                                      <p:to>
                                        <p:strVal val="visible"/>
                                      </p:to>
                                    </p:set>
                                    <p:animScale>
                                      <p:cBhvr>
                                        <p:cTn id="59"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1000" decel="50000" fill="hold">
                                          <p:stCondLst>
                                            <p:cond delay="0"/>
                                          </p:stCondLst>
                                        </p:cTn>
                                        <p:tgtEl>
                                          <p:spTgt spid="26"/>
                                        </p:tgtEl>
                                        <p:attrNameLst>
                                          <p:attrName>ppt_x</p:attrName>
                                          <p:attrName>ppt_y</p:attrName>
                                        </p:attrNameLst>
                                      </p:cBhvr>
                                    </p:animMotion>
                                    <p:animEffect transition="in" filter="fade">
                                      <p:cBhvr>
                                        <p:cTn id="61" dur="1000"/>
                                        <p:tgtEl>
                                          <p:spTgt spid="26"/>
                                        </p:tgtEl>
                                      </p:cBhvr>
                                    </p:animEffect>
                                  </p:childTnLst>
                                </p:cTn>
                              </p:par>
                            </p:childTnLst>
                          </p:cTn>
                        </p:par>
                        <p:par>
                          <p:cTn id="62" fill="hold">
                            <p:stCondLst>
                              <p:cond delay="5750"/>
                            </p:stCondLst>
                            <p:childTnLst>
                              <p:par>
                                <p:cTn id="63" presetID="16" presetClass="entr" presetSubtype="21" fill="hold" grpId="0" nodeType="afterEffect">
                                  <p:stCondLst>
                                    <p:cond delay="0"/>
                                  </p:stCondLst>
                                  <p:iterate type="lt">
                                    <p:tmPct val="10000"/>
                                  </p:iterate>
                                  <p:childTnLst>
                                    <p:set>
                                      <p:cBhvr>
                                        <p:cTn id="64" dur="1" fill="hold">
                                          <p:stCondLst>
                                            <p:cond delay="0"/>
                                          </p:stCondLst>
                                        </p:cTn>
                                        <p:tgtEl>
                                          <p:spTgt spid="27"/>
                                        </p:tgtEl>
                                        <p:attrNameLst>
                                          <p:attrName>style.visibility</p:attrName>
                                        </p:attrNameLst>
                                      </p:cBhvr>
                                      <p:to>
                                        <p:strVal val="visible"/>
                                      </p:to>
                                    </p:set>
                                    <p:animEffect transition="in" filter="barn(inVertical)">
                                      <p:cBhvr>
                                        <p:cTn id="65" dur="12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7" grpId="0"/>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611560" y="553244"/>
            <a:ext cx="3057223" cy="523210"/>
          </a:xfrm>
          <a:prstGeom prst="rect">
            <a:avLst/>
          </a:prstGeom>
          <a:noFill/>
        </p:spPr>
        <p:txBody>
          <a:bodyPr wrap="none" lIns="91428" tIns="45715" rIns="91428" bIns="45715" rtlCol="0">
            <a:spAutoFit/>
          </a:bodyPr>
          <a:lstStyle/>
          <a:p>
            <a:r>
              <a:rPr lang="zh-CN" altLang="en-US" sz="2800" b="1" dirty="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rPr>
              <a:t>单击此处添加</a:t>
            </a:r>
            <a:r>
              <a:rPr lang="zh-CN" altLang="en-US" sz="2800" b="1" dirty="0" smtClean="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rPr>
              <a:t>标题</a:t>
            </a:r>
            <a:endParaRPr lang="zh-CN" altLang="en-US" dirty="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endParaRPr>
          </a:p>
        </p:txBody>
      </p:sp>
      <p:pic>
        <p:nvPicPr>
          <p:cNvPr id="3" name="图片 2" descr="asia67439201108261254401.jpg"/>
          <p:cNvPicPr>
            <a:picLocks noChangeAspect="1"/>
          </p:cNvPicPr>
          <p:nvPr/>
        </p:nvPicPr>
        <p:blipFill rotWithShape="1">
          <a:blip r:embed="rId3" cstate="print"/>
          <a:srcRect l="13659"/>
          <a:stretch/>
        </p:blipFill>
        <p:spPr>
          <a:xfrm>
            <a:off x="364360" y="2425279"/>
            <a:ext cx="2655229" cy="2904127"/>
          </a:xfrm>
          <a:prstGeom prst="rect">
            <a:avLst/>
          </a:prstGeom>
        </p:spPr>
      </p:pic>
      <p:sp>
        <p:nvSpPr>
          <p:cNvPr id="26" name="AutoShape 15"/>
          <p:cNvSpPr>
            <a:spLocks noChangeArrowheads="1"/>
          </p:cNvSpPr>
          <p:nvPr/>
        </p:nvSpPr>
        <p:spPr bwMode="auto">
          <a:xfrm>
            <a:off x="5294200" y="2738846"/>
            <a:ext cx="869694" cy="717196"/>
          </a:xfrm>
          <a:prstGeom prst="upArrow">
            <a:avLst>
              <a:gd name="adj1" fmla="val 52833"/>
              <a:gd name="adj2" fmla="val 45940"/>
            </a:avLst>
          </a:prstGeom>
          <a:gradFill rotWithShape="1">
            <a:gsLst>
              <a:gs pos="0">
                <a:schemeClr val="accent2"/>
              </a:gs>
              <a:gs pos="100000">
                <a:srgbClr val="FFFFFF">
                  <a:alpha val="0"/>
                </a:srgbClr>
              </a:gs>
            </a:gsLst>
            <a:lin ang="5400000" scaled="1"/>
          </a:gradFill>
          <a:ln>
            <a:noFill/>
          </a:ln>
          <a:extLst/>
        </p:spPr>
        <p:txBody>
          <a:bodyPr wrap="none" lIns="91428" tIns="45715" rIns="91428" bIns="45715" anchor="ctr"/>
          <a:lstStyle/>
          <a:p>
            <a:endParaRPr lang="zh-CN" altLang="en-US" kern="0">
              <a:solidFill>
                <a:sysClr val="windowText" lastClr="000000"/>
              </a:solidFill>
              <a:latin typeface="微软雅黑" pitchFamily="34" charset="-122"/>
              <a:ea typeface="微软雅黑" pitchFamily="34" charset="-122"/>
            </a:endParaRPr>
          </a:p>
        </p:txBody>
      </p:sp>
      <p:grpSp>
        <p:nvGrpSpPr>
          <p:cNvPr id="27" name="组合 26"/>
          <p:cNvGrpSpPr/>
          <p:nvPr/>
        </p:nvGrpSpPr>
        <p:grpSpPr>
          <a:xfrm>
            <a:off x="4848785" y="1129308"/>
            <a:ext cx="1766567" cy="1760527"/>
            <a:chOff x="5190199" y="610282"/>
            <a:chExt cx="1766567" cy="1760527"/>
          </a:xfrm>
        </p:grpSpPr>
        <p:grpSp>
          <p:nvGrpSpPr>
            <p:cNvPr id="28" name="Group 2"/>
            <p:cNvGrpSpPr>
              <a:grpSpLocks/>
            </p:cNvGrpSpPr>
            <p:nvPr/>
          </p:nvGrpSpPr>
          <p:grpSpPr bwMode="auto">
            <a:xfrm>
              <a:off x="5190199" y="610282"/>
              <a:ext cx="1766567" cy="1760527"/>
              <a:chOff x="549" y="2205"/>
              <a:chExt cx="1406" cy="1402"/>
            </a:xfrm>
          </p:grpSpPr>
          <p:sp>
            <p:nvSpPr>
              <p:cNvPr id="31" name="Oval 3"/>
              <p:cNvSpPr>
                <a:spLocks noChangeArrowheads="1"/>
              </p:cNvSpPr>
              <p:nvPr/>
            </p:nvSpPr>
            <p:spPr bwMode="auto">
              <a:xfrm>
                <a:off x="549" y="2205"/>
                <a:ext cx="1406" cy="1402"/>
              </a:xfrm>
              <a:prstGeom prst="ellipse">
                <a:avLst/>
              </a:prstGeom>
              <a:solidFill>
                <a:schemeClr val="accent2"/>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32" name="Oval 4"/>
              <p:cNvSpPr>
                <a:spLocks noChangeArrowheads="1"/>
              </p:cNvSpPr>
              <p:nvPr/>
            </p:nvSpPr>
            <p:spPr bwMode="auto">
              <a:xfrm>
                <a:off x="827" y="2381"/>
                <a:ext cx="236" cy="235"/>
              </a:xfrm>
              <a:prstGeom prst="ellipse">
                <a:avLst/>
              </a:prstGeom>
              <a:gradFill rotWithShape="1">
                <a:gsLst>
                  <a:gs pos="0">
                    <a:srgbClr val="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defRPr/>
                </a:pPr>
                <a:endParaRPr lang="zh-CN" altLang="en-US" kern="0" smtClean="0">
                  <a:solidFill>
                    <a:sysClr val="windowText" lastClr="000000"/>
                  </a:solidFill>
                  <a:latin typeface="微软雅黑" pitchFamily="34" charset="-122"/>
                  <a:ea typeface="微软雅黑" pitchFamily="34" charset="-122"/>
                </a:endParaRPr>
              </a:p>
            </p:txBody>
          </p:sp>
        </p:grpSp>
        <p:sp>
          <p:nvSpPr>
            <p:cNvPr id="29" name="Text Box 14"/>
            <p:cNvSpPr txBox="1">
              <a:spLocks noChangeArrowheads="1"/>
            </p:cNvSpPr>
            <p:nvPr/>
          </p:nvSpPr>
          <p:spPr bwMode="auto">
            <a:xfrm>
              <a:off x="5501365" y="1184039"/>
              <a:ext cx="110799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algn="ctr" eaLnBrk="1" hangingPunct="1">
                <a:defRPr/>
              </a:pPr>
              <a:r>
                <a:rPr kumimoji="1" lang="zh-CN" altLang="en-US" kern="0" dirty="0" smtClean="0">
                  <a:solidFill>
                    <a:srgbClr val="FFFFFF"/>
                  </a:solidFill>
                  <a:latin typeface="微软雅黑" pitchFamily="34" charset="-122"/>
                </a:rPr>
                <a:t>单击此处</a:t>
              </a:r>
            </a:p>
            <a:p>
              <a:pPr algn="ctr" eaLnBrk="1" hangingPunct="1">
                <a:defRPr/>
              </a:pPr>
              <a:r>
                <a:rPr kumimoji="1" lang="zh-CN" altLang="en-US" kern="0" dirty="0" smtClean="0">
                  <a:solidFill>
                    <a:srgbClr val="FFFFFF"/>
                  </a:solidFill>
                  <a:latin typeface="微软雅黑" pitchFamily="34" charset="-122"/>
                </a:rPr>
                <a:t>添加文字</a:t>
              </a:r>
              <a:endParaRPr kumimoji="1" lang="en-US" altLang="ko-KR" kern="0" dirty="0" smtClean="0">
                <a:solidFill>
                  <a:srgbClr val="FFFFFF"/>
                </a:solidFill>
                <a:latin typeface="微软雅黑" pitchFamily="34" charset="-122"/>
              </a:endParaRPr>
            </a:p>
          </p:txBody>
        </p:sp>
        <p:sp>
          <p:nvSpPr>
            <p:cNvPr id="30" name="Freeform 16"/>
            <p:cNvSpPr>
              <a:spLocks/>
            </p:cNvSpPr>
            <p:nvPr/>
          </p:nvSpPr>
          <p:spPr bwMode="auto">
            <a:xfrm>
              <a:off x="5327598" y="643499"/>
              <a:ext cx="1506866" cy="499772"/>
            </a:xfrm>
            <a:custGeom>
              <a:avLst/>
              <a:gdLst>
                <a:gd name="T0" fmla="*/ 0 w 4756"/>
                <a:gd name="T1" fmla="*/ 525462 h 1576"/>
                <a:gd name="T2" fmla="*/ 16656 w 4756"/>
                <a:gd name="T3" fmla="*/ 487453 h 1576"/>
                <a:gd name="T4" fmla="*/ 35977 w 4756"/>
                <a:gd name="T5" fmla="*/ 450110 h 1576"/>
                <a:gd name="T6" fmla="*/ 56631 w 4756"/>
                <a:gd name="T7" fmla="*/ 414101 h 1576"/>
                <a:gd name="T8" fmla="*/ 79283 w 4756"/>
                <a:gd name="T9" fmla="*/ 379426 h 1576"/>
                <a:gd name="T10" fmla="*/ 103268 w 4756"/>
                <a:gd name="T11" fmla="*/ 345418 h 1576"/>
                <a:gd name="T12" fmla="*/ 128585 w 4756"/>
                <a:gd name="T13" fmla="*/ 313410 h 1576"/>
                <a:gd name="T14" fmla="*/ 155901 w 4756"/>
                <a:gd name="T15" fmla="*/ 282069 h 1576"/>
                <a:gd name="T16" fmla="*/ 183883 w 4756"/>
                <a:gd name="T17" fmla="*/ 252062 h 1576"/>
                <a:gd name="T18" fmla="*/ 198540 w 4756"/>
                <a:gd name="T19" fmla="*/ 237391 h 1576"/>
                <a:gd name="T20" fmla="*/ 229187 w 4756"/>
                <a:gd name="T21" fmla="*/ 210051 h 1576"/>
                <a:gd name="T22" fmla="*/ 261167 w 4756"/>
                <a:gd name="T23" fmla="*/ 183378 h 1576"/>
                <a:gd name="T24" fmla="*/ 294479 w 4756"/>
                <a:gd name="T25" fmla="*/ 158706 h 1576"/>
                <a:gd name="T26" fmla="*/ 328458 w 4756"/>
                <a:gd name="T27" fmla="*/ 135366 h 1576"/>
                <a:gd name="T28" fmla="*/ 363768 w 4756"/>
                <a:gd name="T29" fmla="*/ 114028 h 1576"/>
                <a:gd name="T30" fmla="*/ 400412 w 4756"/>
                <a:gd name="T31" fmla="*/ 94023 h 1576"/>
                <a:gd name="T32" fmla="*/ 438388 w 4756"/>
                <a:gd name="T33" fmla="*/ 76019 h 1576"/>
                <a:gd name="T34" fmla="*/ 457709 w 4756"/>
                <a:gd name="T35" fmla="*/ 67350 h 1576"/>
                <a:gd name="T36" fmla="*/ 496351 w 4756"/>
                <a:gd name="T37" fmla="*/ 52013 h 1576"/>
                <a:gd name="T38" fmla="*/ 536325 w 4756"/>
                <a:gd name="T39" fmla="*/ 38676 h 1576"/>
                <a:gd name="T40" fmla="*/ 576966 w 4756"/>
                <a:gd name="T41" fmla="*/ 26673 h 1576"/>
                <a:gd name="T42" fmla="*/ 618939 w 4756"/>
                <a:gd name="T43" fmla="*/ 17338 h 1576"/>
                <a:gd name="T44" fmla="*/ 660913 w 4756"/>
                <a:gd name="T45" fmla="*/ 10002 h 1576"/>
                <a:gd name="T46" fmla="*/ 704218 w 4756"/>
                <a:gd name="T47" fmla="*/ 4001 h 1576"/>
                <a:gd name="T48" fmla="*/ 748190 w 4756"/>
                <a:gd name="T49" fmla="*/ 667 h 1576"/>
                <a:gd name="T50" fmla="*/ 792163 w 4756"/>
                <a:gd name="T51" fmla="*/ 0 h 1576"/>
                <a:gd name="T52" fmla="*/ 814149 w 4756"/>
                <a:gd name="T53" fmla="*/ 0 h 1576"/>
                <a:gd name="T54" fmla="*/ 858121 w 4756"/>
                <a:gd name="T55" fmla="*/ 2667 h 1576"/>
                <a:gd name="T56" fmla="*/ 901426 w 4756"/>
                <a:gd name="T57" fmla="*/ 6668 h 1576"/>
                <a:gd name="T58" fmla="*/ 944066 w 4756"/>
                <a:gd name="T59" fmla="*/ 13337 h 1576"/>
                <a:gd name="T60" fmla="*/ 986705 w 4756"/>
                <a:gd name="T61" fmla="*/ 22005 h 1576"/>
                <a:gd name="T62" fmla="*/ 1027346 w 4756"/>
                <a:gd name="T63" fmla="*/ 32675 h 1576"/>
                <a:gd name="T64" fmla="*/ 1067987 w 4756"/>
                <a:gd name="T65" fmla="*/ 45344 h 1576"/>
                <a:gd name="T66" fmla="*/ 1107295 w 4756"/>
                <a:gd name="T67" fmla="*/ 59348 h 1576"/>
                <a:gd name="T68" fmla="*/ 1126616 w 4756"/>
                <a:gd name="T69" fmla="*/ 67350 h 1576"/>
                <a:gd name="T70" fmla="*/ 1165258 w 4756"/>
                <a:gd name="T71" fmla="*/ 84687 h 1576"/>
                <a:gd name="T72" fmla="*/ 1201902 w 4756"/>
                <a:gd name="T73" fmla="*/ 104025 h 1576"/>
                <a:gd name="T74" fmla="*/ 1237879 w 4756"/>
                <a:gd name="T75" fmla="*/ 124697 h 1576"/>
                <a:gd name="T76" fmla="*/ 1273190 w 4756"/>
                <a:gd name="T77" fmla="*/ 146703 h 1576"/>
                <a:gd name="T78" fmla="*/ 1306502 w 4756"/>
                <a:gd name="T79" fmla="*/ 170708 h 1576"/>
                <a:gd name="T80" fmla="*/ 1339148 w 4756"/>
                <a:gd name="T81" fmla="*/ 196715 h 1576"/>
                <a:gd name="T82" fmla="*/ 1370461 w 4756"/>
                <a:gd name="T83" fmla="*/ 223388 h 1576"/>
                <a:gd name="T84" fmla="*/ 1400442 w 4756"/>
                <a:gd name="T85" fmla="*/ 252062 h 1576"/>
                <a:gd name="T86" fmla="*/ 1414433 w 4756"/>
                <a:gd name="T87" fmla="*/ 266732 h 1576"/>
                <a:gd name="T88" fmla="*/ 1442415 w 4756"/>
                <a:gd name="T89" fmla="*/ 297406 h 1576"/>
                <a:gd name="T90" fmla="*/ 1469065 w 4756"/>
                <a:gd name="T91" fmla="*/ 329414 h 1576"/>
                <a:gd name="T92" fmla="*/ 1493716 w 4756"/>
                <a:gd name="T93" fmla="*/ 362089 h 1576"/>
                <a:gd name="T94" fmla="*/ 1516368 w 4756"/>
                <a:gd name="T95" fmla="*/ 396764 h 1576"/>
                <a:gd name="T96" fmla="*/ 1538354 w 4756"/>
                <a:gd name="T97" fmla="*/ 432106 h 1576"/>
                <a:gd name="T98" fmla="*/ 1558342 w 4756"/>
                <a:gd name="T99" fmla="*/ 468781 h 1576"/>
                <a:gd name="T100" fmla="*/ 1576330 w 4756"/>
                <a:gd name="T101" fmla="*/ 506124 h 1576"/>
                <a:gd name="T102" fmla="*/ 0 w 4756"/>
                <a:gd name="T103" fmla="*/ 525462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grpSp>
      <p:grpSp>
        <p:nvGrpSpPr>
          <p:cNvPr id="33" name="Group 17"/>
          <p:cNvGrpSpPr>
            <a:grpSpLocks/>
          </p:cNvGrpSpPr>
          <p:nvPr/>
        </p:nvGrpSpPr>
        <p:grpSpPr bwMode="auto">
          <a:xfrm>
            <a:off x="3033901" y="1813285"/>
            <a:ext cx="1829982" cy="2633242"/>
            <a:chOff x="839" y="1482"/>
            <a:chExt cx="1212" cy="1744"/>
          </a:xfrm>
        </p:grpSpPr>
        <p:grpSp>
          <p:nvGrpSpPr>
            <p:cNvPr id="34" name="Group 18"/>
            <p:cNvGrpSpPr>
              <a:grpSpLocks/>
            </p:cNvGrpSpPr>
            <p:nvPr/>
          </p:nvGrpSpPr>
          <p:grpSpPr bwMode="auto">
            <a:xfrm>
              <a:off x="839" y="1482"/>
              <a:ext cx="1212" cy="1744"/>
              <a:chOff x="625" y="2205"/>
              <a:chExt cx="1212" cy="1744"/>
            </a:xfrm>
          </p:grpSpPr>
          <p:sp>
            <p:nvSpPr>
              <p:cNvPr id="37" name="Oval 19"/>
              <p:cNvSpPr>
                <a:spLocks noChangeArrowheads="1"/>
              </p:cNvSpPr>
              <p:nvPr/>
            </p:nvSpPr>
            <p:spPr bwMode="auto">
              <a:xfrm>
                <a:off x="625" y="3447"/>
                <a:ext cx="1212" cy="502"/>
              </a:xfrm>
              <a:prstGeom prst="ellipse">
                <a:avLst/>
              </a:prstGeom>
              <a:gradFill rotWithShape="1">
                <a:gsLst>
                  <a:gs pos="0">
                    <a:srgbClr val="000000">
                      <a:alpha val="25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defRPr/>
                </a:pPr>
                <a:endParaRPr lang="zh-CN" altLang="en-US" kern="0" smtClean="0">
                  <a:solidFill>
                    <a:sysClr val="windowText" lastClr="000000"/>
                  </a:solidFill>
                  <a:latin typeface="微软雅黑" pitchFamily="34" charset="-122"/>
                  <a:ea typeface="微软雅黑" pitchFamily="34" charset="-122"/>
                </a:endParaRPr>
              </a:p>
            </p:txBody>
          </p:sp>
          <p:grpSp>
            <p:nvGrpSpPr>
              <p:cNvPr id="38" name="Group 20"/>
              <p:cNvGrpSpPr>
                <a:grpSpLocks/>
              </p:cNvGrpSpPr>
              <p:nvPr/>
            </p:nvGrpSpPr>
            <p:grpSpPr bwMode="auto">
              <a:xfrm>
                <a:off x="635" y="2205"/>
                <a:ext cx="1170" cy="1166"/>
                <a:chOff x="549" y="2205"/>
                <a:chExt cx="1406" cy="1402"/>
              </a:xfrm>
            </p:grpSpPr>
            <p:sp>
              <p:nvSpPr>
                <p:cNvPr id="39" name="Oval 21"/>
                <p:cNvSpPr>
                  <a:spLocks noChangeArrowheads="1"/>
                </p:cNvSpPr>
                <p:nvPr/>
              </p:nvSpPr>
              <p:spPr bwMode="auto">
                <a:xfrm>
                  <a:off x="549" y="2205"/>
                  <a:ext cx="1406" cy="1402"/>
                </a:xfrm>
                <a:prstGeom prst="ellipse">
                  <a:avLst/>
                </a:prstGeom>
                <a:solidFill>
                  <a:schemeClr val="bg2"/>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defRPr/>
                  </a:pPr>
                  <a:endParaRPr lang="zh-CN" altLang="en-US" kern="0" smtClean="0">
                    <a:solidFill>
                      <a:schemeClr val="bg2"/>
                    </a:solidFill>
                    <a:latin typeface="微软雅黑" pitchFamily="34" charset="-122"/>
                    <a:ea typeface="微软雅黑" pitchFamily="34" charset="-122"/>
                  </a:endParaRPr>
                </a:p>
              </p:txBody>
            </p:sp>
            <p:sp>
              <p:nvSpPr>
                <p:cNvPr id="40" name="Oval 22"/>
                <p:cNvSpPr>
                  <a:spLocks noChangeArrowheads="1"/>
                </p:cNvSpPr>
                <p:nvPr/>
              </p:nvSpPr>
              <p:spPr bwMode="auto">
                <a:xfrm>
                  <a:off x="827" y="2381"/>
                  <a:ext cx="236" cy="235"/>
                </a:xfrm>
                <a:prstGeom prst="ellipse">
                  <a:avLst/>
                </a:prstGeom>
                <a:gradFill rotWithShape="1">
                  <a:gsLst>
                    <a:gs pos="0">
                      <a:srgbClr val="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defRPr/>
                  </a:pPr>
                  <a:endParaRPr lang="zh-CN" altLang="en-US" kern="0" smtClean="0">
                    <a:solidFill>
                      <a:sysClr val="windowText" lastClr="000000"/>
                    </a:solidFill>
                    <a:latin typeface="微软雅黑" pitchFamily="34" charset="-122"/>
                    <a:ea typeface="微软雅黑" pitchFamily="34" charset="-122"/>
                  </a:endParaRPr>
                </a:p>
              </p:txBody>
            </p:sp>
          </p:grpSp>
        </p:grpSp>
        <p:sp>
          <p:nvSpPr>
            <p:cNvPr id="35" name="Text Box 23"/>
            <p:cNvSpPr txBox="1">
              <a:spLocks noChangeArrowheads="1"/>
            </p:cNvSpPr>
            <p:nvPr/>
          </p:nvSpPr>
          <p:spPr bwMode="auto">
            <a:xfrm>
              <a:off x="1056" y="1860"/>
              <a:ext cx="734" cy="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algn="ctr" eaLnBrk="1" hangingPunct="1">
                <a:defRPr/>
              </a:pPr>
              <a:r>
                <a:rPr kumimoji="1" lang="zh-CN" altLang="en-US" kern="0" dirty="0" smtClean="0">
                  <a:solidFill>
                    <a:srgbClr val="FFFFFF"/>
                  </a:solidFill>
                  <a:latin typeface="微软雅黑" pitchFamily="34" charset="-122"/>
                </a:rPr>
                <a:t>单击此处</a:t>
              </a:r>
            </a:p>
            <a:p>
              <a:pPr algn="ctr" eaLnBrk="1" hangingPunct="1">
                <a:defRPr/>
              </a:pPr>
              <a:r>
                <a:rPr kumimoji="1" lang="zh-CN" altLang="en-US" kern="0" dirty="0" smtClean="0">
                  <a:solidFill>
                    <a:srgbClr val="FFFFFF"/>
                  </a:solidFill>
                  <a:latin typeface="微软雅黑" pitchFamily="34" charset="-122"/>
                </a:rPr>
                <a:t>添加文字</a:t>
              </a:r>
              <a:endParaRPr kumimoji="1" lang="en-US" altLang="ko-KR" kern="0" dirty="0" smtClean="0">
                <a:solidFill>
                  <a:srgbClr val="FFFFFF"/>
                </a:solidFill>
                <a:latin typeface="微软雅黑" pitchFamily="34" charset="-122"/>
              </a:endParaRPr>
            </a:p>
          </p:txBody>
        </p:sp>
        <p:sp>
          <p:nvSpPr>
            <p:cNvPr id="36" name="Freeform 24"/>
            <p:cNvSpPr>
              <a:spLocks/>
            </p:cNvSpPr>
            <p:nvPr/>
          </p:nvSpPr>
          <p:spPr bwMode="auto">
            <a:xfrm>
              <a:off x="930" y="1502"/>
              <a:ext cx="998" cy="331"/>
            </a:xfrm>
            <a:custGeom>
              <a:avLst/>
              <a:gdLst>
                <a:gd name="T0" fmla="*/ 0 w 4756"/>
                <a:gd name="T1" fmla="*/ 331 h 1576"/>
                <a:gd name="T2" fmla="*/ 10 w 4756"/>
                <a:gd name="T3" fmla="*/ 307 h 1576"/>
                <a:gd name="T4" fmla="*/ 23 w 4756"/>
                <a:gd name="T5" fmla="*/ 284 h 1576"/>
                <a:gd name="T6" fmla="*/ 36 w 4756"/>
                <a:gd name="T7" fmla="*/ 261 h 1576"/>
                <a:gd name="T8" fmla="*/ 50 w 4756"/>
                <a:gd name="T9" fmla="*/ 239 h 1576"/>
                <a:gd name="T10" fmla="*/ 65 w 4756"/>
                <a:gd name="T11" fmla="*/ 218 h 1576"/>
                <a:gd name="T12" fmla="*/ 81 w 4756"/>
                <a:gd name="T13" fmla="*/ 197 h 1576"/>
                <a:gd name="T14" fmla="*/ 98 w 4756"/>
                <a:gd name="T15" fmla="*/ 178 h 1576"/>
                <a:gd name="T16" fmla="*/ 116 w 4756"/>
                <a:gd name="T17" fmla="*/ 159 h 1576"/>
                <a:gd name="T18" fmla="*/ 125 w 4756"/>
                <a:gd name="T19" fmla="*/ 150 h 1576"/>
                <a:gd name="T20" fmla="*/ 144 w 4756"/>
                <a:gd name="T21" fmla="*/ 132 h 1576"/>
                <a:gd name="T22" fmla="*/ 165 w 4756"/>
                <a:gd name="T23" fmla="*/ 116 h 1576"/>
                <a:gd name="T24" fmla="*/ 185 w 4756"/>
                <a:gd name="T25" fmla="*/ 100 h 1576"/>
                <a:gd name="T26" fmla="*/ 207 w 4756"/>
                <a:gd name="T27" fmla="*/ 85 h 1576"/>
                <a:gd name="T28" fmla="*/ 229 w 4756"/>
                <a:gd name="T29" fmla="*/ 72 h 1576"/>
                <a:gd name="T30" fmla="*/ 252 w 4756"/>
                <a:gd name="T31" fmla="*/ 59 h 1576"/>
                <a:gd name="T32" fmla="*/ 276 w 4756"/>
                <a:gd name="T33" fmla="*/ 48 h 1576"/>
                <a:gd name="T34" fmla="*/ 288 w 4756"/>
                <a:gd name="T35" fmla="*/ 42 h 1576"/>
                <a:gd name="T36" fmla="*/ 313 w 4756"/>
                <a:gd name="T37" fmla="*/ 33 h 1576"/>
                <a:gd name="T38" fmla="*/ 338 w 4756"/>
                <a:gd name="T39" fmla="*/ 24 h 1576"/>
                <a:gd name="T40" fmla="*/ 363 w 4756"/>
                <a:gd name="T41" fmla="*/ 17 h 1576"/>
                <a:gd name="T42" fmla="*/ 390 w 4756"/>
                <a:gd name="T43" fmla="*/ 11 h 1576"/>
                <a:gd name="T44" fmla="*/ 416 w 4756"/>
                <a:gd name="T45" fmla="*/ 6 h 1576"/>
                <a:gd name="T46" fmla="*/ 444 w 4756"/>
                <a:gd name="T47" fmla="*/ 3 h 1576"/>
                <a:gd name="T48" fmla="*/ 471 w 4756"/>
                <a:gd name="T49" fmla="*/ 0 h 1576"/>
                <a:gd name="T50" fmla="*/ 499 w 4756"/>
                <a:gd name="T51" fmla="*/ 0 h 1576"/>
                <a:gd name="T52" fmla="*/ 513 w 4756"/>
                <a:gd name="T53" fmla="*/ 0 h 1576"/>
                <a:gd name="T54" fmla="*/ 541 w 4756"/>
                <a:gd name="T55" fmla="*/ 2 h 1576"/>
                <a:gd name="T56" fmla="*/ 568 w 4756"/>
                <a:gd name="T57" fmla="*/ 4 h 1576"/>
                <a:gd name="T58" fmla="*/ 595 w 4756"/>
                <a:gd name="T59" fmla="*/ 8 h 1576"/>
                <a:gd name="T60" fmla="*/ 622 w 4756"/>
                <a:gd name="T61" fmla="*/ 14 h 1576"/>
                <a:gd name="T62" fmla="*/ 647 w 4756"/>
                <a:gd name="T63" fmla="*/ 21 h 1576"/>
                <a:gd name="T64" fmla="*/ 673 w 4756"/>
                <a:gd name="T65" fmla="*/ 29 h 1576"/>
                <a:gd name="T66" fmla="*/ 698 w 4756"/>
                <a:gd name="T67" fmla="*/ 37 h 1576"/>
                <a:gd name="T68" fmla="*/ 710 w 4756"/>
                <a:gd name="T69" fmla="*/ 42 h 1576"/>
                <a:gd name="T70" fmla="*/ 734 w 4756"/>
                <a:gd name="T71" fmla="*/ 53 h 1576"/>
                <a:gd name="T72" fmla="*/ 757 w 4756"/>
                <a:gd name="T73" fmla="*/ 66 h 1576"/>
                <a:gd name="T74" fmla="*/ 780 w 4756"/>
                <a:gd name="T75" fmla="*/ 79 h 1576"/>
                <a:gd name="T76" fmla="*/ 802 w 4756"/>
                <a:gd name="T77" fmla="*/ 92 h 1576"/>
                <a:gd name="T78" fmla="*/ 823 w 4756"/>
                <a:gd name="T79" fmla="*/ 108 h 1576"/>
                <a:gd name="T80" fmla="*/ 844 w 4756"/>
                <a:gd name="T81" fmla="*/ 124 h 1576"/>
                <a:gd name="T82" fmla="*/ 863 w 4756"/>
                <a:gd name="T83" fmla="*/ 141 h 1576"/>
                <a:gd name="T84" fmla="*/ 882 w 4756"/>
                <a:gd name="T85" fmla="*/ 159 h 1576"/>
                <a:gd name="T86" fmla="*/ 891 w 4756"/>
                <a:gd name="T87" fmla="*/ 168 h 1576"/>
                <a:gd name="T88" fmla="*/ 909 w 4756"/>
                <a:gd name="T89" fmla="*/ 187 h 1576"/>
                <a:gd name="T90" fmla="*/ 925 w 4756"/>
                <a:gd name="T91" fmla="*/ 208 h 1576"/>
                <a:gd name="T92" fmla="*/ 941 w 4756"/>
                <a:gd name="T93" fmla="*/ 228 h 1576"/>
                <a:gd name="T94" fmla="*/ 955 w 4756"/>
                <a:gd name="T95" fmla="*/ 250 h 1576"/>
                <a:gd name="T96" fmla="*/ 969 w 4756"/>
                <a:gd name="T97" fmla="*/ 272 h 1576"/>
                <a:gd name="T98" fmla="*/ 982 w 4756"/>
                <a:gd name="T99" fmla="*/ 295 h 1576"/>
                <a:gd name="T100" fmla="*/ 993 w 4756"/>
                <a:gd name="T101" fmla="*/ 319 h 1576"/>
                <a:gd name="T102" fmla="*/ 0 w 4756"/>
                <a:gd name="T103" fmla="*/ 331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grpSp>
      <p:grpSp>
        <p:nvGrpSpPr>
          <p:cNvPr id="41" name="Group 25"/>
          <p:cNvGrpSpPr>
            <a:grpSpLocks/>
          </p:cNvGrpSpPr>
          <p:nvPr/>
        </p:nvGrpSpPr>
        <p:grpSpPr bwMode="auto">
          <a:xfrm>
            <a:off x="6630450" y="1813285"/>
            <a:ext cx="1829982" cy="2633242"/>
            <a:chOff x="3765" y="1482"/>
            <a:chExt cx="1212" cy="1744"/>
          </a:xfrm>
        </p:grpSpPr>
        <p:grpSp>
          <p:nvGrpSpPr>
            <p:cNvPr id="42" name="Group 26"/>
            <p:cNvGrpSpPr>
              <a:grpSpLocks/>
            </p:cNvGrpSpPr>
            <p:nvPr/>
          </p:nvGrpSpPr>
          <p:grpSpPr bwMode="auto">
            <a:xfrm>
              <a:off x="3765" y="1482"/>
              <a:ext cx="1212" cy="1744"/>
              <a:chOff x="625" y="2205"/>
              <a:chExt cx="1212" cy="1744"/>
            </a:xfrm>
          </p:grpSpPr>
          <p:sp>
            <p:nvSpPr>
              <p:cNvPr id="45" name="Oval 27"/>
              <p:cNvSpPr>
                <a:spLocks noChangeArrowheads="1"/>
              </p:cNvSpPr>
              <p:nvPr/>
            </p:nvSpPr>
            <p:spPr bwMode="auto">
              <a:xfrm>
                <a:off x="625" y="3447"/>
                <a:ext cx="1212" cy="502"/>
              </a:xfrm>
              <a:prstGeom prst="ellipse">
                <a:avLst/>
              </a:prstGeom>
              <a:gradFill rotWithShape="1">
                <a:gsLst>
                  <a:gs pos="0">
                    <a:srgbClr val="000000">
                      <a:alpha val="25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defRPr/>
                </a:pPr>
                <a:endParaRPr lang="zh-CN" altLang="en-US" kern="0" smtClean="0">
                  <a:solidFill>
                    <a:sysClr val="windowText" lastClr="000000"/>
                  </a:solidFill>
                  <a:latin typeface="微软雅黑" pitchFamily="34" charset="-122"/>
                  <a:ea typeface="微软雅黑" pitchFamily="34" charset="-122"/>
                </a:endParaRPr>
              </a:p>
            </p:txBody>
          </p:sp>
          <p:grpSp>
            <p:nvGrpSpPr>
              <p:cNvPr id="46" name="Group 28"/>
              <p:cNvGrpSpPr>
                <a:grpSpLocks/>
              </p:cNvGrpSpPr>
              <p:nvPr/>
            </p:nvGrpSpPr>
            <p:grpSpPr bwMode="auto">
              <a:xfrm>
                <a:off x="635" y="2205"/>
                <a:ext cx="1170" cy="1166"/>
                <a:chOff x="549" y="2205"/>
                <a:chExt cx="1406" cy="1402"/>
              </a:xfrm>
            </p:grpSpPr>
            <p:sp>
              <p:nvSpPr>
                <p:cNvPr id="47" name="Oval 29"/>
                <p:cNvSpPr>
                  <a:spLocks noChangeArrowheads="1"/>
                </p:cNvSpPr>
                <p:nvPr/>
              </p:nvSpPr>
              <p:spPr bwMode="auto">
                <a:xfrm>
                  <a:off x="549" y="2205"/>
                  <a:ext cx="1406" cy="1402"/>
                </a:xfrm>
                <a:prstGeom prst="ellipse">
                  <a:avLst/>
                </a:prstGeom>
                <a:solidFill>
                  <a:schemeClr val="accent3"/>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48" name="Oval 30"/>
                <p:cNvSpPr>
                  <a:spLocks noChangeArrowheads="1"/>
                </p:cNvSpPr>
                <p:nvPr/>
              </p:nvSpPr>
              <p:spPr bwMode="auto">
                <a:xfrm>
                  <a:off x="827" y="2381"/>
                  <a:ext cx="236" cy="235"/>
                </a:xfrm>
                <a:prstGeom prst="ellipse">
                  <a:avLst/>
                </a:prstGeom>
                <a:gradFill rotWithShape="1">
                  <a:gsLst>
                    <a:gs pos="0">
                      <a:srgbClr val="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defRPr/>
                  </a:pPr>
                  <a:endParaRPr lang="zh-CN" altLang="en-US" kern="0" smtClean="0">
                    <a:solidFill>
                      <a:sysClr val="windowText" lastClr="000000"/>
                    </a:solidFill>
                    <a:latin typeface="微软雅黑" pitchFamily="34" charset="-122"/>
                    <a:ea typeface="微软雅黑" pitchFamily="34" charset="-122"/>
                  </a:endParaRPr>
                </a:p>
              </p:txBody>
            </p:sp>
          </p:grpSp>
        </p:grpSp>
        <p:sp>
          <p:nvSpPr>
            <p:cNvPr id="43" name="Text Box 31"/>
            <p:cNvSpPr txBox="1">
              <a:spLocks noChangeArrowheads="1"/>
            </p:cNvSpPr>
            <p:nvPr/>
          </p:nvSpPr>
          <p:spPr bwMode="auto">
            <a:xfrm>
              <a:off x="3993" y="1860"/>
              <a:ext cx="734" cy="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algn="ctr" eaLnBrk="1" hangingPunct="1">
                <a:defRPr/>
              </a:pPr>
              <a:r>
                <a:rPr kumimoji="1" lang="zh-CN" altLang="en-US" kern="0" dirty="0" smtClean="0">
                  <a:solidFill>
                    <a:srgbClr val="FFFFFF"/>
                  </a:solidFill>
                  <a:latin typeface="微软雅黑" pitchFamily="34" charset="-122"/>
                </a:rPr>
                <a:t>单击此处</a:t>
              </a:r>
            </a:p>
            <a:p>
              <a:pPr algn="ctr" eaLnBrk="1" hangingPunct="1">
                <a:defRPr/>
              </a:pPr>
              <a:r>
                <a:rPr kumimoji="1" lang="zh-CN" altLang="en-US" kern="0" dirty="0" smtClean="0">
                  <a:solidFill>
                    <a:srgbClr val="FFFFFF"/>
                  </a:solidFill>
                  <a:latin typeface="微软雅黑" pitchFamily="34" charset="-122"/>
                </a:rPr>
                <a:t>添加文字</a:t>
              </a:r>
              <a:endParaRPr kumimoji="1" lang="en-US" altLang="ko-KR" kern="0" dirty="0" smtClean="0">
                <a:solidFill>
                  <a:srgbClr val="FFFFFF"/>
                </a:solidFill>
                <a:latin typeface="微软雅黑" pitchFamily="34" charset="-122"/>
              </a:endParaRPr>
            </a:p>
          </p:txBody>
        </p:sp>
        <p:sp>
          <p:nvSpPr>
            <p:cNvPr id="44" name="Freeform 32"/>
            <p:cNvSpPr>
              <a:spLocks/>
            </p:cNvSpPr>
            <p:nvPr/>
          </p:nvSpPr>
          <p:spPr bwMode="auto">
            <a:xfrm>
              <a:off x="3855" y="1502"/>
              <a:ext cx="998" cy="331"/>
            </a:xfrm>
            <a:custGeom>
              <a:avLst/>
              <a:gdLst>
                <a:gd name="T0" fmla="*/ 0 w 4756"/>
                <a:gd name="T1" fmla="*/ 331 h 1576"/>
                <a:gd name="T2" fmla="*/ 10 w 4756"/>
                <a:gd name="T3" fmla="*/ 307 h 1576"/>
                <a:gd name="T4" fmla="*/ 23 w 4756"/>
                <a:gd name="T5" fmla="*/ 284 h 1576"/>
                <a:gd name="T6" fmla="*/ 36 w 4756"/>
                <a:gd name="T7" fmla="*/ 261 h 1576"/>
                <a:gd name="T8" fmla="*/ 50 w 4756"/>
                <a:gd name="T9" fmla="*/ 239 h 1576"/>
                <a:gd name="T10" fmla="*/ 65 w 4756"/>
                <a:gd name="T11" fmla="*/ 218 h 1576"/>
                <a:gd name="T12" fmla="*/ 81 w 4756"/>
                <a:gd name="T13" fmla="*/ 197 h 1576"/>
                <a:gd name="T14" fmla="*/ 98 w 4756"/>
                <a:gd name="T15" fmla="*/ 178 h 1576"/>
                <a:gd name="T16" fmla="*/ 116 w 4756"/>
                <a:gd name="T17" fmla="*/ 159 h 1576"/>
                <a:gd name="T18" fmla="*/ 125 w 4756"/>
                <a:gd name="T19" fmla="*/ 150 h 1576"/>
                <a:gd name="T20" fmla="*/ 144 w 4756"/>
                <a:gd name="T21" fmla="*/ 132 h 1576"/>
                <a:gd name="T22" fmla="*/ 165 w 4756"/>
                <a:gd name="T23" fmla="*/ 116 h 1576"/>
                <a:gd name="T24" fmla="*/ 185 w 4756"/>
                <a:gd name="T25" fmla="*/ 100 h 1576"/>
                <a:gd name="T26" fmla="*/ 207 w 4756"/>
                <a:gd name="T27" fmla="*/ 85 h 1576"/>
                <a:gd name="T28" fmla="*/ 229 w 4756"/>
                <a:gd name="T29" fmla="*/ 72 h 1576"/>
                <a:gd name="T30" fmla="*/ 252 w 4756"/>
                <a:gd name="T31" fmla="*/ 59 h 1576"/>
                <a:gd name="T32" fmla="*/ 276 w 4756"/>
                <a:gd name="T33" fmla="*/ 48 h 1576"/>
                <a:gd name="T34" fmla="*/ 288 w 4756"/>
                <a:gd name="T35" fmla="*/ 42 h 1576"/>
                <a:gd name="T36" fmla="*/ 313 w 4756"/>
                <a:gd name="T37" fmla="*/ 33 h 1576"/>
                <a:gd name="T38" fmla="*/ 338 w 4756"/>
                <a:gd name="T39" fmla="*/ 24 h 1576"/>
                <a:gd name="T40" fmla="*/ 363 w 4756"/>
                <a:gd name="T41" fmla="*/ 17 h 1576"/>
                <a:gd name="T42" fmla="*/ 390 w 4756"/>
                <a:gd name="T43" fmla="*/ 11 h 1576"/>
                <a:gd name="T44" fmla="*/ 416 w 4756"/>
                <a:gd name="T45" fmla="*/ 6 h 1576"/>
                <a:gd name="T46" fmla="*/ 444 w 4756"/>
                <a:gd name="T47" fmla="*/ 3 h 1576"/>
                <a:gd name="T48" fmla="*/ 471 w 4756"/>
                <a:gd name="T49" fmla="*/ 0 h 1576"/>
                <a:gd name="T50" fmla="*/ 499 w 4756"/>
                <a:gd name="T51" fmla="*/ 0 h 1576"/>
                <a:gd name="T52" fmla="*/ 513 w 4756"/>
                <a:gd name="T53" fmla="*/ 0 h 1576"/>
                <a:gd name="T54" fmla="*/ 541 w 4756"/>
                <a:gd name="T55" fmla="*/ 2 h 1576"/>
                <a:gd name="T56" fmla="*/ 568 w 4756"/>
                <a:gd name="T57" fmla="*/ 4 h 1576"/>
                <a:gd name="T58" fmla="*/ 595 w 4756"/>
                <a:gd name="T59" fmla="*/ 8 h 1576"/>
                <a:gd name="T60" fmla="*/ 622 w 4756"/>
                <a:gd name="T61" fmla="*/ 14 h 1576"/>
                <a:gd name="T62" fmla="*/ 647 w 4756"/>
                <a:gd name="T63" fmla="*/ 21 h 1576"/>
                <a:gd name="T64" fmla="*/ 673 w 4756"/>
                <a:gd name="T65" fmla="*/ 29 h 1576"/>
                <a:gd name="T66" fmla="*/ 698 w 4756"/>
                <a:gd name="T67" fmla="*/ 37 h 1576"/>
                <a:gd name="T68" fmla="*/ 710 w 4756"/>
                <a:gd name="T69" fmla="*/ 42 h 1576"/>
                <a:gd name="T70" fmla="*/ 734 w 4756"/>
                <a:gd name="T71" fmla="*/ 53 h 1576"/>
                <a:gd name="T72" fmla="*/ 757 w 4756"/>
                <a:gd name="T73" fmla="*/ 66 h 1576"/>
                <a:gd name="T74" fmla="*/ 780 w 4756"/>
                <a:gd name="T75" fmla="*/ 79 h 1576"/>
                <a:gd name="T76" fmla="*/ 802 w 4756"/>
                <a:gd name="T77" fmla="*/ 92 h 1576"/>
                <a:gd name="T78" fmla="*/ 823 w 4756"/>
                <a:gd name="T79" fmla="*/ 108 h 1576"/>
                <a:gd name="T80" fmla="*/ 844 w 4756"/>
                <a:gd name="T81" fmla="*/ 124 h 1576"/>
                <a:gd name="T82" fmla="*/ 863 w 4756"/>
                <a:gd name="T83" fmla="*/ 141 h 1576"/>
                <a:gd name="T84" fmla="*/ 882 w 4756"/>
                <a:gd name="T85" fmla="*/ 159 h 1576"/>
                <a:gd name="T86" fmla="*/ 891 w 4756"/>
                <a:gd name="T87" fmla="*/ 168 h 1576"/>
                <a:gd name="T88" fmla="*/ 909 w 4756"/>
                <a:gd name="T89" fmla="*/ 187 h 1576"/>
                <a:gd name="T90" fmla="*/ 925 w 4756"/>
                <a:gd name="T91" fmla="*/ 208 h 1576"/>
                <a:gd name="T92" fmla="*/ 941 w 4756"/>
                <a:gd name="T93" fmla="*/ 228 h 1576"/>
                <a:gd name="T94" fmla="*/ 955 w 4756"/>
                <a:gd name="T95" fmla="*/ 250 h 1576"/>
                <a:gd name="T96" fmla="*/ 969 w 4756"/>
                <a:gd name="T97" fmla="*/ 272 h 1576"/>
                <a:gd name="T98" fmla="*/ 982 w 4756"/>
                <a:gd name="T99" fmla="*/ 295 h 1576"/>
                <a:gd name="T100" fmla="*/ 993 w 4756"/>
                <a:gd name="T101" fmla="*/ 319 h 1576"/>
                <a:gd name="T102" fmla="*/ 0 w 4756"/>
                <a:gd name="T103" fmla="*/ 331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grpSp>
      <p:grpSp>
        <p:nvGrpSpPr>
          <p:cNvPr id="49" name="组合 48"/>
          <p:cNvGrpSpPr/>
          <p:nvPr/>
        </p:nvGrpSpPr>
        <p:grpSpPr>
          <a:xfrm>
            <a:off x="4232752" y="3254299"/>
            <a:ext cx="2979005" cy="2704396"/>
            <a:chOff x="4574166" y="2912859"/>
            <a:chExt cx="2979005" cy="2704396"/>
          </a:xfrm>
        </p:grpSpPr>
        <p:grpSp>
          <p:nvGrpSpPr>
            <p:cNvPr id="50" name="Group 6"/>
            <p:cNvGrpSpPr>
              <a:grpSpLocks/>
            </p:cNvGrpSpPr>
            <p:nvPr/>
          </p:nvGrpSpPr>
          <p:grpSpPr bwMode="auto">
            <a:xfrm>
              <a:off x="4589264" y="2912859"/>
              <a:ext cx="2963906" cy="2704396"/>
              <a:chOff x="3107" y="2795"/>
              <a:chExt cx="1089" cy="994"/>
            </a:xfrm>
          </p:grpSpPr>
          <p:sp>
            <p:nvSpPr>
              <p:cNvPr id="53" name="Oval 9"/>
              <p:cNvSpPr>
                <a:spLocks noChangeArrowheads="1"/>
              </p:cNvSpPr>
              <p:nvPr/>
            </p:nvSpPr>
            <p:spPr bwMode="auto">
              <a:xfrm flipV="1">
                <a:off x="3332" y="3607"/>
                <a:ext cx="183" cy="182"/>
              </a:xfrm>
              <a:prstGeom prst="ellipse">
                <a:avLst/>
              </a:prstGeom>
              <a:gradFill rotWithShape="1">
                <a:gsLst>
                  <a:gs pos="0">
                    <a:srgbClr val="FFFFFF">
                      <a:alpha val="29999"/>
                    </a:srgbClr>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a:defRPr/>
                </a:pPr>
                <a:endParaRPr lang="zh-CN" altLang="en-US" kern="0" smtClean="0">
                  <a:solidFill>
                    <a:sysClr val="windowText" lastClr="000000"/>
                  </a:solidFill>
                  <a:latin typeface="微软雅黑" pitchFamily="34" charset="-122"/>
                  <a:ea typeface="微软雅黑" pitchFamily="34" charset="-122"/>
                </a:endParaRPr>
              </a:p>
            </p:txBody>
          </p:sp>
          <p:grpSp>
            <p:nvGrpSpPr>
              <p:cNvPr id="54" name="Group 10"/>
              <p:cNvGrpSpPr>
                <a:grpSpLocks/>
              </p:cNvGrpSpPr>
              <p:nvPr/>
            </p:nvGrpSpPr>
            <p:grpSpPr bwMode="auto">
              <a:xfrm>
                <a:off x="3107" y="2795"/>
                <a:ext cx="1089" cy="681"/>
                <a:chOff x="1610" y="2838"/>
                <a:chExt cx="1089" cy="681"/>
              </a:xfrm>
            </p:grpSpPr>
            <p:sp>
              <p:nvSpPr>
                <p:cNvPr id="55" name="Freeform 11"/>
                <p:cNvSpPr>
                  <a:spLocks/>
                </p:cNvSpPr>
                <p:nvPr/>
              </p:nvSpPr>
              <p:spPr bwMode="auto">
                <a:xfrm>
                  <a:off x="1610" y="2838"/>
                  <a:ext cx="1089" cy="681"/>
                </a:xfrm>
                <a:custGeom>
                  <a:avLst/>
                  <a:gdLst>
                    <a:gd name="T0" fmla="*/ 1089 w 1862"/>
                    <a:gd name="T1" fmla="*/ 544 h 1164"/>
                    <a:gd name="T2" fmla="*/ 1085 w 1862"/>
                    <a:gd name="T3" fmla="*/ 558 h 1164"/>
                    <a:gd name="T4" fmla="*/ 1077 w 1862"/>
                    <a:gd name="T5" fmla="*/ 572 h 1164"/>
                    <a:gd name="T6" fmla="*/ 1064 w 1862"/>
                    <a:gd name="T7" fmla="*/ 585 h 1164"/>
                    <a:gd name="T8" fmla="*/ 1046 w 1862"/>
                    <a:gd name="T9" fmla="*/ 597 h 1164"/>
                    <a:gd name="T10" fmla="*/ 995 w 1862"/>
                    <a:gd name="T11" fmla="*/ 620 h 1164"/>
                    <a:gd name="T12" fmla="*/ 929 w 1862"/>
                    <a:gd name="T13" fmla="*/ 640 h 1164"/>
                    <a:gd name="T14" fmla="*/ 849 w 1862"/>
                    <a:gd name="T15" fmla="*/ 658 h 1164"/>
                    <a:gd name="T16" fmla="*/ 757 w 1862"/>
                    <a:gd name="T17" fmla="*/ 669 h 1164"/>
                    <a:gd name="T18" fmla="*/ 654 w 1862"/>
                    <a:gd name="T19" fmla="*/ 677 h 1164"/>
                    <a:gd name="T20" fmla="*/ 544 w 1862"/>
                    <a:gd name="T21" fmla="*/ 681 h 1164"/>
                    <a:gd name="T22" fmla="*/ 489 w 1862"/>
                    <a:gd name="T23" fmla="*/ 680 h 1164"/>
                    <a:gd name="T24" fmla="*/ 382 w 1862"/>
                    <a:gd name="T25" fmla="*/ 674 h 1164"/>
                    <a:gd name="T26" fmla="*/ 285 w 1862"/>
                    <a:gd name="T27" fmla="*/ 663 h 1164"/>
                    <a:gd name="T28" fmla="*/ 198 w 1862"/>
                    <a:gd name="T29" fmla="*/ 649 h 1164"/>
                    <a:gd name="T30" fmla="*/ 124 w 1862"/>
                    <a:gd name="T31" fmla="*/ 631 h 1164"/>
                    <a:gd name="T32" fmla="*/ 66 w 1862"/>
                    <a:gd name="T33" fmla="*/ 610 h 1164"/>
                    <a:gd name="T34" fmla="*/ 33 w 1862"/>
                    <a:gd name="T35" fmla="*/ 591 h 1164"/>
                    <a:gd name="T36" fmla="*/ 18 w 1862"/>
                    <a:gd name="T37" fmla="*/ 578 h 1164"/>
                    <a:gd name="T38" fmla="*/ 6 w 1862"/>
                    <a:gd name="T39" fmla="*/ 565 h 1164"/>
                    <a:gd name="T40" fmla="*/ 1 w 1862"/>
                    <a:gd name="T41" fmla="*/ 551 h 1164"/>
                    <a:gd name="T42" fmla="*/ 0 w 1862"/>
                    <a:gd name="T43" fmla="*/ 544 h 1164"/>
                    <a:gd name="T44" fmla="*/ 2 w 1862"/>
                    <a:gd name="T45" fmla="*/ 489 h 1164"/>
                    <a:gd name="T46" fmla="*/ 11 w 1862"/>
                    <a:gd name="T47" fmla="*/ 434 h 1164"/>
                    <a:gd name="T48" fmla="*/ 25 w 1862"/>
                    <a:gd name="T49" fmla="*/ 383 h 1164"/>
                    <a:gd name="T50" fmla="*/ 43 w 1862"/>
                    <a:gd name="T51" fmla="*/ 332 h 1164"/>
                    <a:gd name="T52" fmla="*/ 66 w 1862"/>
                    <a:gd name="T53" fmla="*/ 284 h 1164"/>
                    <a:gd name="T54" fmla="*/ 92 w 1862"/>
                    <a:gd name="T55" fmla="*/ 240 h 1164"/>
                    <a:gd name="T56" fmla="*/ 124 w 1862"/>
                    <a:gd name="T57" fmla="*/ 198 h 1164"/>
                    <a:gd name="T58" fmla="*/ 159 w 1862"/>
                    <a:gd name="T59" fmla="*/ 159 h 1164"/>
                    <a:gd name="T60" fmla="*/ 198 w 1862"/>
                    <a:gd name="T61" fmla="*/ 124 h 1164"/>
                    <a:gd name="T62" fmla="*/ 240 w 1862"/>
                    <a:gd name="T63" fmla="*/ 92 h 1164"/>
                    <a:gd name="T64" fmla="*/ 285 w 1862"/>
                    <a:gd name="T65" fmla="*/ 66 h 1164"/>
                    <a:gd name="T66" fmla="*/ 332 w 1862"/>
                    <a:gd name="T67" fmla="*/ 42 h 1164"/>
                    <a:gd name="T68" fmla="*/ 382 w 1862"/>
                    <a:gd name="T69" fmla="*/ 25 h 1164"/>
                    <a:gd name="T70" fmla="*/ 435 w 1862"/>
                    <a:gd name="T71" fmla="*/ 11 h 1164"/>
                    <a:gd name="T72" fmla="*/ 489 w 1862"/>
                    <a:gd name="T73" fmla="*/ 2 h 1164"/>
                    <a:gd name="T74" fmla="*/ 544 w 1862"/>
                    <a:gd name="T75" fmla="*/ 0 h 1164"/>
                    <a:gd name="T76" fmla="*/ 572 w 1862"/>
                    <a:gd name="T77" fmla="*/ 0 h 1164"/>
                    <a:gd name="T78" fmla="*/ 627 w 1862"/>
                    <a:gd name="T79" fmla="*/ 6 h 1164"/>
                    <a:gd name="T80" fmla="*/ 681 w 1862"/>
                    <a:gd name="T81" fmla="*/ 16 h 1164"/>
                    <a:gd name="T82" fmla="*/ 731 w 1862"/>
                    <a:gd name="T83" fmla="*/ 33 h 1164"/>
                    <a:gd name="T84" fmla="*/ 780 w 1862"/>
                    <a:gd name="T85" fmla="*/ 54 h 1164"/>
                    <a:gd name="T86" fmla="*/ 827 w 1862"/>
                    <a:gd name="T87" fmla="*/ 78 h 1164"/>
                    <a:gd name="T88" fmla="*/ 870 w 1862"/>
                    <a:gd name="T89" fmla="*/ 108 h 1164"/>
                    <a:gd name="T90" fmla="*/ 910 w 1862"/>
                    <a:gd name="T91" fmla="*/ 142 h 1164"/>
                    <a:gd name="T92" fmla="*/ 947 w 1862"/>
                    <a:gd name="T93" fmla="*/ 178 h 1164"/>
                    <a:gd name="T94" fmla="*/ 980 w 1862"/>
                    <a:gd name="T95" fmla="*/ 219 h 1164"/>
                    <a:gd name="T96" fmla="*/ 1009 w 1862"/>
                    <a:gd name="T97" fmla="*/ 262 h 1164"/>
                    <a:gd name="T98" fmla="*/ 1035 w 1862"/>
                    <a:gd name="T99" fmla="*/ 308 h 1164"/>
                    <a:gd name="T100" fmla="*/ 1056 w 1862"/>
                    <a:gd name="T101" fmla="*/ 357 h 1164"/>
                    <a:gd name="T102" fmla="*/ 1071 w 1862"/>
                    <a:gd name="T103" fmla="*/ 408 h 1164"/>
                    <a:gd name="T104" fmla="*/ 1082 w 1862"/>
                    <a:gd name="T105" fmla="*/ 461 h 1164"/>
                    <a:gd name="T106" fmla="*/ 1088 w 1862"/>
                    <a:gd name="T107" fmla="*/ 516 h 1164"/>
                    <a:gd name="T108" fmla="*/ 1089 w 1862"/>
                    <a:gd name="T109" fmla="*/ 544 h 116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62"/>
                    <a:gd name="T166" fmla="*/ 0 h 1164"/>
                    <a:gd name="T167" fmla="*/ 1862 w 1862"/>
                    <a:gd name="T168" fmla="*/ 1164 h 116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62" h="1164">
                      <a:moveTo>
                        <a:pt x="1862" y="930"/>
                      </a:moveTo>
                      <a:lnTo>
                        <a:pt x="1862" y="930"/>
                      </a:lnTo>
                      <a:lnTo>
                        <a:pt x="1860" y="942"/>
                      </a:lnTo>
                      <a:lnTo>
                        <a:pt x="1856" y="954"/>
                      </a:lnTo>
                      <a:lnTo>
                        <a:pt x="1850" y="966"/>
                      </a:lnTo>
                      <a:lnTo>
                        <a:pt x="1842" y="978"/>
                      </a:lnTo>
                      <a:lnTo>
                        <a:pt x="1832" y="988"/>
                      </a:lnTo>
                      <a:lnTo>
                        <a:pt x="1820" y="1000"/>
                      </a:lnTo>
                      <a:lnTo>
                        <a:pt x="1806" y="1010"/>
                      </a:lnTo>
                      <a:lnTo>
                        <a:pt x="1788" y="1020"/>
                      </a:lnTo>
                      <a:lnTo>
                        <a:pt x="1750" y="1042"/>
                      </a:lnTo>
                      <a:lnTo>
                        <a:pt x="1702" y="1060"/>
                      </a:lnTo>
                      <a:lnTo>
                        <a:pt x="1650" y="1078"/>
                      </a:lnTo>
                      <a:lnTo>
                        <a:pt x="1588" y="1094"/>
                      </a:lnTo>
                      <a:lnTo>
                        <a:pt x="1522" y="1110"/>
                      </a:lnTo>
                      <a:lnTo>
                        <a:pt x="1452" y="1124"/>
                      </a:lnTo>
                      <a:lnTo>
                        <a:pt x="1374" y="1134"/>
                      </a:lnTo>
                      <a:lnTo>
                        <a:pt x="1294" y="1144"/>
                      </a:lnTo>
                      <a:lnTo>
                        <a:pt x="1208" y="1152"/>
                      </a:lnTo>
                      <a:lnTo>
                        <a:pt x="1118" y="1158"/>
                      </a:lnTo>
                      <a:lnTo>
                        <a:pt x="1026" y="1162"/>
                      </a:lnTo>
                      <a:lnTo>
                        <a:pt x="930" y="1164"/>
                      </a:lnTo>
                      <a:lnTo>
                        <a:pt x="836" y="1162"/>
                      </a:lnTo>
                      <a:lnTo>
                        <a:pt x="744" y="1158"/>
                      </a:lnTo>
                      <a:lnTo>
                        <a:pt x="654" y="1152"/>
                      </a:lnTo>
                      <a:lnTo>
                        <a:pt x="568" y="1144"/>
                      </a:lnTo>
                      <a:lnTo>
                        <a:pt x="488" y="1134"/>
                      </a:lnTo>
                      <a:lnTo>
                        <a:pt x="410" y="1124"/>
                      </a:lnTo>
                      <a:lnTo>
                        <a:pt x="338" y="1110"/>
                      </a:lnTo>
                      <a:lnTo>
                        <a:pt x="272" y="1094"/>
                      </a:lnTo>
                      <a:lnTo>
                        <a:pt x="212" y="1078"/>
                      </a:lnTo>
                      <a:lnTo>
                        <a:pt x="158" y="1060"/>
                      </a:lnTo>
                      <a:lnTo>
                        <a:pt x="112" y="1042"/>
                      </a:lnTo>
                      <a:lnTo>
                        <a:pt x="74" y="1020"/>
                      </a:lnTo>
                      <a:lnTo>
                        <a:pt x="56" y="1010"/>
                      </a:lnTo>
                      <a:lnTo>
                        <a:pt x="42" y="1000"/>
                      </a:lnTo>
                      <a:lnTo>
                        <a:pt x="30" y="988"/>
                      </a:lnTo>
                      <a:lnTo>
                        <a:pt x="18" y="978"/>
                      </a:lnTo>
                      <a:lnTo>
                        <a:pt x="10" y="966"/>
                      </a:lnTo>
                      <a:lnTo>
                        <a:pt x="4" y="954"/>
                      </a:lnTo>
                      <a:lnTo>
                        <a:pt x="2" y="942"/>
                      </a:lnTo>
                      <a:lnTo>
                        <a:pt x="0" y="930"/>
                      </a:lnTo>
                      <a:lnTo>
                        <a:pt x="2" y="882"/>
                      </a:lnTo>
                      <a:lnTo>
                        <a:pt x="4" y="836"/>
                      </a:lnTo>
                      <a:lnTo>
                        <a:pt x="10" y="788"/>
                      </a:lnTo>
                      <a:lnTo>
                        <a:pt x="18" y="742"/>
                      </a:lnTo>
                      <a:lnTo>
                        <a:pt x="30" y="698"/>
                      </a:lnTo>
                      <a:lnTo>
                        <a:pt x="42" y="654"/>
                      </a:lnTo>
                      <a:lnTo>
                        <a:pt x="56" y="610"/>
                      </a:lnTo>
                      <a:lnTo>
                        <a:pt x="74" y="568"/>
                      </a:lnTo>
                      <a:lnTo>
                        <a:pt x="92" y="526"/>
                      </a:lnTo>
                      <a:lnTo>
                        <a:pt x="112" y="486"/>
                      </a:lnTo>
                      <a:lnTo>
                        <a:pt x="134" y="448"/>
                      </a:lnTo>
                      <a:lnTo>
                        <a:pt x="158" y="410"/>
                      </a:lnTo>
                      <a:lnTo>
                        <a:pt x="184" y="374"/>
                      </a:lnTo>
                      <a:lnTo>
                        <a:pt x="212" y="338"/>
                      </a:lnTo>
                      <a:lnTo>
                        <a:pt x="242" y="304"/>
                      </a:lnTo>
                      <a:lnTo>
                        <a:pt x="272" y="272"/>
                      </a:lnTo>
                      <a:lnTo>
                        <a:pt x="304" y="242"/>
                      </a:lnTo>
                      <a:lnTo>
                        <a:pt x="338" y="212"/>
                      </a:lnTo>
                      <a:lnTo>
                        <a:pt x="374" y="184"/>
                      </a:lnTo>
                      <a:lnTo>
                        <a:pt x="410" y="158"/>
                      </a:lnTo>
                      <a:lnTo>
                        <a:pt x="448" y="134"/>
                      </a:lnTo>
                      <a:lnTo>
                        <a:pt x="488" y="112"/>
                      </a:lnTo>
                      <a:lnTo>
                        <a:pt x="528" y="92"/>
                      </a:lnTo>
                      <a:lnTo>
                        <a:pt x="568" y="72"/>
                      </a:lnTo>
                      <a:lnTo>
                        <a:pt x="610" y="56"/>
                      </a:lnTo>
                      <a:lnTo>
                        <a:pt x="654" y="42"/>
                      </a:lnTo>
                      <a:lnTo>
                        <a:pt x="698" y="28"/>
                      </a:lnTo>
                      <a:lnTo>
                        <a:pt x="744" y="18"/>
                      </a:lnTo>
                      <a:lnTo>
                        <a:pt x="790" y="10"/>
                      </a:lnTo>
                      <a:lnTo>
                        <a:pt x="836" y="4"/>
                      </a:lnTo>
                      <a:lnTo>
                        <a:pt x="882" y="0"/>
                      </a:lnTo>
                      <a:lnTo>
                        <a:pt x="930" y="0"/>
                      </a:lnTo>
                      <a:lnTo>
                        <a:pt x="978" y="0"/>
                      </a:lnTo>
                      <a:lnTo>
                        <a:pt x="1026" y="4"/>
                      </a:lnTo>
                      <a:lnTo>
                        <a:pt x="1072" y="10"/>
                      </a:lnTo>
                      <a:lnTo>
                        <a:pt x="1118" y="18"/>
                      </a:lnTo>
                      <a:lnTo>
                        <a:pt x="1164" y="28"/>
                      </a:lnTo>
                      <a:lnTo>
                        <a:pt x="1208" y="42"/>
                      </a:lnTo>
                      <a:lnTo>
                        <a:pt x="1250" y="56"/>
                      </a:lnTo>
                      <a:lnTo>
                        <a:pt x="1294" y="72"/>
                      </a:lnTo>
                      <a:lnTo>
                        <a:pt x="1334" y="92"/>
                      </a:lnTo>
                      <a:lnTo>
                        <a:pt x="1374" y="112"/>
                      </a:lnTo>
                      <a:lnTo>
                        <a:pt x="1414" y="134"/>
                      </a:lnTo>
                      <a:lnTo>
                        <a:pt x="1452" y="158"/>
                      </a:lnTo>
                      <a:lnTo>
                        <a:pt x="1488" y="184"/>
                      </a:lnTo>
                      <a:lnTo>
                        <a:pt x="1522" y="212"/>
                      </a:lnTo>
                      <a:lnTo>
                        <a:pt x="1556" y="242"/>
                      </a:lnTo>
                      <a:lnTo>
                        <a:pt x="1588" y="272"/>
                      </a:lnTo>
                      <a:lnTo>
                        <a:pt x="1620" y="304"/>
                      </a:lnTo>
                      <a:lnTo>
                        <a:pt x="1650" y="338"/>
                      </a:lnTo>
                      <a:lnTo>
                        <a:pt x="1676" y="374"/>
                      </a:lnTo>
                      <a:lnTo>
                        <a:pt x="1702" y="410"/>
                      </a:lnTo>
                      <a:lnTo>
                        <a:pt x="1726" y="448"/>
                      </a:lnTo>
                      <a:lnTo>
                        <a:pt x="1750" y="486"/>
                      </a:lnTo>
                      <a:lnTo>
                        <a:pt x="1770" y="526"/>
                      </a:lnTo>
                      <a:lnTo>
                        <a:pt x="1788" y="568"/>
                      </a:lnTo>
                      <a:lnTo>
                        <a:pt x="1806" y="610"/>
                      </a:lnTo>
                      <a:lnTo>
                        <a:pt x="1820" y="654"/>
                      </a:lnTo>
                      <a:lnTo>
                        <a:pt x="1832" y="698"/>
                      </a:lnTo>
                      <a:lnTo>
                        <a:pt x="1842" y="742"/>
                      </a:lnTo>
                      <a:lnTo>
                        <a:pt x="1850" y="788"/>
                      </a:lnTo>
                      <a:lnTo>
                        <a:pt x="1856" y="836"/>
                      </a:lnTo>
                      <a:lnTo>
                        <a:pt x="1860" y="882"/>
                      </a:lnTo>
                      <a:lnTo>
                        <a:pt x="1862" y="930"/>
                      </a:lnTo>
                      <a:close/>
                    </a:path>
                  </a:pathLst>
                </a:custGeom>
                <a:gradFill rotWithShape="1">
                  <a:gsLst>
                    <a:gs pos="0">
                      <a:srgbClr val="EAEAEA"/>
                    </a:gs>
                    <a:gs pos="100000">
                      <a:srgbClr val="B2B2B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56" name="Oval 12"/>
                <p:cNvSpPr>
                  <a:spLocks noChangeArrowheads="1"/>
                </p:cNvSpPr>
                <p:nvPr/>
              </p:nvSpPr>
              <p:spPr bwMode="auto">
                <a:xfrm>
                  <a:off x="1835" y="2976"/>
                  <a:ext cx="183" cy="182"/>
                </a:xfrm>
                <a:prstGeom prst="ellipse">
                  <a:avLst/>
                </a:prstGeom>
                <a:gradFill rotWithShape="1">
                  <a:gsLst>
                    <a:gs pos="0">
                      <a:srgbClr val="FFFFFF">
                        <a:alpha val="50000"/>
                      </a:srgbClr>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defRPr/>
                  </a:pPr>
                  <a:endParaRPr lang="zh-CN" altLang="en-US" kern="0" smtClean="0">
                    <a:solidFill>
                      <a:sysClr val="windowText" lastClr="000000"/>
                    </a:solidFill>
                    <a:latin typeface="微软雅黑" pitchFamily="34" charset="-122"/>
                    <a:ea typeface="微软雅黑" pitchFamily="34" charset="-122"/>
                  </a:endParaRPr>
                </a:p>
              </p:txBody>
            </p:sp>
          </p:grpSp>
        </p:grpSp>
        <p:sp>
          <p:nvSpPr>
            <p:cNvPr id="51" name="Text Box 13"/>
            <p:cNvSpPr txBox="1">
              <a:spLocks noChangeArrowheads="1"/>
            </p:cNvSpPr>
            <p:nvPr/>
          </p:nvSpPr>
          <p:spPr bwMode="auto">
            <a:xfrm>
              <a:off x="4574166" y="3984877"/>
              <a:ext cx="29790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algn="ctr" eaLnBrk="1" latinLnBrk="1" hangingPunct="1"/>
              <a:r>
                <a:rPr kumimoji="1" lang="zh-CN" altLang="en-US" sz="2400" dirty="0">
                  <a:solidFill>
                    <a:schemeClr val="tx1">
                      <a:lumMod val="75000"/>
                      <a:lumOff val="25000"/>
                    </a:schemeClr>
                  </a:solidFill>
                  <a:latin typeface="微软雅黑" pitchFamily="34" charset="-122"/>
                </a:rPr>
                <a:t>标题文字内容</a:t>
              </a:r>
            </a:p>
          </p:txBody>
        </p:sp>
        <p:sp>
          <p:nvSpPr>
            <p:cNvPr id="52" name="Freeform 33"/>
            <p:cNvSpPr>
              <a:spLocks/>
            </p:cNvSpPr>
            <p:nvPr/>
          </p:nvSpPr>
          <p:spPr bwMode="auto">
            <a:xfrm>
              <a:off x="4675327" y="2982313"/>
              <a:ext cx="2775171" cy="1002565"/>
            </a:xfrm>
            <a:custGeom>
              <a:avLst/>
              <a:gdLst>
                <a:gd name="T0" fmla="*/ 0 w 4756"/>
                <a:gd name="T1" fmla="*/ 1054100 h 1576"/>
                <a:gd name="T2" fmla="*/ 30675 w 4756"/>
                <a:gd name="T3" fmla="*/ 977852 h 1576"/>
                <a:gd name="T4" fmla="*/ 66258 w 4756"/>
                <a:gd name="T5" fmla="*/ 902941 h 1576"/>
                <a:gd name="T6" fmla="*/ 104296 w 4756"/>
                <a:gd name="T7" fmla="*/ 830706 h 1576"/>
                <a:gd name="T8" fmla="*/ 146014 w 4756"/>
                <a:gd name="T9" fmla="*/ 761146 h 1576"/>
                <a:gd name="T10" fmla="*/ 190186 w 4756"/>
                <a:gd name="T11" fmla="*/ 692924 h 1576"/>
                <a:gd name="T12" fmla="*/ 236813 w 4756"/>
                <a:gd name="T13" fmla="*/ 628714 h 1576"/>
                <a:gd name="T14" fmla="*/ 287120 w 4756"/>
                <a:gd name="T15" fmla="*/ 565843 h 1576"/>
                <a:gd name="T16" fmla="*/ 338654 w 4756"/>
                <a:gd name="T17" fmla="*/ 505647 h 1576"/>
                <a:gd name="T18" fmla="*/ 365648 w 4756"/>
                <a:gd name="T19" fmla="*/ 476218 h 1576"/>
                <a:gd name="T20" fmla="*/ 422091 w 4756"/>
                <a:gd name="T21" fmla="*/ 421372 h 1576"/>
                <a:gd name="T22" fmla="*/ 480987 w 4756"/>
                <a:gd name="T23" fmla="*/ 367865 h 1576"/>
                <a:gd name="T24" fmla="*/ 542338 w 4756"/>
                <a:gd name="T25" fmla="*/ 318370 h 1576"/>
                <a:gd name="T26" fmla="*/ 604915 w 4756"/>
                <a:gd name="T27" fmla="*/ 271551 h 1576"/>
                <a:gd name="T28" fmla="*/ 669946 w 4756"/>
                <a:gd name="T29" fmla="*/ 228745 h 1576"/>
                <a:gd name="T30" fmla="*/ 737432 w 4756"/>
                <a:gd name="T31" fmla="*/ 188614 h 1576"/>
                <a:gd name="T32" fmla="*/ 807371 w 4756"/>
                <a:gd name="T33" fmla="*/ 152497 h 1576"/>
                <a:gd name="T34" fmla="*/ 842954 w 4756"/>
                <a:gd name="T35" fmla="*/ 135107 h 1576"/>
                <a:gd name="T36" fmla="*/ 914121 w 4756"/>
                <a:gd name="T37" fmla="*/ 104340 h 1576"/>
                <a:gd name="T38" fmla="*/ 987741 w 4756"/>
                <a:gd name="T39" fmla="*/ 77586 h 1576"/>
                <a:gd name="T40" fmla="*/ 1062589 w 4756"/>
                <a:gd name="T41" fmla="*/ 53508 h 1576"/>
                <a:gd name="T42" fmla="*/ 1139890 w 4756"/>
                <a:gd name="T43" fmla="*/ 34780 h 1576"/>
                <a:gd name="T44" fmla="*/ 1217192 w 4756"/>
                <a:gd name="T45" fmla="*/ 20065 h 1576"/>
                <a:gd name="T46" fmla="*/ 1296947 w 4756"/>
                <a:gd name="T47" fmla="*/ 8026 h 1576"/>
                <a:gd name="T48" fmla="*/ 1377930 w 4756"/>
                <a:gd name="T49" fmla="*/ 1338 h 1576"/>
                <a:gd name="T50" fmla="*/ 1458913 w 4756"/>
                <a:gd name="T51" fmla="*/ 0 h 1576"/>
                <a:gd name="T52" fmla="*/ 1499404 w 4756"/>
                <a:gd name="T53" fmla="*/ 0 h 1576"/>
                <a:gd name="T54" fmla="*/ 1580386 w 4756"/>
                <a:gd name="T55" fmla="*/ 5351 h 1576"/>
                <a:gd name="T56" fmla="*/ 1660142 w 4756"/>
                <a:gd name="T57" fmla="*/ 13377 h 1576"/>
                <a:gd name="T58" fmla="*/ 1738670 w 4756"/>
                <a:gd name="T59" fmla="*/ 26754 h 1576"/>
                <a:gd name="T60" fmla="*/ 1817199 w 4756"/>
                <a:gd name="T61" fmla="*/ 44144 h 1576"/>
                <a:gd name="T62" fmla="*/ 1892046 w 4756"/>
                <a:gd name="T63" fmla="*/ 65547 h 1576"/>
                <a:gd name="T64" fmla="*/ 1966894 w 4756"/>
                <a:gd name="T65" fmla="*/ 90963 h 1576"/>
                <a:gd name="T66" fmla="*/ 2039287 w 4756"/>
                <a:gd name="T67" fmla="*/ 119054 h 1576"/>
                <a:gd name="T68" fmla="*/ 2074871 w 4756"/>
                <a:gd name="T69" fmla="*/ 135107 h 1576"/>
                <a:gd name="T70" fmla="*/ 2146037 w 4756"/>
                <a:gd name="T71" fmla="*/ 169887 h 1576"/>
                <a:gd name="T72" fmla="*/ 2213522 w 4756"/>
                <a:gd name="T73" fmla="*/ 208680 h 1576"/>
                <a:gd name="T74" fmla="*/ 2279781 w 4756"/>
                <a:gd name="T75" fmla="*/ 250148 h 1576"/>
                <a:gd name="T76" fmla="*/ 2344812 w 4756"/>
                <a:gd name="T77" fmla="*/ 294292 h 1576"/>
                <a:gd name="T78" fmla="*/ 2406163 w 4756"/>
                <a:gd name="T79" fmla="*/ 342449 h 1576"/>
                <a:gd name="T80" fmla="*/ 2466286 w 4756"/>
                <a:gd name="T81" fmla="*/ 394619 h 1576"/>
                <a:gd name="T82" fmla="*/ 2523955 w 4756"/>
                <a:gd name="T83" fmla="*/ 448126 h 1576"/>
                <a:gd name="T84" fmla="*/ 2579171 w 4756"/>
                <a:gd name="T85" fmla="*/ 505647 h 1576"/>
                <a:gd name="T86" fmla="*/ 2604938 w 4756"/>
                <a:gd name="T87" fmla="*/ 535076 h 1576"/>
                <a:gd name="T88" fmla="*/ 2656472 w 4756"/>
                <a:gd name="T89" fmla="*/ 596610 h 1576"/>
                <a:gd name="T90" fmla="*/ 2705553 w 4756"/>
                <a:gd name="T91" fmla="*/ 660819 h 1576"/>
                <a:gd name="T92" fmla="*/ 2750952 w 4756"/>
                <a:gd name="T93" fmla="*/ 726366 h 1576"/>
                <a:gd name="T94" fmla="*/ 2792670 w 4756"/>
                <a:gd name="T95" fmla="*/ 795926 h 1576"/>
                <a:gd name="T96" fmla="*/ 2833161 w 4756"/>
                <a:gd name="T97" fmla="*/ 866823 h 1576"/>
                <a:gd name="T98" fmla="*/ 2869972 w 4756"/>
                <a:gd name="T99" fmla="*/ 940396 h 1576"/>
                <a:gd name="T100" fmla="*/ 2903101 w 4756"/>
                <a:gd name="T101" fmla="*/ 1015307 h 1576"/>
                <a:gd name="T102" fmla="*/ 0 w 4756"/>
                <a:gd name="T103" fmla="*/ 1054100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grpSp>
      <p:sp>
        <p:nvSpPr>
          <p:cNvPr id="57" name="AutoShape 34"/>
          <p:cNvSpPr>
            <a:spLocks noChangeArrowheads="1"/>
          </p:cNvSpPr>
          <p:nvPr/>
        </p:nvSpPr>
        <p:spPr bwMode="auto">
          <a:xfrm rot="19232580">
            <a:off x="4123651" y="3169819"/>
            <a:ext cx="869694" cy="717196"/>
          </a:xfrm>
          <a:prstGeom prst="upArrow">
            <a:avLst>
              <a:gd name="adj1" fmla="val 52833"/>
              <a:gd name="adj2" fmla="val 45940"/>
            </a:avLst>
          </a:prstGeom>
          <a:gradFill rotWithShape="1">
            <a:gsLst>
              <a:gs pos="0">
                <a:schemeClr val="bg2"/>
              </a:gs>
              <a:gs pos="100000">
                <a:srgbClr val="FFFFFF">
                  <a:alpha val="0"/>
                </a:srgbClr>
              </a:gs>
            </a:gsLst>
            <a:lin ang="5400000" scaled="1"/>
          </a:gradFill>
          <a:ln>
            <a:noFill/>
          </a:ln>
          <a:extLst/>
        </p:spPr>
        <p:txBody>
          <a:bodyPr wrap="none" lIns="91428" tIns="45715" rIns="91428" bIns="45715" anchor="ct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58" name="AutoShape 35"/>
          <p:cNvSpPr>
            <a:spLocks noChangeArrowheads="1"/>
          </p:cNvSpPr>
          <p:nvPr/>
        </p:nvSpPr>
        <p:spPr bwMode="auto">
          <a:xfrm rot="2480061">
            <a:off x="6390377" y="3114807"/>
            <a:ext cx="869694" cy="717196"/>
          </a:xfrm>
          <a:prstGeom prst="upArrow">
            <a:avLst>
              <a:gd name="adj1" fmla="val 52833"/>
              <a:gd name="adj2" fmla="val 45940"/>
            </a:avLst>
          </a:prstGeom>
          <a:gradFill rotWithShape="1">
            <a:gsLst>
              <a:gs pos="0">
                <a:schemeClr val="accent3"/>
              </a:gs>
              <a:gs pos="100000">
                <a:srgbClr val="FFFFFF">
                  <a:alpha val="0"/>
                </a:srgbClr>
              </a:gs>
            </a:gsLst>
            <a:lin ang="5400000" scaled="1"/>
          </a:gradFill>
          <a:ln>
            <a:noFill/>
          </a:ln>
          <a:extLst/>
        </p:spPr>
        <p:txBody>
          <a:bodyPr wrap="none" lIns="91428" tIns="45715" rIns="91428" bIns="45715" anchor="ctr"/>
          <a:lstStyle/>
          <a:p>
            <a:endParaRPr lang="zh-CN" altLang="en-US" kern="0">
              <a:solidFill>
                <a:sysClr val="windowText" lastClr="000000"/>
              </a:solidFill>
              <a:latin typeface="微软雅黑" pitchFamily="34" charset="-122"/>
              <a:ea typeface="微软雅黑" pitchFamily="34" charset="-122"/>
            </a:endParaRPr>
          </a:p>
        </p:txBody>
      </p:sp>
    </p:spTree>
    <p:extLst>
      <p:ext uri="{BB962C8B-B14F-4D97-AF65-F5344CB8AC3E}">
        <p14:creationId xmlns:p14="http://schemas.microsoft.com/office/powerpoint/2010/main" val="3772345287"/>
      </p:ext>
    </p:extLst>
  </p:cSld>
  <p:clrMapOvr>
    <a:masterClrMapping/>
  </p:clrMapOvr>
  <mc:AlternateContent xmlns:mc="http://schemas.openxmlformats.org/markup-compatibility/2006" xmlns:p14="http://schemas.microsoft.com/office/powerpoint/2010/main">
    <mc:Choice Requires="p14">
      <p:transition spd="slow" p14:dur="1200" advClick="0" advTm="1000">
        <p14:prism/>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decel="10000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750" fill="hold"/>
                                        <p:tgtEl>
                                          <p:spTgt spid="3"/>
                                        </p:tgtEl>
                                        <p:attrNameLst>
                                          <p:attrName>ppt_x</p:attrName>
                                        </p:attrNameLst>
                                      </p:cBhvr>
                                      <p:tavLst>
                                        <p:tav tm="0">
                                          <p:val>
                                            <p:strVal val="0-#ppt_w/2"/>
                                          </p:val>
                                        </p:tav>
                                        <p:tav tm="100000">
                                          <p:val>
                                            <p:strVal val="#ppt_x"/>
                                          </p:val>
                                        </p:tav>
                                      </p:tavLst>
                                    </p:anim>
                                    <p:anim calcmode="lin" valueType="num">
                                      <p:cBhvr additive="base">
                                        <p:cTn id="13" dur="75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750"/>
                            </p:stCondLst>
                            <p:childTnLst>
                              <p:par>
                                <p:cTn id="15" presetID="10" presetClass="entr" presetSubtype="0" fill="hold" nodeType="afterEffect">
                                  <p:stCondLst>
                                    <p:cond delay="0"/>
                                  </p:stCondLst>
                                  <p:childTnLst>
                                    <p:set>
                                      <p:cBhvr>
                                        <p:cTn id="16" dur="1" fill="hold">
                                          <p:stCondLst>
                                            <p:cond delay="0"/>
                                          </p:stCondLst>
                                        </p:cTn>
                                        <p:tgtEl>
                                          <p:spTgt spid="49"/>
                                        </p:tgtEl>
                                        <p:attrNameLst>
                                          <p:attrName>style.visibility</p:attrName>
                                        </p:attrNameLst>
                                      </p:cBhvr>
                                      <p:to>
                                        <p:strVal val="visible"/>
                                      </p:to>
                                    </p:set>
                                    <p:animEffect transition="in" filter="fade">
                                      <p:cBhvr>
                                        <p:cTn id="17" dur="500"/>
                                        <p:tgtEl>
                                          <p:spTgt spid="49"/>
                                        </p:tgtEl>
                                      </p:cBhvr>
                                    </p:animEffect>
                                  </p:childTnLst>
                                </p:cTn>
                              </p:par>
                            </p:childTnLst>
                          </p:cTn>
                        </p:par>
                        <p:par>
                          <p:cTn id="18" fill="hold">
                            <p:stCondLst>
                              <p:cond delay="1250"/>
                            </p:stCondLst>
                            <p:childTnLst>
                              <p:par>
                                <p:cTn id="19" presetID="22" presetClass="entr" presetSubtype="4" fill="hold" grpId="0" nodeType="afterEffect">
                                  <p:stCondLst>
                                    <p:cond delay="0"/>
                                  </p:stCondLst>
                                  <p:childTnLst>
                                    <p:set>
                                      <p:cBhvr>
                                        <p:cTn id="20" dur="1" fill="hold">
                                          <p:stCondLst>
                                            <p:cond delay="0"/>
                                          </p:stCondLst>
                                        </p:cTn>
                                        <p:tgtEl>
                                          <p:spTgt spid="57"/>
                                        </p:tgtEl>
                                        <p:attrNameLst>
                                          <p:attrName>style.visibility</p:attrName>
                                        </p:attrNameLst>
                                      </p:cBhvr>
                                      <p:to>
                                        <p:strVal val="visible"/>
                                      </p:to>
                                    </p:set>
                                    <p:animEffect transition="in" filter="wipe(down)">
                                      <p:cBhvr>
                                        <p:cTn id="21" dur="500"/>
                                        <p:tgtEl>
                                          <p:spTgt spid="57"/>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wipe(down)">
                                      <p:cBhvr>
                                        <p:cTn id="24" dur="500"/>
                                        <p:tgtEl>
                                          <p:spTgt spid="26"/>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wipe(down)">
                                      <p:cBhvr>
                                        <p:cTn id="27" dur="500"/>
                                        <p:tgtEl>
                                          <p:spTgt spid="58"/>
                                        </p:tgtEl>
                                      </p:cBhvr>
                                    </p:animEffect>
                                  </p:childTnLst>
                                </p:cTn>
                              </p:par>
                            </p:childTnLst>
                          </p:cTn>
                        </p:par>
                        <p:par>
                          <p:cTn id="28" fill="hold">
                            <p:stCondLst>
                              <p:cond delay="1750"/>
                            </p:stCondLst>
                            <p:childTnLst>
                              <p:par>
                                <p:cTn id="29" presetID="10" presetClass="entr" presetSubtype="0" fill="hold" nodeType="after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500"/>
                                        <p:tgtEl>
                                          <p:spTgt spid="41"/>
                                        </p:tgtEl>
                                      </p:cBhvr>
                                    </p:animEffect>
                                  </p:childTnLst>
                                </p:cTn>
                              </p:par>
                              <p:par>
                                <p:cTn id="32" presetID="10" presetClass="entr" presetSubtype="0" fill="hold" nodeType="with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500"/>
                                        <p:tgtEl>
                                          <p:spTgt spid="27"/>
                                        </p:tgtEl>
                                      </p:cBhvr>
                                    </p:animEffect>
                                  </p:childTnLst>
                                </p:cTn>
                              </p:par>
                              <p:par>
                                <p:cTn id="35" presetID="10" presetClass="entr" presetSubtype="0" fill="hold" nodeType="with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6" grpId="0" animBg="1"/>
      <p:bldP spid="57" grpId="0" animBg="1"/>
      <p:bldP spid="5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611560" y="553244"/>
            <a:ext cx="3057223" cy="523210"/>
          </a:xfrm>
          <a:prstGeom prst="rect">
            <a:avLst/>
          </a:prstGeom>
          <a:noFill/>
        </p:spPr>
        <p:txBody>
          <a:bodyPr wrap="none" lIns="91428" tIns="45715" rIns="91428" bIns="45715" rtlCol="0">
            <a:spAutoFit/>
          </a:bodyPr>
          <a:lstStyle/>
          <a:p>
            <a:r>
              <a:rPr lang="zh-CN" altLang="en-US" sz="2800" b="1" dirty="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rPr>
              <a:t>单击此处添加</a:t>
            </a:r>
            <a:r>
              <a:rPr lang="zh-CN" altLang="en-US" sz="2800" b="1" dirty="0" smtClean="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rPr>
              <a:t>标题</a:t>
            </a:r>
            <a:endParaRPr lang="zh-CN" altLang="en-US" dirty="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683568" y="2017379"/>
            <a:ext cx="1569432" cy="2178408"/>
            <a:chOff x="852480" y="1509961"/>
            <a:chExt cx="1808704" cy="2510523"/>
          </a:xfrm>
        </p:grpSpPr>
        <p:sp>
          <p:nvSpPr>
            <p:cNvPr id="4" name="椭圆 5"/>
            <p:cNvSpPr/>
            <p:nvPr/>
          </p:nvSpPr>
          <p:spPr>
            <a:xfrm>
              <a:off x="852480" y="1588868"/>
              <a:ext cx="1808704" cy="2431616"/>
            </a:xfrm>
            <a:custGeom>
              <a:avLst/>
              <a:gdLst/>
              <a:ahLst/>
              <a:cxnLst/>
              <a:rect l="l" t="t" r="r" b="b"/>
              <a:pathLst>
                <a:path w="2304256" h="3097834">
                  <a:moveTo>
                    <a:pt x="2304256" y="0"/>
                  </a:moveTo>
                  <a:lnTo>
                    <a:pt x="2304256" y="3097834"/>
                  </a:lnTo>
                  <a:cubicBezTo>
                    <a:pt x="947405" y="2837012"/>
                    <a:pt x="0" y="2241563"/>
                    <a:pt x="0" y="1548917"/>
                  </a:cubicBezTo>
                  <a:cubicBezTo>
                    <a:pt x="0" y="856271"/>
                    <a:pt x="947405" y="260822"/>
                    <a:pt x="2304256" y="0"/>
                  </a:cubicBezTo>
                  <a:close/>
                </a:path>
              </a:pathLst>
            </a:custGeom>
            <a:solidFill>
              <a:schemeClr val="bg2"/>
            </a:solidFill>
            <a:ln w="5715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5" name="椭圆 3"/>
            <p:cNvSpPr/>
            <p:nvPr/>
          </p:nvSpPr>
          <p:spPr>
            <a:xfrm>
              <a:off x="852480" y="1509961"/>
              <a:ext cx="1808704" cy="1854650"/>
            </a:xfrm>
            <a:custGeom>
              <a:avLst/>
              <a:gdLst/>
              <a:ahLst/>
              <a:cxnLst/>
              <a:rect l="l" t="t" r="r" b="b"/>
              <a:pathLst>
                <a:path w="2304256" h="2362789">
                  <a:moveTo>
                    <a:pt x="2304256" y="0"/>
                  </a:moveTo>
                  <a:lnTo>
                    <a:pt x="2304256" y="1023399"/>
                  </a:lnTo>
                  <a:cubicBezTo>
                    <a:pt x="1248372" y="1307722"/>
                    <a:pt x="498046" y="1794423"/>
                    <a:pt x="321324" y="2362789"/>
                  </a:cubicBezTo>
                  <a:cubicBezTo>
                    <a:pt x="114383" y="2143511"/>
                    <a:pt x="0" y="1902453"/>
                    <a:pt x="0" y="1649444"/>
                  </a:cubicBezTo>
                  <a:cubicBezTo>
                    <a:pt x="0" y="924267"/>
                    <a:pt x="939676" y="297275"/>
                    <a:pt x="2304256" y="0"/>
                  </a:cubicBezTo>
                  <a:close/>
                </a:path>
              </a:pathLst>
            </a:custGeom>
            <a:solidFill>
              <a:srgbClr val="FFFFFF">
                <a:alpha val="16863"/>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7044652" y="2270992"/>
            <a:ext cx="1505511" cy="2088907"/>
            <a:chOff x="7228685" y="1774925"/>
            <a:chExt cx="1808704" cy="2509588"/>
          </a:xfrm>
        </p:grpSpPr>
        <p:sp>
          <p:nvSpPr>
            <p:cNvPr id="7" name="椭圆 7"/>
            <p:cNvSpPr/>
            <p:nvPr/>
          </p:nvSpPr>
          <p:spPr>
            <a:xfrm>
              <a:off x="7228685" y="1852897"/>
              <a:ext cx="1808704" cy="2431616"/>
            </a:xfrm>
            <a:custGeom>
              <a:avLst/>
              <a:gdLst/>
              <a:ahLst/>
              <a:cxnLst/>
              <a:rect l="l" t="t" r="r" b="b"/>
              <a:pathLst>
                <a:path w="2304256" h="3097834">
                  <a:moveTo>
                    <a:pt x="0" y="0"/>
                  </a:moveTo>
                  <a:cubicBezTo>
                    <a:pt x="1356851" y="260822"/>
                    <a:pt x="2304256" y="856271"/>
                    <a:pt x="2304256" y="1548917"/>
                  </a:cubicBezTo>
                  <a:cubicBezTo>
                    <a:pt x="2304256" y="2241563"/>
                    <a:pt x="1356851" y="2837012"/>
                    <a:pt x="0" y="3097834"/>
                  </a:cubicBezTo>
                  <a:close/>
                </a:path>
              </a:pathLst>
            </a:custGeom>
            <a:solidFill>
              <a:schemeClr val="accent3"/>
            </a:solidFill>
            <a:ln w="57150" cap="flat" cmpd="sng" algn="ctr">
              <a:noFill/>
              <a:prstDash val="solid"/>
            </a:ln>
            <a:effectLst/>
            <a:scene3d>
              <a:camera prst="orthographicFront">
                <a:rot lat="0" lon="0" rev="0"/>
              </a:camera>
              <a:lightRig rig="glow" dir="t">
                <a:rot lat="0" lon="0" rev="4800000"/>
              </a:lightRig>
            </a:scene3d>
            <a:sp3d prstMaterial="matte">
              <a:bevelT w="127000" h="635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8" name="椭圆 3"/>
            <p:cNvSpPr/>
            <p:nvPr/>
          </p:nvSpPr>
          <p:spPr>
            <a:xfrm>
              <a:off x="7228685" y="1774925"/>
              <a:ext cx="1808704" cy="1366242"/>
            </a:xfrm>
            <a:custGeom>
              <a:avLst/>
              <a:gdLst/>
              <a:ahLst/>
              <a:cxnLst/>
              <a:rect l="l" t="t" r="r" b="b"/>
              <a:pathLst>
                <a:path w="2304256" h="1740567">
                  <a:moveTo>
                    <a:pt x="0" y="0"/>
                  </a:moveTo>
                  <a:cubicBezTo>
                    <a:pt x="1364699" y="296162"/>
                    <a:pt x="2304256" y="923121"/>
                    <a:pt x="2304256" y="1648252"/>
                  </a:cubicBezTo>
                  <a:lnTo>
                    <a:pt x="2299038" y="1740567"/>
                  </a:lnTo>
                  <a:cubicBezTo>
                    <a:pt x="1809526" y="1332549"/>
                    <a:pt x="990466" y="1014771"/>
                    <a:pt x="0" y="857689"/>
                  </a:cubicBezTo>
                  <a:close/>
                </a:path>
              </a:pathLst>
            </a:custGeom>
            <a:solidFill>
              <a:srgbClr val="FFFFFF">
                <a:alpha val="16863"/>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sp>
        <p:nvSpPr>
          <p:cNvPr id="9" name="TextBox 8"/>
          <p:cNvSpPr txBox="1"/>
          <p:nvPr/>
        </p:nvSpPr>
        <p:spPr>
          <a:xfrm flipH="1">
            <a:off x="1357175" y="2427385"/>
            <a:ext cx="862941" cy="82945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6000" b="1" i="0" u="none" strike="noStrike" kern="0" cap="none" spc="0" normalizeH="0" baseline="0" noProof="0" dirty="0" smtClean="0">
                <a:ln w="18415" cmpd="sng">
                  <a:noFill/>
                  <a:prstDash val="solid"/>
                </a:ln>
                <a:solidFill>
                  <a:sysClr val="window" lastClr="FFFFFF"/>
                </a:solidFill>
                <a:effectLst>
                  <a:glow rad="101600">
                    <a:schemeClr val="bg2">
                      <a:alpha val="60000"/>
                    </a:schemeClr>
                  </a:glow>
                </a:effectLst>
                <a:uLnTx/>
                <a:uFillTx/>
                <a:latin typeface="微软雅黑" panose="020B0503020204020204" pitchFamily="34" charset="-122"/>
                <a:cs typeface="Times New Roman" pitchFamily="18" charset="0"/>
              </a:rPr>
              <a:t>A</a:t>
            </a:r>
            <a:endParaRPr kumimoji="0" lang="zh-CN" altLang="en-US" sz="6000" b="1" i="0" u="none" strike="noStrike" kern="0" cap="none" spc="0" normalizeH="0" baseline="0" noProof="0" dirty="0">
              <a:ln w="18415" cmpd="sng">
                <a:noFill/>
                <a:prstDash val="solid"/>
              </a:ln>
              <a:solidFill>
                <a:sysClr val="window" lastClr="FFFFFF"/>
              </a:solidFill>
              <a:effectLst>
                <a:glow rad="101600">
                  <a:schemeClr val="bg2">
                    <a:alpha val="60000"/>
                  </a:schemeClr>
                </a:glow>
              </a:effectLst>
              <a:uLnTx/>
              <a:uFillTx/>
              <a:latin typeface="微软雅黑" panose="020B0503020204020204" pitchFamily="34" charset="-122"/>
              <a:cs typeface="Times New Roman" pitchFamily="18" charset="0"/>
            </a:endParaRPr>
          </a:p>
        </p:txBody>
      </p:sp>
      <p:sp>
        <p:nvSpPr>
          <p:cNvPr id="10" name="TextBox 9"/>
          <p:cNvSpPr txBox="1"/>
          <p:nvPr/>
        </p:nvSpPr>
        <p:spPr>
          <a:xfrm flipH="1">
            <a:off x="7189823" y="2678047"/>
            <a:ext cx="862941" cy="82945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lang="en-US" altLang="zh-CN" sz="6000" dirty="0">
                <a:solidFill>
                  <a:sysClr val="window" lastClr="FFFFFF"/>
                </a:solidFill>
                <a:effectLst>
                  <a:glow rad="228600">
                    <a:schemeClr val="accent3">
                      <a:satMod val="175000"/>
                      <a:alpha val="40000"/>
                    </a:schemeClr>
                  </a:glow>
                </a:effectLst>
                <a:latin typeface="微软雅黑" panose="020B0503020204020204" pitchFamily="34" charset="-122"/>
                <a:cs typeface="Times New Roman" pitchFamily="18" charset="0"/>
              </a:rPr>
              <a:t>D</a:t>
            </a:r>
            <a:endParaRPr kumimoji="0" lang="zh-CN" altLang="en-US" sz="6000" b="1" i="0" u="none" strike="noStrike" kern="0" cap="none" spc="0" normalizeH="0" baseline="0" noProof="0" dirty="0">
              <a:ln w="18415" cmpd="sng">
                <a:noFill/>
                <a:prstDash val="solid"/>
              </a:ln>
              <a:solidFill>
                <a:sysClr val="window" lastClr="FFFFFF"/>
              </a:solidFill>
              <a:effectLst>
                <a:glow rad="228600">
                  <a:schemeClr val="accent3">
                    <a:satMod val="175000"/>
                    <a:alpha val="40000"/>
                  </a:schemeClr>
                </a:glow>
              </a:effectLst>
              <a:uLnTx/>
              <a:uFillTx/>
              <a:latin typeface="微软雅黑" panose="020B0503020204020204" pitchFamily="34" charset="-122"/>
              <a:cs typeface="Times New Roman" pitchFamily="18" charset="0"/>
            </a:endParaRPr>
          </a:p>
        </p:txBody>
      </p:sp>
      <p:sp>
        <p:nvSpPr>
          <p:cNvPr id="11" name="TextBox 10"/>
          <p:cNvSpPr txBox="1"/>
          <p:nvPr/>
        </p:nvSpPr>
        <p:spPr>
          <a:xfrm>
            <a:off x="1098694" y="3075457"/>
            <a:ext cx="1229954" cy="572464"/>
          </a:xfrm>
          <a:prstGeom prst="rect">
            <a:avLst/>
          </a:prstGeom>
          <a:noFill/>
        </p:spPr>
        <p:txBody>
          <a:bodyPr wrap="square"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这里输入文字这里输入</a:t>
            </a:r>
            <a:r>
              <a:rPr lang="zh-CN" altLang="en-US" sz="1200" dirty="0" smtClean="0">
                <a:solidFill>
                  <a:schemeClr val="bg1"/>
                </a:solidFill>
                <a:latin typeface="微软雅黑" pitchFamily="34" charset="-122"/>
                <a:ea typeface="微软雅黑" pitchFamily="34" charset="-122"/>
              </a:rPr>
              <a:t>文字</a:t>
            </a:r>
            <a:endParaRPr lang="zh-CN" altLang="en-US" sz="1200" dirty="0">
              <a:solidFill>
                <a:schemeClr val="bg1"/>
              </a:solidFill>
              <a:latin typeface="微软雅黑" pitchFamily="34" charset="-122"/>
              <a:ea typeface="微软雅黑" pitchFamily="34" charset="-122"/>
            </a:endParaRPr>
          </a:p>
        </p:txBody>
      </p:sp>
      <p:sp>
        <p:nvSpPr>
          <p:cNvPr id="12" name="TextBox 11"/>
          <p:cNvSpPr txBox="1"/>
          <p:nvPr/>
        </p:nvSpPr>
        <p:spPr>
          <a:xfrm>
            <a:off x="7099459" y="3363489"/>
            <a:ext cx="1229954" cy="572464"/>
          </a:xfrm>
          <a:prstGeom prst="rect">
            <a:avLst/>
          </a:prstGeom>
          <a:noFill/>
        </p:spPr>
        <p:txBody>
          <a:bodyPr wrap="square"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这里输入文字这里输入</a:t>
            </a:r>
            <a:r>
              <a:rPr lang="zh-CN" altLang="en-US" sz="1200" dirty="0" smtClean="0">
                <a:solidFill>
                  <a:schemeClr val="bg1"/>
                </a:solidFill>
                <a:latin typeface="微软雅黑" pitchFamily="34" charset="-122"/>
                <a:ea typeface="微软雅黑" pitchFamily="34" charset="-122"/>
              </a:rPr>
              <a:t>文字</a:t>
            </a:r>
            <a:endParaRPr lang="zh-CN" altLang="en-US" sz="1200" dirty="0">
              <a:solidFill>
                <a:schemeClr val="bg1"/>
              </a:solidFill>
              <a:latin typeface="微软雅黑" pitchFamily="34" charset="-122"/>
              <a:ea typeface="微软雅黑" pitchFamily="34" charset="-122"/>
            </a:endParaRPr>
          </a:p>
        </p:txBody>
      </p:sp>
      <p:grpSp>
        <p:nvGrpSpPr>
          <p:cNvPr id="13" name="组合 12"/>
          <p:cNvGrpSpPr/>
          <p:nvPr/>
        </p:nvGrpSpPr>
        <p:grpSpPr>
          <a:xfrm>
            <a:off x="2513080" y="1779313"/>
            <a:ext cx="2106380" cy="2302323"/>
            <a:chOff x="2777625" y="1116161"/>
            <a:chExt cx="2106380" cy="2302323"/>
          </a:xfrm>
        </p:grpSpPr>
        <p:sp>
          <p:nvSpPr>
            <p:cNvPr id="14" name="矩形 2"/>
            <p:cNvSpPr/>
            <p:nvPr/>
          </p:nvSpPr>
          <p:spPr>
            <a:xfrm>
              <a:off x="2777625" y="1116161"/>
              <a:ext cx="2106380" cy="2302323"/>
            </a:xfrm>
            <a:custGeom>
              <a:avLst/>
              <a:gdLst/>
              <a:ahLst/>
              <a:cxnLst/>
              <a:rect l="l" t="t" r="r" b="b"/>
              <a:pathLst>
                <a:path w="3096344" h="3384376">
                  <a:moveTo>
                    <a:pt x="1548172" y="0"/>
                  </a:moveTo>
                  <a:cubicBezTo>
                    <a:pt x="2098934" y="0"/>
                    <a:pt x="2622702" y="50767"/>
                    <a:pt x="3096344" y="143271"/>
                  </a:cubicBezTo>
                  <a:lnTo>
                    <a:pt x="3096344" y="3241105"/>
                  </a:lnTo>
                  <a:cubicBezTo>
                    <a:pt x="2622702" y="3333609"/>
                    <a:pt x="2098934" y="3384376"/>
                    <a:pt x="1548172" y="3384376"/>
                  </a:cubicBezTo>
                  <a:cubicBezTo>
                    <a:pt x="997410" y="3384376"/>
                    <a:pt x="473642" y="3333609"/>
                    <a:pt x="0" y="3241105"/>
                  </a:cubicBezTo>
                  <a:lnTo>
                    <a:pt x="0" y="143271"/>
                  </a:lnTo>
                  <a:cubicBezTo>
                    <a:pt x="473642" y="50767"/>
                    <a:pt x="997410" y="0"/>
                    <a:pt x="1548172" y="0"/>
                  </a:cubicBezTo>
                  <a:close/>
                </a:path>
              </a:pathLst>
            </a:custGeom>
            <a:solidFill>
              <a:schemeClr val="accent1"/>
            </a:solidFill>
            <a:ln w="57150" cap="flat" cmpd="sng" algn="ctr">
              <a:noFill/>
              <a:prstDash val="solid"/>
            </a:ln>
            <a:effectLst/>
            <a:scene3d>
              <a:camera prst="orthographicFront">
                <a:rot lat="0" lon="0" rev="0"/>
              </a:camera>
              <a:lightRig rig="glow" dir="t">
                <a:rot lat="0" lon="0" rev="4800000"/>
              </a:lightRig>
            </a:scene3d>
            <a:sp3d prstMaterial="matte">
              <a:bevelT w="127000" h="635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15" name="椭圆 3"/>
            <p:cNvSpPr/>
            <p:nvPr/>
          </p:nvSpPr>
          <p:spPr>
            <a:xfrm>
              <a:off x="2777625" y="1140806"/>
              <a:ext cx="2106380" cy="786275"/>
            </a:xfrm>
            <a:custGeom>
              <a:avLst/>
              <a:gdLst/>
              <a:ahLst/>
              <a:cxnLst/>
              <a:rect l="l" t="t" r="r" b="b"/>
              <a:pathLst>
                <a:path w="3096344" h="1155812">
                  <a:moveTo>
                    <a:pt x="1584176" y="0"/>
                  </a:moveTo>
                  <a:cubicBezTo>
                    <a:pt x="2118298" y="0"/>
                    <a:pt x="2628592" y="45642"/>
                    <a:pt x="3096344" y="130303"/>
                  </a:cubicBezTo>
                  <a:lnTo>
                    <a:pt x="3096344" y="1005257"/>
                  </a:lnTo>
                  <a:cubicBezTo>
                    <a:pt x="2737531" y="960513"/>
                    <a:pt x="2359381" y="936849"/>
                    <a:pt x="1968805" y="936849"/>
                  </a:cubicBezTo>
                  <a:cubicBezTo>
                    <a:pt x="1257351" y="936849"/>
                    <a:pt x="587125" y="1015369"/>
                    <a:pt x="0" y="1155812"/>
                  </a:cubicBezTo>
                  <a:lnTo>
                    <a:pt x="0" y="142094"/>
                  </a:lnTo>
                  <a:cubicBezTo>
                    <a:pt x="487405" y="50451"/>
                    <a:pt x="1022621" y="0"/>
                    <a:pt x="1584176" y="0"/>
                  </a:cubicBezTo>
                  <a:close/>
                </a:path>
              </a:pathLst>
            </a:custGeom>
            <a:solidFill>
              <a:srgbClr val="FFFFFF">
                <a:alpha val="16863"/>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sp>
        <p:nvSpPr>
          <p:cNvPr id="16" name="TextBox 15"/>
          <p:cNvSpPr txBox="1"/>
          <p:nvPr/>
        </p:nvSpPr>
        <p:spPr>
          <a:xfrm flipH="1">
            <a:off x="3056412" y="1962265"/>
            <a:ext cx="747880" cy="89716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6600" b="1" i="0" u="none" strike="noStrike" kern="0" cap="none" spc="0" normalizeH="0" baseline="0" noProof="0" dirty="0" smtClean="0">
                <a:ln w="18415" cmpd="sng">
                  <a:noFill/>
                  <a:prstDash val="solid"/>
                </a:ln>
                <a:solidFill>
                  <a:sysClr val="window" lastClr="FFFFFF"/>
                </a:solidFill>
                <a:effectLst>
                  <a:glow rad="228600">
                    <a:srgbClr val="F79646">
                      <a:satMod val="175000"/>
                      <a:alpha val="40000"/>
                    </a:srgbClr>
                  </a:glow>
                </a:effectLst>
                <a:uLnTx/>
                <a:uFillTx/>
                <a:latin typeface="微软雅黑" panose="020B0503020204020204" pitchFamily="34" charset="-122"/>
                <a:cs typeface="Times New Roman" pitchFamily="18" charset="0"/>
              </a:rPr>
              <a:t>B</a:t>
            </a:r>
            <a:endParaRPr kumimoji="0" lang="zh-CN" altLang="en-US" sz="6600" b="1" i="0" u="none" strike="noStrike" kern="0" cap="none" spc="0" normalizeH="0" baseline="0" noProof="0" dirty="0">
              <a:ln w="18415" cmpd="sng">
                <a:noFill/>
                <a:prstDash val="solid"/>
              </a:ln>
              <a:solidFill>
                <a:sysClr val="window" lastClr="FFFFFF"/>
              </a:solidFill>
              <a:effectLst>
                <a:glow rad="228600">
                  <a:srgbClr val="F79646">
                    <a:satMod val="175000"/>
                    <a:alpha val="40000"/>
                  </a:srgbClr>
                </a:glow>
              </a:effectLst>
              <a:uLnTx/>
              <a:uFillTx/>
              <a:latin typeface="微软雅黑" panose="020B0503020204020204" pitchFamily="34" charset="-122"/>
              <a:cs typeface="Times New Roman" pitchFamily="18" charset="0"/>
            </a:endParaRPr>
          </a:p>
        </p:txBody>
      </p:sp>
      <p:sp>
        <p:nvSpPr>
          <p:cNvPr id="17" name="TextBox 16"/>
          <p:cNvSpPr txBox="1"/>
          <p:nvPr/>
        </p:nvSpPr>
        <p:spPr>
          <a:xfrm>
            <a:off x="2652118" y="2649793"/>
            <a:ext cx="1900487" cy="1029193"/>
          </a:xfrm>
          <a:prstGeom prst="rect">
            <a:avLst/>
          </a:prstGeom>
          <a:noFill/>
        </p:spPr>
        <p:txBody>
          <a:bodyPr wrap="square"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这里输入文字这里输入文字这里输入文字这里输入文字这里输入文字这里输入文字这里输</a:t>
            </a:r>
            <a:endParaRPr lang="zh-CN" altLang="en-US" sz="1200" dirty="0">
              <a:solidFill>
                <a:schemeClr val="bg1"/>
              </a:solidFill>
              <a:latin typeface="微软雅黑" pitchFamily="34" charset="-122"/>
              <a:ea typeface="微软雅黑" pitchFamily="34" charset="-122"/>
            </a:endParaRPr>
          </a:p>
        </p:txBody>
      </p:sp>
      <p:grpSp>
        <p:nvGrpSpPr>
          <p:cNvPr id="18" name="组合 17"/>
          <p:cNvGrpSpPr/>
          <p:nvPr/>
        </p:nvGrpSpPr>
        <p:grpSpPr>
          <a:xfrm>
            <a:off x="4744473" y="2067345"/>
            <a:ext cx="2106380" cy="2302323"/>
            <a:chOff x="5009018" y="1520139"/>
            <a:chExt cx="2106380" cy="2302323"/>
          </a:xfrm>
        </p:grpSpPr>
        <p:sp>
          <p:nvSpPr>
            <p:cNvPr id="20" name="矩形 2"/>
            <p:cNvSpPr/>
            <p:nvPr/>
          </p:nvSpPr>
          <p:spPr>
            <a:xfrm>
              <a:off x="5009018" y="1520139"/>
              <a:ext cx="2106380" cy="2302323"/>
            </a:xfrm>
            <a:custGeom>
              <a:avLst/>
              <a:gdLst/>
              <a:ahLst/>
              <a:cxnLst/>
              <a:rect l="l" t="t" r="r" b="b"/>
              <a:pathLst>
                <a:path w="3096344" h="3384376">
                  <a:moveTo>
                    <a:pt x="1548172" y="0"/>
                  </a:moveTo>
                  <a:cubicBezTo>
                    <a:pt x="2098934" y="0"/>
                    <a:pt x="2622702" y="50767"/>
                    <a:pt x="3096344" y="143271"/>
                  </a:cubicBezTo>
                  <a:lnTo>
                    <a:pt x="3096344" y="3241105"/>
                  </a:lnTo>
                  <a:cubicBezTo>
                    <a:pt x="2622702" y="3333609"/>
                    <a:pt x="2098934" y="3384376"/>
                    <a:pt x="1548172" y="3384376"/>
                  </a:cubicBezTo>
                  <a:cubicBezTo>
                    <a:pt x="997410" y="3384376"/>
                    <a:pt x="473642" y="3333609"/>
                    <a:pt x="0" y="3241105"/>
                  </a:cubicBezTo>
                  <a:lnTo>
                    <a:pt x="0" y="143271"/>
                  </a:lnTo>
                  <a:cubicBezTo>
                    <a:pt x="473642" y="50767"/>
                    <a:pt x="997410" y="0"/>
                    <a:pt x="1548172" y="0"/>
                  </a:cubicBezTo>
                  <a:close/>
                </a:path>
              </a:pathLst>
            </a:custGeom>
            <a:solidFill>
              <a:schemeClr val="accent2"/>
            </a:solidFill>
            <a:ln w="57150" cap="flat" cmpd="sng" algn="ctr">
              <a:noFill/>
              <a:prstDash val="solid"/>
            </a:ln>
            <a:effectLst/>
            <a:scene3d>
              <a:camera prst="orthographicFront">
                <a:rot lat="0" lon="0" rev="0"/>
              </a:camera>
              <a:lightRig rig="glow" dir="t">
                <a:rot lat="0" lon="0" rev="4800000"/>
              </a:lightRig>
            </a:scene3d>
            <a:sp3d prstMaterial="matte">
              <a:bevelT w="127000" h="635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21" name="椭圆 3"/>
            <p:cNvSpPr/>
            <p:nvPr/>
          </p:nvSpPr>
          <p:spPr>
            <a:xfrm>
              <a:off x="5009018" y="1544783"/>
              <a:ext cx="2106380" cy="786275"/>
            </a:xfrm>
            <a:custGeom>
              <a:avLst/>
              <a:gdLst/>
              <a:ahLst/>
              <a:cxnLst/>
              <a:rect l="l" t="t" r="r" b="b"/>
              <a:pathLst>
                <a:path w="3096344" h="1155812">
                  <a:moveTo>
                    <a:pt x="1584176" y="0"/>
                  </a:moveTo>
                  <a:cubicBezTo>
                    <a:pt x="2118298" y="0"/>
                    <a:pt x="2628592" y="45642"/>
                    <a:pt x="3096344" y="130303"/>
                  </a:cubicBezTo>
                  <a:lnTo>
                    <a:pt x="3096344" y="1005257"/>
                  </a:lnTo>
                  <a:cubicBezTo>
                    <a:pt x="2737531" y="960513"/>
                    <a:pt x="2359381" y="936849"/>
                    <a:pt x="1968805" y="936849"/>
                  </a:cubicBezTo>
                  <a:cubicBezTo>
                    <a:pt x="1257351" y="936849"/>
                    <a:pt x="587125" y="1015369"/>
                    <a:pt x="0" y="1155812"/>
                  </a:cubicBezTo>
                  <a:lnTo>
                    <a:pt x="0" y="142094"/>
                  </a:lnTo>
                  <a:cubicBezTo>
                    <a:pt x="487405" y="50451"/>
                    <a:pt x="1022621" y="0"/>
                    <a:pt x="1584176" y="0"/>
                  </a:cubicBezTo>
                  <a:close/>
                </a:path>
              </a:pathLst>
            </a:custGeom>
            <a:solidFill>
              <a:srgbClr val="FFFFFF">
                <a:alpha val="16863"/>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sp>
        <p:nvSpPr>
          <p:cNvPr id="22" name="TextBox 21"/>
          <p:cNvSpPr txBox="1"/>
          <p:nvPr/>
        </p:nvSpPr>
        <p:spPr>
          <a:xfrm flipH="1">
            <a:off x="5360668" y="2355377"/>
            <a:ext cx="747880" cy="89716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6600" b="1" i="0" u="none" strike="noStrike" kern="0" cap="none" spc="0" normalizeH="0" baseline="0" noProof="0" dirty="0" smtClean="0">
                <a:ln w="18415" cmpd="sng">
                  <a:noFill/>
                  <a:prstDash val="solid"/>
                </a:ln>
                <a:solidFill>
                  <a:sysClr val="window" lastClr="FFFFFF"/>
                </a:solidFill>
                <a:effectLst>
                  <a:glow rad="139700">
                    <a:schemeClr val="accent2">
                      <a:satMod val="175000"/>
                      <a:alpha val="40000"/>
                    </a:schemeClr>
                  </a:glow>
                </a:effectLst>
                <a:uLnTx/>
                <a:uFillTx/>
                <a:latin typeface="微软雅黑" panose="020B0503020204020204" pitchFamily="34" charset="-122"/>
                <a:cs typeface="Times New Roman" pitchFamily="18" charset="0"/>
              </a:rPr>
              <a:t>C</a:t>
            </a:r>
            <a:endParaRPr kumimoji="0" lang="zh-CN" altLang="en-US" sz="6600" b="1" i="0" u="none" strike="noStrike" kern="0" cap="none" spc="0" normalizeH="0" baseline="0" noProof="0" dirty="0">
              <a:ln w="18415" cmpd="sng">
                <a:noFill/>
                <a:prstDash val="solid"/>
              </a:ln>
              <a:solidFill>
                <a:sysClr val="window" lastClr="FFFFFF"/>
              </a:solidFill>
              <a:effectLst>
                <a:glow rad="139700">
                  <a:schemeClr val="accent2">
                    <a:satMod val="175000"/>
                    <a:alpha val="40000"/>
                  </a:schemeClr>
                </a:glow>
              </a:effectLst>
              <a:uLnTx/>
              <a:uFillTx/>
              <a:latin typeface="微软雅黑" panose="020B0503020204020204" pitchFamily="34" charset="-122"/>
              <a:cs typeface="Times New Roman" pitchFamily="18" charset="0"/>
            </a:endParaRPr>
          </a:p>
        </p:txBody>
      </p:sp>
      <p:sp>
        <p:nvSpPr>
          <p:cNvPr id="23" name="TextBox 22"/>
          <p:cNvSpPr txBox="1"/>
          <p:nvPr/>
        </p:nvSpPr>
        <p:spPr>
          <a:xfrm>
            <a:off x="4914102" y="3030973"/>
            <a:ext cx="1770510" cy="1052596"/>
          </a:xfrm>
          <a:prstGeom prst="rect">
            <a:avLst/>
          </a:prstGeom>
          <a:noFill/>
        </p:spPr>
        <p:txBody>
          <a:bodyPr wrap="square"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这里输入文字这里输入文字这里输入文字这里输入文字这里输入文字这里输入文字这里</a:t>
            </a:r>
            <a:r>
              <a:rPr lang="zh-CN" altLang="en-US" sz="1200" dirty="0" smtClean="0">
                <a:solidFill>
                  <a:schemeClr val="bg1"/>
                </a:solidFill>
                <a:latin typeface="微软雅黑" pitchFamily="34" charset="-122"/>
                <a:ea typeface="微软雅黑" pitchFamily="34" charset="-122"/>
              </a:rPr>
              <a:t>输</a:t>
            </a:r>
            <a:endParaRPr lang="zh-CN" altLang="en-US" sz="12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772345287"/>
      </p:ext>
    </p:extLst>
  </p:cSld>
  <p:clrMapOvr>
    <a:masterClrMapping/>
  </p:clrMapOvr>
  <mc:AlternateContent xmlns:mc="http://schemas.openxmlformats.org/markup-compatibility/2006" xmlns:p14="http://schemas.microsoft.com/office/powerpoint/2010/main">
    <mc:Choice Requires="p14">
      <p:transition spd="slow" p14:dur="1200" advClick="0" advTm="1000">
        <p14:prism dir="u"/>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par>
                                <p:cTn id="8" presetID="42"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50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100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1000"/>
                                        <p:tgtEl>
                                          <p:spTgt spid="18"/>
                                        </p:tgtEl>
                                      </p:cBhvr>
                                    </p:animEffect>
                                    <p:anim calcmode="lin" valueType="num">
                                      <p:cBhvr>
                                        <p:cTn id="21" dur="1000" fill="hold"/>
                                        <p:tgtEl>
                                          <p:spTgt spid="18"/>
                                        </p:tgtEl>
                                        <p:attrNameLst>
                                          <p:attrName>ppt_x</p:attrName>
                                        </p:attrNameLst>
                                      </p:cBhvr>
                                      <p:tavLst>
                                        <p:tav tm="0">
                                          <p:val>
                                            <p:strVal val="#ppt_x"/>
                                          </p:val>
                                        </p:tav>
                                        <p:tav tm="100000">
                                          <p:val>
                                            <p:strVal val="#ppt_x"/>
                                          </p:val>
                                        </p:tav>
                                      </p:tavLst>
                                    </p:anim>
                                    <p:anim calcmode="lin" valueType="num">
                                      <p:cBhvr>
                                        <p:cTn id="22" dur="1000" fill="hold"/>
                                        <p:tgtEl>
                                          <p:spTgt spid="18"/>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150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left)">
                                      <p:cBhvr>
                                        <p:cTn id="39" dur="500"/>
                                        <p:tgtEl>
                                          <p:spTgt spid="11"/>
                                        </p:tgtEl>
                                      </p:cBhvr>
                                    </p:animEffect>
                                  </p:childTnLst>
                                </p:cTn>
                              </p:par>
                            </p:childTnLst>
                          </p:cTn>
                        </p:par>
                      </p:childTnLst>
                    </p:cTn>
                  </p:par>
                  <p:par>
                    <p:cTn id="40" fill="hold">
                      <p:stCondLst>
                        <p:cond delay="indefinite"/>
                      </p:stCondLst>
                      <p:childTnLst>
                        <p:par>
                          <p:cTn id="41" fill="hold">
                            <p:stCondLst>
                              <p:cond delay="0"/>
                            </p:stCondLst>
                            <p:childTnLst>
                              <p:par>
                                <p:cTn id="42" presetID="53" presetClass="entr" presetSubtype="16"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p:cTn id="44" dur="500" fill="hold"/>
                                        <p:tgtEl>
                                          <p:spTgt spid="16"/>
                                        </p:tgtEl>
                                        <p:attrNameLst>
                                          <p:attrName>ppt_w</p:attrName>
                                        </p:attrNameLst>
                                      </p:cBhvr>
                                      <p:tavLst>
                                        <p:tav tm="0">
                                          <p:val>
                                            <p:fltVal val="0"/>
                                          </p:val>
                                        </p:tav>
                                        <p:tav tm="100000">
                                          <p:val>
                                            <p:strVal val="#ppt_w"/>
                                          </p:val>
                                        </p:tav>
                                      </p:tavLst>
                                    </p:anim>
                                    <p:anim calcmode="lin" valueType="num">
                                      <p:cBhvr>
                                        <p:cTn id="45" dur="500" fill="hold"/>
                                        <p:tgtEl>
                                          <p:spTgt spid="16"/>
                                        </p:tgtEl>
                                        <p:attrNameLst>
                                          <p:attrName>ppt_h</p:attrName>
                                        </p:attrNameLst>
                                      </p:cBhvr>
                                      <p:tavLst>
                                        <p:tav tm="0">
                                          <p:val>
                                            <p:fltVal val="0"/>
                                          </p:val>
                                        </p:tav>
                                        <p:tav tm="100000">
                                          <p:val>
                                            <p:strVal val="#ppt_h"/>
                                          </p:val>
                                        </p:tav>
                                      </p:tavLst>
                                    </p:anim>
                                    <p:animEffect transition="in" filter="fade">
                                      <p:cBhvr>
                                        <p:cTn id="46" dur="500"/>
                                        <p:tgtEl>
                                          <p:spTgt spid="16"/>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wipe(left)">
                                      <p:cBhvr>
                                        <p:cTn id="51" dur="500"/>
                                        <p:tgtEl>
                                          <p:spTgt spid="17"/>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grpId="0" nodeType="clickEffect">
                                  <p:stCondLst>
                                    <p:cond delay="0"/>
                                  </p:stCondLst>
                                  <p:childTnLst>
                                    <p:set>
                                      <p:cBhvr>
                                        <p:cTn id="55" dur="1" fill="hold">
                                          <p:stCondLst>
                                            <p:cond delay="0"/>
                                          </p:stCondLst>
                                        </p:cTn>
                                        <p:tgtEl>
                                          <p:spTgt spid="22"/>
                                        </p:tgtEl>
                                        <p:attrNameLst>
                                          <p:attrName>style.visibility</p:attrName>
                                        </p:attrNameLst>
                                      </p:cBhvr>
                                      <p:to>
                                        <p:strVal val="visible"/>
                                      </p:to>
                                    </p:set>
                                    <p:anim calcmode="lin" valueType="num">
                                      <p:cBhvr>
                                        <p:cTn id="56" dur="500" fill="hold"/>
                                        <p:tgtEl>
                                          <p:spTgt spid="22"/>
                                        </p:tgtEl>
                                        <p:attrNameLst>
                                          <p:attrName>ppt_w</p:attrName>
                                        </p:attrNameLst>
                                      </p:cBhvr>
                                      <p:tavLst>
                                        <p:tav tm="0">
                                          <p:val>
                                            <p:fltVal val="0"/>
                                          </p:val>
                                        </p:tav>
                                        <p:tav tm="100000">
                                          <p:val>
                                            <p:strVal val="#ppt_w"/>
                                          </p:val>
                                        </p:tav>
                                      </p:tavLst>
                                    </p:anim>
                                    <p:anim calcmode="lin" valueType="num">
                                      <p:cBhvr>
                                        <p:cTn id="57" dur="500" fill="hold"/>
                                        <p:tgtEl>
                                          <p:spTgt spid="22"/>
                                        </p:tgtEl>
                                        <p:attrNameLst>
                                          <p:attrName>ppt_h</p:attrName>
                                        </p:attrNameLst>
                                      </p:cBhvr>
                                      <p:tavLst>
                                        <p:tav tm="0">
                                          <p:val>
                                            <p:fltVal val="0"/>
                                          </p:val>
                                        </p:tav>
                                        <p:tav tm="100000">
                                          <p:val>
                                            <p:strVal val="#ppt_h"/>
                                          </p:val>
                                        </p:tav>
                                      </p:tavLst>
                                    </p:anim>
                                    <p:animEffect transition="in" filter="fade">
                                      <p:cBhvr>
                                        <p:cTn id="58" dur="500"/>
                                        <p:tgtEl>
                                          <p:spTgt spid="22"/>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wipe(left)">
                                      <p:cBhvr>
                                        <p:cTn id="63" dur="500"/>
                                        <p:tgtEl>
                                          <p:spTgt spid="23"/>
                                        </p:tgtEl>
                                      </p:cBhvr>
                                    </p:animEffect>
                                  </p:childTnLst>
                                </p:cTn>
                              </p:par>
                            </p:childTnLst>
                          </p:cTn>
                        </p:par>
                      </p:childTnLst>
                    </p:cTn>
                  </p:par>
                  <p:par>
                    <p:cTn id="64" fill="hold">
                      <p:stCondLst>
                        <p:cond delay="indefinite"/>
                      </p:stCondLst>
                      <p:childTnLst>
                        <p:par>
                          <p:cTn id="65" fill="hold">
                            <p:stCondLst>
                              <p:cond delay="0"/>
                            </p:stCondLst>
                            <p:childTnLst>
                              <p:par>
                                <p:cTn id="66" presetID="53" presetClass="entr" presetSubtype="16" fill="hold" grpId="0" nodeType="clickEffect">
                                  <p:stCondLst>
                                    <p:cond delay="0"/>
                                  </p:stCondLst>
                                  <p:childTnLst>
                                    <p:set>
                                      <p:cBhvr>
                                        <p:cTn id="67" dur="1" fill="hold">
                                          <p:stCondLst>
                                            <p:cond delay="0"/>
                                          </p:stCondLst>
                                        </p:cTn>
                                        <p:tgtEl>
                                          <p:spTgt spid="10"/>
                                        </p:tgtEl>
                                        <p:attrNameLst>
                                          <p:attrName>style.visibility</p:attrName>
                                        </p:attrNameLst>
                                      </p:cBhvr>
                                      <p:to>
                                        <p:strVal val="visible"/>
                                      </p:to>
                                    </p:set>
                                    <p:anim calcmode="lin" valueType="num">
                                      <p:cBhvr>
                                        <p:cTn id="68" dur="500" fill="hold"/>
                                        <p:tgtEl>
                                          <p:spTgt spid="10"/>
                                        </p:tgtEl>
                                        <p:attrNameLst>
                                          <p:attrName>ppt_w</p:attrName>
                                        </p:attrNameLst>
                                      </p:cBhvr>
                                      <p:tavLst>
                                        <p:tav tm="0">
                                          <p:val>
                                            <p:fltVal val="0"/>
                                          </p:val>
                                        </p:tav>
                                        <p:tav tm="100000">
                                          <p:val>
                                            <p:strVal val="#ppt_w"/>
                                          </p:val>
                                        </p:tav>
                                      </p:tavLst>
                                    </p:anim>
                                    <p:anim calcmode="lin" valueType="num">
                                      <p:cBhvr>
                                        <p:cTn id="69" dur="500" fill="hold"/>
                                        <p:tgtEl>
                                          <p:spTgt spid="10"/>
                                        </p:tgtEl>
                                        <p:attrNameLst>
                                          <p:attrName>ppt_h</p:attrName>
                                        </p:attrNameLst>
                                      </p:cBhvr>
                                      <p:tavLst>
                                        <p:tav tm="0">
                                          <p:val>
                                            <p:fltVal val="0"/>
                                          </p:val>
                                        </p:tav>
                                        <p:tav tm="100000">
                                          <p:val>
                                            <p:strVal val="#ppt_h"/>
                                          </p:val>
                                        </p:tav>
                                      </p:tavLst>
                                    </p:anim>
                                    <p:animEffect transition="in" filter="fade">
                                      <p:cBhvr>
                                        <p:cTn id="70" dur="500"/>
                                        <p:tgtEl>
                                          <p:spTgt spid="10"/>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grpId="0" nodeType="clickEffect">
                                  <p:stCondLst>
                                    <p:cond delay="0"/>
                                  </p:stCondLst>
                                  <p:childTnLst>
                                    <p:set>
                                      <p:cBhvr>
                                        <p:cTn id="74" dur="1" fill="hold">
                                          <p:stCondLst>
                                            <p:cond delay="0"/>
                                          </p:stCondLst>
                                        </p:cTn>
                                        <p:tgtEl>
                                          <p:spTgt spid="12"/>
                                        </p:tgtEl>
                                        <p:attrNameLst>
                                          <p:attrName>style.visibility</p:attrName>
                                        </p:attrNameLst>
                                      </p:cBhvr>
                                      <p:to>
                                        <p:strVal val="visible"/>
                                      </p:to>
                                    </p:set>
                                    <p:animEffect transition="in" filter="wipe(left)">
                                      <p:cBhvr>
                                        <p:cTn id="7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9" grpId="0"/>
      <p:bldP spid="10" grpId="0"/>
      <p:bldP spid="11" grpId="0"/>
      <p:bldP spid="12" grpId="0"/>
      <p:bldP spid="16" grpId="0"/>
      <p:bldP spid="17" grpId="0"/>
      <p:bldP spid="22" grpId="0"/>
      <p:bldP spid="2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611560" y="553244"/>
            <a:ext cx="3057223" cy="523210"/>
          </a:xfrm>
          <a:prstGeom prst="rect">
            <a:avLst/>
          </a:prstGeom>
          <a:noFill/>
        </p:spPr>
        <p:txBody>
          <a:bodyPr wrap="none" lIns="91428" tIns="45715" rIns="91428" bIns="45715" rtlCol="0">
            <a:spAutoFit/>
          </a:bodyPr>
          <a:lstStyle/>
          <a:p>
            <a:r>
              <a:rPr lang="zh-CN" altLang="en-US" sz="2800" b="1" dirty="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rPr>
              <a:t>单击此处添加</a:t>
            </a:r>
            <a:r>
              <a:rPr lang="zh-CN" altLang="en-US" sz="2800" b="1" dirty="0" smtClean="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rPr>
              <a:t>标题</a:t>
            </a:r>
            <a:endParaRPr lang="zh-CN" altLang="en-US" dirty="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endParaRPr>
          </a:p>
        </p:txBody>
      </p:sp>
      <p:sp>
        <p:nvSpPr>
          <p:cNvPr id="3" name="TextBox 2"/>
          <p:cNvSpPr txBox="1"/>
          <p:nvPr/>
        </p:nvSpPr>
        <p:spPr>
          <a:xfrm>
            <a:off x="4624623" y="3248005"/>
            <a:ext cx="2030447" cy="547148"/>
          </a:xfrm>
          <a:prstGeom prst="rect">
            <a:avLst/>
          </a:prstGeom>
          <a:noFill/>
        </p:spPr>
        <p:txBody>
          <a:bodyPr wrap="none" lIns="84655" tIns="42328" rIns="84655" bIns="42328">
            <a:spAutoFit/>
          </a:bodyPr>
          <a:lstStyle/>
          <a:p>
            <a:pPr marL="317457" indent="-317457" fontAlgn="base">
              <a:spcBef>
                <a:spcPct val="0"/>
              </a:spcBef>
              <a:spcAft>
                <a:spcPct val="0"/>
              </a:spcAft>
              <a:buFont typeface="Arial" pitchFamily="34" charset="0"/>
              <a:buChar char="•"/>
              <a:defRPr/>
            </a:pPr>
            <a:r>
              <a:rPr lang="zh-CN" altLang="en-US" sz="1500" dirty="0">
                <a:solidFill>
                  <a:prstClr val="black">
                    <a:lumMod val="75000"/>
                    <a:lumOff val="25000"/>
                  </a:prstClr>
                </a:solidFill>
                <a:latin typeface="微软雅黑" pitchFamily="34" charset="-122"/>
                <a:ea typeface="微软雅黑" pitchFamily="34" charset="-122"/>
              </a:rPr>
              <a:t>点击此处输入文字</a:t>
            </a:r>
            <a:endParaRPr lang="en-US" altLang="zh-CN" sz="1500" dirty="0">
              <a:solidFill>
                <a:prstClr val="black">
                  <a:lumMod val="75000"/>
                  <a:lumOff val="25000"/>
                </a:prstClr>
              </a:solidFill>
              <a:latin typeface="微软雅黑" pitchFamily="34" charset="-122"/>
              <a:ea typeface="微软雅黑" pitchFamily="34" charset="-122"/>
            </a:endParaRPr>
          </a:p>
          <a:p>
            <a:pPr marL="317457" indent="-317457" fontAlgn="base">
              <a:spcBef>
                <a:spcPct val="0"/>
              </a:spcBef>
              <a:spcAft>
                <a:spcPct val="0"/>
              </a:spcAft>
              <a:buFont typeface="Arial" pitchFamily="34" charset="0"/>
              <a:buChar char="•"/>
              <a:defRPr/>
            </a:pPr>
            <a:r>
              <a:rPr lang="zh-CN" altLang="en-US" sz="1500" dirty="0">
                <a:solidFill>
                  <a:prstClr val="black">
                    <a:lumMod val="75000"/>
                    <a:lumOff val="25000"/>
                  </a:prstClr>
                </a:solidFill>
                <a:latin typeface="微软雅黑" pitchFamily="34" charset="-122"/>
                <a:ea typeface="微软雅黑" pitchFamily="34" charset="-122"/>
              </a:rPr>
              <a:t>点击此处输入文字</a:t>
            </a:r>
            <a:endParaRPr lang="en-US" altLang="zh-CN" sz="1500" dirty="0">
              <a:solidFill>
                <a:prstClr val="black">
                  <a:lumMod val="75000"/>
                  <a:lumOff val="25000"/>
                </a:prstClr>
              </a:solidFill>
              <a:latin typeface="微软雅黑" pitchFamily="34" charset="-122"/>
              <a:ea typeface="微软雅黑" pitchFamily="34" charset="-122"/>
            </a:endParaRPr>
          </a:p>
        </p:txBody>
      </p:sp>
      <p:sp>
        <p:nvSpPr>
          <p:cNvPr id="4" name="TextBox 3"/>
          <p:cNvSpPr txBox="1"/>
          <p:nvPr/>
        </p:nvSpPr>
        <p:spPr>
          <a:xfrm>
            <a:off x="2891716" y="3946211"/>
            <a:ext cx="2338223" cy="639481"/>
          </a:xfrm>
          <a:prstGeom prst="rect">
            <a:avLst/>
          </a:prstGeom>
          <a:noFill/>
        </p:spPr>
        <p:txBody>
          <a:bodyPr wrap="none" lIns="84655" tIns="42328" rIns="84655" bIns="42328">
            <a:spAutoFit/>
          </a:bodyPr>
          <a:lstStyle/>
          <a:p>
            <a:pPr marL="317457" indent="-317457" fontAlgn="base">
              <a:spcBef>
                <a:spcPct val="0"/>
              </a:spcBef>
              <a:spcAft>
                <a:spcPct val="0"/>
              </a:spcAft>
              <a:buFont typeface="Arial" pitchFamily="34" charset="0"/>
              <a:buChar char="•"/>
              <a:defRPr/>
            </a:pPr>
            <a:r>
              <a:rPr lang="zh-CN" altLang="en-US" b="1" dirty="0">
                <a:solidFill>
                  <a:schemeClr val="bg2"/>
                </a:solidFill>
                <a:latin typeface="微软雅黑" pitchFamily="34" charset="-122"/>
                <a:ea typeface="微软雅黑" pitchFamily="34" charset="-122"/>
              </a:rPr>
              <a:t>点击此处输入文字</a:t>
            </a:r>
            <a:endParaRPr lang="en-US" altLang="zh-CN" b="1" dirty="0">
              <a:solidFill>
                <a:schemeClr val="bg2"/>
              </a:solidFill>
              <a:latin typeface="微软雅黑" pitchFamily="34" charset="-122"/>
              <a:ea typeface="微软雅黑" pitchFamily="34" charset="-122"/>
            </a:endParaRPr>
          </a:p>
          <a:p>
            <a:pPr marL="317457" indent="-317457" fontAlgn="base">
              <a:spcBef>
                <a:spcPct val="0"/>
              </a:spcBef>
              <a:spcAft>
                <a:spcPct val="0"/>
              </a:spcAft>
              <a:buFont typeface="Arial" pitchFamily="34" charset="0"/>
              <a:buChar char="•"/>
              <a:defRPr/>
            </a:pPr>
            <a:r>
              <a:rPr lang="zh-CN" altLang="en-US" b="1" dirty="0">
                <a:solidFill>
                  <a:schemeClr val="bg2"/>
                </a:solidFill>
                <a:latin typeface="微软雅黑" pitchFamily="34" charset="-122"/>
                <a:ea typeface="微软雅黑" pitchFamily="34" charset="-122"/>
              </a:rPr>
              <a:t>点击此处输入文字</a:t>
            </a:r>
            <a:endParaRPr lang="en-US" altLang="zh-CN" b="1" dirty="0">
              <a:solidFill>
                <a:schemeClr val="bg2"/>
              </a:solidFill>
              <a:latin typeface="微软雅黑" pitchFamily="34" charset="-122"/>
              <a:ea typeface="微软雅黑" pitchFamily="34" charset="-122"/>
            </a:endParaRPr>
          </a:p>
        </p:txBody>
      </p:sp>
      <p:sp>
        <p:nvSpPr>
          <p:cNvPr id="5" name="TextBox 4"/>
          <p:cNvSpPr txBox="1"/>
          <p:nvPr/>
        </p:nvSpPr>
        <p:spPr>
          <a:xfrm>
            <a:off x="6279631" y="2358712"/>
            <a:ext cx="1821097" cy="485069"/>
          </a:xfrm>
          <a:prstGeom prst="rect">
            <a:avLst/>
          </a:prstGeom>
          <a:noFill/>
        </p:spPr>
        <p:txBody>
          <a:bodyPr wrap="none" lIns="84655" tIns="42328" rIns="84655" bIns="42328">
            <a:spAutoFit/>
          </a:bodyPr>
          <a:lstStyle/>
          <a:p>
            <a:pPr marL="317457" indent="-317457" fontAlgn="base">
              <a:spcBef>
                <a:spcPct val="0"/>
              </a:spcBef>
              <a:spcAft>
                <a:spcPct val="0"/>
              </a:spcAft>
              <a:buFont typeface="Arial" pitchFamily="34" charset="0"/>
              <a:buChar char="•"/>
              <a:defRPr/>
            </a:pPr>
            <a:r>
              <a:rPr lang="zh-CN" altLang="en-US" sz="1300" dirty="0">
                <a:solidFill>
                  <a:prstClr val="black">
                    <a:lumMod val="75000"/>
                    <a:lumOff val="25000"/>
                  </a:prstClr>
                </a:solidFill>
                <a:latin typeface="微软雅黑" pitchFamily="34" charset="-122"/>
                <a:ea typeface="微软雅黑" pitchFamily="34" charset="-122"/>
              </a:rPr>
              <a:t>点击此处输入文字</a:t>
            </a:r>
            <a:endParaRPr lang="en-US" altLang="zh-CN" sz="1300" dirty="0">
              <a:solidFill>
                <a:prstClr val="black">
                  <a:lumMod val="75000"/>
                  <a:lumOff val="25000"/>
                </a:prstClr>
              </a:solidFill>
              <a:latin typeface="微软雅黑" pitchFamily="34" charset="-122"/>
              <a:ea typeface="微软雅黑" pitchFamily="34" charset="-122"/>
            </a:endParaRPr>
          </a:p>
          <a:p>
            <a:pPr marL="317457" indent="-317457" fontAlgn="base">
              <a:spcBef>
                <a:spcPct val="0"/>
              </a:spcBef>
              <a:spcAft>
                <a:spcPct val="0"/>
              </a:spcAft>
              <a:buFont typeface="Arial" pitchFamily="34" charset="0"/>
              <a:buChar char="•"/>
              <a:defRPr/>
            </a:pPr>
            <a:r>
              <a:rPr lang="zh-CN" altLang="en-US" sz="1300" dirty="0">
                <a:solidFill>
                  <a:prstClr val="black">
                    <a:lumMod val="75000"/>
                    <a:lumOff val="25000"/>
                  </a:prstClr>
                </a:solidFill>
                <a:latin typeface="微软雅黑" pitchFamily="34" charset="-122"/>
                <a:ea typeface="微软雅黑" pitchFamily="34" charset="-122"/>
              </a:rPr>
              <a:t>点击此处输入文字</a:t>
            </a:r>
            <a:endParaRPr lang="en-US" altLang="zh-CN" sz="1300" dirty="0">
              <a:solidFill>
                <a:prstClr val="black">
                  <a:lumMod val="75000"/>
                  <a:lumOff val="25000"/>
                </a:prstClr>
              </a:solidFill>
              <a:latin typeface="微软雅黑" pitchFamily="34" charset="-122"/>
              <a:ea typeface="微软雅黑" pitchFamily="34" charset="-122"/>
            </a:endParaRPr>
          </a:p>
        </p:txBody>
      </p:sp>
      <p:grpSp>
        <p:nvGrpSpPr>
          <p:cNvPr id="6" name="组合 5"/>
          <p:cNvGrpSpPr/>
          <p:nvPr/>
        </p:nvGrpSpPr>
        <p:grpSpPr>
          <a:xfrm>
            <a:off x="1399857" y="2055910"/>
            <a:ext cx="1800519" cy="2482668"/>
            <a:chOff x="681032" y="1902140"/>
            <a:chExt cx="1944688" cy="2681281"/>
          </a:xfrm>
        </p:grpSpPr>
        <p:sp>
          <p:nvSpPr>
            <p:cNvPr id="7" name="椭圆​​ 2"/>
            <p:cNvSpPr/>
            <p:nvPr/>
          </p:nvSpPr>
          <p:spPr>
            <a:xfrm>
              <a:off x="681032" y="1902140"/>
              <a:ext cx="1944688" cy="2447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chemeClr val="bg2"/>
            </a:solidFill>
            <a:ln>
              <a:noFill/>
            </a:ln>
          </p:spPr>
          <p:txBody>
            <a:bodyPr wrap="none" anchor="ctr"/>
            <a:lstStyle/>
            <a:p>
              <a:pPr fontAlgn="base">
                <a:spcBef>
                  <a:spcPct val="0"/>
                </a:spcBef>
                <a:spcAft>
                  <a:spcPct val="0"/>
                </a:spcAft>
              </a:pPr>
              <a:endParaRPr lang="zh-CN" altLang="en-US" kern="0" dirty="0">
                <a:solidFill>
                  <a:srgbClr val="000000"/>
                </a:solidFill>
                <a:latin typeface="Arial" pitchFamily="34" charset="0"/>
                <a:ea typeface="华文细黑" pitchFamily="2" charset="-122"/>
              </a:endParaRPr>
            </a:p>
          </p:txBody>
        </p:sp>
        <p:sp>
          <p:nvSpPr>
            <p:cNvPr id="8" name="椭圆​​ 6"/>
            <p:cNvSpPr/>
            <p:nvPr/>
          </p:nvSpPr>
          <p:spPr>
            <a:xfrm>
              <a:off x="897230" y="4432300"/>
              <a:ext cx="1512168" cy="151121"/>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algn="ctr" defTabSz="846552">
                <a:defRPr/>
              </a:pPr>
              <a:endParaRPr lang="zh-CN" altLang="en-US" sz="1700" kern="0">
                <a:solidFill>
                  <a:prstClr val="white"/>
                </a:solidFill>
              </a:endParaRPr>
            </a:p>
          </p:txBody>
        </p:sp>
        <p:sp>
          <p:nvSpPr>
            <p:cNvPr id="9" name="矩形​​ 16"/>
            <p:cNvSpPr>
              <a:spLocks noChangeArrowheads="1"/>
            </p:cNvSpPr>
            <p:nvPr/>
          </p:nvSpPr>
          <p:spPr bwMode="auto">
            <a:xfrm>
              <a:off x="1087761" y="2412848"/>
              <a:ext cx="110799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846552" fontAlgn="base">
                <a:spcBef>
                  <a:spcPct val="0"/>
                </a:spcBef>
                <a:spcAft>
                  <a:spcPct val="0"/>
                </a:spcAft>
                <a:defRPr/>
              </a:pPr>
              <a:r>
                <a:rPr lang="zh-CN" altLang="en-US" sz="2200" b="1" kern="0" dirty="0">
                  <a:solidFill>
                    <a:schemeClr val="bg1"/>
                  </a:solidFill>
                  <a:latin typeface="微软雅黑" pitchFamily="34" charset="-122"/>
                  <a:ea typeface="微软雅黑" pitchFamily="34" charset="-122"/>
                  <a:cs typeface="Arial Unicode MS" pitchFamily="34" charset="-122"/>
                </a:rPr>
                <a:t>点击录</a:t>
              </a:r>
              <a:endParaRPr lang="en-US" altLang="zh-CN" sz="2200" b="1" kern="0" dirty="0">
                <a:solidFill>
                  <a:schemeClr val="bg1"/>
                </a:solidFill>
                <a:latin typeface="微软雅黑" pitchFamily="34" charset="-122"/>
                <a:ea typeface="微软雅黑" pitchFamily="34" charset="-122"/>
                <a:cs typeface="Arial Unicode MS" pitchFamily="34" charset="-122"/>
              </a:endParaRPr>
            </a:p>
            <a:p>
              <a:pPr algn="ctr" defTabSz="846552" fontAlgn="base">
                <a:spcBef>
                  <a:spcPct val="0"/>
                </a:spcBef>
                <a:spcAft>
                  <a:spcPct val="0"/>
                </a:spcAft>
                <a:defRPr/>
              </a:pPr>
              <a:r>
                <a:rPr lang="zh-CN" altLang="en-US" sz="2200" b="1" kern="0" dirty="0">
                  <a:solidFill>
                    <a:schemeClr val="bg1"/>
                  </a:solidFill>
                  <a:latin typeface="微软雅黑" pitchFamily="34" charset="-122"/>
                  <a:ea typeface="微软雅黑" pitchFamily="34" charset="-122"/>
                  <a:cs typeface="Arial Unicode MS" pitchFamily="34" charset="-122"/>
                </a:rPr>
                <a:t>入内容</a:t>
              </a:r>
            </a:p>
          </p:txBody>
        </p:sp>
      </p:grpSp>
      <p:grpSp>
        <p:nvGrpSpPr>
          <p:cNvPr id="10" name="组合 9"/>
          <p:cNvGrpSpPr/>
          <p:nvPr/>
        </p:nvGrpSpPr>
        <p:grpSpPr>
          <a:xfrm>
            <a:off x="3682475" y="1710482"/>
            <a:ext cx="1333118" cy="1802093"/>
            <a:chOff x="3146420" y="1529078"/>
            <a:chExt cx="1439862" cy="1946260"/>
          </a:xfrm>
        </p:grpSpPr>
        <p:sp>
          <p:nvSpPr>
            <p:cNvPr id="11" name="椭圆​​ 2"/>
            <p:cNvSpPr/>
            <p:nvPr/>
          </p:nvSpPr>
          <p:spPr>
            <a:xfrm>
              <a:off x="3146420" y="1529078"/>
              <a:ext cx="1439862" cy="1812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chemeClr val="accent1"/>
            </a:solidFill>
            <a:ln>
              <a:noFill/>
            </a:ln>
          </p:spPr>
          <p:txBody>
            <a:bodyPr wrap="none" anchor="ctr"/>
            <a:lstStyle/>
            <a:p>
              <a:pPr fontAlgn="base">
                <a:spcBef>
                  <a:spcPct val="0"/>
                </a:spcBef>
                <a:spcAft>
                  <a:spcPct val="0"/>
                </a:spcAft>
              </a:pPr>
              <a:endParaRPr lang="zh-CN" altLang="en-US" kern="0">
                <a:solidFill>
                  <a:srgbClr val="000000"/>
                </a:solidFill>
                <a:latin typeface="Arial" pitchFamily="34" charset="0"/>
                <a:ea typeface="华文细黑" pitchFamily="2" charset="-122"/>
              </a:endParaRPr>
            </a:p>
          </p:txBody>
        </p:sp>
        <p:sp>
          <p:nvSpPr>
            <p:cNvPr id="12" name="椭圆​​ 9"/>
            <p:cNvSpPr/>
            <p:nvPr/>
          </p:nvSpPr>
          <p:spPr>
            <a:xfrm>
              <a:off x="3273494" y="3380494"/>
              <a:ext cx="1116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algn="ctr" defTabSz="846552">
                <a:defRPr/>
              </a:pPr>
              <a:endParaRPr lang="zh-CN" altLang="en-US" sz="1700" kern="0">
                <a:solidFill>
                  <a:prstClr val="white"/>
                </a:solidFill>
              </a:endParaRPr>
            </a:p>
          </p:txBody>
        </p:sp>
        <p:sp>
          <p:nvSpPr>
            <p:cNvPr id="13" name="矩形​​ 17"/>
            <p:cNvSpPr>
              <a:spLocks noChangeArrowheads="1"/>
            </p:cNvSpPr>
            <p:nvPr/>
          </p:nvSpPr>
          <p:spPr bwMode="auto">
            <a:xfrm>
              <a:off x="3342889" y="1855757"/>
              <a:ext cx="988952" cy="731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1900" b="1" kern="0" dirty="0">
                  <a:solidFill>
                    <a:schemeClr val="bg1"/>
                  </a:solidFill>
                  <a:latin typeface="微软雅黑" pitchFamily="34" charset="-122"/>
                  <a:ea typeface="微软雅黑" pitchFamily="34" charset="-122"/>
                  <a:cs typeface="Arial Unicode MS" pitchFamily="34" charset="-122"/>
                </a:rPr>
                <a:t>点击录</a:t>
              </a:r>
              <a:endParaRPr lang="en-US" altLang="zh-CN" sz="1900" b="1" kern="0" dirty="0">
                <a:solidFill>
                  <a:schemeClr val="bg1"/>
                </a:solidFill>
                <a:latin typeface="微软雅黑" pitchFamily="34" charset="-122"/>
                <a:ea typeface="微软雅黑" pitchFamily="34" charset="-122"/>
                <a:cs typeface="Arial Unicode MS" pitchFamily="34" charset="-122"/>
              </a:endParaRPr>
            </a:p>
            <a:p>
              <a:pPr algn="ctr" fontAlgn="base">
                <a:spcBef>
                  <a:spcPct val="0"/>
                </a:spcBef>
                <a:spcAft>
                  <a:spcPct val="0"/>
                </a:spcAft>
              </a:pPr>
              <a:r>
                <a:rPr lang="zh-CN" altLang="en-US" sz="1900" b="1" kern="0" dirty="0">
                  <a:solidFill>
                    <a:schemeClr val="bg1"/>
                  </a:solidFill>
                  <a:latin typeface="微软雅黑" pitchFamily="34" charset="-122"/>
                  <a:ea typeface="微软雅黑" pitchFamily="34" charset="-122"/>
                  <a:cs typeface="Arial Unicode MS" pitchFamily="34" charset="-122"/>
                </a:rPr>
                <a:t>入内容</a:t>
              </a:r>
            </a:p>
          </p:txBody>
        </p:sp>
      </p:grpSp>
      <p:grpSp>
        <p:nvGrpSpPr>
          <p:cNvPr id="14" name="组合 13"/>
          <p:cNvGrpSpPr/>
          <p:nvPr/>
        </p:nvGrpSpPr>
        <p:grpSpPr>
          <a:xfrm>
            <a:off x="5466826" y="1454719"/>
            <a:ext cx="937740" cy="1257107"/>
            <a:chOff x="5073645" y="1252853"/>
            <a:chExt cx="1012825" cy="1357676"/>
          </a:xfrm>
        </p:grpSpPr>
        <p:sp>
          <p:nvSpPr>
            <p:cNvPr id="15" name="椭圆​​ 2"/>
            <p:cNvSpPr/>
            <p:nvPr/>
          </p:nvSpPr>
          <p:spPr>
            <a:xfrm>
              <a:off x="5073645" y="1252853"/>
              <a:ext cx="1012825" cy="1274762"/>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chemeClr val="accent2"/>
            </a:solidFill>
            <a:ln>
              <a:noFill/>
            </a:ln>
          </p:spPr>
          <p:txBody>
            <a:bodyPr wrap="none" anchor="ctr"/>
            <a:lstStyle/>
            <a:p>
              <a:pPr fontAlgn="base">
                <a:spcBef>
                  <a:spcPct val="0"/>
                </a:spcBef>
                <a:spcAft>
                  <a:spcPct val="0"/>
                </a:spcAft>
              </a:pPr>
              <a:endParaRPr lang="zh-CN" altLang="en-US" kern="0">
                <a:solidFill>
                  <a:srgbClr val="000000"/>
                </a:solidFill>
                <a:latin typeface="Arial" pitchFamily="34" charset="0"/>
                <a:ea typeface="华文细黑" pitchFamily="2" charset="-122"/>
              </a:endParaRPr>
            </a:p>
          </p:txBody>
        </p:sp>
        <p:sp>
          <p:nvSpPr>
            <p:cNvPr id="16" name="椭圆​​ 10"/>
            <p:cNvSpPr/>
            <p:nvPr/>
          </p:nvSpPr>
          <p:spPr>
            <a:xfrm>
              <a:off x="5217790" y="2515685"/>
              <a:ext cx="720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algn="ctr" defTabSz="846552">
                <a:defRPr/>
              </a:pPr>
              <a:endParaRPr lang="zh-CN" altLang="en-US" sz="1700" kern="0">
                <a:solidFill>
                  <a:prstClr val="white"/>
                </a:solidFill>
              </a:endParaRPr>
            </a:p>
          </p:txBody>
        </p:sp>
        <p:sp>
          <p:nvSpPr>
            <p:cNvPr id="17" name="矩形​​ 18"/>
            <p:cNvSpPr>
              <a:spLocks noChangeArrowheads="1"/>
            </p:cNvSpPr>
            <p:nvPr/>
          </p:nvSpPr>
          <p:spPr bwMode="auto">
            <a:xfrm>
              <a:off x="5167893" y="1463485"/>
              <a:ext cx="822740" cy="598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1500" b="1" kern="0" dirty="0">
                  <a:solidFill>
                    <a:schemeClr val="bg1"/>
                  </a:solidFill>
                  <a:latin typeface="微软雅黑" pitchFamily="34" charset="-122"/>
                  <a:ea typeface="微软雅黑" pitchFamily="34" charset="-122"/>
                  <a:cs typeface="Arial Unicode MS" pitchFamily="34" charset="-122"/>
                </a:rPr>
                <a:t>点击录</a:t>
              </a:r>
              <a:endParaRPr lang="en-US" altLang="zh-CN" sz="1500" b="1" kern="0" dirty="0">
                <a:solidFill>
                  <a:schemeClr val="bg1"/>
                </a:solidFill>
                <a:latin typeface="微软雅黑" pitchFamily="34" charset="-122"/>
                <a:ea typeface="微软雅黑" pitchFamily="34" charset="-122"/>
                <a:cs typeface="Arial Unicode MS" pitchFamily="34" charset="-122"/>
              </a:endParaRPr>
            </a:p>
            <a:p>
              <a:pPr algn="ctr" fontAlgn="base">
                <a:spcBef>
                  <a:spcPct val="0"/>
                </a:spcBef>
                <a:spcAft>
                  <a:spcPct val="0"/>
                </a:spcAft>
              </a:pPr>
              <a:r>
                <a:rPr lang="zh-CN" altLang="en-US" sz="1500" b="1" kern="0" dirty="0">
                  <a:solidFill>
                    <a:schemeClr val="bg1"/>
                  </a:solidFill>
                  <a:latin typeface="微软雅黑" pitchFamily="34" charset="-122"/>
                  <a:ea typeface="微软雅黑" pitchFamily="34" charset="-122"/>
                  <a:cs typeface="Arial Unicode MS" pitchFamily="34" charset="-122"/>
                </a:rPr>
                <a:t>入内容</a:t>
              </a:r>
            </a:p>
          </p:txBody>
        </p:sp>
      </p:grpSp>
    </p:spTree>
    <p:extLst>
      <p:ext uri="{BB962C8B-B14F-4D97-AF65-F5344CB8AC3E}">
        <p14:creationId xmlns:p14="http://schemas.microsoft.com/office/powerpoint/2010/main" val="2911777483"/>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6"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362">
                                          <p:stCondLst>
                                            <p:cond delay="0"/>
                                          </p:stCondLst>
                                        </p:cTn>
                                        <p:tgtEl>
                                          <p:spTgt spid="6"/>
                                        </p:tgtEl>
                                      </p:cBhvr>
                                    </p:animEffect>
                                    <p:anim calcmode="lin" valueType="num">
                                      <p:cBhvr>
                                        <p:cTn id="12" dur="1139"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3" dur="415"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4" dur="415" tmFilter="0, 0; 0.125,0.2665; 0.25,0.4; 0.375,0.465; 0.5,0.5;  0.625,0.535; 0.75,0.6; 0.875,0.7335; 1,1">
                                          <p:stCondLst>
                                            <p:cond delay="415"/>
                                          </p:stCondLst>
                                        </p:cTn>
                                        <p:tgtEl>
                                          <p:spTgt spid="6"/>
                                        </p:tgtEl>
                                        <p:attrNameLst>
                                          <p:attrName>ppt_y</p:attrName>
                                        </p:attrNameLst>
                                      </p:cBhvr>
                                      <p:tavLst>
                                        <p:tav tm="0" fmla="#ppt_y-sin(pi*$)/9">
                                          <p:val>
                                            <p:fltVal val="0"/>
                                          </p:val>
                                        </p:tav>
                                        <p:tav tm="100000">
                                          <p:val>
                                            <p:fltVal val="1"/>
                                          </p:val>
                                        </p:tav>
                                      </p:tavLst>
                                    </p:anim>
                                    <p:anim calcmode="lin" valueType="num">
                                      <p:cBhvr>
                                        <p:cTn id="15" dur="207" tmFilter="0, 0; 0.125,0.2665; 0.25,0.4; 0.375,0.465; 0.5,0.5;  0.625,0.535; 0.75,0.6; 0.875,0.7335; 1,1">
                                          <p:stCondLst>
                                            <p:cond delay="828"/>
                                          </p:stCondLst>
                                        </p:cTn>
                                        <p:tgtEl>
                                          <p:spTgt spid="6"/>
                                        </p:tgtEl>
                                        <p:attrNameLst>
                                          <p:attrName>ppt_y</p:attrName>
                                        </p:attrNameLst>
                                      </p:cBhvr>
                                      <p:tavLst>
                                        <p:tav tm="0" fmla="#ppt_y-sin(pi*$)/27">
                                          <p:val>
                                            <p:fltVal val="0"/>
                                          </p:val>
                                        </p:tav>
                                        <p:tav tm="100000">
                                          <p:val>
                                            <p:fltVal val="1"/>
                                          </p:val>
                                        </p:tav>
                                      </p:tavLst>
                                    </p:anim>
                                    <p:anim calcmode="lin" valueType="num">
                                      <p:cBhvr>
                                        <p:cTn id="16" dur="103" tmFilter="0, 0; 0.125,0.2665; 0.25,0.4; 0.375,0.465; 0.5,0.5;  0.625,0.535; 0.75,0.6; 0.875,0.7335; 1,1">
                                          <p:stCondLst>
                                            <p:cond delay="1035"/>
                                          </p:stCondLst>
                                        </p:cTn>
                                        <p:tgtEl>
                                          <p:spTgt spid="6"/>
                                        </p:tgtEl>
                                        <p:attrNameLst>
                                          <p:attrName>ppt_y</p:attrName>
                                        </p:attrNameLst>
                                      </p:cBhvr>
                                      <p:tavLst>
                                        <p:tav tm="0" fmla="#ppt_y-sin(pi*$)/81">
                                          <p:val>
                                            <p:fltVal val="0"/>
                                          </p:val>
                                        </p:tav>
                                        <p:tav tm="100000">
                                          <p:val>
                                            <p:fltVal val="1"/>
                                          </p:val>
                                        </p:tav>
                                      </p:tavLst>
                                    </p:anim>
                                    <p:animScale>
                                      <p:cBhvr>
                                        <p:cTn id="17" dur="16">
                                          <p:stCondLst>
                                            <p:cond delay="406"/>
                                          </p:stCondLst>
                                        </p:cTn>
                                        <p:tgtEl>
                                          <p:spTgt spid="6"/>
                                        </p:tgtEl>
                                      </p:cBhvr>
                                      <p:to x="100000" y="60000"/>
                                    </p:animScale>
                                    <p:animScale>
                                      <p:cBhvr>
                                        <p:cTn id="18" dur="104" decel="50000">
                                          <p:stCondLst>
                                            <p:cond delay="423"/>
                                          </p:stCondLst>
                                        </p:cTn>
                                        <p:tgtEl>
                                          <p:spTgt spid="6"/>
                                        </p:tgtEl>
                                      </p:cBhvr>
                                      <p:to x="100000" y="100000"/>
                                    </p:animScale>
                                    <p:animScale>
                                      <p:cBhvr>
                                        <p:cTn id="19" dur="16">
                                          <p:stCondLst>
                                            <p:cond delay="820"/>
                                          </p:stCondLst>
                                        </p:cTn>
                                        <p:tgtEl>
                                          <p:spTgt spid="6"/>
                                        </p:tgtEl>
                                      </p:cBhvr>
                                      <p:to x="100000" y="80000"/>
                                    </p:animScale>
                                    <p:animScale>
                                      <p:cBhvr>
                                        <p:cTn id="20" dur="104" decel="50000">
                                          <p:stCondLst>
                                            <p:cond delay="836"/>
                                          </p:stCondLst>
                                        </p:cTn>
                                        <p:tgtEl>
                                          <p:spTgt spid="6"/>
                                        </p:tgtEl>
                                      </p:cBhvr>
                                      <p:to x="100000" y="100000"/>
                                    </p:animScale>
                                    <p:animScale>
                                      <p:cBhvr>
                                        <p:cTn id="21" dur="16">
                                          <p:stCondLst>
                                            <p:cond delay="1026"/>
                                          </p:stCondLst>
                                        </p:cTn>
                                        <p:tgtEl>
                                          <p:spTgt spid="6"/>
                                        </p:tgtEl>
                                      </p:cBhvr>
                                      <p:to x="100000" y="90000"/>
                                    </p:animScale>
                                    <p:animScale>
                                      <p:cBhvr>
                                        <p:cTn id="22" dur="104" decel="50000">
                                          <p:stCondLst>
                                            <p:cond delay="1042"/>
                                          </p:stCondLst>
                                        </p:cTn>
                                        <p:tgtEl>
                                          <p:spTgt spid="6"/>
                                        </p:tgtEl>
                                      </p:cBhvr>
                                      <p:to x="100000" y="100000"/>
                                    </p:animScale>
                                    <p:animScale>
                                      <p:cBhvr>
                                        <p:cTn id="23" dur="16">
                                          <p:stCondLst>
                                            <p:cond delay="1130"/>
                                          </p:stCondLst>
                                        </p:cTn>
                                        <p:tgtEl>
                                          <p:spTgt spid="6"/>
                                        </p:tgtEl>
                                      </p:cBhvr>
                                      <p:to x="100000" y="95000"/>
                                    </p:animScale>
                                    <p:animScale>
                                      <p:cBhvr>
                                        <p:cTn id="24" dur="104" decel="50000">
                                          <p:stCondLst>
                                            <p:cond delay="1146"/>
                                          </p:stCondLst>
                                        </p:cTn>
                                        <p:tgtEl>
                                          <p:spTgt spid="6"/>
                                        </p:tgtEl>
                                      </p:cBhvr>
                                      <p:to x="100000" y="100000"/>
                                    </p:animScale>
                                  </p:childTnLst>
                                </p:cTn>
                              </p:par>
                              <p:par>
                                <p:cTn id="25" presetID="26" presetClass="entr" presetSubtype="0" fill="hold" nodeType="withEffect">
                                  <p:stCondLst>
                                    <p:cond delay="25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362">
                                          <p:stCondLst>
                                            <p:cond delay="0"/>
                                          </p:stCondLst>
                                        </p:cTn>
                                        <p:tgtEl>
                                          <p:spTgt spid="10"/>
                                        </p:tgtEl>
                                      </p:cBhvr>
                                    </p:animEffect>
                                    <p:anim calcmode="lin" valueType="num">
                                      <p:cBhvr>
                                        <p:cTn id="28" dur="1139"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29" dur="415"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30" dur="415" tmFilter="0, 0; 0.125,0.2665; 0.25,0.4; 0.375,0.465; 0.5,0.5;  0.625,0.535; 0.75,0.6; 0.875,0.7335; 1,1">
                                          <p:stCondLst>
                                            <p:cond delay="415"/>
                                          </p:stCondLst>
                                        </p:cTn>
                                        <p:tgtEl>
                                          <p:spTgt spid="10"/>
                                        </p:tgtEl>
                                        <p:attrNameLst>
                                          <p:attrName>ppt_y</p:attrName>
                                        </p:attrNameLst>
                                      </p:cBhvr>
                                      <p:tavLst>
                                        <p:tav tm="0" fmla="#ppt_y-sin(pi*$)/9">
                                          <p:val>
                                            <p:fltVal val="0"/>
                                          </p:val>
                                        </p:tav>
                                        <p:tav tm="100000">
                                          <p:val>
                                            <p:fltVal val="1"/>
                                          </p:val>
                                        </p:tav>
                                      </p:tavLst>
                                    </p:anim>
                                    <p:anim calcmode="lin" valueType="num">
                                      <p:cBhvr>
                                        <p:cTn id="31" dur="207" tmFilter="0, 0; 0.125,0.2665; 0.25,0.4; 0.375,0.465; 0.5,0.5;  0.625,0.535; 0.75,0.6; 0.875,0.7335; 1,1">
                                          <p:stCondLst>
                                            <p:cond delay="828"/>
                                          </p:stCondLst>
                                        </p:cTn>
                                        <p:tgtEl>
                                          <p:spTgt spid="10"/>
                                        </p:tgtEl>
                                        <p:attrNameLst>
                                          <p:attrName>ppt_y</p:attrName>
                                        </p:attrNameLst>
                                      </p:cBhvr>
                                      <p:tavLst>
                                        <p:tav tm="0" fmla="#ppt_y-sin(pi*$)/27">
                                          <p:val>
                                            <p:fltVal val="0"/>
                                          </p:val>
                                        </p:tav>
                                        <p:tav tm="100000">
                                          <p:val>
                                            <p:fltVal val="1"/>
                                          </p:val>
                                        </p:tav>
                                      </p:tavLst>
                                    </p:anim>
                                    <p:anim calcmode="lin" valueType="num">
                                      <p:cBhvr>
                                        <p:cTn id="32" dur="103" tmFilter="0, 0; 0.125,0.2665; 0.25,0.4; 0.375,0.465; 0.5,0.5;  0.625,0.535; 0.75,0.6; 0.875,0.7335; 1,1">
                                          <p:stCondLst>
                                            <p:cond delay="1035"/>
                                          </p:stCondLst>
                                        </p:cTn>
                                        <p:tgtEl>
                                          <p:spTgt spid="10"/>
                                        </p:tgtEl>
                                        <p:attrNameLst>
                                          <p:attrName>ppt_y</p:attrName>
                                        </p:attrNameLst>
                                      </p:cBhvr>
                                      <p:tavLst>
                                        <p:tav tm="0" fmla="#ppt_y-sin(pi*$)/81">
                                          <p:val>
                                            <p:fltVal val="0"/>
                                          </p:val>
                                        </p:tav>
                                        <p:tav tm="100000">
                                          <p:val>
                                            <p:fltVal val="1"/>
                                          </p:val>
                                        </p:tav>
                                      </p:tavLst>
                                    </p:anim>
                                    <p:animScale>
                                      <p:cBhvr>
                                        <p:cTn id="33" dur="16">
                                          <p:stCondLst>
                                            <p:cond delay="406"/>
                                          </p:stCondLst>
                                        </p:cTn>
                                        <p:tgtEl>
                                          <p:spTgt spid="10"/>
                                        </p:tgtEl>
                                      </p:cBhvr>
                                      <p:to x="100000" y="60000"/>
                                    </p:animScale>
                                    <p:animScale>
                                      <p:cBhvr>
                                        <p:cTn id="34" dur="104" decel="50000">
                                          <p:stCondLst>
                                            <p:cond delay="423"/>
                                          </p:stCondLst>
                                        </p:cTn>
                                        <p:tgtEl>
                                          <p:spTgt spid="10"/>
                                        </p:tgtEl>
                                      </p:cBhvr>
                                      <p:to x="100000" y="100000"/>
                                    </p:animScale>
                                    <p:animScale>
                                      <p:cBhvr>
                                        <p:cTn id="35" dur="16">
                                          <p:stCondLst>
                                            <p:cond delay="820"/>
                                          </p:stCondLst>
                                        </p:cTn>
                                        <p:tgtEl>
                                          <p:spTgt spid="10"/>
                                        </p:tgtEl>
                                      </p:cBhvr>
                                      <p:to x="100000" y="80000"/>
                                    </p:animScale>
                                    <p:animScale>
                                      <p:cBhvr>
                                        <p:cTn id="36" dur="104" decel="50000">
                                          <p:stCondLst>
                                            <p:cond delay="836"/>
                                          </p:stCondLst>
                                        </p:cTn>
                                        <p:tgtEl>
                                          <p:spTgt spid="10"/>
                                        </p:tgtEl>
                                      </p:cBhvr>
                                      <p:to x="100000" y="100000"/>
                                    </p:animScale>
                                    <p:animScale>
                                      <p:cBhvr>
                                        <p:cTn id="37" dur="16">
                                          <p:stCondLst>
                                            <p:cond delay="1026"/>
                                          </p:stCondLst>
                                        </p:cTn>
                                        <p:tgtEl>
                                          <p:spTgt spid="10"/>
                                        </p:tgtEl>
                                      </p:cBhvr>
                                      <p:to x="100000" y="90000"/>
                                    </p:animScale>
                                    <p:animScale>
                                      <p:cBhvr>
                                        <p:cTn id="38" dur="104" decel="50000">
                                          <p:stCondLst>
                                            <p:cond delay="1042"/>
                                          </p:stCondLst>
                                        </p:cTn>
                                        <p:tgtEl>
                                          <p:spTgt spid="10"/>
                                        </p:tgtEl>
                                      </p:cBhvr>
                                      <p:to x="100000" y="100000"/>
                                    </p:animScale>
                                    <p:animScale>
                                      <p:cBhvr>
                                        <p:cTn id="39" dur="16">
                                          <p:stCondLst>
                                            <p:cond delay="1130"/>
                                          </p:stCondLst>
                                        </p:cTn>
                                        <p:tgtEl>
                                          <p:spTgt spid="10"/>
                                        </p:tgtEl>
                                      </p:cBhvr>
                                      <p:to x="100000" y="95000"/>
                                    </p:animScale>
                                    <p:animScale>
                                      <p:cBhvr>
                                        <p:cTn id="40" dur="104" decel="50000">
                                          <p:stCondLst>
                                            <p:cond delay="1146"/>
                                          </p:stCondLst>
                                        </p:cTn>
                                        <p:tgtEl>
                                          <p:spTgt spid="10"/>
                                        </p:tgtEl>
                                      </p:cBhvr>
                                      <p:to x="100000" y="100000"/>
                                    </p:animScale>
                                  </p:childTnLst>
                                </p:cTn>
                              </p:par>
                              <p:par>
                                <p:cTn id="41" presetID="26" presetClass="entr" presetSubtype="0" fill="hold" nodeType="withEffect">
                                  <p:stCondLst>
                                    <p:cond delay="500"/>
                                  </p:stCondLst>
                                  <p:childTnLst>
                                    <p:set>
                                      <p:cBhvr>
                                        <p:cTn id="42" dur="1" fill="hold">
                                          <p:stCondLst>
                                            <p:cond delay="0"/>
                                          </p:stCondLst>
                                        </p:cTn>
                                        <p:tgtEl>
                                          <p:spTgt spid="14"/>
                                        </p:tgtEl>
                                        <p:attrNameLst>
                                          <p:attrName>style.visibility</p:attrName>
                                        </p:attrNameLst>
                                      </p:cBhvr>
                                      <p:to>
                                        <p:strVal val="visible"/>
                                      </p:to>
                                    </p:set>
                                    <p:animEffect transition="in" filter="wipe(down)">
                                      <p:cBhvr>
                                        <p:cTn id="43" dur="362">
                                          <p:stCondLst>
                                            <p:cond delay="0"/>
                                          </p:stCondLst>
                                        </p:cTn>
                                        <p:tgtEl>
                                          <p:spTgt spid="14"/>
                                        </p:tgtEl>
                                      </p:cBhvr>
                                    </p:animEffect>
                                    <p:anim calcmode="lin" valueType="num">
                                      <p:cBhvr>
                                        <p:cTn id="44" dur="1139"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45" dur="415"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46" dur="415" tmFilter="0, 0; 0.125,0.2665; 0.25,0.4; 0.375,0.465; 0.5,0.5;  0.625,0.535; 0.75,0.6; 0.875,0.7335; 1,1">
                                          <p:stCondLst>
                                            <p:cond delay="415"/>
                                          </p:stCondLst>
                                        </p:cTn>
                                        <p:tgtEl>
                                          <p:spTgt spid="14"/>
                                        </p:tgtEl>
                                        <p:attrNameLst>
                                          <p:attrName>ppt_y</p:attrName>
                                        </p:attrNameLst>
                                      </p:cBhvr>
                                      <p:tavLst>
                                        <p:tav tm="0" fmla="#ppt_y-sin(pi*$)/9">
                                          <p:val>
                                            <p:fltVal val="0"/>
                                          </p:val>
                                        </p:tav>
                                        <p:tav tm="100000">
                                          <p:val>
                                            <p:fltVal val="1"/>
                                          </p:val>
                                        </p:tav>
                                      </p:tavLst>
                                    </p:anim>
                                    <p:anim calcmode="lin" valueType="num">
                                      <p:cBhvr>
                                        <p:cTn id="47" dur="207" tmFilter="0, 0; 0.125,0.2665; 0.25,0.4; 0.375,0.465; 0.5,0.5;  0.625,0.535; 0.75,0.6; 0.875,0.7335; 1,1">
                                          <p:stCondLst>
                                            <p:cond delay="828"/>
                                          </p:stCondLst>
                                        </p:cTn>
                                        <p:tgtEl>
                                          <p:spTgt spid="14"/>
                                        </p:tgtEl>
                                        <p:attrNameLst>
                                          <p:attrName>ppt_y</p:attrName>
                                        </p:attrNameLst>
                                      </p:cBhvr>
                                      <p:tavLst>
                                        <p:tav tm="0" fmla="#ppt_y-sin(pi*$)/27">
                                          <p:val>
                                            <p:fltVal val="0"/>
                                          </p:val>
                                        </p:tav>
                                        <p:tav tm="100000">
                                          <p:val>
                                            <p:fltVal val="1"/>
                                          </p:val>
                                        </p:tav>
                                      </p:tavLst>
                                    </p:anim>
                                    <p:anim calcmode="lin" valueType="num">
                                      <p:cBhvr>
                                        <p:cTn id="48" dur="103" tmFilter="0, 0; 0.125,0.2665; 0.25,0.4; 0.375,0.465; 0.5,0.5;  0.625,0.535; 0.75,0.6; 0.875,0.7335; 1,1">
                                          <p:stCondLst>
                                            <p:cond delay="1035"/>
                                          </p:stCondLst>
                                        </p:cTn>
                                        <p:tgtEl>
                                          <p:spTgt spid="14"/>
                                        </p:tgtEl>
                                        <p:attrNameLst>
                                          <p:attrName>ppt_y</p:attrName>
                                        </p:attrNameLst>
                                      </p:cBhvr>
                                      <p:tavLst>
                                        <p:tav tm="0" fmla="#ppt_y-sin(pi*$)/81">
                                          <p:val>
                                            <p:fltVal val="0"/>
                                          </p:val>
                                        </p:tav>
                                        <p:tav tm="100000">
                                          <p:val>
                                            <p:fltVal val="1"/>
                                          </p:val>
                                        </p:tav>
                                      </p:tavLst>
                                    </p:anim>
                                    <p:animScale>
                                      <p:cBhvr>
                                        <p:cTn id="49" dur="16">
                                          <p:stCondLst>
                                            <p:cond delay="406"/>
                                          </p:stCondLst>
                                        </p:cTn>
                                        <p:tgtEl>
                                          <p:spTgt spid="14"/>
                                        </p:tgtEl>
                                      </p:cBhvr>
                                      <p:to x="100000" y="60000"/>
                                    </p:animScale>
                                    <p:animScale>
                                      <p:cBhvr>
                                        <p:cTn id="50" dur="104" decel="50000">
                                          <p:stCondLst>
                                            <p:cond delay="423"/>
                                          </p:stCondLst>
                                        </p:cTn>
                                        <p:tgtEl>
                                          <p:spTgt spid="14"/>
                                        </p:tgtEl>
                                      </p:cBhvr>
                                      <p:to x="100000" y="100000"/>
                                    </p:animScale>
                                    <p:animScale>
                                      <p:cBhvr>
                                        <p:cTn id="51" dur="16">
                                          <p:stCondLst>
                                            <p:cond delay="820"/>
                                          </p:stCondLst>
                                        </p:cTn>
                                        <p:tgtEl>
                                          <p:spTgt spid="14"/>
                                        </p:tgtEl>
                                      </p:cBhvr>
                                      <p:to x="100000" y="80000"/>
                                    </p:animScale>
                                    <p:animScale>
                                      <p:cBhvr>
                                        <p:cTn id="52" dur="104" decel="50000">
                                          <p:stCondLst>
                                            <p:cond delay="836"/>
                                          </p:stCondLst>
                                        </p:cTn>
                                        <p:tgtEl>
                                          <p:spTgt spid="14"/>
                                        </p:tgtEl>
                                      </p:cBhvr>
                                      <p:to x="100000" y="100000"/>
                                    </p:animScale>
                                    <p:animScale>
                                      <p:cBhvr>
                                        <p:cTn id="53" dur="16">
                                          <p:stCondLst>
                                            <p:cond delay="1026"/>
                                          </p:stCondLst>
                                        </p:cTn>
                                        <p:tgtEl>
                                          <p:spTgt spid="14"/>
                                        </p:tgtEl>
                                      </p:cBhvr>
                                      <p:to x="100000" y="90000"/>
                                    </p:animScale>
                                    <p:animScale>
                                      <p:cBhvr>
                                        <p:cTn id="54" dur="104" decel="50000">
                                          <p:stCondLst>
                                            <p:cond delay="1042"/>
                                          </p:stCondLst>
                                        </p:cTn>
                                        <p:tgtEl>
                                          <p:spTgt spid="14"/>
                                        </p:tgtEl>
                                      </p:cBhvr>
                                      <p:to x="100000" y="100000"/>
                                    </p:animScale>
                                    <p:animScale>
                                      <p:cBhvr>
                                        <p:cTn id="55" dur="16">
                                          <p:stCondLst>
                                            <p:cond delay="1130"/>
                                          </p:stCondLst>
                                        </p:cTn>
                                        <p:tgtEl>
                                          <p:spTgt spid="14"/>
                                        </p:tgtEl>
                                      </p:cBhvr>
                                      <p:to x="100000" y="95000"/>
                                    </p:animScale>
                                    <p:animScale>
                                      <p:cBhvr>
                                        <p:cTn id="56" dur="104" decel="50000">
                                          <p:stCondLst>
                                            <p:cond delay="1146"/>
                                          </p:stCondLst>
                                        </p:cTn>
                                        <p:tgtEl>
                                          <p:spTgt spid="14"/>
                                        </p:tgtEl>
                                      </p:cBhvr>
                                      <p:to x="100000" y="100000"/>
                                    </p:animScale>
                                  </p:childTnLst>
                                </p:cTn>
                              </p:par>
                            </p:childTnLst>
                          </p:cTn>
                        </p:par>
                        <p:par>
                          <p:cTn id="57" fill="hold">
                            <p:stCondLst>
                              <p:cond delay="2250"/>
                            </p:stCondLst>
                            <p:childTnLst>
                              <p:par>
                                <p:cTn id="58" presetID="22" presetClass="entr" presetSubtype="2" fill="hold" grpId="0" nodeType="afterEffect">
                                  <p:stCondLst>
                                    <p:cond delay="0"/>
                                  </p:stCondLst>
                                  <p:childTnLst>
                                    <p:set>
                                      <p:cBhvr>
                                        <p:cTn id="59" dur="1" fill="hold">
                                          <p:stCondLst>
                                            <p:cond delay="0"/>
                                          </p:stCondLst>
                                        </p:cTn>
                                        <p:tgtEl>
                                          <p:spTgt spid="5"/>
                                        </p:tgtEl>
                                        <p:attrNameLst>
                                          <p:attrName>style.visibility</p:attrName>
                                        </p:attrNameLst>
                                      </p:cBhvr>
                                      <p:to>
                                        <p:strVal val="visible"/>
                                      </p:to>
                                    </p:set>
                                    <p:animEffect transition="in" filter="wipe(right)">
                                      <p:cBhvr>
                                        <p:cTn id="60" dur="250"/>
                                        <p:tgtEl>
                                          <p:spTgt spid="5"/>
                                        </p:tgtEl>
                                      </p:cBhvr>
                                    </p:animEffect>
                                  </p:childTnLst>
                                </p:cTn>
                              </p:par>
                              <p:par>
                                <p:cTn id="61" presetID="22" presetClass="entr" presetSubtype="2" fill="hold" grpId="0" nodeType="withEffect">
                                  <p:stCondLst>
                                    <p:cond delay="250"/>
                                  </p:stCondLst>
                                  <p:childTnLst>
                                    <p:set>
                                      <p:cBhvr>
                                        <p:cTn id="62" dur="1" fill="hold">
                                          <p:stCondLst>
                                            <p:cond delay="0"/>
                                          </p:stCondLst>
                                        </p:cTn>
                                        <p:tgtEl>
                                          <p:spTgt spid="3"/>
                                        </p:tgtEl>
                                        <p:attrNameLst>
                                          <p:attrName>style.visibility</p:attrName>
                                        </p:attrNameLst>
                                      </p:cBhvr>
                                      <p:to>
                                        <p:strVal val="visible"/>
                                      </p:to>
                                    </p:set>
                                    <p:animEffect transition="in" filter="wipe(right)">
                                      <p:cBhvr>
                                        <p:cTn id="63" dur="250"/>
                                        <p:tgtEl>
                                          <p:spTgt spid="3"/>
                                        </p:tgtEl>
                                      </p:cBhvr>
                                    </p:animEffect>
                                  </p:childTnLst>
                                </p:cTn>
                              </p:par>
                              <p:par>
                                <p:cTn id="64" presetID="22" presetClass="entr" presetSubtype="2" fill="hold" grpId="0" nodeType="withEffect">
                                  <p:stCondLst>
                                    <p:cond delay="500"/>
                                  </p:stCondLst>
                                  <p:childTnLst>
                                    <p:set>
                                      <p:cBhvr>
                                        <p:cTn id="65" dur="1" fill="hold">
                                          <p:stCondLst>
                                            <p:cond delay="0"/>
                                          </p:stCondLst>
                                        </p:cTn>
                                        <p:tgtEl>
                                          <p:spTgt spid="4"/>
                                        </p:tgtEl>
                                        <p:attrNameLst>
                                          <p:attrName>style.visibility</p:attrName>
                                        </p:attrNameLst>
                                      </p:cBhvr>
                                      <p:to>
                                        <p:strVal val="visible"/>
                                      </p:to>
                                    </p:set>
                                    <p:animEffect transition="in" filter="wipe(right)">
                                      <p:cBhvr>
                                        <p:cTn id="66" dur="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3" grpId="0"/>
      <p:bldP spid="4" grpId="0"/>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611560" y="553244"/>
            <a:ext cx="3057223" cy="523210"/>
          </a:xfrm>
          <a:prstGeom prst="rect">
            <a:avLst/>
          </a:prstGeom>
          <a:noFill/>
        </p:spPr>
        <p:txBody>
          <a:bodyPr wrap="none" lIns="91428" tIns="45715" rIns="91428" bIns="45715" rtlCol="0">
            <a:spAutoFit/>
          </a:bodyPr>
          <a:lstStyle/>
          <a:p>
            <a:r>
              <a:rPr lang="zh-CN" altLang="en-US" sz="2800" b="1" dirty="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rPr>
              <a:t>单击此处添加</a:t>
            </a:r>
            <a:r>
              <a:rPr lang="zh-CN" altLang="en-US" sz="2800" b="1" dirty="0" smtClean="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rPr>
              <a:t>标题</a:t>
            </a:r>
            <a:endParaRPr lang="zh-CN" altLang="en-US" dirty="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endParaRPr>
          </a:p>
        </p:txBody>
      </p:sp>
      <p:sp>
        <p:nvSpPr>
          <p:cNvPr id="3" name="AutoShape 10"/>
          <p:cNvSpPr>
            <a:spLocks noChangeArrowheads="1"/>
          </p:cNvSpPr>
          <p:nvPr/>
        </p:nvSpPr>
        <p:spPr bwMode="auto">
          <a:xfrm rot="16200000">
            <a:off x="3930307" y="-710494"/>
            <a:ext cx="1359977" cy="7556256"/>
          </a:xfrm>
          <a:prstGeom prst="downArrow">
            <a:avLst>
              <a:gd name="adj1" fmla="val 49065"/>
              <a:gd name="adj2" fmla="val 44827"/>
            </a:avLst>
          </a:prstGeom>
          <a:solidFill>
            <a:schemeClr val="accent2"/>
          </a:solidFill>
          <a:ln>
            <a:noFill/>
          </a:ln>
        </p:spPr>
        <p:txBody>
          <a:bodyPr vert="eaVert" lIns="89599" tIns="44799" rIns="89599" bIns="44799"/>
          <a:lstStyle/>
          <a:p>
            <a:endParaRPr lang="zh-CN" altLang="en-US" sz="1900">
              <a:solidFill>
                <a:schemeClr val="bg1"/>
              </a:solidFill>
              <a:latin typeface="微软雅黑" pitchFamily="34" charset="-122"/>
              <a:ea typeface="微软雅黑" pitchFamily="34" charset="-122"/>
            </a:endParaRPr>
          </a:p>
        </p:txBody>
      </p:sp>
      <p:grpSp>
        <p:nvGrpSpPr>
          <p:cNvPr id="4" name="组合 3"/>
          <p:cNvGrpSpPr>
            <a:grpSpLocks/>
          </p:cNvGrpSpPr>
          <p:nvPr/>
        </p:nvGrpSpPr>
        <p:grpSpPr bwMode="auto">
          <a:xfrm>
            <a:off x="2637732" y="2353783"/>
            <a:ext cx="1675025" cy="1496918"/>
            <a:chOff x="1214414" y="2786058"/>
            <a:chExt cx="1935848" cy="1751017"/>
          </a:xfrm>
        </p:grpSpPr>
        <p:grpSp>
          <p:nvGrpSpPr>
            <p:cNvPr id="5" name="Group 6"/>
            <p:cNvGrpSpPr>
              <a:grpSpLocks/>
            </p:cNvGrpSpPr>
            <p:nvPr/>
          </p:nvGrpSpPr>
          <p:grpSpPr bwMode="auto">
            <a:xfrm>
              <a:off x="1295400" y="2786058"/>
              <a:ext cx="1753450" cy="1751017"/>
              <a:chOff x="1823" y="2371"/>
              <a:chExt cx="1801" cy="1801"/>
            </a:xfrm>
          </p:grpSpPr>
          <p:sp>
            <p:nvSpPr>
              <p:cNvPr id="7"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900">
                  <a:solidFill>
                    <a:schemeClr val="bg1"/>
                  </a:solidFill>
                  <a:latin typeface="微软雅黑" pitchFamily="34" charset="-122"/>
                  <a:ea typeface="微软雅黑" pitchFamily="34" charset="-122"/>
                </a:endParaRPr>
              </a:p>
            </p:txBody>
          </p:sp>
          <p:sp>
            <p:nvSpPr>
              <p:cNvPr id="8" name="Oval 8"/>
              <p:cNvSpPr>
                <a:spLocks noChangeArrowheads="1"/>
              </p:cNvSpPr>
              <p:nvPr/>
            </p:nvSpPr>
            <p:spPr bwMode="auto">
              <a:xfrm>
                <a:off x="1945" y="2493"/>
                <a:ext cx="1556" cy="1556"/>
              </a:xfrm>
              <a:prstGeom prst="ellipse">
                <a:avLst/>
              </a:prstGeom>
              <a:solidFill>
                <a:schemeClr val="accent1"/>
              </a:solidFill>
              <a:ln w="38100">
                <a:solidFill>
                  <a:srgbClr val="FFFFFF"/>
                </a:solidFill>
                <a:round/>
                <a:headEnd/>
                <a:tailEnd/>
              </a:ln>
            </p:spPr>
            <p:txBody>
              <a:bodyPr/>
              <a:lstStyle/>
              <a:p>
                <a:pPr>
                  <a:defRPr/>
                </a:pPr>
                <a:endParaRPr lang="zh-CN" altLang="en-US" sz="1900">
                  <a:solidFill>
                    <a:schemeClr val="bg1"/>
                  </a:solidFill>
                  <a:latin typeface="微软雅黑" pitchFamily="34" charset="-122"/>
                  <a:ea typeface="微软雅黑" pitchFamily="34" charset="-122"/>
                </a:endParaRPr>
              </a:p>
            </p:txBody>
          </p:sp>
        </p:grpSp>
        <p:sp>
          <p:nvSpPr>
            <p:cNvPr id="6"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900" b="1" dirty="0">
                  <a:solidFill>
                    <a:schemeClr val="bg1"/>
                  </a:solidFill>
                  <a:latin typeface="微软雅黑" pitchFamily="34" charset="-122"/>
                  <a:ea typeface="微软雅黑" pitchFamily="34" charset="-122"/>
                </a:rPr>
                <a:t>写入文本</a:t>
              </a:r>
            </a:p>
          </p:txBody>
        </p:sp>
      </p:grpSp>
      <p:grpSp>
        <p:nvGrpSpPr>
          <p:cNvPr id="9" name="组合 8"/>
          <p:cNvGrpSpPr>
            <a:grpSpLocks/>
          </p:cNvGrpSpPr>
          <p:nvPr/>
        </p:nvGrpSpPr>
        <p:grpSpPr bwMode="auto">
          <a:xfrm>
            <a:off x="4312756" y="2353783"/>
            <a:ext cx="1675024" cy="1496918"/>
            <a:chOff x="1214414" y="2786058"/>
            <a:chExt cx="1935848" cy="1751017"/>
          </a:xfrm>
        </p:grpSpPr>
        <p:grpSp>
          <p:nvGrpSpPr>
            <p:cNvPr id="10" name="Group 6"/>
            <p:cNvGrpSpPr>
              <a:grpSpLocks/>
            </p:cNvGrpSpPr>
            <p:nvPr/>
          </p:nvGrpSpPr>
          <p:grpSpPr bwMode="auto">
            <a:xfrm>
              <a:off x="1295400" y="2786058"/>
              <a:ext cx="1753450" cy="1751017"/>
              <a:chOff x="1823" y="2371"/>
              <a:chExt cx="1801" cy="1801"/>
            </a:xfrm>
          </p:grpSpPr>
          <p:sp>
            <p:nvSpPr>
              <p:cNvPr id="12"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900">
                  <a:solidFill>
                    <a:schemeClr val="bg1"/>
                  </a:solidFill>
                  <a:latin typeface="微软雅黑" pitchFamily="34" charset="-122"/>
                  <a:ea typeface="微软雅黑" pitchFamily="34" charset="-122"/>
                </a:endParaRPr>
              </a:p>
            </p:txBody>
          </p:sp>
          <p:sp>
            <p:nvSpPr>
              <p:cNvPr id="13" name="Oval 8"/>
              <p:cNvSpPr>
                <a:spLocks noChangeArrowheads="1"/>
              </p:cNvSpPr>
              <p:nvPr/>
            </p:nvSpPr>
            <p:spPr bwMode="auto">
              <a:xfrm>
                <a:off x="1945" y="2493"/>
                <a:ext cx="1556" cy="1556"/>
              </a:xfrm>
              <a:prstGeom prst="ellipse">
                <a:avLst/>
              </a:prstGeom>
              <a:solidFill>
                <a:schemeClr val="accent3"/>
              </a:solidFill>
              <a:ln w="38100">
                <a:solidFill>
                  <a:srgbClr val="FFFFFF"/>
                </a:solidFill>
                <a:round/>
                <a:headEnd/>
                <a:tailEnd/>
              </a:ln>
            </p:spPr>
            <p:txBody>
              <a:bodyPr/>
              <a:lstStyle/>
              <a:p>
                <a:pPr>
                  <a:defRPr/>
                </a:pPr>
                <a:endParaRPr lang="zh-CN" altLang="en-US" sz="1900">
                  <a:solidFill>
                    <a:schemeClr val="bg1"/>
                  </a:solidFill>
                  <a:latin typeface="微软雅黑" pitchFamily="34" charset="-122"/>
                  <a:ea typeface="微软雅黑" pitchFamily="34" charset="-122"/>
                </a:endParaRPr>
              </a:p>
            </p:txBody>
          </p:sp>
        </p:grpSp>
        <p:sp>
          <p:nvSpPr>
            <p:cNvPr id="11"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900" b="1" dirty="0">
                  <a:solidFill>
                    <a:schemeClr val="bg1"/>
                  </a:solidFill>
                  <a:latin typeface="微软雅黑" pitchFamily="34" charset="-122"/>
                  <a:ea typeface="微软雅黑" pitchFamily="34" charset="-122"/>
                </a:rPr>
                <a:t>写入文本</a:t>
              </a:r>
            </a:p>
          </p:txBody>
        </p:sp>
      </p:grpSp>
      <p:grpSp>
        <p:nvGrpSpPr>
          <p:cNvPr id="14" name="组合 13"/>
          <p:cNvGrpSpPr>
            <a:grpSpLocks/>
          </p:cNvGrpSpPr>
          <p:nvPr/>
        </p:nvGrpSpPr>
        <p:grpSpPr bwMode="auto">
          <a:xfrm>
            <a:off x="6004270" y="2353783"/>
            <a:ext cx="1675025" cy="1496918"/>
            <a:chOff x="1214414" y="2786058"/>
            <a:chExt cx="1935848" cy="1751017"/>
          </a:xfrm>
        </p:grpSpPr>
        <p:grpSp>
          <p:nvGrpSpPr>
            <p:cNvPr id="15" name="Group 6"/>
            <p:cNvGrpSpPr>
              <a:grpSpLocks/>
            </p:cNvGrpSpPr>
            <p:nvPr/>
          </p:nvGrpSpPr>
          <p:grpSpPr bwMode="auto">
            <a:xfrm>
              <a:off x="1295400" y="2786058"/>
              <a:ext cx="1753450" cy="1751017"/>
              <a:chOff x="1823" y="2371"/>
              <a:chExt cx="1801" cy="1801"/>
            </a:xfrm>
          </p:grpSpPr>
          <p:sp>
            <p:nvSpPr>
              <p:cNvPr id="17"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900">
                  <a:solidFill>
                    <a:schemeClr val="bg1"/>
                  </a:solidFill>
                  <a:latin typeface="微软雅黑" pitchFamily="34" charset="-122"/>
                  <a:ea typeface="微软雅黑" pitchFamily="34" charset="-122"/>
                </a:endParaRPr>
              </a:p>
            </p:txBody>
          </p:sp>
          <p:sp>
            <p:nvSpPr>
              <p:cNvPr id="18" name="Oval 8"/>
              <p:cNvSpPr>
                <a:spLocks noChangeArrowheads="1"/>
              </p:cNvSpPr>
              <p:nvPr/>
            </p:nvSpPr>
            <p:spPr bwMode="auto">
              <a:xfrm>
                <a:off x="1945" y="2493"/>
                <a:ext cx="1556" cy="1556"/>
              </a:xfrm>
              <a:prstGeom prst="ellipse">
                <a:avLst/>
              </a:prstGeom>
              <a:solidFill>
                <a:srgbClr val="FFC000"/>
              </a:solidFill>
              <a:ln w="38100">
                <a:solidFill>
                  <a:srgbClr val="FFFFFF"/>
                </a:solidFill>
                <a:round/>
                <a:headEnd/>
                <a:tailEnd/>
              </a:ln>
            </p:spPr>
            <p:txBody>
              <a:bodyPr/>
              <a:lstStyle/>
              <a:p>
                <a:pPr>
                  <a:defRPr/>
                </a:pPr>
                <a:endParaRPr lang="zh-CN" altLang="en-US" sz="1900">
                  <a:solidFill>
                    <a:schemeClr val="bg1"/>
                  </a:solidFill>
                  <a:latin typeface="微软雅黑" pitchFamily="34" charset="-122"/>
                  <a:ea typeface="微软雅黑" pitchFamily="34" charset="-122"/>
                </a:endParaRPr>
              </a:p>
            </p:txBody>
          </p:sp>
        </p:grpSp>
        <p:sp>
          <p:nvSpPr>
            <p:cNvPr id="16"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900" b="1" dirty="0">
                  <a:solidFill>
                    <a:schemeClr val="bg1"/>
                  </a:solidFill>
                  <a:latin typeface="微软雅黑" pitchFamily="34" charset="-122"/>
                  <a:ea typeface="微软雅黑" pitchFamily="34" charset="-122"/>
                </a:rPr>
                <a:t>写入文本</a:t>
              </a:r>
            </a:p>
          </p:txBody>
        </p:sp>
      </p:grpSp>
      <p:grpSp>
        <p:nvGrpSpPr>
          <p:cNvPr id="20" name="组合 40"/>
          <p:cNvGrpSpPr>
            <a:grpSpLocks/>
          </p:cNvGrpSpPr>
          <p:nvPr/>
        </p:nvGrpSpPr>
        <p:grpSpPr bwMode="auto">
          <a:xfrm>
            <a:off x="999894" y="2353783"/>
            <a:ext cx="1675025" cy="1496918"/>
            <a:chOff x="1214414" y="2786058"/>
            <a:chExt cx="1935848" cy="1751017"/>
          </a:xfrm>
        </p:grpSpPr>
        <p:grpSp>
          <p:nvGrpSpPr>
            <p:cNvPr id="21" name="Group 6"/>
            <p:cNvGrpSpPr>
              <a:grpSpLocks/>
            </p:cNvGrpSpPr>
            <p:nvPr/>
          </p:nvGrpSpPr>
          <p:grpSpPr bwMode="auto">
            <a:xfrm>
              <a:off x="1295400" y="2786058"/>
              <a:ext cx="1753450" cy="1751017"/>
              <a:chOff x="1823" y="2371"/>
              <a:chExt cx="1801" cy="1801"/>
            </a:xfrm>
          </p:grpSpPr>
          <p:sp>
            <p:nvSpPr>
              <p:cNvPr id="23"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900">
                  <a:solidFill>
                    <a:schemeClr val="bg1"/>
                  </a:solidFill>
                  <a:latin typeface="微软雅黑" pitchFamily="34" charset="-122"/>
                  <a:ea typeface="微软雅黑" pitchFamily="34" charset="-122"/>
                </a:endParaRPr>
              </a:p>
            </p:txBody>
          </p:sp>
          <p:sp>
            <p:nvSpPr>
              <p:cNvPr id="24" name="Oval 8"/>
              <p:cNvSpPr>
                <a:spLocks noChangeArrowheads="1"/>
              </p:cNvSpPr>
              <p:nvPr/>
            </p:nvSpPr>
            <p:spPr bwMode="auto">
              <a:xfrm>
                <a:off x="1946" y="2493"/>
                <a:ext cx="1556" cy="1556"/>
              </a:xfrm>
              <a:prstGeom prst="ellipse">
                <a:avLst/>
              </a:prstGeom>
              <a:solidFill>
                <a:schemeClr val="bg2"/>
              </a:solidFill>
              <a:ln w="38100">
                <a:solidFill>
                  <a:srgbClr val="FFFFFF"/>
                </a:solidFill>
                <a:round/>
                <a:headEnd/>
                <a:tailEnd/>
              </a:ln>
            </p:spPr>
            <p:txBody>
              <a:bodyPr/>
              <a:lstStyle/>
              <a:p>
                <a:endParaRPr lang="zh-CN" altLang="en-US" sz="1900">
                  <a:solidFill>
                    <a:schemeClr val="bg1"/>
                  </a:solidFill>
                  <a:latin typeface="微软雅黑" pitchFamily="34" charset="-122"/>
                  <a:ea typeface="微软雅黑" pitchFamily="34" charset="-122"/>
                </a:endParaRPr>
              </a:p>
            </p:txBody>
          </p:sp>
        </p:grpSp>
        <p:sp>
          <p:nvSpPr>
            <p:cNvPr id="22"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900" b="1" dirty="0">
                  <a:solidFill>
                    <a:schemeClr val="bg1"/>
                  </a:solidFill>
                  <a:latin typeface="微软雅黑" pitchFamily="34" charset="-122"/>
                  <a:ea typeface="微软雅黑" pitchFamily="34" charset="-122"/>
                </a:rPr>
                <a:t>写入文本</a:t>
              </a:r>
            </a:p>
          </p:txBody>
        </p:sp>
      </p:grpSp>
      <p:sp>
        <p:nvSpPr>
          <p:cNvPr id="25" name="矩形标注 24"/>
          <p:cNvSpPr/>
          <p:nvPr/>
        </p:nvSpPr>
        <p:spPr>
          <a:xfrm>
            <a:off x="2964216" y="4121073"/>
            <a:ext cx="1454766" cy="44449"/>
          </a:xfrm>
          <a:prstGeom prst="wedgeRectCallout">
            <a:avLst>
              <a:gd name="adj1" fmla="val -17526"/>
              <a:gd name="adj2" fmla="val -50946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599" tIns="44799" rIns="89599" bIns="44799" rtlCol="0" anchor="ctr"/>
          <a:lstStyle/>
          <a:p>
            <a:pPr algn="ctr"/>
            <a:endParaRPr lang="zh-CN" altLang="en-US">
              <a:solidFill>
                <a:schemeClr val="tx1">
                  <a:lumMod val="85000"/>
                  <a:lumOff val="15000"/>
                </a:schemeClr>
              </a:solidFill>
            </a:endParaRPr>
          </a:p>
        </p:txBody>
      </p:sp>
      <p:sp>
        <p:nvSpPr>
          <p:cNvPr id="26" name="矩形标注 25"/>
          <p:cNvSpPr/>
          <p:nvPr/>
        </p:nvSpPr>
        <p:spPr>
          <a:xfrm>
            <a:off x="1299482" y="2016791"/>
            <a:ext cx="1560077" cy="62358"/>
          </a:xfrm>
          <a:prstGeom prst="wedgeRectCallout">
            <a:avLst>
              <a:gd name="adj1" fmla="val -23398"/>
              <a:gd name="adj2" fmla="val 403291"/>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89599" tIns="44799" rIns="89599" bIns="44799" rtlCol="0" anchor="ctr"/>
          <a:lstStyle/>
          <a:p>
            <a:pPr algn="ctr"/>
            <a:endParaRPr lang="zh-CN" altLang="en-US">
              <a:solidFill>
                <a:schemeClr val="tx1">
                  <a:lumMod val="85000"/>
                  <a:lumOff val="15000"/>
                </a:schemeClr>
              </a:solidFill>
            </a:endParaRPr>
          </a:p>
        </p:txBody>
      </p:sp>
      <p:sp>
        <p:nvSpPr>
          <p:cNvPr id="27" name="Rectangle 28"/>
          <p:cNvSpPr>
            <a:spLocks noChangeArrowheads="1"/>
          </p:cNvSpPr>
          <p:nvPr/>
        </p:nvSpPr>
        <p:spPr bwMode="auto">
          <a:xfrm>
            <a:off x="2944185" y="4158119"/>
            <a:ext cx="1452110" cy="535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599" tIns="44799" rIns="89599" bIns="44799">
            <a:spAutoFit/>
          </a:bodyPr>
          <a:lstStyle/>
          <a:p>
            <a:pPr>
              <a:lnSpc>
                <a:spcPct val="120000"/>
              </a:lnSpc>
            </a:pPr>
            <a:r>
              <a:rPr lang="zh-CN" altLang="en-US" sz="1200" dirty="0">
                <a:solidFill>
                  <a:schemeClr val="tx1">
                    <a:lumMod val="85000"/>
                    <a:lumOff val="15000"/>
                  </a:schemeClr>
                </a:solidFill>
                <a:latin typeface="微软雅黑" pitchFamily="34" charset="-122"/>
                <a:ea typeface="微软雅黑" pitchFamily="34" charset="-122"/>
              </a:rPr>
              <a:t>单击此处添加文字</a:t>
            </a:r>
          </a:p>
          <a:p>
            <a:pPr>
              <a:lnSpc>
                <a:spcPct val="120000"/>
              </a:lnSpc>
            </a:pPr>
            <a:r>
              <a:rPr lang="zh-CN" altLang="en-US" sz="1200" dirty="0">
                <a:solidFill>
                  <a:schemeClr val="tx1">
                    <a:lumMod val="85000"/>
                    <a:lumOff val="15000"/>
                  </a:schemeClr>
                </a:solidFill>
                <a:latin typeface="微软雅黑" pitchFamily="34" charset="-122"/>
                <a:ea typeface="微软雅黑" pitchFamily="34" charset="-122"/>
              </a:rPr>
              <a:t>单击此处添加文字</a:t>
            </a:r>
          </a:p>
        </p:txBody>
      </p:sp>
      <p:sp>
        <p:nvSpPr>
          <p:cNvPr id="28" name="Rectangle 28"/>
          <p:cNvSpPr>
            <a:spLocks noChangeArrowheads="1"/>
          </p:cNvSpPr>
          <p:nvPr/>
        </p:nvSpPr>
        <p:spPr bwMode="auto">
          <a:xfrm>
            <a:off x="1365506" y="1489348"/>
            <a:ext cx="1452110" cy="535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599" tIns="44799" rIns="89599" bIns="44799">
            <a:spAutoFit/>
          </a:bodyPr>
          <a:lstStyle/>
          <a:p>
            <a:pPr>
              <a:lnSpc>
                <a:spcPct val="120000"/>
              </a:lnSpc>
            </a:pPr>
            <a:r>
              <a:rPr lang="zh-CN" altLang="en-US" sz="1200" dirty="0">
                <a:solidFill>
                  <a:schemeClr val="tx1">
                    <a:lumMod val="85000"/>
                    <a:lumOff val="15000"/>
                  </a:schemeClr>
                </a:solidFill>
                <a:latin typeface="微软雅黑" pitchFamily="34" charset="-122"/>
                <a:ea typeface="微软雅黑" pitchFamily="34" charset="-122"/>
              </a:rPr>
              <a:t>单击此处添加文字</a:t>
            </a:r>
          </a:p>
          <a:p>
            <a:pPr>
              <a:lnSpc>
                <a:spcPct val="120000"/>
              </a:lnSpc>
            </a:pPr>
            <a:r>
              <a:rPr lang="zh-CN" altLang="en-US" sz="1200" dirty="0">
                <a:solidFill>
                  <a:schemeClr val="tx1">
                    <a:lumMod val="85000"/>
                    <a:lumOff val="15000"/>
                  </a:schemeClr>
                </a:solidFill>
                <a:latin typeface="微软雅黑" pitchFamily="34" charset="-122"/>
                <a:ea typeface="微软雅黑" pitchFamily="34" charset="-122"/>
              </a:rPr>
              <a:t>单击此处添加文字</a:t>
            </a:r>
          </a:p>
        </p:txBody>
      </p:sp>
      <p:sp>
        <p:nvSpPr>
          <p:cNvPr id="29" name="矩形标注 28"/>
          <p:cNvSpPr/>
          <p:nvPr/>
        </p:nvSpPr>
        <p:spPr>
          <a:xfrm>
            <a:off x="4560094" y="2016791"/>
            <a:ext cx="1560077" cy="62358"/>
          </a:xfrm>
          <a:prstGeom prst="wedgeRectCallout">
            <a:avLst>
              <a:gd name="adj1" fmla="val -23398"/>
              <a:gd name="adj2" fmla="val 40329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9599" tIns="44799" rIns="89599" bIns="44799" rtlCol="0" anchor="ctr"/>
          <a:lstStyle/>
          <a:p>
            <a:pPr algn="ctr"/>
            <a:endParaRPr lang="zh-CN" altLang="en-US">
              <a:solidFill>
                <a:schemeClr val="tx1">
                  <a:lumMod val="85000"/>
                  <a:lumOff val="15000"/>
                </a:schemeClr>
              </a:solidFill>
            </a:endParaRPr>
          </a:p>
        </p:txBody>
      </p:sp>
      <p:sp>
        <p:nvSpPr>
          <p:cNvPr id="30" name="Rectangle 28"/>
          <p:cNvSpPr>
            <a:spLocks noChangeArrowheads="1"/>
          </p:cNvSpPr>
          <p:nvPr/>
        </p:nvSpPr>
        <p:spPr bwMode="auto">
          <a:xfrm>
            <a:off x="4626118" y="1489348"/>
            <a:ext cx="1452110" cy="535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599" tIns="44799" rIns="89599" bIns="44799">
            <a:spAutoFit/>
          </a:bodyPr>
          <a:lstStyle/>
          <a:p>
            <a:pPr>
              <a:lnSpc>
                <a:spcPct val="120000"/>
              </a:lnSpc>
            </a:pPr>
            <a:r>
              <a:rPr lang="zh-CN" altLang="en-US" sz="1200" dirty="0">
                <a:solidFill>
                  <a:schemeClr val="tx1">
                    <a:lumMod val="85000"/>
                    <a:lumOff val="15000"/>
                  </a:schemeClr>
                </a:solidFill>
                <a:latin typeface="微软雅黑" pitchFamily="34" charset="-122"/>
                <a:ea typeface="微软雅黑" pitchFamily="34" charset="-122"/>
              </a:rPr>
              <a:t>单击此处添加文字</a:t>
            </a:r>
          </a:p>
          <a:p>
            <a:pPr>
              <a:lnSpc>
                <a:spcPct val="120000"/>
              </a:lnSpc>
            </a:pPr>
            <a:r>
              <a:rPr lang="zh-CN" altLang="en-US" sz="1200" dirty="0">
                <a:solidFill>
                  <a:schemeClr val="tx1">
                    <a:lumMod val="85000"/>
                    <a:lumOff val="15000"/>
                  </a:schemeClr>
                </a:solidFill>
                <a:latin typeface="微软雅黑" pitchFamily="34" charset="-122"/>
                <a:ea typeface="微软雅黑" pitchFamily="34" charset="-122"/>
              </a:rPr>
              <a:t>单击此处添加文字</a:t>
            </a:r>
          </a:p>
        </p:txBody>
      </p:sp>
      <p:sp>
        <p:nvSpPr>
          <p:cNvPr id="31" name="矩形标注 30"/>
          <p:cNvSpPr/>
          <p:nvPr/>
        </p:nvSpPr>
        <p:spPr>
          <a:xfrm>
            <a:off x="6366593" y="4121073"/>
            <a:ext cx="1454766" cy="44449"/>
          </a:xfrm>
          <a:prstGeom prst="wedgeRectCallout">
            <a:avLst>
              <a:gd name="adj1" fmla="val -17526"/>
              <a:gd name="adj2" fmla="val -509465"/>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89599" tIns="44799" rIns="89599" bIns="44799" rtlCol="0" anchor="ctr"/>
          <a:lstStyle/>
          <a:p>
            <a:pPr algn="ctr"/>
            <a:endParaRPr lang="zh-CN" altLang="en-US">
              <a:solidFill>
                <a:schemeClr val="tx1">
                  <a:lumMod val="85000"/>
                  <a:lumOff val="15000"/>
                </a:schemeClr>
              </a:solidFill>
            </a:endParaRPr>
          </a:p>
        </p:txBody>
      </p:sp>
      <p:sp>
        <p:nvSpPr>
          <p:cNvPr id="32" name="Rectangle 28"/>
          <p:cNvSpPr>
            <a:spLocks noChangeArrowheads="1"/>
          </p:cNvSpPr>
          <p:nvPr/>
        </p:nvSpPr>
        <p:spPr bwMode="auto">
          <a:xfrm>
            <a:off x="6346563" y="4158119"/>
            <a:ext cx="1452110" cy="535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599" tIns="44799" rIns="89599" bIns="44799">
            <a:spAutoFit/>
          </a:bodyPr>
          <a:lstStyle/>
          <a:p>
            <a:pPr>
              <a:lnSpc>
                <a:spcPct val="120000"/>
              </a:lnSpc>
            </a:pPr>
            <a:r>
              <a:rPr lang="zh-CN" altLang="en-US" sz="1200" dirty="0">
                <a:solidFill>
                  <a:schemeClr val="tx1">
                    <a:lumMod val="85000"/>
                    <a:lumOff val="15000"/>
                  </a:schemeClr>
                </a:solidFill>
                <a:latin typeface="微软雅黑" pitchFamily="34" charset="-122"/>
                <a:ea typeface="微软雅黑" pitchFamily="34" charset="-122"/>
              </a:rPr>
              <a:t>单击此处添加文字</a:t>
            </a:r>
          </a:p>
          <a:p>
            <a:pPr>
              <a:lnSpc>
                <a:spcPct val="120000"/>
              </a:lnSpc>
            </a:pPr>
            <a:r>
              <a:rPr lang="zh-CN" altLang="en-US" sz="1200" dirty="0">
                <a:solidFill>
                  <a:schemeClr val="tx1">
                    <a:lumMod val="85000"/>
                    <a:lumOff val="15000"/>
                  </a:schemeClr>
                </a:solidFill>
                <a:latin typeface="微软雅黑" pitchFamily="34" charset="-122"/>
                <a:ea typeface="微软雅黑" pitchFamily="34" charset="-122"/>
              </a:rPr>
              <a:t>单击此处添加文字</a:t>
            </a:r>
          </a:p>
        </p:txBody>
      </p:sp>
    </p:spTree>
    <p:extLst>
      <p:ext uri="{BB962C8B-B14F-4D97-AF65-F5344CB8AC3E}">
        <p14:creationId xmlns:p14="http://schemas.microsoft.com/office/powerpoint/2010/main" val="2911777483"/>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par>
                          <p:cTn id="11" fill="hold">
                            <p:stCondLst>
                              <p:cond delay="500"/>
                            </p:stCondLst>
                            <p:childTnLst>
                              <p:par>
                                <p:cTn id="12" presetID="15" presetClass="entr" presetSubtype="0" fill="hold" nodeType="after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p:cTn id="14" dur="1000" fill="hold"/>
                                        <p:tgtEl>
                                          <p:spTgt spid="20"/>
                                        </p:tgtEl>
                                        <p:attrNameLst>
                                          <p:attrName>ppt_w</p:attrName>
                                        </p:attrNameLst>
                                      </p:cBhvr>
                                      <p:tavLst>
                                        <p:tav tm="0">
                                          <p:val>
                                            <p:fltVal val="0"/>
                                          </p:val>
                                        </p:tav>
                                        <p:tav tm="100000">
                                          <p:val>
                                            <p:strVal val="#ppt_w"/>
                                          </p:val>
                                        </p:tav>
                                      </p:tavLst>
                                    </p:anim>
                                    <p:anim calcmode="lin" valueType="num">
                                      <p:cBhvr>
                                        <p:cTn id="15" dur="1000" fill="hold"/>
                                        <p:tgtEl>
                                          <p:spTgt spid="20"/>
                                        </p:tgtEl>
                                        <p:attrNameLst>
                                          <p:attrName>ppt_h</p:attrName>
                                        </p:attrNameLst>
                                      </p:cBhvr>
                                      <p:tavLst>
                                        <p:tav tm="0">
                                          <p:val>
                                            <p:fltVal val="0"/>
                                          </p:val>
                                        </p:tav>
                                        <p:tav tm="100000">
                                          <p:val>
                                            <p:strVal val="#ppt_h"/>
                                          </p:val>
                                        </p:tav>
                                      </p:tavLst>
                                    </p:anim>
                                    <p:anim calcmode="lin" valueType="num">
                                      <p:cBhvr>
                                        <p:cTn id="16"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20"/>
                                        </p:tgtEl>
                                        <p:attrNameLst>
                                          <p:attrName>ppt_y</p:attrName>
                                        </p:attrNameLst>
                                      </p:cBhvr>
                                      <p:tavLst>
                                        <p:tav tm="0" fmla="#ppt_y+(sin(-2*pi*(1-$))*-#ppt_x+cos(-2*pi*(1-$))*(1-#ppt_y))*(1-$)">
                                          <p:val>
                                            <p:fltVal val="0"/>
                                          </p:val>
                                        </p:tav>
                                        <p:tav tm="100000">
                                          <p:val>
                                            <p:fltVal val="1"/>
                                          </p:val>
                                        </p:tav>
                                      </p:tavLst>
                                    </p:anim>
                                  </p:childTnLst>
                                </p:cTn>
                              </p:par>
                              <p:par>
                                <p:cTn id="18" presetID="15" presetClass="entr" presetSubtype="0" fill="hold" nodeType="withEffect">
                                  <p:stCondLst>
                                    <p:cond delay="250"/>
                                  </p:stCondLst>
                                  <p:childTnLst>
                                    <p:set>
                                      <p:cBhvr>
                                        <p:cTn id="19" dur="1" fill="hold">
                                          <p:stCondLst>
                                            <p:cond delay="0"/>
                                          </p:stCondLst>
                                        </p:cTn>
                                        <p:tgtEl>
                                          <p:spTgt spid="4"/>
                                        </p:tgtEl>
                                        <p:attrNameLst>
                                          <p:attrName>style.visibility</p:attrName>
                                        </p:attrNameLst>
                                      </p:cBhvr>
                                      <p:to>
                                        <p:strVal val="visible"/>
                                      </p:to>
                                    </p:set>
                                    <p:anim calcmode="lin" valueType="num">
                                      <p:cBhvr>
                                        <p:cTn id="20" dur="1000" fill="hold"/>
                                        <p:tgtEl>
                                          <p:spTgt spid="4"/>
                                        </p:tgtEl>
                                        <p:attrNameLst>
                                          <p:attrName>ppt_w</p:attrName>
                                        </p:attrNameLst>
                                      </p:cBhvr>
                                      <p:tavLst>
                                        <p:tav tm="0">
                                          <p:val>
                                            <p:fltVal val="0"/>
                                          </p:val>
                                        </p:tav>
                                        <p:tav tm="100000">
                                          <p:val>
                                            <p:strVal val="#ppt_w"/>
                                          </p:val>
                                        </p:tav>
                                      </p:tavLst>
                                    </p:anim>
                                    <p:anim calcmode="lin" valueType="num">
                                      <p:cBhvr>
                                        <p:cTn id="21" dur="1000" fill="hold"/>
                                        <p:tgtEl>
                                          <p:spTgt spid="4"/>
                                        </p:tgtEl>
                                        <p:attrNameLst>
                                          <p:attrName>ppt_h</p:attrName>
                                        </p:attrNameLst>
                                      </p:cBhvr>
                                      <p:tavLst>
                                        <p:tav tm="0">
                                          <p:val>
                                            <p:fltVal val="0"/>
                                          </p:val>
                                        </p:tav>
                                        <p:tav tm="100000">
                                          <p:val>
                                            <p:strVal val="#ppt_h"/>
                                          </p:val>
                                        </p:tav>
                                      </p:tavLst>
                                    </p:anim>
                                    <p:anim calcmode="lin" valueType="num">
                                      <p:cBhvr>
                                        <p:cTn id="22"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4"/>
                                        </p:tgtEl>
                                        <p:attrNameLst>
                                          <p:attrName>ppt_y</p:attrName>
                                        </p:attrNameLst>
                                      </p:cBhvr>
                                      <p:tavLst>
                                        <p:tav tm="0" fmla="#ppt_y+(sin(-2*pi*(1-$))*-#ppt_x+cos(-2*pi*(1-$))*(1-#ppt_y))*(1-$)">
                                          <p:val>
                                            <p:fltVal val="0"/>
                                          </p:val>
                                        </p:tav>
                                        <p:tav tm="100000">
                                          <p:val>
                                            <p:fltVal val="1"/>
                                          </p:val>
                                        </p:tav>
                                      </p:tavLst>
                                    </p:anim>
                                  </p:childTnLst>
                                </p:cTn>
                              </p:par>
                              <p:par>
                                <p:cTn id="24" presetID="15" presetClass="entr" presetSubtype="0" fill="hold" nodeType="withEffect">
                                  <p:stCondLst>
                                    <p:cond delay="500"/>
                                  </p:stCondLst>
                                  <p:childTnLst>
                                    <p:set>
                                      <p:cBhvr>
                                        <p:cTn id="25" dur="1" fill="hold">
                                          <p:stCondLst>
                                            <p:cond delay="0"/>
                                          </p:stCondLst>
                                        </p:cTn>
                                        <p:tgtEl>
                                          <p:spTgt spid="9"/>
                                        </p:tgtEl>
                                        <p:attrNameLst>
                                          <p:attrName>style.visibility</p:attrName>
                                        </p:attrNameLst>
                                      </p:cBhvr>
                                      <p:to>
                                        <p:strVal val="visible"/>
                                      </p:to>
                                    </p:set>
                                    <p:anim calcmode="lin" valueType="num">
                                      <p:cBhvr>
                                        <p:cTn id="26" dur="1000" fill="hold"/>
                                        <p:tgtEl>
                                          <p:spTgt spid="9"/>
                                        </p:tgtEl>
                                        <p:attrNameLst>
                                          <p:attrName>ppt_w</p:attrName>
                                        </p:attrNameLst>
                                      </p:cBhvr>
                                      <p:tavLst>
                                        <p:tav tm="0">
                                          <p:val>
                                            <p:fltVal val="0"/>
                                          </p:val>
                                        </p:tav>
                                        <p:tav tm="100000">
                                          <p:val>
                                            <p:strVal val="#ppt_w"/>
                                          </p:val>
                                        </p:tav>
                                      </p:tavLst>
                                    </p:anim>
                                    <p:anim calcmode="lin" valueType="num">
                                      <p:cBhvr>
                                        <p:cTn id="27" dur="1000" fill="hold"/>
                                        <p:tgtEl>
                                          <p:spTgt spid="9"/>
                                        </p:tgtEl>
                                        <p:attrNameLst>
                                          <p:attrName>ppt_h</p:attrName>
                                        </p:attrNameLst>
                                      </p:cBhvr>
                                      <p:tavLst>
                                        <p:tav tm="0">
                                          <p:val>
                                            <p:fltVal val="0"/>
                                          </p:val>
                                        </p:tav>
                                        <p:tav tm="100000">
                                          <p:val>
                                            <p:strVal val="#ppt_h"/>
                                          </p:val>
                                        </p:tav>
                                      </p:tavLst>
                                    </p:anim>
                                    <p:anim calcmode="lin" valueType="num">
                                      <p:cBhvr>
                                        <p:cTn id="28"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9"/>
                                        </p:tgtEl>
                                        <p:attrNameLst>
                                          <p:attrName>ppt_y</p:attrName>
                                        </p:attrNameLst>
                                      </p:cBhvr>
                                      <p:tavLst>
                                        <p:tav tm="0" fmla="#ppt_y+(sin(-2*pi*(1-$))*-#ppt_x+cos(-2*pi*(1-$))*(1-#ppt_y))*(1-$)">
                                          <p:val>
                                            <p:fltVal val="0"/>
                                          </p:val>
                                        </p:tav>
                                        <p:tav tm="100000">
                                          <p:val>
                                            <p:fltVal val="1"/>
                                          </p:val>
                                        </p:tav>
                                      </p:tavLst>
                                    </p:anim>
                                  </p:childTnLst>
                                </p:cTn>
                              </p:par>
                              <p:par>
                                <p:cTn id="30" presetID="15" presetClass="entr" presetSubtype="0" fill="hold" nodeType="withEffect">
                                  <p:stCondLst>
                                    <p:cond delay="750"/>
                                  </p:stCondLst>
                                  <p:childTnLst>
                                    <p:set>
                                      <p:cBhvr>
                                        <p:cTn id="31" dur="1" fill="hold">
                                          <p:stCondLst>
                                            <p:cond delay="0"/>
                                          </p:stCondLst>
                                        </p:cTn>
                                        <p:tgtEl>
                                          <p:spTgt spid="14"/>
                                        </p:tgtEl>
                                        <p:attrNameLst>
                                          <p:attrName>style.visibility</p:attrName>
                                        </p:attrNameLst>
                                      </p:cBhvr>
                                      <p:to>
                                        <p:strVal val="visible"/>
                                      </p:to>
                                    </p:set>
                                    <p:anim calcmode="lin" valueType="num">
                                      <p:cBhvr>
                                        <p:cTn id="32" dur="1000" fill="hold"/>
                                        <p:tgtEl>
                                          <p:spTgt spid="14"/>
                                        </p:tgtEl>
                                        <p:attrNameLst>
                                          <p:attrName>ppt_w</p:attrName>
                                        </p:attrNameLst>
                                      </p:cBhvr>
                                      <p:tavLst>
                                        <p:tav tm="0">
                                          <p:val>
                                            <p:fltVal val="0"/>
                                          </p:val>
                                        </p:tav>
                                        <p:tav tm="100000">
                                          <p:val>
                                            <p:strVal val="#ppt_w"/>
                                          </p:val>
                                        </p:tav>
                                      </p:tavLst>
                                    </p:anim>
                                    <p:anim calcmode="lin" valueType="num">
                                      <p:cBhvr>
                                        <p:cTn id="33" dur="1000" fill="hold"/>
                                        <p:tgtEl>
                                          <p:spTgt spid="14"/>
                                        </p:tgtEl>
                                        <p:attrNameLst>
                                          <p:attrName>ppt_h</p:attrName>
                                        </p:attrNameLst>
                                      </p:cBhvr>
                                      <p:tavLst>
                                        <p:tav tm="0">
                                          <p:val>
                                            <p:fltVal val="0"/>
                                          </p:val>
                                        </p:tav>
                                        <p:tav tm="100000">
                                          <p:val>
                                            <p:strVal val="#ppt_h"/>
                                          </p:val>
                                        </p:tav>
                                      </p:tavLst>
                                    </p:anim>
                                    <p:anim calcmode="lin" valueType="num">
                                      <p:cBhvr>
                                        <p:cTn id="34"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par>
                          <p:cTn id="36" fill="hold">
                            <p:stCondLst>
                              <p:cond delay="2250"/>
                            </p:stCondLst>
                            <p:childTnLst>
                              <p:par>
                                <p:cTn id="37" presetID="2" presetClass="entr" presetSubtype="1"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fill="hold"/>
                                        <p:tgtEl>
                                          <p:spTgt spid="26"/>
                                        </p:tgtEl>
                                        <p:attrNameLst>
                                          <p:attrName>ppt_x</p:attrName>
                                        </p:attrNameLst>
                                      </p:cBhvr>
                                      <p:tavLst>
                                        <p:tav tm="0">
                                          <p:val>
                                            <p:strVal val="#ppt_x"/>
                                          </p:val>
                                        </p:tav>
                                        <p:tav tm="100000">
                                          <p:val>
                                            <p:strVal val="#ppt_x"/>
                                          </p:val>
                                        </p:tav>
                                      </p:tavLst>
                                    </p:anim>
                                    <p:anim calcmode="lin" valueType="num">
                                      <p:cBhvr additive="base">
                                        <p:cTn id="40" dur="500" fill="hold"/>
                                        <p:tgtEl>
                                          <p:spTgt spid="26"/>
                                        </p:tgtEl>
                                        <p:attrNameLst>
                                          <p:attrName>ppt_y</p:attrName>
                                        </p:attrNameLst>
                                      </p:cBhvr>
                                      <p:tavLst>
                                        <p:tav tm="0">
                                          <p:val>
                                            <p:strVal val="0-#ppt_h/2"/>
                                          </p:val>
                                        </p:tav>
                                        <p:tav tm="100000">
                                          <p:val>
                                            <p:strVal val="#ppt_y"/>
                                          </p:val>
                                        </p:tav>
                                      </p:tavLst>
                                    </p:anim>
                                  </p:childTnLst>
                                </p:cTn>
                              </p:par>
                            </p:childTnLst>
                          </p:cTn>
                        </p:par>
                        <p:par>
                          <p:cTn id="41" fill="hold">
                            <p:stCondLst>
                              <p:cond delay="2750"/>
                            </p:stCondLst>
                            <p:childTnLst>
                              <p:par>
                                <p:cTn id="42" presetID="32" presetClass="emph" presetSubtype="0" fill="hold" grpId="1" nodeType="afterEffect">
                                  <p:stCondLst>
                                    <p:cond delay="0"/>
                                  </p:stCondLst>
                                  <p:childTnLst>
                                    <p:animRot by="120000">
                                      <p:cBhvr>
                                        <p:cTn id="43" dur="50" fill="hold">
                                          <p:stCondLst>
                                            <p:cond delay="0"/>
                                          </p:stCondLst>
                                        </p:cTn>
                                        <p:tgtEl>
                                          <p:spTgt spid="26"/>
                                        </p:tgtEl>
                                        <p:attrNameLst>
                                          <p:attrName>r</p:attrName>
                                        </p:attrNameLst>
                                      </p:cBhvr>
                                    </p:animRot>
                                    <p:animRot by="-240000">
                                      <p:cBhvr>
                                        <p:cTn id="44" dur="100" fill="hold">
                                          <p:stCondLst>
                                            <p:cond delay="100"/>
                                          </p:stCondLst>
                                        </p:cTn>
                                        <p:tgtEl>
                                          <p:spTgt spid="26"/>
                                        </p:tgtEl>
                                        <p:attrNameLst>
                                          <p:attrName>r</p:attrName>
                                        </p:attrNameLst>
                                      </p:cBhvr>
                                    </p:animRot>
                                    <p:animRot by="240000">
                                      <p:cBhvr>
                                        <p:cTn id="45" dur="100" fill="hold">
                                          <p:stCondLst>
                                            <p:cond delay="200"/>
                                          </p:stCondLst>
                                        </p:cTn>
                                        <p:tgtEl>
                                          <p:spTgt spid="26"/>
                                        </p:tgtEl>
                                        <p:attrNameLst>
                                          <p:attrName>r</p:attrName>
                                        </p:attrNameLst>
                                      </p:cBhvr>
                                    </p:animRot>
                                    <p:animRot by="-240000">
                                      <p:cBhvr>
                                        <p:cTn id="46" dur="100" fill="hold">
                                          <p:stCondLst>
                                            <p:cond delay="300"/>
                                          </p:stCondLst>
                                        </p:cTn>
                                        <p:tgtEl>
                                          <p:spTgt spid="26"/>
                                        </p:tgtEl>
                                        <p:attrNameLst>
                                          <p:attrName>r</p:attrName>
                                        </p:attrNameLst>
                                      </p:cBhvr>
                                    </p:animRot>
                                    <p:animRot by="120000">
                                      <p:cBhvr>
                                        <p:cTn id="47" dur="100" fill="hold">
                                          <p:stCondLst>
                                            <p:cond delay="400"/>
                                          </p:stCondLst>
                                        </p:cTn>
                                        <p:tgtEl>
                                          <p:spTgt spid="26"/>
                                        </p:tgtEl>
                                        <p:attrNameLst>
                                          <p:attrName>r</p:attrName>
                                        </p:attrNameLst>
                                      </p:cBhvr>
                                    </p:animRot>
                                  </p:childTnLst>
                                </p:cTn>
                              </p:par>
                            </p:childTnLst>
                          </p:cTn>
                        </p:par>
                        <p:par>
                          <p:cTn id="48" fill="hold">
                            <p:stCondLst>
                              <p:cond delay="3250"/>
                            </p:stCondLst>
                            <p:childTnLst>
                              <p:par>
                                <p:cTn id="49" presetID="18" presetClass="entr" presetSubtype="9" fill="hold" grpId="0" nodeType="after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strips(upLeft)">
                                      <p:cBhvr>
                                        <p:cTn id="51" dur="500"/>
                                        <p:tgtEl>
                                          <p:spTgt spid="28"/>
                                        </p:tgtEl>
                                      </p:cBhvr>
                                    </p:animEffect>
                                  </p:childTnLst>
                                </p:cTn>
                              </p:par>
                            </p:childTnLst>
                          </p:cTn>
                        </p:par>
                        <p:par>
                          <p:cTn id="52" fill="hold">
                            <p:stCondLst>
                              <p:cond delay="3750"/>
                            </p:stCondLst>
                            <p:childTnLst>
                              <p:par>
                                <p:cTn id="53" presetID="2" presetClass="entr" presetSubtype="4"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additive="base">
                                        <p:cTn id="55" dur="500" fill="hold"/>
                                        <p:tgtEl>
                                          <p:spTgt spid="25"/>
                                        </p:tgtEl>
                                        <p:attrNameLst>
                                          <p:attrName>ppt_x</p:attrName>
                                        </p:attrNameLst>
                                      </p:cBhvr>
                                      <p:tavLst>
                                        <p:tav tm="0">
                                          <p:val>
                                            <p:strVal val="#ppt_x"/>
                                          </p:val>
                                        </p:tav>
                                        <p:tav tm="100000">
                                          <p:val>
                                            <p:strVal val="#ppt_x"/>
                                          </p:val>
                                        </p:tav>
                                      </p:tavLst>
                                    </p:anim>
                                    <p:anim calcmode="lin" valueType="num">
                                      <p:cBhvr additive="base">
                                        <p:cTn id="56" dur="500" fill="hold"/>
                                        <p:tgtEl>
                                          <p:spTgt spid="25"/>
                                        </p:tgtEl>
                                        <p:attrNameLst>
                                          <p:attrName>ppt_y</p:attrName>
                                        </p:attrNameLst>
                                      </p:cBhvr>
                                      <p:tavLst>
                                        <p:tav tm="0">
                                          <p:val>
                                            <p:strVal val="1+#ppt_h/2"/>
                                          </p:val>
                                        </p:tav>
                                        <p:tav tm="100000">
                                          <p:val>
                                            <p:strVal val="#ppt_y"/>
                                          </p:val>
                                        </p:tav>
                                      </p:tavLst>
                                    </p:anim>
                                  </p:childTnLst>
                                </p:cTn>
                              </p:par>
                            </p:childTnLst>
                          </p:cTn>
                        </p:par>
                        <p:par>
                          <p:cTn id="57" fill="hold">
                            <p:stCondLst>
                              <p:cond delay="4250"/>
                            </p:stCondLst>
                            <p:childTnLst>
                              <p:par>
                                <p:cTn id="58" presetID="32" presetClass="emph" presetSubtype="0" fill="hold" grpId="1" nodeType="afterEffect">
                                  <p:stCondLst>
                                    <p:cond delay="0"/>
                                  </p:stCondLst>
                                  <p:childTnLst>
                                    <p:animRot by="120000">
                                      <p:cBhvr>
                                        <p:cTn id="59" dur="50" fill="hold">
                                          <p:stCondLst>
                                            <p:cond delay="0"/>
                                          </p:stCondLst>
                                        </p:cTn>
                                        <p:tgtEl>
                                          <p:spTgt spid="25"/>
                                        </p:tgtEl>
                                        <p:attrNameLst>
                                          <p:attrName>r</p:attrName>
                                        </p:attrNameLst>
                                      </p:cBhvr>
                                    </p:animRot>
                                    <p:animRot by="-240000">
                                      <p:cBhvr>
                                        <p:cTn id="60" dur="100" fill="hold">
                                          <p:stCondLst>
                                            <p:cond delay="100"/>
                                          </p:stCondLst>
                                        </p:cTn>
                                        <p:tgtEl>
                                          <p:spTgt spid="25"/>
                                        </p:tgtEl>
                                        <p:attrNameLst>
                                          <p:attrName>r</p:attrName>
                                        </p:attrNameLst>
                                      </p:cBhvr>
                                    </p:animRot>
                                    <p:animRot by="240000">
                                      <p:cBhvr>
                                        <p:cTn id="61" dur="100" fill="hold">
                                          <p:stCondLst>
                                            <p:cond delay="200"/>
                                          </p:stCondLst>
                                        </p:cTn>
                                        <p:tgtEl>
                                          <p:spTgt spid="25"/>
                                        </p:tgtEl>
                                        <p:attrNameLst>
                                          <p:attrName>r</p:attrName>
                                        </p:attrNameLst>
                                      </p:cBhvr>
                                    </p:animRot>
                                    <p:animRot by="-240000">
                                      <p:cBhvr>
                                        <p:cTn id="62" dur="100" fill="hold">
                                          <p:stCondLst>
                                            <p:cond delay="300"/>
                                          </p:stCondLst>
                                        </p:cTn>
                                        <p:tgtEl>
                                          <p:spTgt spid="25"/>
                                        </p:tgtEl>
                                        <p:attrNameLst>
                                          <p:attrName>r</p:attrName>
                                        </p:attrNameLst>
                                      </p:cBhvr>
                                    </p:animRot>
                                    <p:animRot by="120000">
                                      <p:cBhvr>
                                        <p:cTn id="63" dur="100" fill="hold">
                                          <p:stCondLst>
                                            <p:cond delay="400"/>
                                          </p:stCondLst>
                                        </p:cTn>
                                        <p:tgtEl>
                                          <p:spTgt spid="25"/>
                                        </p:tgtEl>
                                        <p:attrNameLst>
                                          <p:attrName>r</p:attrName>
                                        </p:attrNameLst>
                                      </p:cBhvr>
                                    </p:animRot>
                                  </p:childTnLst>
                                </p:cTn>
                              </p:par>
                            </p:childTnLst>
                          </p:cTn>
                        </p:par>
                        <p:par>
                          <p:cTn id="64" fill="hold">
                            <p:stCondLst>
                              <p:cond delay="4750"/>
                            </p:stCondLst>
                            <p:childTnLst>
                              <p:par>
                                <p:cTn id="65" presetID="18" presetClass="entr" presetSubtype="9"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strips(upLeft)">
                                      <p:cBhvr>
                                        <p:cTn id="67" dur="500"/>
                                        <p:tgtEl>
                                          <p:spTgt spid="27"/>
                                        </p:tgtEl>
                                      </p:cBhvr>
                                    </p:animEffect>
                                  </p:childTnLst>
                                </p:cTn>
                              </p:par>
                            </p:childTnLst>
                          </p:cTn>
                        </p:par>
                        <p:par>
                          <p:cTn id="68" fill="hold">
                            <p:stCondLst>
                              <p:cond delay="5250"/>
                            </p:stCondLst>
                            <p:childTnLst>
                              <p:par>
                                <p:cTn id="69" presetID="2" presetClass="entr" presetSubtype="1" fill="hold" grpId="0" nodeType="afterEffect">
                                  <p:stCondLst>
                                    <p:cond delay="0"/>
                                  </p:stCondLst>
                                  <p:childTnLst>
                                    <p:set>
                                      <p:cBhvr>
                                        <p:cTn id="70" dur="1" fill="hold">
                                          <p:stCondLst>
                                            <p:cond delay="0"/>
                                          </p:stCondLst>
                                        </p:cTn>
                                        <p:tgtEl>
                                          <p:spTgt spid="29"/>
                                        </p:tgtEl>
                                        <p:attrNameLst>
                                          <p:attrName>style.visibility</p:attrName>
                                        </p:attrNameLst>
                                      </p:cBhvr>
                                      <p:to>
                                        <p:strVal val="visible"/>
                                      </p:to>
                                    </p:set>
                                    <p:anim calcmode="lin" valueType="num">
                                      <p:cBhvr additive="base">
                                        <p:cTn id="71" dur="500" fill="hold"/>
                                        <p:tgtEl>
                                          <p:spTgt spid="29"/>
                                        </p:tgtEl>
                                        <p:attrNameLst>
                                          <p:attrName>ppt_x</p:attrName>
                                        </p:attrNameLst>
                                      </p:cBhvr>
                                      <p:tavLst>
                                        <p:tav tm="0">
                                          <p:val>
                                            <p:strVal val="#ppt_x"/>
                                          </p:val>
                                        </p:tav>
                                        <p:tav tm="100000">
                                          <p:val>
                                            <p:strVal val="#ppt_x"/>
                                          </p:val>
                                        </p:tav>
                                      </p:tavLst>
                                    </p:anim>
                                    <p:anim calcmode="lin" valueType="num">
                                      <p:cBhvr additive="base">
                                        <p:cTn id="72" dur="500" fill="hold"/>
                                        <p:tgtEl>
                                          <p:spTgt spid="29"/>
                                        </p:tgtEl>
                                        <p:attrNameLst>
                                          <p:attrName>ppt_y</p:attrName>
                                        </p:attrNameLst>
                                      </p:cBhvr>
                                      <p:tavLst>
                                        <p:tav tm="0">
                                          <p:val>
                                            <p:strVal val="0-#ppt_h/2"/>
                                          </p:val>
                                        </p:tav>
                                        <p:tav tm="100000">
                                          <p:val>
                                            <p:strVal val="#ppt_y"/>
                                          </p:val>
                                        </p:tav>
                                      </p:tavLst>
                                    </p:anim>
                                  </p:childTnLst>
                                </p:cTn>
                              </p:par>
                            </p:childTnLst>
                          </p:cTn>
                        </p:par>
                        <p:par>
                          <p:cTn id="73" fill="hold">
                            <p:stCondLst>
                              <p:cond delay="5750"/>
                            </p:stCondLst>
                            <p:childTnLst>
                              <p:par>
                                <p:cTn id="74" presetID="32" presetClass="emph" presetSubtype="0" fill="hold" grpId="1" nodeType="afterEffect">
                                  <p:stCondLst>
                                    <p:cond delay="0"/>
                                  </p:stCondLst>
                                  <p:childTnLst>
                                    <p:animRot by="120000">
                                      <p:cBhvr>
                                        <p:cTn id="75" dur="50" fill="hold">
                                          <p:stCondLst>
                                            <p:cond delay="0"/>
                                          </p:stCondLst>
                                        </p:cTn>
                                        <p:tgtEl>
                                          <p:spTgt spid="29"/>
                                        </p:tgtEl>
                                        <p:attrNameLst>
                                          <p:attrName>r</p:attrName>
                                        </p:attrNameLst>
                                      </p:cBhvr>
                                    </p:animRot>
                                    <p:animRot by="-240000">
                                      <p:cBhvr>
                                        <p:cTn id="76" dur="100" fill="hold">
                                          <p:stCondLst>
                                            <p:cond delay="100"/>
                                          </p:stCondLst>
                                        </p:cTn>
                                        <p:tgtEl>
                                          <p:spTgt spid="29"/>
                                        </p:tgtEl>
                                        <p:attrNameLst>
                                          <p:attrName>r</p:attrName>
                                        </p:attrNameLst>
                                      </p:cBhvr>
                                    </p:animRot>
                                    <p:animRot by="240000">
                                      <p:cBhvr>
                                        <p:cTn id="77" dur="100" fill="hold">
                                          <p:stCondLst>
                                            <p:cond delay="200"/>
                                          </p:stCondLst>
                                        </p:cTn>
                                        <p:tgtEl>
                                          <p:spTgt spid="29"/>
                                        </p:tgtEl>
                                        <p:attrNameLst>
                                          <p:attrName>r</p:attrName>
                                        </p:attrNameLst>
                                      </p:cBhvr>
                                    </p:animRot>
                                    <p:animRot by="-240000">
                                      <p:cBhvr>
                                        <p:cTn id="78" dur="100" fill="hold">
                                          <p:stCondLst>
                                            <p:cond delay="300"/>
                                          </p:stCondLst>
                                        </p:cTn>
                                        <p:tgtEl>
                                          <p:spTgt spid="29"/>
                                        </p:tgtEl>
                                        <p:attrNameLst>
                                          <p:attrName>r</p:attrName>
                                        </p:attrNameLst>
                                      </p:cBhvr>
                                    </p:animRot>
                                    <p:animRot by="120000">
                                      <p:cBhvr>
                                        <p:cTn id="79" dur="100" fill="hold">
                                          <p:stCondLst>
                                            <p:cond delay="400"/>
                                          </p:stCondLst>
                                        </p:cTn>
                                        <p:tgtEl>
                                          <p:spTgt spid="29"/>
                                        </p:tgtEl>
                                        <p:attrNameLst>
                                          <p:attrName>r</p:attrName>
                                        </p:attrNameLst>
                                      </p:cBhvr>
                                    </p:animRot>
                                  </p:childTnLst>
                                </p:cTn>
                              </p:par>
                            </p:childTnLst>
                          </p:cTn>
                        </p:par>
                        <p:par>
                          <p:cTn id="80" fill="hold">
                            <p:stCondLst>
                              <p:cond delay="6250"/>
                            </p:stCondLst>
                            <p:childTnLst>
                              <p:par>
                                <p:cTn id="81" presetID="18" presetClass="entr" presetSubtype="9" fill="hold" grpId="0" nodeType="afterEffect">
                                  <p:stCondLst>
                                    <p:cond delay="0"/>
                                  </p:stCondLst>
                                  <p:childTnLst>
                                    <p:set>
                                      <p:cBhvr>
                                        <p:cTn id="82" dur="1" fill="hold">
                                          <p:stCondLst>
                                            <p:cond delay="0"/>
                                          </p:stCondLst>
                                        </p:cTn>
                                        <p:tgtEl>
                                          <p:spTgt spid="30"/>
                                        </p:tgtEl>
                                        <p:attrNameLst>
                                          <p:attrName>style.visibility</p:attrName>
                                        </p:attrNameLst>
                                      </p:cBhvr>
                                      <p:to>
                                        <p:strVal val="visible"/>
                                      </p:to>
                                    </p:set>
                                    <p:animEffect transition="in" filter="strips(upLeft)">
                                      <p:cBhvr>
                                        <p:cTn id="83" dur="500"/>
                                        <p:tgtEl>
                                          <p:spTgt spid="30"/>
                                        </p:tgtEl>
                                      </p:cBhvr>
                                    </p:animEffect>
                                  </p:childTnLst>
                                </p:cTn>
                              </p:par>
                            </p:childTnLst>
                          </p:cTn>
                        </p:par>
                        <p:par>
                          <p:cTn id="84" fill="hold">
                            <p:stCondLst>
                              <p:cond delay="6750"/>
                            </p:stCondLst>
                            <p:childTnLst>
                              <p:par>
                                <p:cTn id="85" presetID="2" presetClass="entr" presetSubtype="4" fill="hold" grpId="0" nodeType="afterEffect">
                                  <p:stCondLst>
                                    <p:cond delay="0"/>
                                  </p:stCondLst>
                                  <p:childTnLst>
                                    <p:set>
                                      <p:cBhvr>
                                        <p:cTn id="86" dur="1" fill="hold">
                                          <p:stCondLst>
                                            <p:cond delay="0"/>
                                          </p:stCondLst>
                                        </p:cTn>
                                        <p:tgtEl>
                                          <p:spTgt spid="31"/>
                                        </p:tgtEl>
                                        <p:attrNameLst>
                                          <p:attrName>style.visibility</p:attrName>
                                        </p:attrNameLst>
                                      </p:cBhvr>
                                      <p:to>
                                        <p:strVal val="visible"/>
                                      </p:to>
                                    </p:set>
                                    <p:anim calcmode="lin" valueType="num">
                                      <p:cBhvr additive="base">
                                        <p:cTn id="87" dur="500" fill="hold"/>
                                        <p:tgtEl>
                                          <p:spTgt spid="31"/>
                                        </p:tgtEl>
                                        <p:attrNameLst>
                                          <p:attrName>ppt_x</p:attrName>
                                        </p:attrNameLst>
                                      </p:cBhvr>
                                      <p:tavLst>
                                        <p:tav tm="0">
                                          <p:val>
                                            <p:strVal val="#ppt_x"/>
                                          </p:val>
                                        </p:tav>
                                        <p:tav tm="100000">
                                          <p:val>
                                            <p:strVal val="#ppt_x"/>
                                          </p:val>
                                        </p:tav>
                                      </p:tavLst>
                                    </p:anim>
                                    <p:anim calcmode="lin" valueType="num">
                                      <p:cBhvr additive="base">
                                        <p:cTn id="88" dur="500" fill="hold"/>
                                        <p:tgtEl>
                                          <p:spTgt spid="31"/>
                                        </p:tgtEl>
                                        <p:attrNameLst>
                                          <p:attrName>ppt_y</p:attrName>
                                        </p:attrNameLst>
                                      </p:cBhvr>
                                      <p:tavLst>
                                        <p:tav tm="0">
                                          <p:val>
                                            <p:strVal val="1+#ppt_h/2"/>
                                          </p:val>
                                        </p:tav>
                                        <p:tav tm="100000">
                                          <p:val>
                                            <p:strVal val="#ppt_y"/>
                                          </p:val>
                                        </p:tav>
                                      </p:tavLst>
                                    </p:anim>
                                  </p:childTnLst>
                                </p:cTn>
                              </p:par>
                            </p:childTnLst>
                          </p:cTn>
                        </p:par>
                        <p:par>
                          <p:cTn id="89" fill="hold">
                            <p:stCondLst>
                              <p:cond delay="7250"/>
                            </p:stCondLst>
                            <p:childTnLst>
                              <p:par>
                                <p:cTn id="90" presetID="32" presetClass="emph" presetSubtype="0" fill="hold" grpId="1" nodeType="afterEffect">
                                  <p:stCondLst>
                                    <p:cond delay="0"/>
                                  </p:stCondLst>
                                  <p:childTnLst>
                                    <p:animRot by="120000">
                                      <p:cBhvr>
                                        <p:cTn id="91" dur="50" fill="hold">
                                          <p:stCondLst>
                                            <p:cond delay="0"/>
                                          </p:stCondLst>
                                        </p:cTn>
                                        <p:tgtEl>
                                          <p:spTgt spid="31"/>
                                        </p:tgtEl>
                                        <p:attrNameLst>
                                          <p:attrName>r</p:attrName>
                                        </p:attrNameLst>
                                      </p:cBhvr>
                                    </p:animRot>
                                    <p:animRot by="-240000">
                                      <p:cBhvr>
                                        <p:cTn id="92" dur="100" fill="hold">
                                          <p:stCondLst>
                                            <p:cond delay="100"/>
                                          </p:stCondLst>
                                        </p:cTn>
                                        <p:tgtEl>
                                          <p:spTgt spid="31"/>
                                        </p:tgtEl>
                                        <p:attrNameLst>
                                          <p:attrName>r</p:attrName>
                                        </p:attrNameLst>
                                      </p:cBhvr>
                                    </p:animRot>
                                    <p:animRot by="240000">
                                      <p:cBhvr>
                                        <p:cTn id="93" dur="100" fill="hold">
                                          <p:stCondLst>
                                            <p:cond delay="200"/>
                                          </p:stCondLst>
                                        </p:cTn>
                                        <p:tgtEl>
                                          <p:spTgt spid="31"/>
                                        </p:tgtEl>
                                        <p:attrNameLst>
                                          <p:attrName>r</p:attrName>
                                        </p:attrNameLst>
                                      </p:cBhvr>
                                    </p:animRot>
                                    <p:animRot by="-240000">
                                      <p:cBhvr>
                                        <p:cTn id="94" dur="100" fill="hold">
                                          <p:stCondLst>
                                            <p:cond delay="300"/>
                                          </p:stCondLst>
                                        </p:cTn>
                                        <p:tgtEl>
                                          <p:spTgt spid="31"/>
                                        </p:tgtEl>
                                        <p:attrNameLst>
                                          <p:attrName>r</p:attrName>
                                        </p:attrNameLst>
                                      </p:cBhvr>
                                    </p:animRot>
                                    <p:animRot by="120000">
                                      <p:cBhvr>
                                        <p:cTn id="95" dur="100" fill="hold">
                                          <p:stCondLst>
                                            <p:cond delay="400"/>
                                          </p:stCondLst>
                                        </p:cTn>
                                        <p:tgtEl>
                                          <p:spTgt spid="31"/>
                                        </p:tgtEl>
                                        <p:attrNameLst>
                                          <p:attrName>r</p:attrName>
                                        </p:attrNameLst>
                                      </p:cBhvr>
                                    </p:animRot>
                                  </p:childTnLst>
                                </p:cTn>
                              </p:par>
                            </p:childTnLst>
                          </p:cTn>
                        </p:par>
                        <p:par>
                          <p:cTn id="96" fill="hold">
                            <p:stCondLst>
                              <p:cond delay="7750"/>
                            </p:stCondLst>
                            <p:childTnLst>
                              <p:par>
                                <p:cTn id="97" presetID="18" presetClass="entr" presetSubtype="9" fill="hold" grpId="0" nodeType="afterEffect">
                                  <p:stCondLst>
                                    <p:cond delay="0"/>
                                  </p:stCondLst>
                                  <p:childTnLst>
                                    <p:set>
                                      <p:cBhvr>
                                        <p:cTn id="98" dur="1" fill="hold">
                                          <p:stCondLst>
                                            <p:cond delay="0"/>
                                          </p:stCondLst>
                                        </p:cTn>
                                        <p:tgtEl>
                                          <p:spTgt spid="32"/>
                                        </p:tgtEl>
                                        <p:attrNameLst>
                                          <p:attrName>style.visibility</p:attrName>
                                        </p:attrNameLst>
                                      </p:cBhvr>
                                      <p:to>
                                        <p:strVal val="visible"/>
                                      </p:to>
                                    </p:set>
                                    <p:animEffect transition="in" filter="strips(upLeft)">
                                      <p:cBhvr>
                                        <p:cTn id="9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3" grpId="0" animBg="1"/>
      <p:bldP spid="25" grpId="0" animBg="1"/>
      <p:bldP spid="25" grpId="1" animBg="1"/>
      <p:bldP spid="26" grpId="0" animBg="1"/>
      <p:bldP spid="26" grpId="1" animBg="1"/>
      <p:bldP spid="27" grpId="0"/>
      <p:bldP spid="28" grpId="0"/>
      <p:bldP spid="29" grpId="0" animBg="1"/>
      <p:bldP spid="29" grpId="1" animBg="1"/>
      <p:bldP spid="30" grpId="0"/>
      <p:bldP spid="31" grpId="0" animBg="1"/>
      <p:bldP spid="31" grpId="1" animBg="1"/>
      <p:bldP spid="3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611560" y="553244"/>
            <a:ext cx="3057223" cy="523210"/>
          </a:xfrm>
          <a:prstGeom prst="rect">
            <a:avLst/>
          </a:prstGeom>
          <a:noFill/>
        </p:spPr>
        <p:txBody>
          <a:bodyPr wrap="none" lIns="91428" tIns="45715" rIns="91428" bIns="45715" rtlCol="0">
            <a:spAutoFit/>
          </a:bodyPr>
          <a:lstStyle/>
          <a:p>
            <a:r>
              <a:rPr lang="zh-CN" altLang="en-US" sz="2800" b="1" dirty="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rPr>
              <a:t>单击此处添加</a:t>
            </a:r>
            <a:r>
              <a:rPr lang="zh-CN" altLang="en-US" sz="2800" b="1" dirty="0" smtClean="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rPr>
              <a:t>标题</a:t>
            </a:r>
            <a:endParaRPr lang="zh-CN" altLang="en-US" dirty="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endParaRPr>
          </a:p>
        </p:txBody>
      </p:sp>
      <p:grpSp>
        <p:nvGrpSpPr>
          <p:cNvPr id="69" name="组合 68"/>
          <p:cNvGrpSpPr/>
          <p:nvPr/>
        </p:nvGrpSpPr>
        <p:grpSpPr>
          <a:xfrm>
            <a:off x="5940152" y="1188169"/>
            <a:ext cx="2304256" cy="3456384"/>
            <a:chOff x="9960717" y="-73984"/>
            <a:chExt cx="4320000" cy="6480000"/>
          </a:xfrm>
        </p:grpSpPr>
        <p:sp>
          <p:nvSpPr>
            <p:cNvPr id="70" name="矩形 69"/>
            <p:cNvSpPr/>
            <p:nvPr/>
          </p:nvSpPr>
          <p:spPr>
            <a:xfrm>
              <a:off x="9960717" y="-73984"/>
              <a:ext cx="4320000" cy="6480000"/>
            </a:xfrm>
            <a:prstGeom prst="rect">
              <a:avLst/>
            </a:prstGeom>
            <a:gradFill flip="none" rotWithShape="1">
              <a:gsLst>
                <a:gs pos="0">
                  <a:schemeClr val="bg1"/>
                </a:gs>
                <a:gs pos="100000">
                  <a:schemeClr val="bg1"/>
                </a:gs>
                <a:gs pos="57000">
                  <a:schemeClr val="bg1">
                    <a:lumMod val="85000"/>
                  </a:schemeClr>
                </a:gs>
              </a:gsLst>
              <a:lin ang="8100000" scaled="1"/>
              <a:tileRect/>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1" name="矩形 70"/>
            <p:cNvSpPr/>
            <p:nvPr/>
          </p:nvSpPr>
          <p:spPr>
            <a:xfrm>
              <a:off x="10032717" y="-1984"/>
              <a:ext cx="4176000" cy="6336000"/>
            </a:xfrm>
            <a:prstGeom prst="rect">
              <a:avLst/>
            </a:prstGeom>
            <a:gradFill flip="none" rotWithShape="1">
              <a:gsLst>
                <a:gs pos="1667">
                  <a:schemeClr val="bg1">
                    <a:lumMod val="85000"/>
                  </a:schemeClr>
                </a:gs>
                <a:gs pos="4700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2" name="矩形 71"/>
            <p:cNvSpPr/>
            <p:nvPr/>
          </p:nvSpPr>
          <p:spPr>
            <a:xfrm>
              <a:off x="10104718" y="63217"/>
              <a:ext cx="4032000" cy="1013017"/>
            </a:xfrm>
            <a:prstGeom prst="rect">
              <a:avLst/>
            </a:prstGeom>
            <a:solidFill>
              <a:schemeClr val="bg2"/>
            </a:solidFill>
            <a:ln>
              <a:noFill/>
            </a:ln>
            <a:effectLst>
              <a:innerShdw blurRad="63500" dist="12700" dir="13500000">
                <a:prstClr val="black">
                  <a:alpha val="3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3" name="矩形 72"/>
          <p:cNvSpPr/>
          <p:nvPr/>
        </p:nvSpPr>
        <p:spPr>
          <a:xfrm>
            <a:off x="6486985" y="1329569"/>
            <a:ext cx="1210588" cy="400110"/>
          </a:xfrm>
          <a:prstGeom prst="rect">
            <a:avLst/>
          </a:prstGeom>
        </p:spPr>
        <p:txBody>
          <a:bodyPr wrap="none">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数据分析</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74" name="矩形 73"/>
          <p:cNvSpPr/>
          <p:nvPr/>
        </p:nvSpPr>
        <p:spPr>
          <a:xfrm>
            <a:off x="6149012" y="2011992"/>
            <a:ext cx="1886534" cy="2308324"/>
          </a:xfrm>
          <a:prstGeom prst="rect">
            <a:avLst/>
          </a:prstGeom>
        </p:spPr>
        <p:txBody>
          <a:bodyPr wrap="square">
            <a:spAutoFit/>
          </a:bodyPr>
          <a:lstStyle/>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a:t>
            </a:r>
            <a:r>
              <a:rPr lang="zh-CN" altLang="en-US" sz="1200" dirty="0" smtClean="0">
                <a:solidFill>
                  <a:schemeClr val="accent6">
                    <a:lumMod val="75000"/>
                    <a:lumOff val="25000"/>
                  </a:schemeClr>
                </a:solidFill>
                <a:latin typeface="微软雅黑" panose="020B0503020204020204" pitchFamily="34" charset="-122"/>
                <a:ea typeface="微软雅黑" panose="020B0503020204020204" pitchFamily="34" charset="-122"/>
              </a:rPr>
              <a:t>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a:t>
            </a:r>
            <a:r>
              <a:rPr lang="zh-CN" altLang="en-US" sz="1200" dirty="0" smtClean="0">
                <a:solidFill>
                  <a:schemeClr val="accent6">
                    <a:lumMod val="75000"/>
                    <a:lumOff val="25000"/>
                  </a:schemeClr>
                </a:solidFill>
                <a:latin typeface="微软雅黑" panose="020B0503020204020204" pitchFamily="34" charset="-122"/>
                <a:ea typeface="微软雅黑" panose="020B0503020204020204" pitchFamily="34" charset="-122"/>
              </a:rPr>
              <a:t>文本内容</a:t>
            </a:r>
            <a:endPar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a:t>
            </a:r>
            <a:r>
              <a:rPr lang="zh-CN" altLang="en-US" sz="1200" dirty="0" smtClean="0">
                <a:solidFill>
                  <a:schemeClr val="accent6">
                    <a:lumMod val="75000"/>
                    <a:lumOff val="25000"/>
                  </a:schemeClr>
                </a:solidFill>
                <a:latin typeface="微软雅黑" panose="020B0503020204020204" pitchFamily="34" charset="-122"/>
                <a:ea typeface="微软雅黑" panose="020B0503020204020204" pitchFamily="34" charset="-122"/>
              </a:rPr>
              <a:t>文本</a:t>
            </a: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chemeClr val="accent6">
                    <a:lumMod val="75000"/>
                    <a:lumOff val="25000"/>
                  </a:schemeClr>
                </a:solidFill>
                <a:latin typeface="微软雅黑" panose="020B0503020204020204" pitchFamily="34" charset="-122"/>
                <a:ea typeface="微软雅黑" panose="020B0503020204020204" pitchFamily="34" charset="-122"/>
              </a:rPr>
              <a:t>单击</a:t>
            </a: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此处添加</a:t>
            </a:r>
            <a:r>
              <a:rPr lang="zh-CN" altLang="en-US" sz="1200" dirty="0" smtClean="0">
                <a:solidFill>
                  <a:schemeClr val="accent6">
                    <a:lumMod val="75000"/>
                    <a:lumOff val="25000"/>
                  </a:schemeClr>
                </a:solidFill>
                <a:latin typeface="微软雅黑" panose="020B0503020204020204" pitchFamily="34" charset="-122"/>
                <a:ea typeface="微软雅黑" panose="020B0503020204020204" pitchFamily="34" charset="-122"/>
              </a:rPr>
              <a:t>文本</a:t>
            </a: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chemeClr val="accent6">
                    <a:lumMod val="75000"/>
                    <a:lumOff val="25000"/>
                  </a:schemeClr>
                </a:solidFill>
                <a:latin typeface="微软雅黑" panose="020B0503020204020204" pitchFamily="34" charset="-122"/>
                <a:ea typeface="微软雅黑" panose="020B0503020204020204" pitchFamily="34" charset="-122"/>
              </a:rPr>
              <a:t>单击</a:t>
            </a: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此处添加</a:t>
            </a:r>
            <a:r>
              <a:rPr lang="zh-CN" altLang="en-US" sz="1200" dirty="0" smtClean="0">
                <a:solidFill>
                  <a:schemeClr val="accent6">
                    <a:lumMod val="75000"/>
                    <a:lumOff val="25000"/>
                  </a:schemeClr>
                </a:solidFill>
                <a:latin typeface="微软雅黑" panose="020B0503020204020204" pitchFamily="34" charset="-122"/>
                <a:ea typeface="微软雅黑" panose="020B0503020204020204" pitchFamily="34" charset="-122"/>
              </a:rPr>
              <a:t>文本</a:t>
            </a: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chemeClr val="accent6">
                    <a:lumMod val="75000"/>
                    <a:lumOff val="25000"/>
                  </a:schemeClr>
                </a:solidFill>
                <a:latin typeface="微软雅黑" panose="020B0503020204020204" pitchFamily="34" charset="-122"/>
                <a:ea typeface="微软雅黑" panose="020B0503020204020204" pitchFamily="34" charset="-122"/>
              </a:rPr>
              <a:t>单击</a:t>
            </a: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此处添加</a:t>
            </a:r>
            <a:r>
              <a:rPr lang="zh-CN" altLang="en-US" sz="1200" dirty="0" smtClean="0">
                <a:solidFill>
                  <a:schemeClr val="accent6">
                    <a:lumMod val="75000"/>
                    <a:lumOff val="25000"/>
                  </a:schemeClr>
                </a:solidFill>
                <a:latin typeface="微软雅黑" panose="020B0503020204020204" pitchFamily="34" charset="-122"/>
                <a:ea typeface="微软雅黑" panose="020B0503020204020204" pitchFamily="34" charset="-122"/>
              </a:rPr>
              <a:t>文本</a:t>
            </a: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chemeClr val="accent6">
                    <a:lumMod val="75000"/>
                    <a:lumOff val="25000"/>
                  </a:schemeClr>
                </a:solidFill>
                <a:latin typeface="微软雅黑" panose="020B0503020204020204" pitchFamily="34" charset="-122"/>
                <a:ea typeface="微软雅黑" panose="020B0503020204020204" pitchFamily="34" charset="-122"/>
              </a:rPr>
              <a:t>单击</a:t>
            </a: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此处添加</a:t>
            </a:r>
            <a:r>
              <a:rPr lang="zh-CN" altLang="en-US" sz="1200" dirty="0" smtClean="0">
                <a:solidFill>
                  <a:schemeClr val="accent6">
                    <a:lumMod val="75000"/>
                    <a:lumOff val="25000"/>
                  </a:schemeClr>
                </a:solidFill>
                <a:latin typeface="微软雅黑" panose="020B0503020204020204" pitchFamily="34" charset="-122"/>
                <a:ea typeface="微软雅黑" panose="020B0503020204020204" pitchFamily="34" charset="-122"/>
              </a:rPr>
              <a:t>文本</a:t>
            </a: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chemeClr val="accent6">
                    <a:lumMod val="75000"/>
                    <a:lumOff val="25000"/>
                  </a:schemeClr>
                </a:solidFill>
                <a:latin typeface="微软雅黑" panose="020B0503020204020204" pitchFamily="34" charset="-122"/>
                <a:ea typeface="微软雅黑" panose="020B0503020204020204" pitchFamily="34" charset="-122"/>
              </a:rPr>
              <a:t>单击</a:t>
            </a: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此处添加</a:t>
            </a:r>
            <a:r>
              <a:rPr lang="zh-CN" altLang="en-US" sz="1200" dirty="0" smtClean="0">
                <a:solidFill>
                  <a:schemeClr val="accent6">
                    <a:lumMod val="75000"/>
                    <a:lumOff val="25000"/>
                  </a:schemeClr>
                </a:solidFill>
                <a:latin typeface="微软雅黑" panose="020B0503020204020204" pitchFamily="34" charset="-122"/>
                <a:ea typeface="微软雅黑" panose="020B0503020204020204" pitchFamily="34" charset="-122"/>
              </a:rPr>
              <a:t>文本</a:t>
            </a: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75" name="对象 74"/>
          <p:cNvGraphicFramePr>
            <a:graphicFrameLocks/>
          </p:cNvGraphicFramePr>
          <p:nvPr>
            <p:extLst>
              <p:ext uri="{D42A27DB-BD31-4B8C-83A1-F6EECF244321}">
                <p14:modId xmlns:p14="http://schemas.microsoft.com/office/powerpoint/2010/main" val="686322317"/>
              </p:ext>
            </p:extLst>
          </p:nvPr>
        </p:nvGraphicFramePr>
        <p:xfrm>
          <a:off x="323528" y="1489348"/>
          <a:ext cx="7578725" cy="3883025"/>
        </p:xfrm>
        <a:graphic>
          <a:graphicData uri="http://schemas.openxmlformats.org/presentationml/2006/ole">
            <mc:AlternateContent xmlns:mc="http://schemas.openxmlformats.org/markup-compatibility/2006">
              <mc:Choice xmlns:v="urn:schemas-microsoft-com:vml" Requires="v">
                <p:oleObj spid="_x0000_s1050" name="工作表" r:id="rId4" imgW="6305680" imgH="3305101" progId="">
                  <p:embed/>
                </p:oleObj>
              </mc:Choice>
              <mc:Fallback>
                <p:oleObj name="工作表" r:id="rId4" imgW="6305680" imgH="3305101" progId="">
                  <p:embed/>
                  <p:pic>
                    <p:nvPicPr>
                      <p:cNvPr id="0" name="Picture 19"/>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3528" y="1489348"/>
                        <a:ext cx="7578725" cy="38830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292935601"/>
      </p:ext>
    </p:extLst>
  </p:cSld>
  <p:clrMapOvr>
    <a:masterClrMapping/>
  </p:clrMapOvr>
  <p:transition spd="slow" advClick="0" advTm="1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75"/>
                                            </p:tgtEl>
                                            <p:attrNameLst>
                                              <p:attrName>style.visibility</p:attrName>
                                            </p:attrNameLst>
                                          </p:cBhvr>
                                          <p:to>
                                            <p:strVal val="visible"/>
                                          </p:to>
                                        </p:set>
                                        <p:animEffect transition="in" filter="fade">
                                          <p:cBhvr>
                                            <p:cTn id="12" dur="1000"/>
                                            <p:tgtEl>
                                              <p:spTgt spid="75"/>
                                            </p:tgtEl>
                                          </p:cBhvr>
                                        </p:animEffect>
                                        <p:anim calcmode="lin" valueType="num">
                                          <p:cBhvr>
                                            <p:cTn id="13" dur="1000" fill="hold"/>
                                            <p:tgtEl>
                                              <p:spTgt spid="75"/>
                                            </p:tgtEl>
                                            <p:attrNameLst>
                                              <p:attrName>ppt_x</p:attrName>
                                            </p:attrNameLst>
                                          </p:cBhvr>
                                          <p:tavLst>
                                            <p:tav tm="0">
                                              <p:val>
                                                <p:strVal val="#ppt_x"/>
                                              </p:val>
                                            </p:tav>
                                            <p:tav tm="100000">
                                              <p:val>
                                                <p:strVal val="#ppt_x"/>
                                              </p:val>
                                            </p:tav>
                                          </p:tavLst>
                                        </p:anim>
                                        <p:anim calcmode="lin" valueType="num">
                                          <p:cBhvr>
                                            <p:cTn id="14" dur="1000" fill="hold"/>
                                            <p:tgtEl>
                                              <p:spTgt spid="7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2" fill="hold" nodeType="afterEffect" p14:presetBounceEnd="68000">
                                      <p:stCondLst>
                                        <p:cond delay="0"/>
                                      </p:stCondLst>
                                      <p:childTnLst>
                                        <p:set>
                                          <p:cBhvr>
                                            <p:cTn id="17" dur="1" fill="hold">
                                              <p:stCondLst>
                                                <p:cond delay="0"/>
                                              </p:stCondLst>
                                            </p:cTn>
                                            <p:tgtEl>
                                              <p:spTgt spid="69"/>
                                            </p:tgtEl>
                                            <p:attrNameLst>
                                              <p:attrName>style.visibility</p:attrName>
                                            </p:attrNameLst>
                                          </p:cBhvr>
                                          <p:to>
                                            <p:strVal val="visible"/>
                                          </p:to>
                                        </p:set>
                                        <p:anim calcmode="lin" valueType="num" p14:bounceEnd="68000">
                                          <p:cBhvr additive="base">
                                            <p:cTn id="18" dur="500" fill="hold"/>
                                            <p:tgtEl>
                                              <p:spTgt spid="69"/>
                                            </p:tgtEl>
                                            <p:attrNameLst>
                                              <p:attrName>ppt_x</p:attrName>
                                            </p:attrNameLst>
                                          </p:cBhvr>
                                          <p:tavLst>
                                            <p:tav tm="0">
                                              <p:val>
                                                <p:strVal val="1+#ppt_w/2"/>
                                              </p:val>
                                            </p:tav>
                                            <p:tav tm="100000">
                                              <p:val>
                                                <p:strVal val="#ppt_x"/>
                                              </p:val>
                                            </p:tav>
                                          </p:tavLst>
                                        </p:anim>
                                        <p:anim calcmode="lin" valueType="num" p14:bounceEnd="68000">
                                          <p:cBhvr additive="base">
                                            <p:cTn id="19" dur="500" fill="hold"/>
                                            <p:tgtEl>
                                              <p:spTgt spid="69"/>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73"/>
                                            </p:tgtEl>
                                            <p:attrNameLst>
                                              <p:attrName>style.visibility</p:attrName>
                                            </p:attrNameLst>
                                          </p:cBhvr>
                                          <p:to>
                                            <p:strVal val="visible"/>
                                          </p:to>
                                        </p:set>
                                        <p:animEffect transition="in" filter="wipe(left)">
                                          <p:cBhvr>
                                            <p:cTn id="23" dur="500"/>
                                            <p:tgtEl>
                                              <p:spTgt spid="73"/>
                                            </p:tgtEl>
                                          </p:cBhvr>
                                        </p:animEffect>
                                      </p:childTnLst>
                                    </p:cTn>
                                  </p:par>
                                </p:childTnLst>
                              </p:cTn>
                            </p:par>
                            <p:par>
                              <p:cTn id="24" fill="hold">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fade">
                                          <p:cBhvr>
                                            <p:cTn id="27" dur="750"/>
                                            <p:tgtEl>
                                              <p:spTgt spid="74"/>
                                            </p:tgtEl>
                                          </p:cBhvr>
                                        </p:animEffect>
                                        <p:anim calcmode="lin" valueType="num">
                                          <p:cBhvr>
                                            <p:cTn id="28" dur="750" fill="hold"/>
                                            <p:tgtEl>
                                              <p:spTgt spid="74"/>
                                            </p:tgtEl>
                                            <p:attrNameLst>
                                              <p:attrName>ppt_x</p:attrName>
                                            </p:attrNameLst>
                                          </p:cBhvr>
                                          <p:tavLst>
                                            <p:tav tm="0">
                                              <p:val>
                                                <p:strVal val="#ppt_x"/>
                                              </p:val>
                                            </p:tav>
                                            <p:tav tm="100000">
                                              <p:val>
                                                <p:strVal val="#ppt_x"/>
                                              </p:val>
                                            </p:tav>
                                          </p:tavLst>
                                        </p:anim>
                                        <p:anim calcmode="lin" valueType="num">
                                          <p:cBhvr>
                                            <p:cTn id="29" dur="750" fill="hold"/>
                                            <p:tgtEl>
                                              <p:spTgt spid="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73" grpId="0"/>
          <p:bldP spid="7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75"/>
                                            </p:tgtEl>
                                            <p:attrNameLst>
                                              <p:attrName>style.visibility</p:attrName>
                                            </p:attrNameLst>
                                          </p:cBhvr>
                                          <p:to>
                                            <p:strVal val="visible"/>
                                          </p:to>
                                        </p:set>
                                        <p:animEffect transition="in" filter="fade">
                                          <p:cBhvr>
                                            <p:cTn id="12" dur="1000"/>
                                            <p:tgtEl>
                                              <p:spTgt spid="75"/>
                                            </p:tgtEl>
                                          </p:cBhvr>
                                        </p:animEffect>
                                        <p:anim calcmode="lin" valueType="num">
                                          <p:cBhvr>
                                            <p:cTn id="13" dur="1000" fill="hold"/>
                                            <p:tgtEl>
                                              <p:spTgt spid="75"/>
                                            </p:tgtEl>
                                            <p:attrNameLst>
                                              <p:attrName>ppt_x</p:attrName>
                                            </p:attrNameLst>
                                          </p:cBhvr>
                                          <p:tavLst>
                                            <p:tav tm="0">
                                              <p:val>
                                                <p:strVal val="#ppt_x"/>
                                              </p:val>
                                            </p:tav>
                                            <p:tav tm="100000">
                                              <p:val>
                                                <p:strVal val="#ppt_x"/>
                                              </p:val>
                                            </p:tav>
                                          </p:tavLst>
                                        </p:anim>
                                        <p:anim calcmode="lin" valueType="num">
                                          <p:cBhvr>
                                            <p:cTn id="14" dur="1000" fill="hold"/>
                                            <p:tgtEl>
                                              <p:spTgt spid="7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2" fill="hold" nodeType="afterEffect">
                                      <p:stCondLst>
                                        <p:cond delay="0"/>
                                      </p:stCondLst>
                                      <p:childTnLst>
                                        <p:set>
                                          <p:cBhvr>
                                            <p:cTn id="17" dur="1" fill="hold">
                                              <p:stCondLst>
                                                <p:cond delay="0"/>
                                              </p:stCondLst>
                                            </p:cTn>
                                            <p:tgtEl>
                                              <p:spTgt spid="69"/>
                                            </p:tgtEl>
                                            <p:attrNameLst>
                                              <p:attrName>style.visibility</p:attrName>
                                            </p:attrNameLst>
                                          </p:cBhvr>
                                          <p:to>
                                            <p:strVal val="visible"/>
                                          </p:to>
                                        </p:set>
                                        <p:anim calcmode="lin" valueType="num">
                                          <p:cBhvr additive="base">
                                            <p:cTn id="18" dur="500" fill="hold"/>
                                            <p:tgtEl>
                                              <p:spTgt spid="69"/>
                                            </p:tgtEl>
                                            <p:attrNameLst>
                                              <p:attrName>ppt_x</p:attrName>
                                            </p:attrNameLst>
                                          </p:cBhvr>
                                          <p:tavLst>
                                            <p:tav tm="0">
                                              <p:val>
                                                <p:strVal val="1+#ppt_w/2"/>
                                              </p:val>
                                            </p:tav>
                                            <p:tav tm="100000">
                                              <p:val>
                                                <p:strVal val="#ppt_x"/>
                                              </p:val>
                                            </p:tav>
                                          </p:tavLst>
                                        </p:anim>
                                        <p:anim calcmode="lin" valueType="num">
                                          <p:cBhvr additive="base">
                                            <p:cTn id="19" dur="500" fill="hold"/>
                                            <p:tgtEl>
                                              <p:spTgt spid="69"/>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73"/>
                                            </p:tgtEl>
                                            <p:attrNameLst>
                                              <p:attrName>style.visibility</p:attrName>
                                            </p:attrNameLst>
                                          </p:cBhvr>
                                          <p:to>
                                            <p:strVal val="visible"/>
                                          </p:to>
                                        </p:set>
                                        <p:animEffect transition="in" filter="wipe(left)">
                                          <p:cBhvr>
                                            <p:cTn id="23" dur="500"/>
                                            <p:tgtEl>
                                              <p:spTgt spid="73"/>
                                            </p:tgtEl>
                                          </p:cBhvr>
                                        </p:animEffect>
                                      </p:childTnLst>
                                    </p:cTn>
                                  </p:par>
                                </p:childTnLst>
                              </p:cTn>
                            </p:par>
                            <p:par>
                              <p:cTn id="24" fill="hold">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fade">
                                          <p:cBhvr>
                                            <p:cTn id="27" dur="750"/>
                                            <p:tgtEl>
                                              <p:spTgt spid="74"/>
                                            </p:tgtEl>
                                          </p:cBhvr>
                                        </p:animEffect>
                                        <p:anim calcmode="lin" valueType="num">
                                          <p:cBhvr>
                                            <p:cTn id="28" dur="750" fill="hold"/>
                                            <p:tgtEl>
                                              <p:spTgt spid="74"/>
                                            </p:tgtEl>
                                            <p:attrNameLst>
                                              <p:attrName>ppt_x</p:attrName>
                                            </p:attrNameLst>
                                          </p:cBhvr>
                                          <p:tavLst>
                                            <p:tav tm="0">
                                              <p:val>
                                                <p:strVal val="#ppt_x"/>
                                              </p:val>
                                            </p:tav>
                                            <p:tav tm="100000">
                                              <p:val>
                                                <p:strVal val="#ppt_x"/>
                                              </p:val>
                                            </p:tav>
                                          </p:tavLst>
                                        </p:anim>
                                        <p:anim calcmode="lin" valueType="num">
                                          <p:cBhvr>
                                            <p:cTn id="29" dur="750" fill="hold"/>
                                            <p:tgtEl>
                                              <p:spTgt spid="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73" grpId="0"/>
          <p:bldP spid="74" grpId="0"/>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611560" y="553244"/>
            <a:ext cx="3057223" cy="523210"/>
          </a:xfrm>
          <a:prstGeom prst="rect">
            <a:avLst/>
          </a:prstGeom>
          <a:noFill/>
        </p:spPr>
        <p:txBody>
          <a:bodyPr wrap="none" lIns="91428" tIns="45715" rIns="91428" bIns="45715" rtlCol="0">
            <a:spAutoFit/>
          </a:bodyPr>
          <a:lstStyle/>
          <a:p>
            <a:r>
              <a:rPr lang="zh-CN" altLang="en-US" sz="2800" b="1" dirty="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rPr>
              <a:t>单击此处添加</a:t>
            </a:r>
            <a:r>
              <a:rPr lang="zh-CN" altLang="en-US" sz="2800" b="1" dirty="0" smtClean="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rPr>
              <a:t>标题</a:t>
            </a:r>
            <a:endParaRPr lang="zh-CN" altLang="en-US" dirty="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7080936" y="2509591"/>
            <a:ext cx="1553149" cy="1272758"/>
            <a:chOff x="7737176" y="3044094"/>
            <a:chExt cx="1677511" cy="1374579"/>
          </a:xfrm>
        </p:grpSpPr>
        <p:grpSp>
          <p:nvGrpSpPr>
            <p:cNvPr id="4" name="组合 3"/>
            <p:cNvGrpSpPr/>
            <p:nvPr/>
          </p:nvGrpSpPr>
          <p:grpSpPr>
            <a:xfrm>
              <a:off x="7737176" y="3044094"/>
              <a:ext cx="1677511" cy="1374579"/>
              <a:chOff x="7647017" y="2699415"/>
              <a:chExt cx="2617944" cy="2145185"/>
            </a:xfrm>
          </p:grpSpPr>
          <p:sp>
            <p:nvSpPr>
              <p:cNvPr id="6" name="Oval 8"/>
              <p:cNvSpPr>
                <a:spLocks noChangeArrowheads="1"/>
              </p:cNvSpPr>
              <p:nvPr/>
            </p:nvSpPr>
            <p:spPr bwMode="auto">
              <a:xfrm flipV="1">
                <a:off x="7647017" y="4399449"/>
                <a:ext cx="2617944" cy="445151"/>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846552">
                  <a:defRPr/>
                </a:pPr>
                <a:endParaRPr lang="zh-CN" altLang="en-US" sz="1700" kern="0" dirty="0">
                  <a:solidFill>
                    <a:sysClr val="windowText" lastClr="000000"/>
                  </a:solidFill>
                  <a:latin typeface="Arial" pitchFamily="34" charset="0"/>
                  <a:ea typeface="微软雅黑" pitchFamily="34" charset="-122"/>
                </a:endParaRPr>
              </a:p>
            </p:txBody>
          </p:sp>
          <p:sp>
            <p:nvSpPr>
              <p:cNvPr id="7" name="Oval 19"/>
              <p:cNvSpPr>
                <a:spLocks noChangeArrowheads="1"/>
              </p:cNvSpPr>
              <p:nvPr/>
            </p:nvSpPr>
            <p:spPr bwMode="auto">
              <a:xfrm>
                <a:off x="8011516" y="2699415"/>
                <a:ext cx="1931237" cy="1931674"/>
              </a:xfrm>
              <a:prstGeom prst="ellipse">
                <a:avLst/>
              </a:prstGeom>
              <a:solidFill>
                <a:schemeClr val="bg2"/>
              </a:solidFill>
              <a:ln w="25400" cap="flat" cmpd="sng" algn="ctr">
                <a:noFill/>
                <a:prstDash val="solid"/>
              </a:ln>
              <a:effectLst/>
            </p:spPr>
            <p:txBody>
              <a:bodyPr rtlCol="0" anchor="ctr"/>
              <a:lstStyle/>
              <a:p>
                <a:pPr algn="ctr"/>
                <a:endParaRPr lang="zh-CN" altLang="en-US" sz="1900" b="1" kern="0" dirty="0">
                  <a:solidFill>
                    <a:sysClr val="window" lastClr="FFFFFF"/>
                  </a:solidFill>
                  <a:latin typeface="微软雅黑" pitchFamily="34" charset="-122"/>
                  <a:ea typeface="微软雅黑" pitchFamily="34" charset="-122"/>
                </a:endParaRPr>
              </a:p>
            </p:txBody>
          </p:sp>
          <p:sp>
            <p:nvSpPr>
              <p:cNvPr id="8" name="未知"/>
              <p:cNvSpPr>
                <a:spLocks/>
              </p:cNvSpPr>
              <p:nvPr/>
            </p:nvSpPr>
            <p:spPr bwMode="auto">
              <a:xfrm>
                <a:off x="8233034" y="2743729"/>
                <a:ext cx="1490214" cy="72714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846552">
                  <a:defRPr/>
                </a:pPr>
                <a:endParaRPr lang="zh-CN" altLang="en-US" sz="1700" kern="0" dirty="0">
                  <a:solidFill>
                    <a:sysClr val="windowText" lastClr="000000"/>
                  </a:solidFill>
                  <a:latin typeface="Arial" pitchFamily="34" charset="0"/>
                  <a:ea typeface="微软雅黑" pitchFamily="34" charset="-122"/>
                </a:endParaRPr>
              </a:p>
            </p:txBody>
          </p:sp>
        </p:grpSp>
        <p:sp>
          <p:nvSpPr>
            <p:cNvPr id="5" name="TextBox 4"/>
            <p:cNvSpPr txBox="1"/>
            <p:nvPr/>
          </p:nvSpPr>
          <p:spPr>
            <a:xfrm>
              <a:off x="7998203" y="3341756"/>
              <a:ext cx="1088760" cy="646331"/>
            </a:xfrm>
            <a:prstGeom prst="rect">
              <a:avLst/>
            </a:prstGeom>
            <a:noFill/>
          </p:spPr>
          <p:txBody>
            <a:bodyPr wrap="none" rtlCol="0">
              <a:spAutoFit/>
            </a:bodyPr>
            <a:lstStyle/>
            <a:p>
              <a:pPr defTabSz="846552">
                <a:defRPr/>
              </a:pPr>
              <a:r>
                <a:rPr lang="en-US" altLang="zh-CN" sz="3300" i="1" kern="0" dirty="0">
                  <a:solidFill>
                    <a:sysClr val="window" lastClr="FFFFFF"/>
                  </a:solidFill>
                  <a:latin typeface="Impact" pitchFamily="34" charset="0"/>
                  <a:ea typeface="微软雅黑" pitchFamily="34" charset="-122"/>
                </a:rPr>
                <a:t>2015</a:t>
              </a:r>
              <a:endParaRPr lang="zh-CN" altLang="en-US" sz="3300" i="1" kern="0" dirty="0">
                <a:solidFill>
                  <a:sysClr val="window" lastClr="FFFFFF"/>
                </a:solidFill>
                <a:latin typeface="Impact" pitchFamily="34" charset="0"/>
                <a:ea typeface="微软雅黑" pitchFamily="34" charset="-122"/>
              </a:endParaRPr>
            </a:p>
          </p:txBody>
        </p:sp>
      </p:grpSp>
      <p:sp>
        <p:nvSpPr>
          <p:cNvPr id="9" name="AutoShape 7"/>
          <p:cNvSpPr>
            <a:spLocks noChangeArrowheads="1"/>
          </p:cNvSpPr>
          <p:nvPr/>
        </p:nvSpPr>
        <p:spPr bwMode="auto">
          <a:xfrm>
            <a:off x="567049" y="2696773"/>
            <a:ext cx="6336590" cy="848136"/>
          </a:xfrm>
          <a:prstGeom prst="homePlate">
            <a:avLst>
              <a:gd name="adj" fmla="val 40030"/>
            </a:avLst>
          </a:prstGeom>
          <a:gradFill rotWithShape="1">
            <a:gsLst>
              <a:gs pos="0">
                <a:srgbClr val="B2B2B2">
                  <a:gamma/>
                  <a:tint val="5882"/>
                  <a:invGamma/>
                </a:srgbClr>
              </a:gs>
              <a:gs pos="100000">
                <a:srgbClr val="EAEAEA"/>
              </a:gs>
            </a:gsLst>
            <a:lin ang="5400000" scaled="1"/>
          </a:gradFill>
          <a:ln w="9525">
            <a:solidFill>
              <a:srgbClr val="EAEAEA"/>
            </a:solidFill>
            <a:miter lim="800000"/>
            <a:headEnd/>
            <a:tailEnd/>
          </a:ln>
          <a:effectLst/>
        </p:spPr>
        <p:txBody>
          <a:bodyPr wrap="none" lIns="84655" tIns="42328" rIns="84655" bIns="42328" anchor="ctr"/>
          <a:lstStyle/>
          <a:p>
            <a:pPr marL="330685" indent="-330685">
              <a:lnSpc>
                <a:spcPct val="120000"/>
              </a:lnSpc>
              <a:defRPr/>
            </a:pPr>
            <a:endParaRPr lang="zh-CN" altLang="en-US" sz="1100" kern="0" dirty="0">
              <a:solidFill>
                <a:srgbClr val="646464"/>
              </a:solidFill>
              <a:latin typeface="Arial" pitchFamily="34" charset="0"/>
              <a:ea typeface="微软雅黑" pitchFamily="34" charset="-122"/>
            </a:endParaRPr>
          </a:p>
        </p:txBody>
      </p:sp>
      <p:sp>
        <p:nvSpPr>
          <p:cNvPr id="10" name="AutoShape 8"/>
          <p:cNvSpPr>
            <a:spLocks noChangeArrowheads="1"/>
          </p:cNvSpPr>
          <p:nvPr/>
        </p:nvSpPr>
        <p:spPr bwMode="auto">
          <a:xfrm>
            <a:off x="4903738" y="2684660"/>
            <a:ext cx="525270" cy="868715"/>
          </a:xfrm>
          <a:prstGeom prst="chevron">
            <a:avLst>
              <a:gd name="adj" fmla="val 55472"/>
            </a:avLst>
          </a:prstGeom>
          <a:solidFill>
            <a:schemeClr val="accent2"/>
          </a:solidFill>
          <a:ln w="25400" cap="flat" cmpd="sng" algn="ctr">
            <a:noFill/>
            <a:prstDash val="solid"/>
          </a:ln>
          <a:effectLst/>
        </p:spPr>
        <p:txBody>
          <a:bodyPr lIns="84655" tIns="42328" rIns="84655" bIns="42328" rtlCol="0" anchor="ctr"/>
          <a:lstStyle/>
          <a:p>
            <a:pPr algn="ctr"/>
            <a:endParaRPr lang="zh-CN" altLang="en-US" sz="1900" b="1" kern="0" dirty="0">
              <a:solidFill>
                <a:sysClr val="window" lastClr="FFFFFF"/>
              </a:solidFill>
              <a:latin typeface="微软雅黑" pitchFamily="34" charset="-122"/>
              <a:ea typeface="微软雅黑" pitchFamily="34" charset="-122"/>
            </a:endParaRPr>
          </a:p>
        </p:txBody>
      </p:sp>
      <p:sp>
        <p:nvSpPr>
          <p:cNvPr id="11" name="AutoShape 8"/>
          <p:cNvSpPr>
            <a:spLocks noChangeArrowheads="1"/>
          </p:cNvSpPr>
          <p:nvPr/>
        </p:nvSpPr>
        <p:spPr bwMode="auto">
          <a:xfrm>
            <a:off x="3250818" y="2684660"/>
            <a:ext cx="525270" cy="868715"/>
          </a:xfrm>
          <a:prstGeom prst="chevron">
            <a:avLst>
              <a:gd name="adj" fmla="val 55472"/>
            </a:avLst>
          </a:prstGeom>
          <a:solidFill>
            <a:schemeClr val="accent1"/>
          </a:solidFill>
          <a:ln w="25400" cap="flat" cmpd="sng" algn="ctr">
            <a:noFill/>
            <a:prstDash val="solid"/>
          </a:ln>
          <a:effectLst/>
        </p:spPr>
        <p:txBody>
          <a:bodyPr lIns="84655" tIns="42328" rIns="84655" bIns="42328" rtlCol="0" anchor="ctr"/>
          <a:lstStyle/>
          <a:p>
            <a:pPr algn="ctr"/>
            <a:endParaRPr lang="zh-CN" altLang="en-US" sz="1900" b="1" kern="0" dirty="0">
              <a:solidFill>
                <a:sysClr val="window" lastClr="FFFFFF"/>
              </a:solidFill>
              <a:latin typeface="微软雅黑" pitchFamily="34" charset="-122"/>
              <a:ea typeface="微软雅黑" pitchFamily="34" charset="-122"/>
            </a:endParaRPr>
          </a:p>
        </p:txBody>
      </p:sp>
      <p:sp>
        <p:nvSpPr>
          <p:cNvPr id="12" name="AutoShape 8"/>
          <p:cNvSpPr>
            <a:spLocks noChangeArrowheads="1"/>
          </p:cNvSpPr>
          <p:nvPr/>
        </p:nvSpPr>
        <p:spPr bwMode="auto">
          <a:xfrm>
            <a:off x="1633765" y="2684660"/>
            <a:ext cx="525270" cy="868715"/>
          </a:xfrm>
          <a:prstGeom prst="chevron">
            <a:avLst>
              <a:gd name="adj" fmla="val 55472"/>
            </a:avLst>
          </a:prstGeom>
          <a:solidFill>
            <a:schemeClr val="accent4"/>
          </a:solidFill>
          <a:ln w="25400" cap="flat" cmpd="sng" algn="ctr">
            <a:noFill/>
            <a:prstDash val="solid"/>
          </a:ln>
          <a:effectLst/>
        </p:spPr>
        <p:txBody>
          <a:bodyPr lIns="84655" tIns="42328" rIns="84655" bIns="42328" rtlCol="0" anchor="ctr"/>
          <a:lstStyle/>
          <a:p>
            <a:pPr algn="ctr"/>
            <a:endParaRPr lang="zh-CN" altLang="en-US" sz="1900" b="1" kern="0" dirty="0">
              <a:solidFill>
                <a:sysClr val="window" lastClr="FFFFFF"/>
              </a:solidFill>
              <a:latin typeface="微软雅黑" pitchFamily="34" charset="-122"/>
              <a:ea typeface="微软雅黑" pitchFamily="34" charset="-122"/>
            </a:endParaRPr>
          </a:p>
        </p:txBody>
      </p:sp>
      <p:sp>
        <p:nvSpPr>
          <p:cNvPr id="13" name="AutoShape 8"/>
          <p:cNvSpPr>
            <a:spLocks noChangeArrowheads="1"/>
          </p:cNvSpPr>
          <p:nvPr/>
        </p:nvSpPr>
        <p:spPr bwMode="auto">
          <a:xfrm>
            <a:off x="6556659" y="2684660"/>
            <a:ext cx="525270" cy="868715"/>
          </a:xfrm>
          <a:prstGeom prst="chevron">
            <a:avLst>
              <a:gd name="adj" fmla="val 55472"/>
            </a:avLst>
          </a:prstGeom>
          <a:solidFill>
            <a:schemeClr val="accent3"/>
          </a:solidFill>
          <a:ln w="25400" cap="flat" cmpd="sng" algn="ctr">
            <a:noFill/>
            <a:prstDash val="solid"/>
          </a:ln>
          <a:effectLst/>
        </p:spPr>
        <p:txBody>
          <a:bodyPr lIns="84655" tIns="42328" rIns="84655" bIns="42328" rtlCol="0" anchor="ctr"/>
          <a:lstStyle/>
          <a:p>
            <a:pPr algn="ctr"/>
            <a:endParaRPr lang="zh-CN" altLang="en-US" sz="1900" b="1" kern="0" dirty="0">
              <a:solidFill>
                <a:sysClr val="window" lastClr="FFFFFF"/>
              </a:solidFill>
              <a:latin typeface="微软雅黑" pitchFamily="34" charset="-122"/>
              <a:ea typeface="微软雅黑" pitchFamily="34" charset="-122"/>
            </a:endParaRPr>
          </a:p>
        </p:txBody>
      </p:sp>
      <p:sp>
        <p:nvSpPr>
          <p:cNvPr id="14" name="TextBox 13"/>
          <p:cNvSpPr txBox="1"/>
          <p:nvPr/>
        </p:nvSpPr>
        <p:spPr>
          <a:xfrm>
            <a:off x="833728" y="2949853"/>
            <a:ext cx="586142" cy="362482"/>
          </a:xfrm>
          <a:prstGeom prst="rect">
            <a:avLst/>
          </a:prstGeom>
          <a:noFill/>
        </p:spPr>
        <p:txBody>
          <a:bodyPr wrap="none" lIns="84655" tIns="42328" rIns="84655" bIns="42328" rtlCol="0">
            <a:spAutoFit/>
          </a:bodyPr>
          <a:lstStyle>
            <a:defPPr>
              <a:defRPr lang="zh-CN"/>
            </a:defPPr>
            <a:lvl1pPr>
              <a:defRPr i="1">
                <a:solidFill>
                  <a:srgbClr val="646464"/>
                </a:solidFill>
              </a:defRPr>
            </a:lvl1pPr>
          </a:lstStyle>
          <a:p>
            <a:pPr>
              <a:defRPr/>
            </a:pPr>
            <a:r>
              <a:rPr lang="en-US" altLang="zh-CN" kern="0" dirty="0" smtClean="0">
                <a:latin typeface="Impact" pitchFamily="34" charset="0"/>
                <a:ea typeface="微软雅黑" pitchFamily="34" charset="-122"/>
              </a:rPr>
              <a:t>2011</a:t>
            </a:r>
            <a:endParaRPr lang="zh-CN" altLang="en-US" kern="0" dirty="0">
              <a:latin typeface="Impact" pitchFamily="34" charset="0"/>
              <a:ea typeface="微软雅黑" pitchFamily="34" charset="-122"/>
            </a:endParaRPr>
          </a:p>
        </p:txBody>
      </p:sp>
      <p:sp>
        <p:nvSpPr>
          <p:cNvPr id="15" name="TextBox 14"/>
          <p:cNvSpPr txBox="1"/>
          <p:nvPr/>
        </p:nvSpPr>
        <p:spPr>
          <a:xfrm>
            <a:off x="2384817" y="2949853"/>
            <a:ext cx="613392" cy="362482"/>
          </a:xfrm>
          <a:prstGeom prst="rect">
            <a:avLst/>
          </a:prstGeom>
          <a:noFill/>
        </p:spPr>
        <p:txBody>
          <a:bodyPr wrap="none" lIns="84655" tIns="42328" rIns="84655" bIns="42328" rtlCol="0">
            <a:spAutoFit/>
          </a:bodyPr>
          <a:lstStyle>
            <a:defPPr>
              <a:defRPr lang="zh-CN"/>
            </a:defPPr>
            <a:lvl1pPr>
              <a:defRPr i="1">
                <a:solidFill>
                  <a:srgbClr val="646464"/>
                </a:solidFill>
              </a:defRPr>
            </a:lvl1pPr>
          </a:lstStyle>
          <a:p>
            <a:pPr>
              <a:defRPr/>
            </a:pPr>
            <a:r>
              <a:rPr lang="en-US" altLang="zh-CN" kern="0" dirty="0" smtClean="0">
                <a:latin typeface="Impact" pitchFamily="34" charset="0"/>
                <a:ea typeface="微软雅黑" pitchFamily="34" charset="-122"/>
              </a:rPr>
              <a:t>2012</a:t>
            </a:r>
            <a:endParaRPr lang="zh-CN" altLang="en-US" kern="0" dirty="0">
              <a:latin typeface="Impact" pitchFamily="34" charset="0"/>
              <a:ea typeface="微软雅黑" pitchFamily="34" charset="-122"/>
            </a:endParaRPr>
          </a:p>
        </p:txBody>
      </p:sp>
      <p:sp>
        <p:nvSpPr>
          <p:cNvPr id="16" name="TextBox 15"/>
          <p:cNvSpPr txBox="1"/>
          <p:nvPr/>
        </p:nvSpPr>
        <p:spPr>
          <a:xfrm>
            <a:off x="4037737" y="2949853"/>
            <a:ext cx="619804" cy="362482"/>
          </a:xfrm>
          <a:prstGeom prst="rect">
            <a:avLst/>
          </a:prstGeom>
          <a:noFill/>
        </p:spPr>
        <p:txBody>
          <a:bodyPr wrap="none" lIns="84655" tIns="42328" rIns="84655" bIns="42328" rtlCol="0">
            <a:spAutoFit/>
          </a:bodyPr>
          <a:lstStyle/>
          <a:p>
            <a:pPr>
              <a:defRPr/>
            </a:pPr>
            <a:r>
              <a:rPr lang="en-US" altLang="zh-CN" i="1" kern="0" dirty="0" smtClean="0">
                <a:solidFill>
                  <a:srgbClr val="646464"/>
                </a:solidFill>
                <a:latin typeface="Impact" pitchFamily="34" charset="0"/>
                <a:ea typeface="微软雅黑" pitchFamily="34" charset="-122"/>
              </a:rPr>
              <a:t>2013</a:t>
            </a:r>
            <a:endParaRPr lang="zh-CN" altLang="en-US" i="1" kern="0" dirty="0">
              <a:solidFill>
                <a:srgbClr val="646464"/>
              </a:solidFill>
              <a:latin typeface="Impact" pitchFamily="34" charset="0"/>
              <a:ea typeface="微软雅黑" pitchFamily="34" charset="-122"/>
            </a:endParaRPr>
          </a:p>
        </p:txBody>
      </p:sp>
      <p:sp>
        <p:nvSpPr>
          <p:cNvPr id="17" name="TextBox 16"/>
          <p:cNvSpPr txBox="1"/>
          <p:nvPr/>
        </p:nvSpPr>
        <p:spPr>
          <a:xfrm>
            <a:off x="5690656" y="2949853"/>
            <a:ext cx="613392" cy="362482"/>
          </a:xfrm>
          <a:prstGeom prst="rect">
            <a:avLst/>
          </a:prstGeom>
          <a:noFill/>
        </p:spPr>
        <p:txBody>
          <a:bodyPr wrap="none" lIns="84655" tIns="42328" rIns="84655" bIns="42328" rtlCol="0">
            <a:spAutoFit/>
          </a:bodyPr>
          <a:lstStyle>
            <a:defPPr>
              <a:defRPr lang="zh-CN"/>
            </a:defPPr>
            <a:lvl1pPr>
              <a:defRPr i="1">
                <a:solidFill>
                  <a:srgbClr val="646464"/>
                </a:solidFill>
              </a:defRPr>
            </a:lvl1pPr>
          </a:lstStyle>
          <a:p>
            <a:pPr>
              <a:defRPr/>
            </a:pPr>
            <a:r>
              <a:rPr lang="en-US" altLang="zh-CN" kern="0" dirty="0" smtClean="0">
                <a:latin typeface="Impact" pitchFamily="34" charset="0"/>
                <a:ea typeface="微软雅黑" pitchFamily="34" charset="-122"/>
              </a:rPr>
              <a:t>2014</a:t>
            </a:r>
            <a:endParaRPr lang="zh-CN" altLang="en-US" kern="0" dirty="0">
              <a:latin typeface="Impact" pitchFamily="34" charset="0"/>
              <a:ea typeface="微软雅黑" pitchFamily="34" charset="-122"/>
            </a:endParaRPr>
          </a:p>
        </p:txBody>
      </p:sp>
      <p:grpSp>
        <p:nvGrpSpPr>
          <p:cNvPr id="18" name="组合 17"/>
          <p:cNvGrpSpPr/>
          <p:nvPr/>
        </p:nvGrpSpPr>
        <p:grpSpPr>
          <a:xfrm>
            <a:off x="1167077" y="3402901"/>
            <a:ext cx="1783153" cy="1395110"/>
            <a:chOff x="941884" y="3983470"/>
            <a:chExt cx="1925931" cy="1506719"/>
          </a:xfrm>
        </p:grpSpPr>
        <p:cxnSp>
          <p:nvCxnSpPr>
            <p:cNvPr id="20" name="直接连接符 19"/>
            <p:cNvCxnSpPr/>
            <p:nvPr/>
          </p:nvCxnSpPr>
          <p:spPr>
            <a:xfrm>
              <a:off x="941884" y="3983470"/>
              <a:ext cx="0" cy="1358533"/>
            </a:xfrm>
            <a:prstGeom prst="line">
              <a:avLst/>
            </a:prstGeom>
            <a:noFill/>
            <a:ln w="9525" cap="flat" cmpd="sng" algn="ctr">
              <a:solidFill>
                <a:srgbClr val="888888"/>
              </a:solidFill>
              <a:prstDash val="solid"/>
              <a:headEnd type="oval" w="med" len="med"/>
              <a:tailEnd type="oval" w="med" len="med"/>
            </a:ln>
            <a:effectLst/>
          </p:spPr>
        </p:cxnSp>
        <p:sp>
          <p:nvSpPr>
            <p:cNvPr id="21" name="TextBox 20"/>
            <p:cNvSpPr txBox="1"/>
            <p:nvPr/>
          </p:nvSpPr>
          <p:spPr>
            <a:xfrm>
              <a:off x="941884" y="4393273"/>
              <a:ext cx="1925931" cy="1096916"/>
            </a:xfrm>
            <a:prstGeom prst="rect">
              <a:avLst/>
            </a:prstGeom>
            <a:noFill/>
          </p:spPr>
          <p:txBody>
            <a:bodyPr wrap="square" rtlCol="0">
              <a:spAutoFit/>
            </a:bodyPr>
            <a:lstStyle/>
            <a:p>
              <a:pPr>
                <a:lnSpc>
                  <a:spcPct val="150000"/>
                </a:lnSpc>
                <a:defRPr/>
              </a:pPr>
              <a:r>
                <a:rPr lang="zh-CN" altLang="en-US" b="1" kern="0" dirty="0" smtClean="0">
                  <a:solidFill>
                    <a:srgbClr val="646464"/>
                  </a:solidFill>
                  <a:latin typeface="Arial" pitchFamily="34" charset="0"/>
                  <a:ea typeface="微软雅黑" pitchFamily="34" charset="-122"/>
                </a:rPr>
                <a:t>此处添加</a:t>
              </a:r>
              <a:r>
                <a:rPr lang="zh-CN" altLang="en-US" b="1" kern="0" dirty="0">
                  <a:solidFill>
                    <a:srgbClr val="646464"/>
                  </a:solidFill>
                  <a:latin typeface="Arial" pitchFamily="34" charset="0"/>
                  <a:ea typeface="微软雅黑" pitchFamily="34" charset="-122"/>
                </a:rPr>
                <a:t>标题</a:t>
              </a:r>
              <a:endParaRPr lang="en-US" altLang="zh-CN" b="1" kern="0" dirty="0" smtClean="0">
                <a:solidFill>
                  <a:srgbClr val="646464"/>
                </a:solidFill>
                <a:latin typeface="Arial" pitchFamily="34" charset="0"/>
                <a:ea typeface="微软雅黑" pitchFamily="34" charset="-122"/>
              </a:endParaRPr>
            </a:p>
            <a:p>
              <a:pPr>
                <a:lnSpc>
                  <a:spcPct val="150000"/>
                </a:lnSpc>
                <a:defRPr/>
              </a:pPr>
              <a:r>
                <a:rPr lang="zh-CN" altLang="en-US" sz="1100" kern="0" dirty="0">
                  <a:solidFill>
                    <a:srgbClr val="646464"/>
                  </a:solidFill>
                  <a:latin typeface="Arial" pitchFamily="34" charset="0"/>
                  <a:ea typeface="微软雅黑" pitchFamily="34" charset="-122"/>
                </a:rPr>
                <a:t>点击此处添加段落文本</a:t>
              </a:r>
            </a:p>
            <a:p>
              <a:pPr>
                <a:lnSpc>
                  <a:spcPct val="150000"/>
                </a:lnSpc>
                <a:defRPr/>
              </a:pPr>
              <a:r>
                <a:rPr lang="zh-CN" altLang="en-US" sz="1100" kern="0" dirty="0">
                  <a:solidFill>
                    <a:srgbClr val="646464"/>
                  </a:solidFill>
                  <a:latin typeface="Arial" pitchFamily="34" charset="0"/>
                  <a:ea typeface="微软雅黑" pitchFamily="34" charset="-122"/>
                </a:rPr>
                <a:t>点击此处添加段落文本</a:t>
              </a:r>
            </a:p>
          </p:txBody>
        </p:sp>
      </p:grpSp>
      <p:grpSp>
        <p:nvGrpSpPr>
          <p:cNvPr id="22" name="组合 21"/>
          <p:cNvGrpSpPr/>
          <p:nvPr/>
        </p:nvGrpSpPr>
        <p:grpSpPr>
          <a:xfrm>
            <a:off x="2630518" y="1489348"/>
            <a:ext cx="1783153" cy="1391249"/>
            <a:chOff x="2293144" y="1916832"/>
            <a:chExt cx="1925931" cy="1502549"/>
          </a:xfrm>
        </p:grpSpPr>
        <p:cxnSp>
          <p:nvCxnSpPr>
            <p:cNvPr id="23" name="直接连接符 22"/>
            <p:cNvCxnSpPr/>
            <p:nvPr/>
          </p:nvCxnSpPr>
          <p:spPr>
            <a:xfrm>
              <a:off x="2293144" y="2060848"/>
              <a:ext cx="0" cy="1358533"/>
            </a:xfrm>
            <a:prstGeom prst="line">
              <a:avLst/>
            </a:prstGeom>
            <a:noFill/>
            <a:ln w="9525" cap="flat" cmpd="sng" algn="ctr">
              <a:solidFill>
                <a:srgbClr val="888888"/>
              </a:solidFill>
              <a:prstDash val="solid"/>
              <a:headEnd type="oval" w="med" len="med"/>
              <a:tailEnd type="oval" w="med" len="med"/>
            </a:ln>
            <a:effectLst/>
          </p:spPr>
        </p:cxnSp>
        <p:sp>
          <p:nvSpPr>
            <p:cNvPr id="24" name="TextBox 23"/>
            <p:cNvSpPr txBox="1"/>
            <p:nvPr/>
          </p:nvSpPr>
          <p:spPr>
            <a:xfrm>
              <a:off x="2293144" y="1916832"/>
              <a:ext cx="1925931" cy="1096916"/>
            </a:xfrm>
            <a:prstGeom prst="rect">
              <a:avLst/>
            </a:prstGeom>
            <a:noFill/>
          </p:spPr>
          <p:txBody>
            <a:bodyPr wrap="square" rtlCol="0">
              <a:spAutoFit/>
            </a:bodyPr>
            <a:lstStyle/>
            <a:p>
              <a:pPr>
                <a:lnSpc>
                  <a:spcPct val="150000"/>
                </a:lnSpc>
                <a:defRPr/>
              </a:pPr>
              <a:r>
                <a:rPr lang="zh-CN" altLang="en-US" b="1" kern="0" dirty="0" smtClean="0">
                  <a:solidFill>
                    <a:srgbClr val="646464"/>
                  </a:solidFill>
                  <a:latin typeface="Arial" pitchFamily="34" charset="0"/>
                  <a:ea typeface="微软雅黑" pitchFamily="34" charset="-122"/>
                </a:rPr>
                <a:t>此处添加</a:t>
              </a:r>
              <a:r>
                <a:rPr lang="zh-CN" altLang="en-US" b="1" kern="0" dirty="0">
                  <a:solidFill>
                    <a:srgbClr val="646464"/>
                  </a:solidFill>
                  <a:latin typeface="Arial" pitchFamily="34" charset="0"/>
                  <a:ea typeface="微软雅黑" pitchFamily="34" charset="-122"/>
                </a:rPr>
                <a:t>标题</a:t>
              </a:r>
              <a:endParaRPr lang="en-US" altLang="zh-CN" b="1" kern="0" dirty="0" smtClean="0">
                <a:solidFill>
                  <a:srgbClr val="646464"/>
                </a:solidFill>
                <a:latin typeface="Arial" pitchFamily="34" charset="0"/>
                <a:ea typeface="微软雅黑" pitchFamily="34" charset="-122"/>
              </a:endParaRPr>
            </a:p>
            <a:p>
              <a:pPr>
                <a:lnSpc>
                  <a:spcPct val="150000"/>
                </a:lnSpc>
                <a:defRPr/>
              </a:pPr>
              <a:r>
                <a:rPr lang="zh-CN" altLang="en-US" sz="1100" kern="0" dirty="0">
                  <a:solidFill>
                    <a:srgbClr val="646464"/>
                  </a:solidFill>
                  <a:latin typeface="Arial" pitchFamily="34" charset="0"/>
                  <a:ea typeface="微软雅黑" pitchFamily="34" charset="-122"/>
                </a:rPr>
                <a:t>点击此处添加段落文本</a:t>
              </a:r>
            </a:p>
            <a:p>
              <a:pPr>
                <a:lnSpc>
                  <a:spcPct val="150000"/>
                </a:lnSpc>
                <a:defRPr/>
              </a:pPr>
              <a:r>
                <a:rPr lang="zh-CN" altLang="en-US" sz="1100" kern="0" dirty="0">
                  <a:solidFill>
                    <a:srgbClr val="646464"/>
                  </a:solidFill>
                  <a:latin typeface="Arial" pitchFamily="34" charset="0"/>
                  <a:ea typeface="微软雅黑" pitchFamily="34" charset="-122"/>
                </a:rPr>
                <a:t>点击此处添加段落文本</a:t>
              </a:r>
            </a:p>
          </p:txBody>
        </p:sp>
      </p:grpSp>
      <p:grpSp>
        <p:nvGrpSpPr>
          <p:cNvPr id="25" name="组合 24"/>
          <p:cNvGrpSpPr/>
          <p:nvPr/>
        </p:nvGrpSpPr>
        <p:grpSpPr>
          <a:xfrm>
            <a:off x="4248937" y="3422896"/>
            <a:ext cx="1783153" cy="1375116"/>
            <a:chOff x="3641104" y="3980384"/>
            <a:chExt cx="1925931" cy="1485125"/>
          </a:xfrm>
        </p:grpSpPr>
        <p:cxnSp>
          <p:nvCxnSpPr>
            <p:cNvPr id="26" name="直接连接符 25"/>
            <p:cNvCxnSpPr/>
            <p:nvPr/>
          </p:nvCxnSpPr>
          <p:spPr>
            <a:xfrm>
              <a:off x="3648596" y="3980384"/>
              <a:ext cx="0" cy="1358533"/>
            </a:xfrm>
            <a:prstGeom prst="line">
              <a:avLst/>
            </a:prstGeom>
            <a:noFill/>
            <a:ln w="9525" cap="flat" cmpd="sng" algn="ctr">
              <a:solidFill>
                <a:srgbClr val="888888"/>
              </a:solidFill>
              <a:prstDash val="solid"/>
              <a:headEnd type="oval" w="med" len="med"/>
              <a:tailEnd type="oval" w="med" len="med"/>
            </a:ln>
            <a:effectLst/>
          </p:spPr>
        </p:cxnSp>
        <p:sp>
          <p:nvSpPr>
            <p:cNvPr id="27" name="TextBox 26"/>
            <p:cNvSpPr txBox="1"/>
            <p:nvPr/>
          </p:nvSpPr>
          <p:spPr>
            <a:xfrm>
              <a:off x="3641104" y="4368593"/>
              <a:ext cx="1925931" cy="1096916"/>
            </a:xfrm>
            <a:prstGeom prst="rect">
              <a:avLst/>
            </a:prstGeom>
            <a:noFill/>
          </p:spPr>
          <p:txBody>
            <a:bodyPr wrap="square" rtlCol="0">
              <a:spAutoFit/>
            </a:bodyPr>
            <a:lstStyle/>
            <a:p>
              <a:pPr>
                <a:lnSpc>
                  <a:spcPct val="150000"/>
                </a:lnSpc>
                <a:defRPr/>
              </a:pPr>
              <a:r>
                <a:rPr lang="zh-CN" altLang="en-US" b="1" kern="0" dirty="0" smtClean="0">
                  <a:solidFill>
                    <a:schemeClr val="tx1">
                      <a:lumMod val="65000"/>
                      <a:lumOff val="35000"/>
                    </a:schemeClr>
                  </a:solidFill>
                  <a:latin typeface="Arial" pitchFamily="34" charset="0"/>
                  <a:ea typeface="微软雅黑" pitchFamily="34" charset="-122"/>
                </a:rPr>
                <a:t>此处添加</a:t>
              </a:r>
              <a:r>
                <a:rPr lang="zh-CN" altLang="en-US" b="1" kern="0" dirty="0">
                  <a:solidFill>
                    <a:schemeClr val="tx1">
                      <a:lumMod val="65000"/>
                      <a:lumOff val="35000"/>
                    </a:schemeClr>
                  </a:solidFill>
                  <a:latin typeface="Arial" pitchFamily="34" charset="0"/>
                  <a:ea typeface="微软雅黑" pitchFamily="34" charset="-122"/>
                </a:rPr>
                <a:t>标题</a:t>
              </a:r>
              <a:endParaRPr lang="en-US" altLang="zh-CN" b="1" kern="0" dirty="0" smtClean="0">
                <a:solidFill>
                  <a:schemeClr val="tx1">
                    <a:lumMod val="65000"/>
                    <a:lumOff val="35000"/>
                  </a:schemeClr>
                </a:solidFill>
                <a:latin typeface="Arial" pitchFamily="34" charset="0"/>
                <a:ea typeface="微软雅黑" pitchFamily="34" charset="-122"/>
              </a:endParaRPr>
            </a:p>
            <a:p>
              <a:pPr>
                <a:lnSpc>
                  <a:spcPct val="150000"/>
                </a:lnSpc>
                <a:defRPr/>
              </a:pPr>
              <a:r>
                <a:rPr lang="zh-CN" altLang="en-US" sz="1100" kern="0" dirty="0">
                  <a:solidFill>
                    <a:schemeClr val="tx1">
                      <a:lumMod val="65000"/>
                      <a:lumOff val="35000"/>
                    </a:schemeClr>
                  </a:solidFill>
                  <a:latin typeface="Arial" pitchFamily="34" charset="0"/>
                  <a:ea typeface="微软雅黑" pitchFamily="34" charset="-122"/>
                </a:rPr>
                <a:t>点击此处添加段落文本</a:t>
              </a:r>
            </a:p>
            <a:p>
              <a:pPr>
                <a:lnSpc>
                  <a:spcPct val="150000"/>
                </a:lnSpc>
                <a:defRPr/>
              </a:pPr>
              <a:r>
                <a:rPr lang="zh-CN" altLang="en-US" sz="1100" kern="0" dirty="0">
                  <a:solidFill>
                    <a:schemeClr val="tx1">
                      <a:lumMod val="65000"/>
                      <a:lumOff val="35000"/>
                    </a:schemeClr>
                  </a:solidFill>
                  <a:latin typeface="Arial" pitchFamily="34" charset="0"/>
                  <a:ea typeface="微软雅黑" pitchFamily="34" charset="-122"/>
                </a:rPr>
                <a:t>点击此处添加段落文本</a:t>
              </a:r>
            </a:p>
          </p:txBody>
        </p:sp>
      </p:grpSp>
      <p:grpSp>
        <p:nvGrpSpPr>
          <p:cNvPr id="28" name="组合 27"/>
          <p:cNvGrpSpPr/>
          <p:nvPr/>
        </p:nvGrpSpPr>
        <p:grpSpPr>
          <a:xfrm>
            <a:off x="5932609" y="1489348"/>
            <a:ext cx="1783153" cy="1391249"/>
            <a:chOff x="5044092" y="1916832"/>
            <a:chExt cx="1925931" cy="1502549"/>
          </a:xfrm>
        </p:grpSpPr>
        <p:cxnSp>
          <p:nvCxnSpPr>
            <p:cNvPr id="29" name="直接连接符 28"/>
            <p:cNvCxnSpPr/>
            <p:nvPr/>
          </p:nvCxnSpPr>
          <p:spPr>
            <a:xfrm>
              <a:off x="5044092" y="2060848"/>
              <a:ext cx="0" cy="1358533"/>
            </a:xfrm>
            <a:prstGeom prst="line">
              <a:avLst/>
            </a:prstGeom>
            <a:noFill/>
            <a:ln w="9525" cap="flat" cmpd="sng" algn="ctr">
              <a:solidFill>
                <a:srgbClr val="888888"/>
              </a:solidFill>
              <a:prstDash val="solid"/>
              <a:headEnd type="oval" w="med" len="med"/>
              <a:tailEnd type="oval" w="med" len="med"/>
            </a:ln>
            <a:effectLst/>
          </p:spPr>
        </p:cxnSp>
        <p:sp>
          <p:nvSpPr>
            <p:cNvPr id="30" name="TextBox 29"/>
            <p:cNvSpPr txBox="1"/>
            <p:nvPr/>
          </p:nvSpPr>
          <p:spPr>
            <a:xfrm>
              <a:off x="5044092" y="1916832"/>
              <a:ext cx="1925931" cy="1096916"/>
            </a:xfrm>
            <a:prstGeom prst="rect">
              <a:avLst/>
            </a:prstGeom>
            <a:noFill/>
          </p:spPr>
          <p:txBody>
            <a:bodyPr wrap="square" rtlCol="0">
              <a:spAutoFit/>
            </a:bodyPr>
            <a:lstStyle/>
            <a:p>
              <a:pPr>
                <a:lnSpc>
                  <a:spcPct val="150000"/>
                </a:lnSpc>
                <a:defRPr/>
              </a:pPr>
              <a:r>
                <a:rPr lang="zh-CN" altLang="en-US" b="1" kern="0" dirty="0" smtClean="0">
                  <a:solidFill>
                    <a:schemeClr val="bg2"/>
                  </a:solidFill>
                  <a:latin typeface="Arial" pitchFamily="34" charset="0"/>
                  <a:ea typeface="微软雅黑" pitchFamily="34" charset="-122"/>
                </a:rPr>
                <a:t>此处添加</a:t>
              </a:r>
              <a:r>
                <a:rPr lang="zh-CN" altLang="en-US" b="1" kern="0" dirty="0">
                  <a:solidFill>
                    <a:schemeClr val="bg2"/>
                  </a:solidFill>
                  <a:latin typeface="Arial" pitchFamily="34" charset="0"/>
                  <a:ea typeface="微软雅黑" pitchFamily="34" charset="-122"/>
                </a:rPr>
                <a:t>标题</a:t>
              </a:r>
              <a:endParaRPr lang="en-US" altLang="zh-CN" b="1" kern="0" dirty="0" smtClean="0">
                <a:solidFill>
                  <a:schemeClr val="bg2"/>
                </a:solidFill>
                <a:latin typeface="Arial" pitchFamily="34" charset="0"/>
                <a:ea typeface="微软雅黑" pitchFamily="34" charset="-122"/>
              </a:endParaRPr>
            </a:p>
            <a:p>
              <a:pPr>
                <a:lnSpc>
                  <a:spcPct val="150000"/>
                </a:lnSpc>
                <a:defRPr/>
              </a:pPr>
              <a:r>
                <a:rPr lang="zh-CN" altLang="en-US" sz="1100" kern="0" dirty="0">
                  <a:solidFill>
                    <a:schemeClr val="bg2"/>
                  </a:solidFill>
                  <a:latin typeface="Arial" pitchFamily="34" charset="0"/>
                  <a:ea typeface="微软雅黑" pitchFamily="34" charset="-122"/>
                </a:rPr>
                <a:t>点击此处添加段落文本</a:t>
              </a:r>
            </a:p>
            <a:p>
              <a:pPr>
                <a:lnSpc>
                  <a:spcPct val="150000"/>
                </a:lnSpc>
                <a:defRPr/>
              </a:pPr>
              <a:r>
                <a:rPr lang="zh-CN" altLang="en-US" sz="1100" kern="0" dirty="0">
                  <a:solidFill>
                    <a:schemeClr val="bg2"/>
                  </a:solidFill>
                  <a:latin typeface="Arial" pitchFamily="34" charset="0"/>
                  <a:ea typeface="微软雅黑" pitchFamily="34" charset="-122"/>
                </a:rPr>
                <a:t>点击此处添加段落文本</a:t>
              </a:r>
            </a:p>
          </p:txBody>
        </p:sp>
      </p:grpSp>
    </p:spTree>
    <p:extLst>
      <p:ext uri="{BB962C8B-B14F-4D97-AF65-F5344CB8AC3E}">
        <p14:creationId xmlns:p14="http://schemas.microsoft.com/office/powerpoint/2010/main" val="3292935601"/>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250" fill="hold"/>
                                        <p:tgtEl>
                                          <p:spTgt spid="12"/>
                                        </p:tgtEl>
                                        <p:attrNameLst>
                                          <p:attrName>ppt_x</p:attrName>
                                        </p:attrNameLst>
                                      </p:cBhvr>
                                      <p:tavLst>
                                        <p:tav tm="0">
                                          <p:val>
                                            <p:strVal val="0-#ppt_w/2"/>
                                          </p:val>
                                        </p:tav>
                                        <p:tav tm="100000">
                                          <p:val>
                                            <p:strVal val="#ppt_x"/>
                                          </p:val>
                                        </p:tav>
                                      </p:tavLst>
                                    </p:anim>
                                    <p:anim calcmode="lin" valueType="num">
                                      <p:cBhvr additive="base">
                                        <p:cTn id="17" dur="250" fill="hold"/>
                                        <p:tgtEl>
                                          <p:spTgt spid="12"/>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25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250" fill="hold"/>
                                        <p:tgtEl>
                                          <p:spTgt spid="11"/>
                                        </p:tgtEl>
                                        <p:attrNameLst>
                                          <p:attrName>ppt_x</p:attrName>
                                        </p:attrNameLst>
                                      </p:cBhvr>
                                      <p:tavLst>
                                        <p:tav tm="0">
                                          <p:val>
                                            <p:strVal val="0-#ppt_w/2"/>
                                          </p:val>
                                        </p:tav>
                                        <p:tav tm="100000">
                                          <p:val>
                                            <p:strVal val="#ppt_x"/>
                                          </p:val>
                                        </p:tav>
                                      </p:tavLst>
                                    </p:anim>
                                    <p:anim calcmode="lin" valueType="num">
                                      <p:cBhvr additive="base">
                                        <p:cTn id="21" dur="250" fill="hold"/>
                                        <p:tgtEl>
                                          <p:spTgt spid="11"/>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50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250" fill="hold"/>
                                        <p:tgtEl>
                                          <p:spTgt spid="10"/>
                                        </p:tgtEl>
                                        <p:attrNameLst>
                                          <p:attrName>ppt_x</p:attrName>
                                        </p:attrNameLst>
                                      </p:cBhvr>
                                      <p:tavLst>
                                        <p:tav tm="0">
                                          <p:val>
                                            <p:strVal val="0-#ppt_w/2"/>
                                          </p:val>
                                        </p:tav>
                                        <p:tav tm="100000">
                                          <p:val>
                                            <p:strVal val="#ppt_x"/>
                                          </p:val>
                                        </p:tav>
                                      </p:tavLst>
                                    </p:anim>
                                    <p:anim calcmode="lin" valueType="num">
                                      <p:cBhvr additive="base">
                                        <p:cTn id="25" dur="2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75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250" fill="hold"/>
                                        <p:tgtEl>
                                          <p:spTgt spid="13"/>
                                        </p:tgtEl>
                                        <p:attrNameLst>
                                          <p:attrName>ppt_x</p:attrName>
                                        </p:attrNameLst>
                                      </p:cBhvr>
                                      <p:tavLst>
                                        <p:tav tm="0">
                                          <p:val>
                                            <p:strVal val="0-#ppt_w/2"/>
                                          </p:val>
                                        </p:tav>
                                        <p:tav tm="100000">
                                          <p:val>
                                            <p:strVal val="#ppt_x"/>
                                          </p:val>
                                        </p:tav>
                                      </p:tavLst>
                                    </p:anim>
                                    <p:anim calcmode="lin" valueType="num">
                                      <p:cBhvr additive="base">
                                        <p:cTn id="29" dur="250" fill="hold"/>
                                        <p:tgtEl>
                                          <p:spTgt spid="13"/>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47" presetClass="entr" presetSubtype="0"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anim calcmode="lin" valueType="num">
                                      <p:cBhvr>
                                        <p:cTn id="34" dur="500" fill="hold"/>
                                        <p:tgtEl>
                                          <p:spTgt spid="14"/>
                                        </p:tgtEl>
                                        <p:attrNameLst>
                                          <p:attrName>ppt_x</p:attrName>
                                        </p:attrNameLst>
                                      </p:cBhvr>
                                      <p:tavLst>
                                        <p:tav tm="0">
                                          <p:val>
                                            <p:strVal val="#ppt_x"/>
                                          </p:val>
                                        </p:tav>
                                        <p:tav tm="100000">
                                          <p:val>
                                            <p:strVal val="#ppt_x"/>
                                          </p:val>
                                        </p:tav>
                                      </p:tavLst>
                                    </p:anim>
                                    <p:anim calcmode="lin" valueType="num">
                                      <p:cBhvr>
                                        <p:cTn id="35" dur="500" fill="hold"/>
                                        <p:tgtEl>
                                          <p:spTgt spid="14"/>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anim calcmode="lin" valueType="num">
                                      <p:cBhvr>
                                        <p:cTn id="39" dur="500" fill="hold"/>
                                        <p:tgtEl>
                                          <p:spTgt spid="15"/>
                                        </p:tgtEl>
                                        <p:attrNameLst>
                                          <p:attrName>ppt_x</p:attrName>
                                        </p:attrNameLst>
                                      </p:cBhvr>
                                      <p:tavLst>
                                        <p:tav tm="0">
                                          <p:val>
                                            <p:strVal val="#ppt_x"/>
                                          </p:val>
                                        </p:tav>
                                        <p:tav tm="100000">
                                          <p:val>
                                            <p:strVal val="#ppt_x"/>
                                          </p:val>
                                        </p:tav>
                                      </p:tavLst>
                                    </p:anim>
                                    <p:anim calcmode="lin" valueType="num">
                                      <p:cBhvr>
                                        <p:cTn id="40" dur="500" fill="hold"/>
                                        <p:tgtEl>
                                          <p:spTgt spid="15"/>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anim calcmode="lin" valueType="num">
                                      <p:cBhvr>
                                        <p:cTn id="44" dur="500" fill="hold"/>
                                        <p:tgtEl>
                                          <p:spTgt spid="16"/>
                                        </p:tgtEl>
                                        <p:attrNameLst>
                                          <p:attrName>ppt_x</p:attrName>
                                        </p:attrNameLst>
                                      </p:cBhvr>
                                      <p:tavLst>
                                        <p:tav tm="0">
                                          <p:val>
                                            <p:strVal val="#ppt_x"/>
                                          </p:val>
                                        </p:tav>
                                        <p:tav tm="100000">
                                          <p:val>
                                            <p:strVal val="#ppt_x"/>
                                          </p:val>
                                        </p:tav>
                                      </p:tavLst>
                                    </p:anim>
                                    <p:anim calcmode="lin" valueType="num">
                                      <p:cBhvr>
                                        <p:cTn id="45" dur="500" fill="hold"/>
                                        <p:tgtEl>
                                          <p:spTgt spid="16"/>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anim calcmode="lin" valueType="num">
                                      <p:cBhvr>
                                        <p:cTn id="49" dur="500" fill="hold"/>
                                        <p:tgtEl>
                                          <p:spTgt spid="17"/>
                                        </p:tgtEl>
                                        <p:attrNameLst>
                                          <p:attrName>ppt_x</p:attrName>
                                        </p:attrNameLst>
                                      </p:cBhvr>
                                      <p:tavLst>
                                        <p:tav tm="0">
                                          <p:val>
                                            <p:strVal val="#ppt_x"/>
                                          </p:val>
                                        </p:tav>
                                        <p:tav tm="100000">
                                          <p:val>
                                            <p:strVal val="#ppt_x"/>
                                          </p:val>
                                        </p:tav>
                                      </p:tavLst>
                                    </p:anim>
                                    <p:anim calcmode="lin" valueType="num">
                                      <p:cBhvr>
                                        <p:cTn id="50" dur="500" fill="hold"/>
                                        <p:tgtEl>
                                          <p:spTgt spid="17"/>
                                        </p:tgtEl>
                                        <p:attrNameLst>
                                          <p:attrName>ppt_y</p:attrName>
                                        </p:attrNameLst>
                                      </p:cBhvr>
                                      <p:tavLst>
                                        <p:tav tm="0">
                                          <p:val>
                                            <p:strVal val="#ppt_y+.1"/>
                                          </p:val>
                                        </p:tav>
                                        <p:tav tm="100000">
                                          <p:val>
                                            <p:strVal val="#ppt_y"/>
                                          </p:val>
                                        </p:tav>
                                      </p:tavLst>
                                    </p:anim>
                                  </p:childTnLst>
                                </p:cTn>
                              </p:par>
                            </p:childTnLst>
                          </p:cTn>
                        </p:par>
                        <p:par>
                          <p:cTn id="51" fill="hold">
                            <p:stCondLst>
                              <p:cond delay="2500"/>
                            </p:stCondLst>
                            <p:childTnLst>
                              <p:par>
                                <p:cTn id="52" presetID="42" presetClass="entr" presetSubtype="0" fill="hold" nodeType="after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fade">
                                      <p:cBhvr>
                                        <p:cTn id="54" dur="1000"/>
                                        <p:tgtEl>
                                          <p:spTgt spid="3"/>
                                        </p:tgtEl>
                                      </p:cBhvr>
                                    </p:animEffect>
                                    <p:anim calcmode="lin" valueType="num">
                                      <p:cBhvr>
                                        <p:cTn id="55" dur="1000" fill="hold"/>
                                        <p:tgtEl>
                                          <p:spTgt spid="3"/>
                                        </p:tgtEl>
                                        <p:attrNameLst>
                                          <p:attrName>ppt_x</p:attrName>
                                        </p:attrNameLst>
                                      </p:cBhvr>
                                      <p:tavLst>
                                        <p:tav tm="0">
                                          <p:val>
                                            <p:strVal val="#ppt_x"/>
                                          </p:val>
                                        </p:tav>
                                        <p:tav tm="100000">
                                          <p:val>
                                            <p:strVal val="#ppt_x"/>
                                          </p:val>
                                        </p:tav>
                                      </p:tavLst>
                                    </p:anim>
                                    <p:anim calcmode="lin" valueType="num">
                                      <p:cBhvr>
                                        <p:cTn id="56" dur="1000" fill="hold"/>
                                        <p:tgtEl>
                                          <p:spTgt spid="3"/>
                                        </p:tgtEl>
                                        <p:attrNameLst>
                                          <p:attrName>ppt_y</p:attrName>
                                        </p:attrNameLst>
                                      </p:cBhvr>
                                      <p:tavLst>
                                        <p:tav tm="0">
                                          <p:val>
                                            <p:strVal val="#ppt_y+.1"/>
                                          </p:val>
                                        </p:tav>
                                        <p:tav tm="100000">
                                          <p:val>
                                            <p:strVal val="#ppt_y"/>
                                          </p:val>
                                        </p:tav>
                                      </p:tavLst>
                                    </p:anim>
                                  </p:childTnLst>
                                </p:cTn>
                              </p:par>
                            </p:childTnLst>
                          </p:cTn>
                        </p:par>
                        <p:par>
                          <p:cTn id="57" fill="hold">
                            <p:stCondLst>
                              <p:cond delay="3500"/>
                            </p:stCondLst>
                            <p:childTnLst>
                              <p:par>
                                <p:cTn id="58" presetID="22" presetClass="entr" presetSubtype="4" fill="hold" nodeType="after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wipe(down)">
                                      <p:cBhvr>
                                        <p:cTn id="60" dur="250"/>
                                        <p:tgtEl>
                                          <p:spTgt spid="18"/>
                                        </p:tgtEl>
                                      </p:cBhvr>
                                    </p:animEffect>
                                  </p:childTnLst>
                                </p:cTn>
                              </p:par>
                              <p:par>
                                <p:cTn id="61" presetID="22" presetClass="entr" presetSubtype="4" fill="hold" nodeType="with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wipe(down)">
                                      <p:cBhvr>
                                        <p:cTn id="63" dur="250"/>
                                        <p:tgtEl>
                                          <p:spTgt spid="22"/>
                                        </p:tgtEl>
                                      </p:cBhvr>
                                    </p:animEffect>
                                  </p:childTnLst>
                                </p:cTn>
                              </p:par>
                              <p:par>
                                <p:cTn id="64" presetID="22" presetClass="entr" presetSubtype="4" fill="hold" nodeType="with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wipe(down)">
                                      <p:cBhvr>
                                        <p:cTn id="66" dur="250"/>
                                        <p:tgtEl>
                                          <p:spTgt spid="25"/>
                                        </p:tgtEl>
                                      </p:cBhvr>
                                    </p:animEffect>
                                  </p:childTnLst>
                                </p:cTn>
                              </p:par>
                              <p:par>
                                <p:cTn id="67" presetID="22" presetClass="entr" presetSubtype="4" fill="hold" nodeType="withEffect">
                                  <p:stCondLst>
                                    <p:cond delay="0"/>
                                  </p:stCondLst>
                                  <p:childTnLst>
                                    <p:set>
                                      <p:cBhvr>
                                        <p:cTn id="68" dur="1" fill="hold">
                                          <p:stCondLst>
                                            <p:cond delay="0"/>
                                          </p:stCondLst>
                                        </p:cTn>
                                        <p:tgtEl>
                                          <p:spTgt spid="28"/>
                                        </p:tgtEl>
                                        <p:attrNameLst>
                                          <p:attrName>style.visibility</p:attrName>
                                        </p:attrNameLst>
                                      </p:cBhvr>
                                      <p:to>
                                        <p:strVal val="visible"/>
                                      </p:to>
                                    </p:set>
                                    <p:animEffect transition="in" filter="wipe(down)">
                                      <p:cBhvr>
                                        <p:cTn id="69" dur="2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9" grpId="0" animBg="1"/>
      <p:bldP spid="10" grpId="0" animBg="1"/>
      <p:bldP spid="11" grpId="0" animBg="1"/>
      <p:bldP spid="12" grpId="0" animBg="1"/>
      <p:bldP spid="13" grpId="0" animBg="1"/>
      <p:bldP spid="14" grpId="0"/>
      <p:bldP spid="15" grpId="0"/>
      <p:bldP spid="16" grpId="0"/>
      <p:bldP spid="1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611560" y="553244"/>
            <a:ext cx="3057223" cy="523210"/>
          </a:xfrm>
          <a:prstGeom prst="rect">
            <a:avLst/>
          </a:prstGeom>
          <a:noFill/>
        </p:spPr>
        <p:txBody>
          <a:bodyPr wrap="none" lIns="91428" tIns="45715" rIns="91428" bIns="45715" rtlCol="0">
            <a:spAutoFit/>
          </a:bodyPr>
          <a:lstStyle/>
          <a:p>
            <a:r>
              <a:rPr lang="zh-CN" altLang="en-US" sz="2800" b="1" dirty="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rPr>
              <a:t>单击此处添加</a:t>
            </a:r>
            <a:r>
              <a:rPr lang="zh-CN" altLang="en-US" sz="2800" b="1" dirty="0" smtClean="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rPr>
              <a:t>标题</a:t>
            </a:r>
            <a:endParaRPr lang="zh-CN" altLang="en-US" dirty="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endParaRPr>
          </a:p>
        </p:txBody>
      </p:sp>
      <p:pic>
        <p:nvPicPr>
          <p:cNvPr id="31" name="图片 16"/>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79072" y="1856007"/>
            <a:ext cx="2956652" cy="270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图片 17"/>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30865" y="1851069"/>
            <a:ext cx="3021455" cy="2694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图片 18"/>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94703" y="2231268"/>
            <a:ext cx="2339401" cy="268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图片 19"/>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434105" y="2224684"/>
            <a:ext cx="2405823" cy="268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图片 20"/>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502556" y="2292164"/>
            <a:ext cx="1931140" cy="2725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Box 35"/>
          <p:cNvSpPr txBox="1"/>
          <p:nvPr/>
        </p:nvSpPr>
        <p:spPr>
          <a:xfrm>
            <a:off x="3236703" y="1486742"/>
            <a:ext cx="2509231" cy="632596"/>
          </a:xfrm>
          <a:prstGeom prst="rect">
            <a:avLst/>
          </a:prstGeom>
          <a:noFill/>
        </p:spPr>
        <p:txBody>
          <a:bodyPr wrap="square" lIns="67172" tIns="33585" rIns="67172" bIns="33585" rtlCol="0">
            <a:spAutoFit/>
          </a:bodyPr>
          <a:lstStyle/>
          <a:p>
            <a:pPr>
              <a:lnSpc>
                <a:spcPct val="150000"/>
              </a:lnSpc>
            </a:pPr>
            <a:r>
              <a:rPr lang="zh-CN" altLang="en-US" sz="1300" dirty="0">
                <a:solidFill>
                  <a:schemeClr val="accent6"/>
                </a:solidFill>
                <a:latin typeface="微软雅黑" panose="020B0503020204020204" pitchFamily="34" charset="-122"/>
                <a:ea typeface="微软雅黑" panose="020B0503020204020204" pitchFamily="34" charset="-122"/>
              </a:rPr>
              <a:t>请输入您的文字请输入您的文字</a:t>
            </a:r>
            <a:endParaRPr lang="en-US" altLang="zh-CN" sz="1300" dirty="0">
              <a:solidFill>
                <a:schemeClr val="accent6"/>
              </a:solidFill>
              <a:latin typeface="微软雅黑" panose="020B0503020204020204" pitchFamily="34" charset="-122"/>
              <a:ea typeface="微软雅黑" panose="020B0503020204020204" pitchFamily="34" charset="-122"/>
            </a:endParaRPr>
          </a:p>
          <a:p>
            <a:pPr>
              <a:lnSpc>
                <a:spcPct val="150000"/>
              </a:lnSpc>
            </a:pPr>
            <a:r>
              <a:rPr lang="zh-CN" altLang="en-US" sz="1300" dirty="0">
                <a:solidFill>
                  <a:schemeClr val="accent6"/>
                </a:solidFill>
                <a:latin typeface="微软雅黑" panose="020B0503020204020204" pitchFamily="34" charset="-122"/>
                <a:ea typeface="微软雅黑" panose="020B0503020204020204" pitchFamily="34" charset="-122"/>
              </a:rPr>
              <a:t>请输入您的文字请输入您的文字</a:t>
            </a:r>
          </a:p>
        </p:txBody>
      </p:sp>
    </p:spTree>
    <p:extLst>
      <p:ext uri="{BB962C8B-B14F-4D97-AF65-F5344CB8AC3E}">
        <p14:creationId xmlns:p14="http://schemas.microsoft.com/office/powerpoint/2010/main" val="1082512814"/>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down)">
                                      <p:cBhvr>
                                        <p:cTn id="11" dur="500"/>
                                        <p:tgtEl>
                                          <p:spTgt spid="31"/>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down)">
                                      <p:cBhvr>
                                        <p:cTn id="15" dur="500"/>
                                        <p:tgtEl>
                                          <p:spTgt spid="33"/>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wipe(down)">
                                      <p:cBhvr>
                                        <p:cTn id="19" dur="500"/>
                                        <p:tgtEl>
                                          <p:spTgt spid="35"/>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down)">
                                      <p:cBhvr>
                                        <p:cTn id="23" dur="500"/>
                                        <p:tgtEl>
                                          <p:spTgt spid="34"/>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wipe(down)">
                                      <p:cBhvr>
                                        <p:cTn id="27" dur="500"/>
                                        <p:tgtEl>
                                          <p:spTgt spid="32"/>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wipe(left)">
                                      <p:cBhvr>
                                        <p:cTn id="3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3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611560" y="553244"/>
            <a:ext cx="3057223" cy="523210"/>
          </a:xfrm>
          <a:prstGeom prst="rect">
            <a:avLst/>
          </a:prstGeom>
          <a:noFill/>
        </p:spPr>
        <p:txBody>
          <a:bodyPr wrap="none" lIns="91428" tIns="45715" rIns="91428" bIns="45715" rtlCol="0">
            <a:spAutoFit/>
          </a:bodyPr>
          <a:lstStyle/>
          <a:p>
            <a:r>
              <a:rPr lang="zh-CN" altLang="en-US" sz="2800" b="1" dirty="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rPr>
              <a:t>单击此处添加</a:t>
            </a:r>
            <a:r>
              <a:rPr lang="zh-CN" altLang="en-US" sz="2800" b="1" dirty="0" smtClean="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rPr>
              <a:t>标题</a:t>
            </a:r>
            <a:endParaRPr lang="zh-CN" altLang="en-US" dirty="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927564" y="2112478"/>
            <a:ext cx="2395720" cy="2365769"/>
            <a:chOff x="3868719" y="1776670"/>
            <a:chExt cx="2628619" cy="2628031"/>
          </a:xfrm>
        </p:grpSpPr>
        <p:sp>
          <p:nvSpPr>
            <p:cNvPr id="4" name="Freeform 4"/>
            <p:cNvSpPr>
              <a:spLocks/>
            </p:cNvSpPr>
            <p:nvPr/>
          </p:nvSpPr>
          <p:spPr bwMode="auto">
            <a:xfrm>
              <a:off x="3868719" y="1776670"/>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chemeClr val="accent1"/>
            </a:solidFill>
            <a:ln w="3175" cap="flat" cmpd="sng" algn="ctr">
              <a:no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29508" fontAlgn="base">
                <a:lnSpc>
                  <a:spcPct val="120000"/>
                </a:lnSpc>
                <a:spcBef>
                  <a:spcPts val="544"/>
                </a:spcBef>
                <a:spcAft>
                  <a:spcPts val="544"/>
                </a:spcAft>
                <a:defRPr/>
              </a:pPr>
              <a:endParaRPr lang="en-US" sz="2600" kern="0" dirty="0">
                <a:solidFill>
                  <a:srgbClr val="5A5959"/>
                </a:solidFill>
                <a:latin typeface="Impact" pitchFamily="34" charset="0"/>
                <a:ea typeface="微软雅黑" pitchFamily="34" charset="-122"/>
              </a:endParaRPr>
            </a:p>
          </p:txBody>
        </p:sp>
        <p:sp>
          <p:nvSpPr>
            <p:cNvPr id="5" name="Oval 5"/>
            <p:cNvSpPr>
              <a:spLocks noChangeArrowheads="1"/>
            </p:cNvSpPr>
            <p:nvPr/>
          </p:nvSpPr>
          <p:spPr bwMode="auto">
            <a:xfrm>
              <a:off x="4274765" y="2177285"/>
              <a:ext cx="1821868" cy="1826802"/>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29508">
                <a:defRPr/>
              </a:pPr>
              <a:r>
                <a:rPr lang="zh-CN" altLang="en-US" kern="0" dirty="0">
                  <a:solidFill>
                    <a:srgbClr val="5A5959"/>
                  </a:solidFill>
                  <a:latin typeface="Calibri"/>
                  <a:ea typeface="微软雅黑"/>
                </a:rPr>
                <a:t>单击此处添加文本</a:t>
              </a:r>
              <a:endParaRPr lang="en-US" kern="0" dirty="0">
                <a:solidFill>
                  <a:srgbClr val="5A5959"/>
                </a:solidFill>
                <a:latin typeface="Calibri"/>
                <a:ea typeface="微软雅黑"/>
              </a:endParaRPr>
            </a:p>
          </p:txBody>
        </p:sp>
      </p:grpSp>
      <p:grpSp>
        <p:nvGrpSpPr>
          <p:cNvPr id="6" name="组合 5"/>
          <p:cNvGrpSpPr/>
          <p:nvPr/>
        </p:nvGrpSpPr>
        <p:grpSpPr>
          <a:xfrm>
            <a:off x="5036605" y="1678639"/>
            <a:ext cx="1631755" cy="1611354"/>
            <a:chOff x="6012485" y="1170407"/>
            <a:chExt cx="1487948" cy="1487615"/>
          </a:xfrm>
        </p:grpSpPr>
        <p:sp>
          <p:nvSpPr>
            <p:cNvPr id="7" name="Freeform 6"/>
            <p:cNvSpPr>
              <a:spLocks/>
            </p:cNvSpPr>
            <p:nvPr/>
          </p:nvSpPr>
          <p:spPr bwMode="auto">
            <a:xfrm>
              <a:off x="6012485" y="1170407"/>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chemeClr val="accent3"/>
            </a:solidFill>
            <a:ln w="3175" cap="flat" cmpd="sng" algn="ctr">
              <a:no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29508" fontAlgn="base">
                <a:lnSpc>
                  <a:spcPct val="120000"/>
                </a:lnSpc>
                <a:spcBef>
                  <a:spcPts val="544"/>
                </a:spcBef>
                <a:spcAft>
                  <a:spcPts val="544"/>
                </a:spcAft>
                <a:defRPr/>
              </a:pPr>
              <a:endParaRPr lang="en-US" sz="2600" kern="0" dirty="0">
                <a:solidFill>
                  <a:srgbClr val="5A5959"/>
                </a:solidFill>
                <a:latin typeface="Impact" pitchFamily="34" charset="0"/>
                <a:ea typeface="微软雅黑" pitchFamily="34" charset="-122"/>
              </a:endParaRPr>
            </a:p>
          </p:txBody>
        </p:sp>
        <p:sp>
          <p:nvSpPr>
            <p:cNvPr id="8" name="Oval 7"/>
            <p:cNvSpPr>
              <a:spLocks noChangeArrowheads="1"/>
            </p:cNvSpPr>
            <p:nvPr/>
          </p:nvSpPr>
          <p:spPr bwMode="auto">
            <a:xfrm>
              <a:off x="6307671" y="1468197"/>
              <a:ext cx="897577" cy="892035"/>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100" kern="0" dirty="0">
                  <a:solidFill>
                    <a:srgbClr val="5A5959"/>
                  </a:solidFill>
                  <a:latin typeface="Calibri"/>
                </a:rPr>
                <a:t>单击此处添加文本</a:t>
              </a:r>
              <a:endParaRPr lang="en-US" altLang="zh-CN" sz="1100" kern="0" dirty="0">
                <a:solidFill>
                  <a:srgbClr val="5A5959"/>
                </a:solidFill>
                <a:latin typeface="Calibri"/>
              </a:endParaRPr>
            </a:p>
          </p:txBody>
        </p:sp>
      </p:grpSp>
      <p:grpSp>
        <p:nvGrpSpPr>
          <p:cNvPr id="9" name="组合 8"/>
          <p:cNvGrpSpPr/>
          <p:nvPr/>
        </p:nvGrpSpPr>
        <p:grpSpPr>
          <a:xfrm>
            <a:off x="1167077" y="1919832"/>
            <a:ext cx="1891742" cy="1872900"/>
            <a:chOff x="2057536" y="1194443"/>
            <a:chExt cx="2075647" cy="2080525"/>
          </a:xfrm>
        </p:grpSpPr>
        <p:sp>
          <p:nvSpPr>
            <p:cNvPr id="10" name="Freeform 8"/>
            <p:cNvSpPr>
              <a:spLocks/>
            </p:cNvSpPr>
            <p:nvPr/>
          </p:nvSpPr>
          <p:spPr bwMode="auto">
            <a:xfrm>
              <a:off x="2057536" y="1194443"/>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chemeClr val="bg2"/>
            </a:solidFill>
            <a:ln w="3175" cap="flat" cmpd="sng" algn="ctr">
              <a:no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29508" fontAlgn="base">
                <a:lnSpc>
                  <a:spcPct val="120000"/>
                </a:lnSpc>
                <a:spcBef>
                  <a:spcPts val="544"/>
                </a:spcBef>
                <a:spcAft>
                  <a:spcPts val="544"/>
                </a:spcAft>
                <a:defRPr/>
              </a:pPr>
              <a:endParaRPr lang="en-US" sz="2600" kern="0" dirty="0">
                <a:solidFill>
                  <a:srgbClr val="5A5959"/>
                </a:solidFill>
                <a:latin typeface="Impact" pitchFamily="34" charset="0"/>
                <a:ea typeface="微软雅黑" pitchFamily="34" charset="-122"/>
              </a:endParaRPr>
            </a:p>
          </p:txBody>
        </p:sp>
        <p:sp>
          <p:nvSpPr>
            <p:cNvPr id="11" name="Oval 9"/>
            <p:cNvSpPr>
              <a:spLocks noChangeArrowheads="1"/>
            </p:cNvSpPr>
            <p:nvPr/>
          </p:nvSpPr>
          <p:spPr bwMode="auto">
            <a:xfrm>
              <a:off x="2404813" y="1544314"/>
              <a:ext cx="1378422" cy="1378114"/>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29508">
                <a:defRPr/>
              </a:pPr>
              <a:r>
                <a:rPr lang="zh-CN" altLang="en-US" sz="1300" kern="0" dirty="0">
                  <a:solidFill>
                    <a:srgbClr val="5A5959"/>
                  </a:solidFill>
                  <a:latin typeface="Calibri"/>
                  <a:ea typeface="微软雅黑"/>
                </a:rPr>
                <a:t>单击此处添加文本</a:t>
              </a:r>
              <a:endParaRPr lang="en-US" sz="1300" kern="0" dirty="0">
                <a:solidFill>
                  <a:srgbClr val="5A5959"/>
                </a:solidFill>
                <a:latin typeface="Calibri"/>
                <a:ea typeface="微软雅黑"/>
              </a:endParaRPr>
            </a:p>
          </p:txBody>
        </p:sp>
      </p:grpSp>
      <p:sp>
        <p:nvSpPr>
          <p:cNvPr id="12" name="Freeform 10"/>
          <p:cNvSpPr>
            <a:spLocks/>
          </p:cNvSpPr>
          <p:nvPr/>
        </p:nvSpPr>
        <p:spPr bwMode="auto">
          <a:xfrm>
            <a:off x="1717670" y="4475561"/>
            <a:ext cx="4487105" cy="305338"/>
          </a:xfrm>
          <a:custGeom>
            <a:avLst/>
            <a:gdLst>
              <a:gd name="T0" fmla="*/ 0 w 3686"/>
              <a:gd name="T1" fmla="*/ 85 h 254"/>
              <a:gd name="T2" fmla="*/ 129 w 3686"/>
              <a:gd name="T3" fmla="*/ 85 h 254"/>
              <a:gd name="T4" fmla="*/ 185 w 3686"/>
              <a:gd name="T5" fmla="*/ 0 h 254"/>
              <a:gd name="T6" fmla="*/ 279 w 3686"/>
              <a:gd name="T7" fmla="*/ 0 h 254"/>
              <a:gd name="T8" fmla="*/ 336 w 3686"/>
              <a:gd name="T9" fmla="*/ 85 h 254"/>
              <a:gd name="T10" fmla="*/ 421 w 3686"/>
              <a:gd name="T11" fmla="*/ 85 h 254"/>
              <a:gd name="T12" fmla="*/ 477 w 3686"/>
              <a:gd name="T13" fmla="*/ 0 h 254"/>
              <a:gd name="T14" fmla="*/ 571 w 3686"/>
              <a:gd name="T15" fmla="*/ 0 h 254"/>
              <a:gd name="T16" fmla="*/ 629 w 3686"/>
              <a:gd name="T17" fmla="*/ 85 h 254"/>
              <a:gd name="T18" fmla="*/ 709 w 3686"/>
              <a:gd name="T19" fmla="*/ 85 h 254"/>
              <a:gd name="T20" fmla="*/ 764 w 3686"/>
              <a:gd name="T21" fmla="*/ 0 h 254"/>
              <a:gd name="T22" fmla="*/ 862 w 3686"/>
              <a:gd name="T23" fmla="*/ 0 h 254"/>
              <a:gd name="T24" fmla="*/ 916 w 3686"/>
              <a:gd name="T25" fmla="*/ 85 h 254"/>
              <a:gd name="T26" fmla="*/ 1001 w 3686"/>
              <a:gd name="T27" fmla="*/ 85 h 254"/>
              <a:gd name="T28" fmla="*/ 1058 w 3686"/>
              <a:gd name="T29" fmla="*/ 0 h 254"/>
              <a:gd name="T30" fmla="*/ 1154 w 3686"/>
              <a:gd name="T31" fmla="*/ 0 h 254"/>
              <a:gd name="T32" fmla="*/ 1208 w 3686"/>
              <a:gd name="T33" fmla="*/ 85 h 254"/>
              <a:gd name="T34" fmla="*/ 1299 w 3686"/>
              <a:gd name="T35" fmla="*/ 85 h 254"/>
              <a:gd name="T36" fmla="*/ 1353 w 3686"/>
              <a:gd name="T37" fmla="*/ 0 h 254"/>
              <a:gd name="T38" fmla="*/ 1449 w 3686"/>
              <a:gd name="T39" fmla="*/ 0 h 254"/>
              <a:gd name="T40" fmla="*/ 1507 w 3686"/>
              <a:gd name="T41" fmla="*/ 85 h 254"/>
              <a:gd name="T42" fmla="*/ 1591 w 3686"/>
              <a:gd name="T43" fmla="*/ 85 h 254"/>
              <a:gd name="T44" fmla="*/ 1645 w 3686"/>
              <a:gd name="T45" fmla="*/ 0 h 254"/>
              <a:gd name="T46" fmla="*/ 1743 w 3686"/>
              <a:gd name="T47" fmla="*/ 0 h 254"/>
              <a:gd name="T48" fmla="*/ 1799 w 3686"/>
              <a:gd name="T49" fmla="*/ 85 h 254"/>
              <a:gd name="T50" fmla="*/ 1890 w 3686"/>
              <a:gd name="T51" fmla="*/ 85 h 254"/>
              <a:gd name="T52" fmla="*/ 1946 w 3686"/>
              <a:gd name="T53" fmla="*/ 0 h 254"/>
              <a:gd name="T54" fmla="*/ 2044 w 3686"/>
              <a:gd name="T55" fmla="*/ 0 h 254"/>
              <a:gd name="T56" fmla="*/ 2099 w 3686"/>
              <a:gd name="T57" fmla="*/ 85 h 254"/>
              <a:gd name="T58" fmla="*/ 2184 w 3686"/>
              <a:gd name="T59" fmla="*/ 85 h 254"/>
              <a:gd name="T60" fmla="*/ 2240 w 3686"/>
              <a:gd name="T61" fmla="*/ 0 h 254"/>
              <a:gd name="T62" fmla="*/ 2336 w 3686"/>
              <a:gd name="T63" fmla="*/ 0 h 254"/>
              <a:gd name="T64" fmla="*/ 2391 w 3686"/>
              <a:gd name="T65" fmla="*/ 85 h 254"/>
              <a:gd name="T66" fmla="*/ 2472 w 3686"/>
              <a:gd name="T67" fmla="*/ 85 h 254"/>
              <a:gd name="T68" fmla="*/ 2529 w 3686"/>
              <a:gd name="T69" fmla="*/ 0 h 254"/>
              <a:gd name="T70" fmla="*/ 2623 w 3686"/>
              <a:gd name="T71" fmla="*/ 0 h 254"/>
              <a:gd name="T72" fmla="*/ 2681 w 3686"/>
              <a:gd name="T73" fmla="*/ 85 h 254"/>
              <a:gd name="T74" fmla="*/ 2765 w 3686"/>
              <a:gd name="T75" fmla="*/ 85 h 254"/>
              <a:gd name="T76" fmla="*/ 2821 w 3686"/>
              <a:gd name="T77" fmla="*/ 0 h 254"/>
              <a:gd name="T78" fmla="*/ 2917 w 3686"/>
              <a:gd name="T79" fmla="*/ 0 h 254"/>
              <a:gd name="T80" fmla="*/ 2973 w 3686"/>
              <a:gd name="T81" fmla="*/ 85 h 254"/>
              <a:gd name="T82" fmla="*/ 3062 w 3686"/>
              <a:gd name="T83" fmla="*/ 85 h 254"/>
              <a:gd name="T84" fmla="*/ 3118 w 3686"/>
              <a:gd name="T85" fmla="*/ 0 h 254"/>
              <a:gd name="T86" fmla="*/ 3214 w 3686"/>
              <a:gd name="T87" fmla="*/ 0 h 254"/>
              <a:gd name="T88" fmla="*/ 3269 w 3686"/>
              <a:gd name="T89" fmla="*/ 85 h 254"/>
              <a:gd name="T90" fmla="*/ 3356 w 3686"/>
              <a:gd name="T91" fmla="*/ 85 h 254"/>
              <a:gd name="T92" fmla="*/ 3410 w 3686"/>
              <a:gd name="T93" fmla="*/ 0 h 254"/>
              <a:gd name="T94" fmla="*/ 3506 w 3686"/>
              <a:gd name="T95" fmla="*/ 0 h 254"/>
              <a:gd name="T96" fmla="*/ 3561 w 3686"/>
              <a:gd name="T97" fmla="*/ 85 h 254"/>
              <a:gd name="T98" fmla="*/ 3686 w 3686"/>
              <a:gd name="T99" fmla="*/ 85 h 254"/>
              <a:gd name="T100" fmla="*/ 3686 w 3686"/>
              <a:gd name="T101" fmla="*/ 254 h 254"/>
              <a:gd name="T102" fmla="*/ 0 w 3686"/>
              <a:gd name="T103" fmla="*/ 254 h 254"/>
              <a:gd name="T104" fmla="*/ 0 w 3686"/>
              <a:gd name="T105" fmla="*/ 8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86" h="254">
                <a:moveTo>
                  <a:pt x="0" y="85"/>
                </a:moveTo>
                <a:lnTo>
                  <a:pt x="129" y="85"/>
                </a:lnTo>
                <a:lnTo>
                  <a:pt x="185" y="0"/>
                </a:lnTo>
                <a:lnTo>
                  <a:pt x="279" y="0"/>
                </a:lnTo>
                <a:lnTo>
                  <a:pt x="336" y="85"/>
                </a:lnTo>
                <a:lnTo>
                  <a:pt x="421" y="85"/>
                </a:lnTo>
                <a:lnTo>
                  <a:pt x="477" y="0"/>
                </a:lnTo>
                <a:lnTo>
                  <a:pt x="571" y="0"/>
                </a:lnTo>
                <a:lnTo>
                  <a:pt x="629" y="85"/>
                </a:lnTo>
                <a:lnTo>
                  <a:pt x="709" y="85"/>
                </a:lnTo>
                <a:lnTo>
                  <a:pt x="764" y="0"/>
                </a:lnTo>
                <a:lnTo>
                  <a:pt x="862" y="0"/>
                </a:lnTo>
                <a:lnTo>
                  <a:pt x="916" y="85"/>
                </a:lnTo>
                <a:lnTo>
                  <a:pt x="1001" y="85"/>
                </a:lnTo>
                <a:lnTo>
                  <a:pt x="1058" y="0"/>
                </a:lnTo>
                <a:lnTo>
                  <a:pt x="1154" y="0"/>
                </a:lnTo>
                <a:lnTo>
                  <a:pt x="1208" y="85"/>
                </a:lnTo>
                <a:lnTo>
                  <a:pt x="1299" y="85"/>
                </a:lnTo>
                <a:lnTo>
                  <a:pt x="1353" y="0"/>
                </a:lnTo>
                <a:lnTo>
                  <a:pt x="1449" y="0"/>
                </a:lnTo>
                <a:lnTo>
                  <a:pt x="1507" y="85"/>
                </a:lnTo>
                <a:lnTo>
                  <a:pt x="1591" y="85"/>
                </a:lnTo>
                <a:lnTo>
                  <a:pt x="1645" y="0"/>
                </a:lnTo>
                <a:lnTo>
                  <a:pt x="1743" y="0"/>
                </a:lnTo>
                <a:lnTo>
                  <a:pt x="1799" y="85"/>
                </a:lnTo>
                <a:lnTo>
                  <a:pt x="1890" y="85"/>
                </a:lnTo>
                <a:lnTo>
                  <a:pt x="1946" y="0"/>
                </a:lnTo>
                <a:lnTo>
                  <a:pt x="2044" y="0"/>
                </a:lnTo>
                <a:lnTo>
                  <a:pt x="2099" y="85"/>
                </a:lnTo>
                <a:lnTo>
                  <a:pt x="2184" y="85"/>
                </a:lnTo>
                <a:lnTo>
                  <a:pt x="2240" y="0"/>
                </a:lnTo>
                <a:lnTo>
                  <a:pt x="2336" y="0"/>
                </a:lnTo>
                <a:lnTo>
                  <a:pt x="2391" y="85"/>
                </a:lnTo>
                <a:lnTo>
                  <a:pt x="2472" y="85"/>
                </a:lnTo>
                <a:lnTo>
                  <a:pt x="2529" y="0"/>
                </a:lnTo>
                <a:lnTo>
                  <a:pt x="2623" y="0"/>
                </a:lnTo>
                <a:lnTo>
                  <a:pt x="2681" y="85"/>
                </a:lnTo>
                <a:lnTo>
                  <a:pt x="2765" y="85"/>
                </a:lnTo>
                <a:lnTo>
                  <a:pt x="2821" y="0"/>
                </a:lnTo>
                <a:lnTo>
                  <a:pt x="2917" y="0"/>
                </a:lnTo>
                <a:lnTo>
                  <a:pt x="2973" y="85"/>
                </a:lnTo>
                <a:lnTo>
                  <a:pt x="3062" y="85"/>
                </a:lnTo>
                <a:lnTo>
                  <a:pt x="3118" y="0"/>
                </a:lnTo>
                <a:lnTo>
                  <a:pt x="3214" y="0"/>
                </a:lnTo>
                <a:lnTo>
                  <a:pt x="3269" y="85"/>
                </a:lnTo>
                <a:lnTo>
                  <a:pt x="3356" y="85"/>
                </a:lnTo>
                <a:lnTo>
                  <a:pt x="3410" y="0"/>
                </a:lnTo>
                <a:lnTo>
                  <a:pt x="3506" y="0"/>
                </a:lnTo>
                <a:lnTo>
                  <a:pt x="3561" y="85"/>
                </a:lnTo>
                <a:lnTo>
                  <a:pt x="3686" y="85"/>
                </a:lnTo>
                <a:lnTo>
                  <a:pt x="3686" y="254"/>
                </a:lnTo>
                <a:lnTo>
                  <a:pt x="0" y="254"/>
                </a:lnTo>
                <a:lnTo>
                  <a:pt x="0" y="85"/>
                </a:lnTo>
                <a:close/>
              </a:path>
            </a:pathLst>
          </a:custGeom>
          <a:solidFill>
            <a:schemeClr val="accent2"/>
          </a:solidFill>
          <a:ln w="9525" cap="rnd">
            <a:solidFill>
              <a:srgbClr val="E6E6E6"/>
            </a:solidFill>
            <a:prstDash val="solid"/>
            <a:round/>
            <a:headEnd/>
            <a:tailEnd/>
          </a:ln>
          <a:extLst/>
        </p:spPr>
        <p:txBody>
          <a:bodyPr vert="eaVert" lIns="82951" tIns="41475" rIns="82951" bIns="4147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29508" fontAlgn="base">
              <a:spcBef>
                <a:spcPct val="0"/>
              </a:spcBef>
              <a:spcAft>
                <a:spcPct val="0"/>
              </a:spcAft>
              <a:defRPr/>
            </a:pPr>
            <a:endParaRPr lang="en-US" sz="1300" kern="0" dirty="0">
              <a:solidFill>
                <a:sysClr val="window" lastClr="FFFFFF"/>
              </a:solidFill>
              <a:latin typeface="微软雅黑" pitchFamily="34" charset="-122"/>
              <a:ea typeface="微软雅黑" pitchFamily="34" charset="-122"/>
            </a:endParaRPr>
          </a:p>
        </p:txBody>
      </p:sp>
      <p:sp>
        <p:nvSpPr>
          <p:cNvPr id="13" name="TextBox 53"/>
          <p:cNvSpPr txBox="1">
            <a:spLocks noChangeArrowheads="1"/>
          </p:cNvSpPr>
          <p:nvPr/>
        </p:nvSpPr>
        <p:spPr bwMode="auto">
          <a:xfrm>
            <a:off x="1221234" y="1586846"/>
            <a:ext cx="1575114" cy="281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2951" tIns="41475" rIns="82951" bIns="41475"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29508" fontAlgn="base">
              <a:spcBef>
                <a:spcPct val="0"/>
              </a:spcBef>
              <a:spcAft>
                <a:spcPct val="0"/>
              </a:spcAft>
              <a:defRPr/>
            </a:pPr>
            <a:r>
              <a:rPr lang="zh-CN" altLang="en-US" sz="1300" b="1" kern="0" dirty="0">
                <a:solidFill>
                  <a:srgbClr val="5A5959"/>
                </a:solidFill>
                <a:latin typeface="微软雅黑" pitchFamily="34" charset="-122"/>
                <a:ea typeface="微软雅黑" pitchFamily="34" charset="-122"/>
                <a:cs typeface="宋体" pitchFamily="2" charset="-122"/>
              </a:rPr>
              <a:t>单击添加标题</a:t>
            </a:r>
            <a:endParaRPr lang="zh-CN" altLang="en-US" kern="0" dirty="0">
              <a:solidFill>
                <a:srgbClr val="5A5959"/>
              </a:solidFill>
              <a:latin typeface="Arial" pitchFamily="34" charset="0"/>
              <a:ea typeface="宋体" pitchFamily="2" charset="-122"/>
              <a:cs typeface="宋体" pitchFamily="2" charset="-122"/>
            </a:endParaRPr>
          </a:p>
        </p:txBody>
      </p:sp>
      <p:sp>
        <p:nvSpPr>
          <p:cNvPr id="14" name="TextBox 53"/>
          <p:cNvSpPr txBox="1">
            <a:spLocks noChangeArrowheads="1"/>
          </p:cNvSpPr>
          <p:nvPr/>
        </p:nvSpPr>
        <p:spPr bwMode="auto">
          <a:xfrm>
            <a:off x="3255703" y="1799087"/>
            <a:ext cx="1575114" cy="281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2951" tIns="41475" rIns="82951" bIns="41475"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29508" fontAlgn="base">
              <a:spcBef>
                <a:spcPct val="0"/>
              </a:spcBef>
              <a:spcAft>
                <a:spcPct val="0"/>
              </a:spcAft>
              <a:defRPr/>
            </a:pPr>
            <a:r>
              <a:rPr lang="zh-CN" altLang="en-US" sz="1300" b="1" kern="0" dirty="0">
                <a:solidFill>
                  <a:srgbClr val="5A5959"/>
                </a:solidFill>
                <a:latin typeface="微软雅黑" pitchFamily="34" charset="-122"/>
                <a:ea typeface="微软雅黑" pitchFamily="34" charset="-122"/>
                <a:cs typeface="宋体" pitchFamily="2" charset="-122"/>
              </a:rPr>
              <a:t>单击添加标题</a:t>
            </a:r>
            <a:endParaRPr lang="zh-CN" altLang="en-US" kern="0" dirty="0">
              <a:solidFill>
                <a:srgbClr val="5A5959"/>
              </a:solidFill>
              <a:latin typeface="Arial" pitchFamily="34" charset="0"/>
              <a:ea typeface="宋体" pitchFamily="2" charset="-122"/>
              <a:cs typeface="宋体" pitchFamily="2" charset="-122"/>
            </a:endParaRPr>
          </a:p>
        </p:txBody>
      </p:sp>
      <p:sp>
        <p:nvSpPr>
          <p:cNvPr id="15" name="TextBox 53"/>
          <p:cNvSpPr txBox="1">
            <a:spLocks noChangeArrowheads="1"/>
          </p:cNvSpPr>
          <p:nvPr/>
        </p:nvSpPr>
        <p:spPr bwMode="auto">
          <a:xfrm>
            <a:off x="6471475" y="2116603"/>
            <a:ext cx="1378189" cy="281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2951" tIns="41475" rIns="82951" bIns="41475"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29508" fontAlgn="base">
              <a:spcBef>
                <a:spcPct val="0"/>
              </a:spcBef>
              <a:spcAft>
                <a:spcPct val="0"/>
              </a:spcAft>
              <a:defRPr/>
            </a:pPr>
            <a:r>
              <a:rPr lang="zh-CN" altLang="en-US" sz="1300" b="1" kern="0" dirty="0">
                <a:solidFill>
                  <a:srgbClr val="5A5959"/>
                </a:solidFill>
                <a:latin typeface="微软雅黑" pitchFamily="34" charset="-122"/>
                <a:ea typeface="微软雅黑" pitchFamily="34" charset="-122"/>
                <a:cs typeface="宋体" pitchFamily="2" charset="-122"/>
              </a:rPr>
              <a:t>单击添加标题</a:t>
            </a:r>
            <a:endParaRPr lang="zh-CN" altLang="en-US" kern="0" dirty="0">
              <a:solidFill>
                <a:srgbClr val="5A5959"/>
              </a:solidFill>
              <a:latin typeface="Arial" pitchFamily="34" charset="0"/>
              <a:ea typeface="宋体" pitchFamily="2" charset="-122"/>
              <a:cs typeface="宋体" pitchFamily="2" charset="-122"/>
            </a:endParaRPr>
          </a:p>
        </p:txBody>
      </p:sp>
      <p:grpSp>
        <p:nvGrpSpPr>
          <p:cNvPr id="16" name="组合 15"/>
          <p:cNvGrpSpPr/>
          <p:nvPr/>
        </p:nvGrpSpPr>
        <p:grpSpPr>
          <a:xfrm>
            <a:off x="6405846" y="2508624"/>
            <a:ext cx="1509444" cy="1494410"/>
            <a:chOff x="2057536" y="1194444"/>
            <a:chExt cx="2075647" cy="2080525"/>
          </a:xfrm>
        </p:grpSpPr>
        <p:sp>
          <p:nvSpPr>
            <p:cNvPr id="17"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chemeClr val="accent4"/>
            </a:solidFill>
            <a:ln w="3175" cap="flat" cmpd="sng" algn="ctr">
              <a:no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29508" fontAlgn="base">
                <a:lnSpc>
                  <a:spcPct val="120000"/>
                </a:lnSpc>
                <a:spcBef>
                  <a:spcPts val="544"/>
                </a:spcBef>
                <a:spcAft>
                  <a:spcPts val="544"/>
                </a:spcAft>
                <a:defRPr/>
              </a:pPr>
              <a:endParaRPr lang="en-US" sz="2600" kern="0" dirty="0">
                <a:solidFill>
                  <a:srgbClr val="5A5959"/>
                </a:solidFill>
                <a:latin typeface="Impact" pitchFamily="34" charset="0"/>
                <a:ea typeface="微软雅黑" pitchFamily="34" charset="-122"/>
              </a:endParaRPr>
            </a:p>
          </p:txBody>
        </p:sp>
        <p:sp>
          <p:nvSpPr>
            <p:cNvPr id="18" name="Oval 9"/>
            <p:cNvSpPr>
              <a:spLocks noChangeArrowheads="1"/>
            </p:cNvSpPr>
            <p:nvPr/>
          </p:nvSpPr>
          <p:spPr bwMode="auto">
            <a:xfrm>
              <a:off x="2404813" y="1544314"/>
              <a:ext cx="1378422" cy="1378114"/>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29508">
                <a:defRPr/>
              </a:pPr>
              <a:r>
                <a:rPr lang="zh-CN" altLang="en-US" sz="1300" kern="0" dirty="0">
                  <a:solidFill>
                    <a:srgbClr val="5A5959"/>
                  </a:solidFill>
                  <a:latin typeface="Calibri"/>
                  <a:ea typeface="微软雅黑"/>
                </a:rPr>
                <a:t>单击此处添加文本</a:t>
              </a:r>
              <a:endParaRPr lang="en-US" sz="1300" kern="0" dirty="0">
                <a:solidFill>
                  <a:srgbClr val="5A5959"/>
                </a:solidFill>
                <a:latin typeface="Calibri"/>
                <a:ea typeface="微软雅黑"/>
              </a:endParaRPr>
            </a:p>
          </p:txBody>
        </p:sp>
      </p:grpSp>
      <p:sp>
        <p:nvSpPr>
          <p:cNvPr id="20" name="TextBox 53"/>
          <p:cNvSpPr txBox="1">
            <a:spLocks noChangeArrowheads="1"/>
          </p:cNvSpPr>
          <p:nvPr/>
        </p:nvSpPr>
        <p:spPr bwMode="auto">
          <a:xfrm>
            <a:off x="5036604" y="1345332"/>
            <a:ext cx="1575114" cy="281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2951" tIns="41475" rIns="82951" bIns="41475"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29508" fontAlgn="base">
              <a:spcBef>
                <a:spcPct val="0"/>
              </a:spcBef>
              <a:spcAft>
                <a:spcPct val="0"/>
              </a:spcAft>
              <a:defRPr/>
            </a:pPr>
            <a:r>
              <a:rPr lang="zh-CN" altLang="en-US" sz="1300" b="1" kern="0" dirty="0">
                <a:solidFill>
                  <a:srgbClr val="5A5959"/>
                </a:solidFill>
                <a:latin typeface="微软雅黑" pitchFamily="34" charset="-122"/>
                <a:ea typeface="微软雅黑" pitchFamily="34" charset="-122"/>
                <a:cs typeface="宋体" pitchFamily="2" charset="-122"/>
              </a:rPr>
              <a:t>单击添加标题</a:t>
            </a:r>
            <a:endParaRPr lang="zh-CN" altLang="en-US" kern="0" dirty="0">
              <a:solidFill>
                <a:srgbClr val="5A5959"/>
              </a:solidFill>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983979791"/>
      </p:ext>
    </p:extLst>
  </p:cSld>
  <p:clrMapOvr>
    <a:masterClrMapping/>
  </p:clrMapOvr>
  <p:transition spd="slow"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par>
                                <p:cTn id="12" presetID="10" presetClass="entr" presetSubtype="0" fill="hold" nodeType="withEffect">
                                  <p:stCondLst>
                                    <p:cond delay="40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par>
                                <p:cTn id="15" presetID="10" presetClass="entr" presetSubtype="0" fill="hold" nodeType="withEffect">
                                  <p:stCondLst>
                                    <p:cond delay="6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10" presetClass="entr" presetSubtype="0" fill="hold" nodeType="withEffect">
                                  <p:stCondLst>
                                    <p:cond delay="100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childTnLst>
                          </p:cTn>
                        </p:par>
                        <p:par>
                          <p:cTn id="21" fill="hold">
                            <p:stCondLst>
                              <p:cond delay="2000"/>
                            </p:stCondLst>
                            <p:childTnLst>
                              <p:par>
                                <p:cTn id="22" presetID="12" presetClass="entr" presetSubtype="8"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p:tgtEl>
                                          <p:spTgt spid="12"/>
                                        </p:tgtEl>
                                        <p:attrNameLst>
                                          <p:attrName>ppt_x</p:attrName>
                                        </p:attrNameLst>
                                      </p:cBhvr>
                                      <p:tavLst>
                                        <p:tav tm="0">
                                          <p:val>
                                            <p:strVal val="#ppt_x-#ppt_w*1.125000"/>
                                          </p:val>
                                        </p:tav>
                                        <p:tav tm="100000">
                                          <p:val>
                                            <p:strVal val="#ppt_x"/>
                                          </p:val>
                                        </p:tav>
                                      </p:tavLst>
                                    </p:anim>
                                    <p:animEffect transition="in" filter="wipe(right)">
                                      <p:cBhvr>
                                        <p:cTn id="25" dur="500"/>
                                        <p:tgtEl>
                                          <p:spTgt spid="12"/>
                                        </p:tgtEl>
                                      </p:cBhvr>
                                    </p:animEffect>
                                  </p:childTnLst>
                                </p:cTn>
                              </p:par>
                            </p:childTnLst>
                          </p:cTn>
                        </p:par>
                        <p:par>
                          <p:cTn id="26" fill="hold">
                            <p:stCondLst>
                              <p:cond delay="2500"/>
                            </p:stCondLst>
                            <p:childTnLst>
                              <p:par>
                                <p:cTn id="27" presetID="8" presetClass="emph" presetSubtype="0" fill="hold" nodeType="afterEffect">
                                  <p:stCondLst>
                                    <p:cond delay="0"/>
                                  </p:stCondLst>
                                  <p:childTnLst>
                                    <p:animRot by="21600000">
                                      <p:cBhvr>
                                        <p:cTn id="28" dur="2000" fill="hold"/>
                                        <p:tgtEl>
                                          <p:spTgt spid="3"/>
                                        </p:tgtEl>
                                        <p:attrNameLst>
                                          <p:attrName>r</p:attrName>
                                        </p:attrNameLst>
                                      </p:cBhvr>
                                    </p:animRot>
                                  </p:childTnLst>
                                </p:cTn>
                              </p:par>
                              <p:par>
                                <p:cTn id="29" presetID="8" presetClass="emph" presetSubtype="0" fill="hold" nodeType="withEffect">
                                  <p:stCondLst>
                                    <p:cond delay="0"/>
                                  </p:stCondLst>
                                  <p:childTnLst>
                                    <p:animRot by="21600000">
                                      <p:cBhvr>
                                        <p:cTn id="30" dur="1500" fill="hold"/>
                                        <p:tgtEl>
                                          <p:spTgt spid="9"/>
                                        </p:tgtEl>
                                        <p:attrNameLst>
                                          <p:attrName>r</p:attrName>
                                        </p:attrNameLst>
                                      </p:cBhvr>
                                    </p:animRot>
                                  </p:childTnLst>
                                </p:cTn>
                              </p:par>
                              <p:par>
                                <p:cTn id="31" presetID="8" presetClass="emph" presetSubtype="0" fill="hold" nodeType="withEffect">
                                  <p:stCondLst>
                                    <p:cond delay="0"/>
                                  </p:stCondLst>
                                  <p:childTnLst>
                                    <p:animRot by="21600000">
                                      <p:cBhvr>
                                        <p:cTn id="32" dur="1000" fill="hold"/>
                                        <p:tgtEl>
                                          <p:spTgt spid="6"/>
                                        </p:tgtEl>
                                        <p:attrNameLst>
                                          <p:attrName>r</p:attrName>
                                        </p:attrNameLst>
                                      </p:cBhvr>
                                    </p:animRot>
                                  </p:childTnLst>
                                </p:cTn>
                              </p:par>
                              <p:par>
                                <p:cTn id="33" presetID="8" presetClass="emph" presetSubtype="0" fill="hold" nodeType="withEffect">
                                  <p:stCondLst>
                                    <p:cond delay="0"/>
                                  </p:stCondLst>
                                  <p:childTnLst>
                                    <p:animRot by="21600000">
                                      <p:cBhvr>
                                        <p:cTn id="34" dur="1500" fill="hold"/>
                                        <p:tgtEl>
                                          <p:spTgt spid="16"/>
                                        </p:tgtEl>
                                        <p:attrNameLst>
                                          <p:attrName>r</p:attrName>
                                        </p:attrNameLst>
                                      </p:cBhvr>
                                    </p:animRot>
                                  </p:childTnLst>
                                </p:cTn>
                              </p:par>
                              <p:par>
                                <p:cTn id="35" presetID="42" presetClass="entr" presetSubtype="0" fill="hold" grpId="0" nodeType="withEffect">
                                  <p:stCondLst>
                                    <p:cond delay="60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anim calcmode="lin" valueType="num">
                                      <p:cBhvr>
                                        <p:cTn id="38" dur="500" fill="hold"/>
                                        <p:tgtEl>
                                          <p:spTgt spid="13"/>
                                        </p:tgtEl>
                                        <p:attrNameLst>
                                          <p:attrName>ppt_x</p:attrName>
                                        </p:attrNameLst>
                                      </p:cBhvr>
                                      <p:tavLst>
                                        <p:tav tm="0">
                                          <p:val>
                                            <p:strVal val="#ppt_x"/>
                                          </p:val>
                                        </p:tav>
                                        <p:tav tm="100000">
                                          <p:val>
                                            <p:strVal val="#ppt_x"/>
                                          </p:val>
                                        </p:tav>
                                      </p:tavLst>
                                    </p:anim>
                                    <p:anim calcmode="lin" valueType="num">
                                      <p:cBhvr>
                                        <p:cTn id="39" dur="500" fill="hold"/>
                                        <p:tgtEl>
                                          <p:spTgt spid="1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10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anim calcmode="lin" valueType="num">
                                      <p:cBhvr>
                                        <p:cTn id="43" dur="500" fill="hold"/>
                                        <p:tgtEl>
                                          <p:spTgt spid="14"/>
                                        </p:tgtEl>
                                        <p:attrNameLst>
                                          <p:attrName>ppt_x</p:attrName>
                                        </p:attrNameLst>
                                      </p:cBhvr>
                                      <p:tavLst>
                                        <p:tav tm="0">
                                          <p:val>
                                            <p:strVal val="#ppt_x"/>
                                          </p:val>
                                        </p:tav>
                                        <p:tav tm="100000">
                                          <p:val>
                                            <p:strVal val="#ppt_x"/>
                                          </p:val>
                                        </p:tav>
                                      </p:tavLst>
                                    </p:anim>
                                    <p:anim calcmode="lin" valueType="num">
                                      <p:cBhvr>
                                        <p:cTn id="44" dur="500" fill="hold"/>
                                        <p:tgtEl>
                                          <p:spTgt spid="1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130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500"/>
                                        <p:tgtEl>
                                          <p:spTgt spid="15"/>
                                        </p:tgtEl>
                                      </p:cBhvr>
                                    </p:animEffect>
                                    <p:anim calcmode="lin" valueType="num">
                                      <p:cBhvr>
                                        <p:cTn id="48" dur="500" fill="hold"/>
                                        <p:tgtEl>
                                          <p:spTgt spid="15"/>
                                        </p:tgtEl>
                                        <p:attrNameLst>
                                          <p:attrName>ppt_x</p:attrName>
                                        </p:attrNameLst>
                                      </p:cBhvr>
                                      <p:tavLst>
                                        <p:tav tm="0">
                                          <p:val>
                                            <p:strVal val="#ppt_x"/>
                                          </p:val>
                                        </p:tav>
                                        <p:tav tm="100000">
                                          <p:val>
                                            <p:strVal val="#ppt_x"/>
                                          </p:val>
                                        </p:tav>
                                      </p:tavLst>
                                    </p:anim>
                                    <p:anim calcmode="lin" valueType="num">
                                      <p:cBhvr>
                                        <p:cTn id="49" dur="500" fill="hold"/>
                                        <p:tgtEl>
                                          <p:spTgt spid="15"/>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160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500"/>
                                        <p:tgtEl>
                                          <p:spTgt spid="20"/>
                                        </p:tgtEl>
                                      </p:cBhvr>
                                    </p:animEffect>
                                    <p:anim calcmode="lin" valueType="num">
                                      <p:cBhvr>
                                        <p:cTn id="53" dur="500" fill="hold"/>
                                        <p:tgtEl>
                                          <p:spTgt spid="20"/>
                                        </p:tgtEl>
                                        <p:attrNameLst>
                                          <p:attrName>ppt_x</p:attrName>
                                        </p:attrNameLst>
                                      </p:cBhvr>
                                      <p:tavLst>
                                        <p:tav tm="0">
                                          <p:val>
                                            <p:strVal val="#ppt_x"/>
                                          </p:val>
                                        </p:tav>
                                        <p:tav tm="100000">
                                          <p:val>
                                            <p:strVal val="#ppt_x"/>
                                          </p:val>
                                        </p:tav>
                                      </p:tavLst>
                                    </p:anim>
                                    <p:anim calcmode="lin" valueType="num">
                                      <p:cBhvr>
                                        <p:cTn id="54"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2" grpId="0" animBg="1"/>
      <p:bldP spid="13" grpId="0"/>
      <p:bldP spid="14" grpId="0"/>
      <p:bldP spid="15" grpId="0"/>
      <p:bldP spid="2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611560" y="553244"/>
            <a:ext cx="3057223" cy="523210"/>
          </a:xfrm>
          <a:prstGeom prst="rect">
            <a:avLst/>
          </a:prstGeom>
          <a:noFill/>
        </p:spPr>
        <p:txBody>
          <a:bodyPr wrap="none" lIns="91428" tIns="45715" rIns="91428" bIns="45715" rtlCol="0">
            <a:spAutoFit/>
          </a:bodyPr>
          <a:lstStyle/>
          <a:p>
            <a:r>
              <a:rPr lang="zh-CN" altLang="en-US" sz="2800" b="1" dirty="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rPr>
              <a:t>单击此处添加</a:t>
            </a:r>
            <a:r>
              <a:rPr lang="zh-CN" altLang="en-US" sz="2800" b="1" dirty="0" smtClean="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rPr>
              <a:t>标题</a:t>
            </a:r>
            <a:endParaRPr lang="zh-CN" altLang="en-US" dirty="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endParaRPr>
          </a:p>
        </p:txBody>
      </p:sp>
      <p:grpSp>
        <p:nvGrpSpPr>
          <p:cNvPr id="3" name="Group 149"/>
          <p:cNvGrpSpPr>
            <a:grpSpLocks/>
          </p:cNvGrpSpPr>
          <p:nvPr/>
        </p:nvGrpSpPr>
        <p:grpSpPr bwMode="auto">
          <a:xfrm>
            <a:off x="5401574" y="1129308"/>
            <a:ext cx="897379" cy="895606"/>
            <a:chOff x="4216906" y="4857744"/>
            <a:chExt cx="713232" cy="713231"/>
          </a:xfrm>
        </p:grpSpPr>
        <p:sp>
          <p:nvSpPr>
            <p:cNvPr id="4" name="Donut 32"/>
            <p:cNvSpPr>
              <a:spLocks noChangeArrowheads="1"/>
            </p:cNvSpPr>
            <p:nvPr/>
          </p:nvSpPr>
          <p:spPr bwMode="auto">
            <a:xfrm>
              <a:off x="4216618" y="4857744"/>
              <a:ext cx="713768" cy="712886"/>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chemeClr val="accent1"/>
            </a:solidFill>
            <a:ln w="9525">
              <a:noFill/>
              <a:miter lim="800000"/>
              <a:headEnd/>
              <a:tailEnd/>
            </a:ln>
            <a:effectLst>
              <a:outerShdw blurRad="63500" dist="23000" dir="5400000" rotWithShape="0">
                <a:srgbClr val="000000">
                  <a:alpha val="34999"/>
                </a:srgbClr>
              </a:outerShdw>
            </a:effectLst>
          </p:spPr>
          <p:txBody>
            <a:bodyPr anchor="ctr"/>
            <a:lstStyle/>
            <a:p>
              <a:pPr algn="ctr" defTabSz="423276" fontAlgn="base">
                <a:spcBef>
                  <a:spcPct val="0"/>
                </a:spcBef>
                <a:spcAft>
                  <a:spcPct val="0"/>
                </a:spcAft>
              </a:pPr>
              <a:endParaRPr lang="en-US" dirty="0">
                <a:solidFill>
                  <a:prstClr val="black"/>
                </a:solidFill>
                <a:latin typeface="微软雅黑" panose="020B0503020204020204" pitchFamily="34" charset="-122"/>
                <a:ea typeface="微软雅黑" panose="020B0503020204020204" pitchFamily="34" charset="-122"/>
              </a:endParaRPr>
            </a:p>
          </p:txBody>
        </p:sp>
        <p:grpSp>
          <p:nvGrpSpPr>
            <p:cNvPr id="5" name="Gruppe 67"/>
            <p:cNvGrpSpPr/>
            <p:nvPr/>
          </p:nvGrpSpPr>
          <p:grpSpPr bwMode="auto">
            <a:xfrm>
              <a:off x="4370796" y="5028441"/>
              <a:ext cx="405456" cy="371850"/>
              <a:chOff x="355442" y="4350695"/>
              <a:chExt cx="900893" cy="825896"/>
            </a:xfrm>
            <a:solidFill>
              <a:srgbClr val="000000"/>
            </a:solidFill>
          </p:grpSpPr>
          <p:sp>
            <p:nvSpPr>
              <p:cNvPr id="6" name="Freeform 26"/>
              <p:cNvSpPr>
                <a:spLocks noEditPoints="1"/>
              </p:cNvSpPr>
              <p:nvPr/>
            </p:nvSpPr>
            <p:spPr bwMode="auto">
              <a:xfrm>
                <a:off x="355442" y="4350695"/>
                <a:ext cx="584955" cy="588138"/>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accent1">
                  <a:alpha val="50000"/>
                </a:schemeClr>
              </a:solidFill>
              <a:ln w="9525">
                <a:noFill/>
                <a:round/>
                <a:headEnd/>
                <a:tailEnd/>
              </a:ln>
            </p:spPr>
            <p:txBody>
              <a:bodyPr/>
              <a:lstStyle/>
              <a:p>
                <a:pPr>
                  <a:defRPr/>
                </a:pPr>
                <a:endParaRPr lang="da-DK" kern="0" dirty="0">
                  <a:solidFill>
                    <a:sysClr val="windowText" lastClr="000000"/>
                  </a:solidFill>
                  <a:latin typeface="微软雅黑" panose="020B0503020204020204" pitchFamily="34" charset="-122"/>
                  <a:ea typeface="微软雅黑" panose="020B0503020204020204" pitchFamily="34" charset="-122"/>
                </a:endParaRPr>
              </a:p>
            </p:txBody>
          </p:sp>
          <p:sp>
            <p:nvSpPr>
              <p:cNvPr id="7" name="Freeform 27"/>
              <p:cNvSpPr>
                <a:spLocks noEditPoints="1"/>
              </p:cNvSpPr>
              <p:nvPr/>
            </p:nvSpPr>
            <p:spPr bwMode="auto">
              <a:xfrm>
                <a:off x="840298" y="4757386"/>
                <a:ext cx="416037" cy="419205"/>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accent1">
                  <a:alpha val="50000"/>
                </a:schemeClr>
              </a:solidFill>
              <a:ln w="9525">
                <a:noFill/>
                <a:round/>
                <a:headEnd/>
                <a:tailEnd/>
              </a:ln>
            </p:spPr>
            <p:txBody>
              <a:bodyPr/>
              <a:lstStyle/>
              <a:p>
                <a:pPr>
                  <a:defRPr/>
                </a:pPr>
                <a:endParaRPr lang="da-DK" kern="0" dirty="0">
                  <a:solidFill>
                    <a:sysClr val="windowText" lastClr="000000"/>
                  </a:solidFill>
                  <a:latin typeface="微软雅黑" panose="020B0503020204020204" pitchFamily="34" charset="-122"/>
                  <a:ea typeface="微软雅黑" panose="020B0503020204020204" pitchFamily="34" charset="-122"/>
                </a:endParaRPr>
              </a:p>
            </p:txBody>
          </p:sp>
        </p:grpSp>
      </p:grpSp>
      <p:grpSp>
        <p:nvGrpSpPr>
          <p:cNvPr id="8" name="Group 131"/>
          <p:cNvGrpSpPr>
            <a:grpSpLocks/>
          </p:cNvGrpSpPr>
          <p:nvPr/>
        </p:nvGrpSpPr>
        <p:grpSpPr bwMode="auto">
          <a:xfrm>
            <a:off x="6372941" y="1824892"/>
            <a:ext cx="895384" cy="895606"/>
            <a:chOff x="5109971" y="1507999"/>
            <a:chExt cx="713232" cy="713232"/>
          </a:xfrm>
        </p:grpSpPr>
        <p:sp>
          <p:nvSpPr>
            <p:cNvPr id="9" name="Donut 12"/>
            <p:cNvSpPr>
              <a:spLocks noChangeArrowheads="1"/>
            </p:cNvSpPr>
            <p:nvPr/>
          </p:nvSpPr>
          <p:spPr bwMode="auto">
            <a:xfrm flipV="1">
              <a:off x="5109852" y="1508172"/>
              <a:ext cx="713017" cy="712887"/>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chemeClr val="accent2"/>
            </a:solidFill>
            <a:ln w="9525">
              <a:noFill/>
              <a:miter lim="800000"/>
              <a:headEnd/>
              <a:tailEnd/>
            </a:ln>
            <a:effectLst>
              <a:outerShdw blurRad="63500" dist="23000" dir="5400000" rotWithShape="0">
                <a:srgbClr val="000000">
                  <a:alpha val="34999"/>
                </a:srgbClr>
              </a:outerShdw>
            </a:effectLst>
          </p:spPr>
          <p:txBody>
            <a:bodyPr anchor="ctr"/>
            <a:lstStyle/>
            <a:p>
              <a:pPr algn="ctr" defTabSz="423276" fontAlgn="base">
                <a:spcBef>
                  <a:spcPct val="0"/>
                </a:spcBef>
                <a:spcAft>
                  <a:spcPct val="0"/>
                </a:spcAft>
              </a:pPr>
              <a:endParaRPr lang="en-US" dirty="0">
                <a:solidFill>
                  <a:prstClr val="black"/>
                </a:solidFill>
                <a:latin typeface="微软雅黑" panose="020B0503020204020204" pitchFamily="34" charset="-122"/>
                <a:ea typeface="微软雅黑" panose="020B0503020204020204" pitchFamily="34" charset="-122"/>
              </a:endParaRPr>
            </a:p>
          </p:txBody>
        </p:sp>
        <p:sp>
          <p:nvSpPr>
            <p:cNvPr id="10" name="Freeform 41"/>
            <p:cNvSpPr>
              <a:spLocks noEditPoints="1"/>
            </p:cNvSpPr>
            <p:nvPr/>
          </p:nvSpPr>
          <p:spPr bwMode="auto">
            <a:xfrm>
              <a:off x="5293668" y="1709513"/>
              <a:ext cx="345387" cy="310205"/>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accent2">
                <a:alpha val="44000"/>
              </a:schemeClr>
            </a:solidFill>
            <a:ln w="9525">
              <a:noFill/>
              <a:round/>
              <a:headEnd/>
              <a:tailEnd/>
            </a:ln>
          </p:spPr>
          <p:txBody>
            <a:bodyPr/>
            <a:lstStyle/>
            <a:p>
              <a:pPr>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11" name="Group 132"/>
          <p:cNvGrpSpPr>
            <a:grpSpLocks/>
          </p:cNvGrpSpPr>
          <p:nvPr/>
        </p:nvGrpSpPr>
        <p:grpSpPr bwMode="auto">
          <a:xfrm>
            <a:off x="6772959" y="2891677"/>
            <a:ext cx="895385" cy="897601"/>
            <a:chOff x="5765300" y="2141983"/>
            <a:chExt cx="713233" cy="713232"/>
          </a:xfrm>
        </p:grpSpPr>
        <p:sp>
          <p:nvSpPr>
            <p:cNvPr id="12" name="Donut 13"/>
            <p:cNvSpPr>
              <a:spLocks noChangeArrowheads="1"/>
            </p:cNvSpPr>
            <p:nvPr/>
          </p:nvSpPr>
          <p:spPr bwMode="auto">
            <a:xfrm flipV="1">
              <a:off x="5764784" y="2141636"/>
              <a:ext cx="714189" cy="713640"/>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chemeClr val="accent3"/>
            </a:solidFill>
            <a:ln w="9525">
              <a:noFill/>
              <a:miter lim="800000"/>
              <a:headEnd/>
              <a:tailEnd/>
            </a:ln>
            <a:effectLst>
              <a:outerShdw blurRad="63500" dist="23000" dir="5400000" rotWithShape="0">
                <a:srgbClr val="000000">
                  <a:alpha val="34999"/>
                </a:srgbClr>
              </a:outerShdw>
            </a:effectLst>
          </p:spPr>
          <p:txBody>
            <a:bodyPr anchor="ctr"/>
            <a:lstStyle/>
            <a:p>
              <a:pPr algn="ctr" defTabSz="423276" fontAlgn="base">
                <a:spcBef>
                  <a:spcPct val="0"/>
                </a:spcBef>
                <a:spcAft>
                  <a:spcPct val="0"/>
                </a:spcAft>
              </a:pPr>
              <a:endParaRPr lang="en-US" dirty="0">
                <a:solidFill>
                  <a:prstClr val="black"/>
                </a:solidFill>
                <a:latin typeface="微软雅黑" panose="020B0503020204020204" pitchFamily="34" charset="-122"/>
                <a:ea typeface="微软雅黑" panose="020B0503020204020204" pitchFamily="34" charset="-122"/>
              </a:endParaRPr>
            </a:p>
          </p:txBody>
        </p:sp>
        <p:sp>
          <p:nvSpPr>
            <p:cNvPr id="13" name="Freeform 41"/>
            <p:cNvSpPr>
              <a:spLocks noEditPoints="1"/>
            </p:cNvSpPr>
            <p:nvPr/>
          </p:nvSpPr>
          <p:spPr bwMode="auto">
            <a:xfrm>
              <a:off x="5946258" y="2357714"/>
              <a:ext cx="351240" cy="281484"/>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accent3">
                <a:alpha val="50000"/>
              </a:schemeClr>
            </a:solidFill>
            <a:ln w="9525">
              <a:noFill/>
              <a:round/>
              <a:headEnd/>
              <a:tailEnd/>
            </a:ln>
          </p:spPr>
          <p:txBody>
            <a:bodyPr/>
            <a:lstStyle/>
            <a:p>
              <a:pPr>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14" name="Group 133"/>
          <p:cNvGrpSpPr>
            <a:grpSpLocks/>
          </p:cNvGrpSpPr>
          <p:nvPr/>
        </p:nvGrpSpPr>
        <p:grpSpPr bwMode="auto">
          <a:xfrm>
            <a:off x="6572950" y="3958461"/>
            <a:ext cx="895385" cy="895606"/>
            <a:chOff x="5993893" y="3065525"/>
            <a:chExt cx="713232" cy="713232"/>
          </a:xfrm>
        </p:grpSpPr>
        <p:sp>
          <p:nvSpPr>
            <p:cNvPr id="15" name="Donut 14"/>
            <p:cNvSpPr>
              <a:spLocks noChangeArrowheads="1"/>
            </p:cNvSpPr>
            <p:nvPr/>
          </p:nvSpPr>
          <p:spPr bwMode="auto">
            <a:xfrm flipV="1">
              <a:off x="5994108" y="3065443"/>
              <a:ext cx="713017" cy="712888"/>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chemeClr val="accent4"/>
            </a:solidFill>
            <a:ln w="9525">
              <a:noFill/>
              <a:miter lim="800000"/>
              <a:headEnd/>
              <a:tailEnd/>
            </a:ln>
            <a:effectLst>
              <a:outerShdw blurRad="63500" dist="23000" dir="5400000" rotWithShape="0">
                <a:srgbClr val="000000">
                  <a:alpha val="34999"/>
                </a:srgbClr>
              </a:outerShdw>
            </a:effectLst>
          </p:spPr>
          <p:txBody>
            <a:bodyPr anchor="ctr"/>
            <a:lstStyle/>
            <a:p>
              <a:pPr algn="ctr" defTabSz="423276" fontAlgn="base">
                <a:spcBef>
                  <a:spcPct val="0"/>
                </a:spcBef>
                <a:spcAft>
                  <a:spcPct val="0"/>
                </a:spcAft>
              </a:pPr>
              <a:endParaRPr lang="en-US" dirty="0">
                <a:solidFill>
                  <a:prstClr val="black"/>
                </a:solidFill>
                <a:latin typeface="微软雅黑" panose="020B0503020204020204" pitchFamily="34" charset="-122"/>
                <a:ea typeface="微软雅黑" panose="020B0503020204020204" pitchFamily="34" charset="-122"/>
              </a:endParaRPr>
            </a:p>
          </p:txBody>
        </p:sp>
        <p:sp>
          <p:nvSpPr>
            <p:cNvPr id="16" name="Freeform 17"/>
            <p:cNvSpPr>
              <a:spLocks noEditPoints="1"/>
            </p:cNvSpPr>
            <p:nvPr/>
          </p:nvSpPr>
          <p:spPr bwMode="auto">
            <a:xfrm>
              <a:off x="6202511" y="3249226"/>
              <a:ext cx="296212" cy="345323"/>
            </a:xfrm>
            <a:custGeom>
              <a:avLst/>
              <a:gdLst>
                <a:gd name="T0" fmla="*/ 2147483647 w 63"/>
                <a:gd name="T1" fmla="*/ 0 h 73"/>
                <a:gd name="T2" fmla="*/ 1122599098 w 63"/>
                <a:gd name="T3" fmla="*/ 0 h 73"/>
                <a:gd name="T4" fmla="*/ 561299549 w 63"/>
                <a:gd name="T5" fmla="*/ 560595689 h 73"/>
                <a:gd name="T6" fmla="*/ 561299549 w 63"/>
                <a:gd name="T7" fmla="*/ 1009069293 h 73"/>
                <a:gd name="T8" fmla="*/ 785819275 w 63"/>
                <a:gd name="T9" fmla="*/ 953011760 h 73"/>
                <a:gd name="T10" fmla="*/ 1852288207 w 63"/>
                <a:gd name="T11" fmla="*/ 2074203372 h 73"/>
                <a:gd name="T12" fmla="*/ 1627768481 w 63"/>
                <a:gd name="T13" fmla="*/ 2147483647 h 73"/>
                <a:gd name="T14" fmla="*/ 1627768481 w 63"/>
                <a:gd name="T15" fmla="*/ 2147483647 h 73"/>
                <a:gd name="T16" fmla="*/ 2147483647 w 63"/>
                <a:gd name="T17" fmla="*/ 2147483647 h 73"/>
                <a:gd name="T18" fmla="*/ 2147483647 w 63"/>
                <a:gd name="T19" fmla="*/ 2147483647 h 73"/>
                <a:gd name="T20" fmla="*/ 2147483647 w 63"/>
                <a:gd name="T21" fmla="*/ 1121191379 h 73"/>
                <a:gd name="T22" fmla="*/ 2147483647 w 63"/>
                <a:gd name="T23" fmla="*/ 0 h 73"/>
                <a:gd name="T24" fmla="*/ 2147483647 w 63"/>
                <a:gd name="T25" fmla="*/ 1345428064 h 73"/>
                <a:gd name="T26" fmla="*/ 2147483647 w 63"/>
                <a:gd name="T27" fmla="*/ 728775075 h 73"/>
                <a:gd name="T28" fmla="*/ 2147483647 w 63"/>
                <a:gd name="T29" fmla="*/ 56057314 h 73"/>
                <a:gd name="T30" fmla="*/ 2147483647 w 63"/>
                <a:gd name="T31" fmla="*/ 280294101 h 73"/>
                <a:gd name="T32" fmla="*/ 2147483647 w 63"/>
                <a:gd name="T33" fmla="*/ 560595689 h 73"/>
                <a:gd name="T34" fmla="*/ 2147483647 w 63"/>
                <a:gd name="T35" fmla="*/ 1121191379 h 73"/>
                <a:gd name="T36" fmla="*/ 2147483647 w 63"/>
                <a:gd name="T37" fmla="*/ 1121191379 h 73"/>
                <a:gd name="T38" fmla="*/ 2147483647 w 63"/>
                <a:gd name="T39" fmla="*/ 1345428064 h 73"/>
                <a:gd name="T40" fmla="*/ 2147483647 w 63"/>
                <a:gd name="T41" fmla="*/ 1345428064 h 73"/>
                <a:gd name="T42" fmla="*/ 224519784 w 63"/>
                <a:gd name="T43" fmla="*/ 2147483647 h 73"/>
                <a:gd name="T44" fmla="*/ 224519784 w 63"/>
                <a:gd name="T45" fmla="*/ 2147483647 h 73"/>
                <a:gd name="T46" fmla="*/ 785819275 w 63"/>
                <a:gd name="T47" fmla="*/ 2147483647 h 73"/>
                <a:gd name="T48" fmla="*/ 785819275 w 63"/>
                <a:gd name="T49" fmla="*/ 2147483647 h 73"/>
                <a:gd name="T50" fmla="*/ 1347118824 w 63"/>
                <a:gd name="T51" fmla="*/ 2147483647 h 73"/>
                <a:gd name="T52" fmla="*/ 1347118824 w 63"/>
                <a:gd name="T53" fmla="*/ 2147483647 h 73"/>
                <a:gd name="T54" fmla="*/ 785819275 w 63"/>
                <a:gd name="T55" fmla="*/ 2147483647 h 73"/>
                <a:gd name="T56" fmla="*/ 224519784 w 63"/>
                <a:gd name="T57" fmla="*/ 2147483647 h 73"/>
                <a:gd name="T58" fmla="*/ 785819275 w 63"/>
                <a:gd name="T59" fmla="*/ 1289370764 h 73"/>
                <a:gd name="T60" fmla="*/ 0 w 63"/>
                <a:gd name="T61" fmla="*/ 2074203372 h 73"/>
                <a:gd name="T62" fmla="*/ 785819275 w 63"/>
                <a:gd name="T63" fmla="*/ 2147483647 h 73"/>
                <a:gd name="T64" fmla="*/ 1515508618 w 63"/>
                <a:gd name="T65" fmla="*/ 2074203372 h 73"/>
                <a:gd name="T66" fmla="*/ 785819275 w 63"/>
                <a:gd name="T67" fmla="*/ 1289370764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solidFill>
              <a:schemeClr val="accent4">
                <a:alpha val="50000"/>
              </a:schemeClr>
            </a:solidFill>
            <a:ln w="9525">
              <a:noFill/>
              <a:round/>
              <a:headEnd/>
              <a:tailEnd/>
            </a:ln>
          </p:spPr>
          <p:txBody>
            <a:bodyPr/>
            <a:lstStyle/>
            <a:p>
              <a:pPr>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3892964" y="2325577"/>
            <a:ext cx="2484880" cy="2485043"/>
            <a:chOff x="1187624" y="1119987"/>
            <a:chExt cx="3298688" cy="3298688"/>
          </a:xfrm>
        </p:grpSpPr>
        <p:pic>
          <p:nvPicPr>
            <p:cNvPr id="18"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601574" y="1519949"/>
              <a:ext cx="2470788" cy="245156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0" name="组合 19"/>
            <p:cNvGrpSpPr/>
            <p:nvPr/>
          </p:nvGrpSpPr>
          <p:grpSpPr>
            <a:xfrm>
              <a:off x="1187624" y="1119987"/>
              <a:ext cx="3298688" cy="3298688"/>
              <a:chOff x="2555776" y="915566"/>
              <a:chExt cx="1944216" cy="1944216"/>
            </a:xfrm>
            <a:effectLst>
              <a:outerShdw blurRad="63500" dist="50800" dir="8100000" algn="tr" rotWithShape="0">
                <a:prstClr val="black">
                  <a:alpha val="35000"/>
                </a:prstClr>
              </a:outerShdw>
            </a:effectLst>
          </p:grpSpPr>
          <p:sp>
            <p:nvSpPr>
              <p:cNvPr id="21" name="同心圆 20"/>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同心圆 21"/>
              <p:cNvSpPr/>
              <p:nvPr/>
            </p:nvSpPr>
            <p:spPr>
              <a:xfrm>
                <a:off x="2678805" y="1038595"/>
                <a:ext cx="1698161" cy="1698160"/>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23" name="组合 22"/>
          <p:cNvGrpSpPr/>
          <p:nvPr/>
        </p:nvGrpSpPr>
        <p:grpSpPr>
          <a:xfrm>
            <a:off x="1286441" y="1601360"/>
            <a:ext cx="2133431" cy="3200356"/>
            <a:chOff x="9960717" y="-73984"/>
            <a:chExt cx="4320000" cy="6480000"/>
          </a:xfrm>
        </p:grpSpPr>
        <p:sp>
          <p:nvSpPr>
            <p:cNvPr id="24" name="矩形 23"/>
            <p:cNvSpPr/>
            <p:nvPr/>
          </p:nvSpPr>
          <p:spPr>
            <a:xfrm>
              <a:off x="9960717" y="-73984"/>
              <a:ext cx="4320000" cy="6480000"/>
            </a:xfrm>
            <a:prstGeom prst="rect">
              <a:avLst/>
            </a:prstGeom>
            <a:gradFill flip="none" rotWithShape="1">
              <a:gsLst>
                <a:gs pos="0">
                  <a:schemeClr val="bg1"/>
                </a:gs>
                <a:gs pos="100000">
                  <a:schemeClr val="bg1"/>
                </a:gs>
                <a:gs pos="57000">
                  <a:schemeClr val="bg1">
                    <a:lumMod val="85000"/>
                  </a:schemeClr>
                </a:gs>
              </a:gsLst>
              <a:lin ang="8100000" scaled="1"/>
              <a:tileRect/>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矩形 24"/>
            <p:cNvSpPr/>
            <p:nvPr/>
          </p:nvSpPr>
          <p:spPr>
            <a:xfrm>
              <a:off x="10032717" y="-1984"/>
              <a:ext cx="4176000" cy="6336000"/>
            </a:xfrm>
            <a:prstGeom prst="rect">
              <a:avLst/>
            </a:prstGeom>
            <a:gradFill flip="none" rotWithShape="1">
              <a:gsLst>
                <a:gs pos="1667">
                  <a:schemeClr val="bg1">
                    <a:lumMod val="85000"/>
                  </a:schemeClr>
                </a:gs>
                <a:gs pos="4700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矩形 25"/>
            <p:cNvSpPr/>
            <p:nvPr/>
          </p:nvSpPr>
          <p:spPr>
            <a:xfrm>
              <a:off x="10104718" y="63217"/>
              <a:ext cx="4032000" cy="1013017"/>
            </a:xfrm>
            <a:prstGeom prst="rect">
              <a:avLst/>
            </a:prstGeom>
            <a:solidFill>
              <a:schemeClr val="bg2"/>
            </a:solidFill>
            <a:ln>
              <a:noFill/>
            </a:ln>
            <a:effectLst>
              <a:innerShdw blurRad="63500" dist="12700" dir="13500000">
                <a:prstClr val="black">
                  <a:alpha val="3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矩形 26"/>
          <p:cNvSpPr/>
          <p:nvPr/>
        </p:nvSpPr>
        <p:spPr>
          <a:xfrm>
            <a:off x="1562343" y="1732286"/>
            <a:ext cx="1632903" cy="377870"/>
          </a:xfrm>
          <a:prstGeom prst="rect">
            <a:avLst/>
          </a:prstGeom>
        </p:spPr>
        <p:txBody>
          <a:bodyPr wrap="none" lIns="84655" tIns="42328" rIns="84655" bIns="42328">
            <a:spAutoFit/>
          </a:bodyPr>
          <a:lstStyle/>
          <a:p>
            <a:pPr algn="ctr"/>
            <a:r>
              <a:rPr lang="zh-CN" altLang="en-US" sz="1900" b="1" dirty="0">
                <a:solidFill>
                  <a:schemeClr val="bg1"/>
                </a:solidFill>
                <a:latin typeface="微软雅黑" panose="020B0503020204020204" pitchFamily="34" charset="-122"/>
                <a:ea typeface="微软雅黑" panose="020B0503020204020204" pitchFamily="34" charset="-122"/>
              </a:rPr>
              <a:t>单击添加标题</a:t>
            </a:r>
          </a:p>
        </p:txBody>
      </p:sp>
      <p:sp>
        <p:nvSpPr>
          <p:cNvPr id="28" name="矩形 27"/>
          <p:cNvSpPr/>
          <p:nvPr/>
        </p:nvSpPr>
        <p:spPr>
          <a:xfrm>
            <a:off x="1479817" y="2364159"/>
            <a:ext cx="1746677" cy="2137337"/>
          </a:xfrm>
          <a:prstGeom prst="rect">
            <a:avLst/>
          </a:prstGeom>
        </p:spPr>
        <p:txBody>
          <a:bodyPr wrap="square" lIns="84655" tIns="42328" rIns="84655" bIns="42328">
            <a:spAutoFit/>
          </a:bodyPr>
          <a:lstStyle/>
          <a:p>
            <a:pPr algn="ctr">
              <a:lnSpc>
                <a:spcPct val="150000"/>
              </a:lnSpc>
            </a:pPr>
            <a:r>
              <a:rPr lang="zh-CN" altLang="en-US" sz="11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1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p>
          <a:p>
            <a:pPr algn="ctr">
              <a:lnSpc>
                <a:spcPct val="150000"/>
              </a:lnSpc>
            </a:pPr>
            <a:r>
              <a:rPr lang="zh-CN" altLang="en-US" sz="11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1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1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1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1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1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1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83979791"/>
      </p:ext>
    </p:extLst>
  </p:cSld>
  <p:clrMapOvr>
    <a:masterClrMapping/>
  </p:clrMapOvr>
  <mc:AlternateContent xmlns:mc="http://schemas.openxmlformats.org/markup-compatibility/2006" xmlns:p14="http://schemas.microsoft.com/office/powerpoint/2010/main">
    <mc:Choice Requires="p14">
      <p:transition spd="slow" p14:dur="1400" advClick="0" advTm="1000">
        <p14:doors dir="vert"/>
      </p:transition>
    </mc:Choice>
    <mc:Fallback xmlns="">
      <p:transition spd="slow" advClick="0"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100" fill="hold"/>
                                            <p:tgtEl>
                                              <p:spTgt spid="17"/>
                                            </p:tgtEl>
                                            <p:attrNameLst>
                                              <p:attrName>ppt_w</p:attrName>
                                            </p:attrNameLst>
                                          </p:cBhvr>
                                          <p:tavLst>
                                            <p:tav tm="0">
                                              <p:val>
                                                <p:fltVal val="0"/>
                                              </p:val>
                                            </p:tav>
                                            <p:tav tm="100000">
                                              <p:val>
                                                <p:strVal val="#ppt_w"/>
                                              </p:val>
                                            </p:tav>
                                          </p:tavLst>
                                        </p:anim>
                                        <p:anim calcmode="lin" valueType="num">
                                          <p:cBhvr>
                                            <p:cTn id="12" dur="100" fill="hold"/>
                                            <p:tgtEl>
                                              <p:spTgt spid="17"/>
                                            </p:tgtEl>
                                            <p:attrNameLst>
                                              <p:attrName>ppt_h</p:attrName>
                                            </p:attrNameLst>
                                          </p:cBhvr>
                                          <p:tavLst>
                                            <p:tav tm="0">
                                              <p:val>
                                                <p:fltVal val="0"/>
                                              </p:val>
                                            </p:tav>
                                            <p:tav tm="100000">
                                              <p:val>
                                                <p:strVal val="#ppt_h"/>
                                              </p:val>
                                            </p:tav>
                                          </p:tavLst>
                                        </p:anim>
                                        <p:animEffect transition="in" filter="fade">
                                          <p:cBhvr>
                                            <p:cTn id="13" dur="100"/>
                                            <p:tgtEl>
                                              <p:spTgt spid="17"/>
                                            </p:tgtEl>
                                          </p:cBhvr>
                                        </p:animEffect>
                                      </p:childTnLst>
                                    </p:cTn>
                                  </p:par>
                                  <p:par>
                                    <p:cTn id="14" presetID="6" presetClass="emph" presetSubtype="0" fill="hold" nodeType="withEffect">
                                      <p:stCondLst>
                                        <p:cond delay="100"/>
                                      </p:stCondLst>
                                      <p:childTnLst>
                                        <p:animScale>
                                          <p:cBhvr>
                                            <p:cTn id="15" dur="100" fill="hold"/>
                                            <p:tgtEl>
                                              <p:spTgt spid="17"/>
                                            </p:tgtEl>
                                          </p:cBhvr>
                                          <p:by x="110000" y="110000"/>
                                        </p:animScale>
                                      </p:childTnLst>
                                    </p:cTn>
                                  </p:par>
                                  <p:par>
                                    <p:cTn id="16" presetID="6" presetClass="emph" presetSubtype="0" fill="hold" nodeType="withEffect">
                                      <p:stCondLst>
                                        <p:cond delay="200"/>
                                      </p:stCondLst>
                                      <p:childTnLst>
                                        <p:animScale>
                                          <p:cBhvr>
                                            <p:cTn id="17" dur="200" fill="hold"/>
                                            <p:tgtEl>
                                              <p:spTgt spid="17"/>
                                            </p:tgtEl>
                                          </p:cBhvr>
                                          <p:by x="90000" y="90000"/>
                                        </p:animScale>
                                      </p:childTnLst>
                                    </p:cTn>
                                  </p:par>
                                  <p:par>
                                    <p:cTn id="18" presetID="6" presetClass="emph" presetSubtype="0" fill="hold" nodeType="withEffect">
                                      <p:stCondLst>
                                        <p:cond delay="400"/>
                                      </p:stCondLst>
                                      <p:childTnLst>
                                        <p:animScale>
                                          <p:cBhvr>
                                            <p:cTn id="19" dur="100" fill="hold"/>
                                            <p:tgtEl>
                                              <p:spTgt spid="17"/>
                                            </p:tgtEl>
                                          </p:cBhvr>
                                          <p:by x="105000" y="105000"/>
                                        </p:animScale>
                                      </p:childTnLst>
                                    </p:cTn>
                                  </p:par>
                                  <p:par>
                                    <p:cTn id="20" presetID="6" presetClass="emph" presetSubtype="0" fill="hold" nodeType="withEffect">
                                      <p:stCondLst>
                                        <p:cond delay="500"/>
                                      </p:stCondLst>
                                      <p:childTnLst>
                                        <p:animScale>
                                          <p:cBhvr>
                                            <p:cTn id="21" dur="200" fill="hold"/>
                                            <p:tgtEl>
                                              <p:spTgt spid="17"/>
                                            </p:tgtEl>
                                          </p:cBhvr>
                                          <p:by x="95000" y="95000"/>
                                        </p:animScale>
                                      </p:childTnLst>
                                    </p:cTn>
                                  </p:par>
                                  <p:par>
                                    <p:cTn id="22" presetID="10" presetClass="entr" presetSubtype="0" fill="hold" nodeType="withEffect">
                                      <p:stCondLst>
                                        <p:cond delay="50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par>
                                    <p:cTn id="25" presetID="10" presetClass="entr" presetSubtype="0" fill="hold" nodeType="withEffect">
                                      <p:stCondLst>
                                        <p:cond delay="60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nodeType="withEffect">
                                      <p:stCondLst>
                                        <p:cond delay="80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par>
                                    <p:cTn id="31" presetID="10" presetClass="entr" presetSubtype="0" fill="hold" nodeType="withEffect">
                                      <p:stCondLst>
                                        <p:cond delay="100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childTnLst>
                              </p:cTn>
                            </p:par>
                            <p:par>
                              <p:cTn id="34" fill="hold">
                                <p:stCondLst>
                                  <p:cond delay="2000"/>
                                </p:stCondLst>
                                <p:childTnLst>
                                  <p:par>
                                    <p:cTn id="35" presetID="2" presetClass="entr" presetSubtype="8" fill="hold" nodeType="afterEffect" p14:presetBounceEnd="68000">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14:bounceEnd="68000">
                                          <p:cBhvr additive="base">
                                            <p:cTn id="37" dur="500" fill="hold"/>
                                            <p:tgtEl>
                                              <p:spTgt spid="23"/>
                                            </p:tgtEl>
                                            <p:attrNameLst>
                                              <p:attrName>ppt_x</p:attrName>
                                            </p:attrNameLst>
                                          </p:cBhvr>
                                          <p:tavLst>
                                            <p:tav tm="0">
                                              <p:val>
                                                <p:strVal val="0-#ppt_w/2"/>
                                              </p:val>
                                            </p:tav>
                                            <p:tav tm="100000">
                                              <p:val>
                                                <p:strVal val="#ppt_x"/>
                                              </p:val>
                                            </p:tav>
                                          </p:tavLst>
                                        </p:anim>
                                        <p:anim calcmode="lin" valueType="num" p14:bounceEnd="68000">
                                          <p:cBhvr additive="base">
                                            <p:cTn id="38" dur="500" fill="hold"/>
                                            <p:tgtEl>
                                              <p:spTgt spid="23"/>
                                            </p:tgtEl>
                                            <p:attrNameLst>
                                              <p:attrName>ppt_y</p:attrName>
                                            </p:attrNameLst>
                                          </p:cBhvr>
                                          <p:tavLst>
                                            <p:tav tm="0">
                                              <p:val>
                                                <p:strVal val="#ppt_y"/>
                                              </p:val>
                                            </p:tav>
                                            <p:tav tm="100000">
                                              <p:val>
                                                <p:strVal val="#ppt_y"/>
                                              </p:val>
                                            </p:tav>
                                          </p:tavLst>
                                        </p:anim>
                                      </p:childTnLst>
                                    </p:cTn>
                                  </p:par>
                                </p:childTnLst>
                              </p:cTn>
                            </p:par>
                            <p:par>
                              <p:cTn id="39" fill="hold">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childTnLst>
                              </p:cTn>
                            </p:par>
                            <p:par>
                              <p:cTn id="43" fill="hold">
                                <p:stCondLst>
                                  <p:cond delay="3000"/>
                                </p:stCondLst>
                                <p:childTnLst>
                                  <p:par>
                                    <p:cTn id="44" presetID="42" presetClass="entr" presetSubtype="0" fill="hold" grpId="0" nodeType="after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750"/>
                                            <p:tgtEl>
                                              <p:spTgt spid="28"/>
                                            </p:tgtEl>
                                          </p:cBhvr>
                                        </p:animEffect>
                                        <p:anim calcmode="lin" valueType="num">
                                          <p:cBhvr>
                                            <p:cTn id="47" dur="750" fill="hold"/>
                                            <p:tgtEl>
                                              <p:spTgt spid="28"/>
                                            </p:tgtEl>
                                            <p:attrNameLst>
                                              <p:attrName>ppt_x</p:attrName>
                                            </p:attrNameLst>
                                          </p:cBhvr>
                                          <p:tavLst>
                                            <p:tav tm="0">
                                              <p:val>
                                                <p:strVal val="#ppt_x"/>
                                              </p:val>
                                            </p:tav>
                                            <p:tav tm="100000">
                                              <p:val>
                                                <p:strVal val="#ppt_x"/>
                                              </p:val>
                                            </p:tav>
                                          </p:tavLst>
                                        </p:anim>
                                        <p:anim calcmode="lin" valueType="num">
                                          <p:cBhvr>
                                            <p:cTn id="48" dur="75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7" grpId="0"/>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100" fill="hold"/>
                                            <p:tgtEl>
                                              <p:spTgt spid="17"/>
                                            </p:tgtEl>
                                            <p:attrNameLst>
                                              <p:attrName>ppt_w</p:attrName>
                                            </p:attrNameLst>
                                          </p:cBhvr>
                                          <p:tavLst>
                                            <p:tav tm="0">
                                              <p:val>
                                                <p:fltVal val="0"/>
                                              </p:val>
                                            </p:tav>
                                            <p:tav tm="100000">
                                              <p:val>
                                                <p:strVal val="#ppt_w"/>
                                              </p:val>
                                            </p:tav>
                                          </p:tavLst>
                                        </p:anim>
                                        <p:anim calcmode="lin" valueType="num">
                                          <p:cBhvr>
                                            <p:cTn id="12" dur="100" fill="hold"/>
                                            <p:tgtEl>
                                              <p:spTgt spid="17"/>
                                            </p:tgtEl>
                                            <p:attrNameLst>
                                              <p:attrName>ppt_h</p:attrName>
                                            </p:attrNameLst>
                                          </p:cBhvr>
                                          <p:tavLst>
                                            <p:tav tm="0">
                                              <p:val>
                                                <p:fltVal val="0"/>
                                              </p:val>
                                            </p:tav>
                                            <p:tav tm="100000">
                                              <p:val>
                                                <p:strVal val="#ppt_h"/>
                                              </p:val>
                                            </p:tav>
                                          </p:tavLst>
                                        </p:anim>
                                        <p:animEffect transition="in" filter="fade">
                                          <p:cBhvr>
                                            <p:cTn id="13" dur="100"/>
                                            <p:tgtEl>
                                              <p:spTgt spid="17"/>
                                            </p:tgtEl>
                                          </p:cBhvr>
                                        </p:animEffect>
                                      </p:childTnLst>
                                    </p:cTn>
                                  </p:par>
                                  <p:par>
                                    <p:cTn id="14" presetID="6" presetClass="emph" presetSubtype="0" fill="hold" nodeType="withEffect">
                                      <p:stCondLst>
                                        <p:cond delay="100"/>
                                      </p:stCondLst>
                                      <p:childTnLst>
                                        <p:animScale>
                                          <p:cBhvr>
                                            <p:cTn id="15" dur="100" fill="hold"/>
                                            <p:tgtEl>
                                              <p:spTgt spid="17"/>
                                            </p:tgtEl>
                                          </p:cBhvr>
                                          <p:by x="110000" y="110000"/>
                                        </p:animScale>
                                      </p:childTnLst>
                                    </p:cTn>
                                  </p:par>
                                  <p:par>
                                    <p:cTn id="16" presetID="6" presetClass="emph" presetSubtype="0" fill="hold" nodeType="withEffect">
                                      <p:stCondLst>
                                        <p:cond delay="200"/>
                                      </p:stCondLst>
                                      <p:childTnLst>
                                        <p:animScale>
                                          <p:cBhvr>
                                            <p:cTn id="17" dur="200" fill="hold"/>
                                            <p:tgtEl>
                                              <p:spTgt spid="17"/>
                                            </p:tgtEl>
                                          </p:cBhvr>
                                          <p:by x="90000" y="90000"/>
                                        </p:animScale>
                                      </p:childTnLst>
                                    </p:cTn>
                                  </p:par>
                                  <p:par>
                                    <p:cTn id="18" presetID="6" presetClass="emph" presetSubtype="0" fill="hold" nodeType="withEffect">
                                      <p:stCondLst>
                                        <p:cond delay="400"/>
                                      </p:stCondLst>
                                      <p:childTnLst>
                                        <p:animScale>
                                          <p:cBhvr>
                                            <p:cTn id="19" dur="100" fill="hold"/>
                                            <p:tgtEl>
                                              <p:spTgt spid="17"/>
                                            </p:tgtEl>
                                          </p:cBhvr>
                                          <p:by x="105000" y="105000"/>
                                        </p:animScale>
                                      </p:childTnLst>
                                    </p:cTn>
                                  </p:par>
                                  <p:par>
                                    <p:cTn id="20" presetID="6" presetClass="emph" presetSubtype="0" fill="hold" nodeType="withEffect">
                                      <p:stCondLst>
                                        <p:cond delay="500"/>
                                      </p:stCondLst>
                                      <p:childTnLst>
                                        <p:animScale>
                                          <p:cBhvr>
                                            <p:cTn id="21" dur="200" fill="hold"/>
                                            <p:tgtEl>
                                              <p:spTgt spid="17"/>
                                            </p:tgtEl>
                                          </p:cBhvr>
                                          <p:by x="95000" y="95000"/>
                                        </p:animScale>
                                      </p:childTnLst>
                                    </p:cTn>
                                  </p:par>
                                  <p:par>
                                    <p:cTn id="22" presetID="10" presetClass="entr" presetSubtype="0" fill="hold" nodeType="withEffect">
                                      <p:stCondLst>
                                        <p:cond delay="50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par>
                                    <p:cTn id="25" presetID="10" presetClass="entr" presetSubtype="0" fill="hold" nodeType="withEffect">
                                      <p:stCondLst>
                                        <p:cond delay="60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nodeType="withEffect">
                                      <p:stCondLst>
                                        <p:cond delay="80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par>
                                    <p:cTn id="31" presetID="10" presetClass="entr" presetSubtype="0" fill="hold" nodeType="withEffect">
                                      <p:stCondLst>
                                        <p:cond delay="100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childTnLst>
                              </p:cTn>
                            </p:par>
                            <p:par>
                              <p:cTn id="34" fill="hold">
                                <p:stCondLst>
                                  <p:cond delay="2000"/>
                                </p:stCondLst>
                                <p:childTnLst>
                                  <p:par>
                                    <p:cTn id="35" presetID="2" presetClass="entr" presetSubtype="8" fill="hold"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0-#ppt_w/2"/>
                                              </p:val>
                                            </p:tav>
                                            <p:tav tm="100000">
                                              <p:val>
                                                <p:strVal val="#ppt_x"/>
                                              </p:val>
                                            </p:tav>
                                          </p:tavLst>
                                        </p:anim>
                                        <p:anim calcmode="lin" valueType="num">
                                          <p:cBhvr additive="base">
                                            <p:cTn id="38" dur="500" fill="hold"/>
                                            <p:tgtEl>
                                              <p:spTgt spid="23"/>
                                            </p:tgtEl>
                                            <p:attrNameLst>
                                              <p:attrName>ppt_y</p:attrName>
                                            </p:attrNameLst>
                                          </p:cBhvr>
                                          <p:tavLst>
                                            <p:tav tm="0">
                                              <p:val>
                                                <p:strVal val="#ppt_y"/>
                                              </p:val>
                                            </p:tav>
                                            <p:tav tm="100000">
                                              <p:val>
                                                <p:strVal val="#ppt_y"/>
                                              </p:val>
                                            </p:tav>
                                          </p:tavLst>
                                        </p:anim>
                                      </p:childTnLst>
                                    </p:cTn>
                                  </p:par>
                                </p:childTnLst>
                              </p:cTn>
                            </p:par>
                            <p:par>
                              <p:cTn id="39" fill="hold">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childTnLst>
                              </p:cTn>
                            </p:par>
                            <p:par>
                              <p:cTn id="43" fill="hold">
                                <p:stCondLst>
                                  <p:cond delay="3000"/>
                                </p:stCondLst>
                                <p:childTnLst>
                                  <p:par>
                                    <p:cTn id="44" presetID="42" presetClass="entr" presetSubtype="0" fill="hold" grpId="0" nodeType="after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750"/>
                                            <p:tgtEl>
                                              <p:spTgt spid="28"/>
                                            </p:tgtEl>
                                          </p:cBhvr>
                                        </p:animEffect>
                                        <p:anim calcmode="lin" valueType="num">
                                          <p:cBhvr>
                                            <p:cTn id="47" dur="750" fill="hold"/>
                                            <p:tgtEl>
                                              <p:spTgt spid="28"/>
                                            </p:tgtEl>
                                            <p:attrNameLst>
                                              <p:attrName>ppt_x</p:attrName>
                                            </p:attrNameLst>
                                          </p:cBhvr>
                                          <p:tavLst>
                                            <p:tav tm="0">
                                              <p:val>
                                                <p:strVal val="#ppt_x"/>
                                              </p:val>
                                            </p:tav>
                                            <p:tav tm="100000">
                                              <p:val>
                                                <p:strVal val="#ppt_x"/>
                                              </p:val>
                                            </p:tav>
                                          </p:tavLst>
                                        </p:anim>
                                        <p:anim calcmode="lin" valueType="num">
                                          <p:cBhvr>
                                            <p:cTn id="48" dur="75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7" grpId="0"/>
          <p:bldP spid="28" grpId="0"/>
        </p:bld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11560" y="553244"/>
            <a:ext cx="3057223" cy="523210"/>
          </a:xfrm>
          <a:prstGeom prst="rect">
            <a:avLst/>
          </a:prstGeom>
          <a:noFill/>
        </p:spPr>
        <p:txBody>
          <a:bodyPr wrap="none" lIns="91428" tIns="45715" rIns="91428" bIns="45715" rtlCol="0">
            <a:spAutoFit/>
          </a:bodyPr>
          <a:lstStyle/>
          <a:p>
            <a:r>
              <a:rPr lang="zh-CN" altLang="en-US" sz="2800" b="1" dirty="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rPr>
              <a:t>单击此处添加</a:t>
            </a:r>
            <a:r>
              <a:rPr lang="zh-CN" altLang="en-US" sz="2800" b="1" dirty="0" smtClean="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rPr>
              <a:t>标题</a:t>
            </a:r>
            <a:endParaRPr lang="zh-CN" altLang="en-US" dirty="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latin typeface="微软雅黑" panose="020B0503020204020204" pitchFamily="34" charset="-122"/>
              <a:ea typeface="微软雅黑" panose="020B0503020204020204" pitchFamily="34" charset="-122"/>
            </a:endParaRPr>
          </a:p>
        </p:txBody>
      </p:sp>
      <p:grpSp>
        <p:nvGrpSpPr>
          <p:cNvPr id="43" name="Group 8"/>
          <p:cNvGrpSpPr>
            <a:grpSpLocks/>
          </p:cNvGrpSpPr>
          <p:nvPr/>
        </p:nvGrpSpPr>
        <p:grpSpPr bwMode="auto">
          <a:xfrm>
            <a:off x="971600" y="1490049"/>
            <a:ext cx="3067497" cy="3167651"/>
            <a:chOff x="883" y="1298"/>
            <a:chExt cx="2087" cy="2155"/>
          </a:xfrm>
        </p:grpSpPr>
        <p:grpSp>
          <p:nvGrpSpPr>
            <p:cNvPr id="44" name="Group 9"/>
            <p:cNvGrpSpPr>
              <a:grpSpLocks/>
            </p:cNvGrpSpPr>
            <p:nvPr/>
          </p:nvGrpSpPr>
          <p:grpSpPr bwMode="auto">
            <a:xfrm>
              <a:off x="1609" y="2069"/>
              <a:ext cx="635" cy="658"/>
              <a:chOff x="1400" y="679"/>
              <a:chExt cx="2960" cy="2960"/>
            </a:xfrm>
          </p:grpSpPr>
          <p:sp>
            <p:nvSpPr>
              <p:cNvPr id="149" name="Freeform 10"/>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150" name="Freeform 11"/>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51" name="Freeform 12"/>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5" name="Group 13"/>
            <p:cNvGrpSpPr>
              <a:grpSpLocks/>
            </p:cNvGrpSpPr>
            <p:nvPr/>
          </p:nvGrpSpPr>
          <p:grpSpPr bwMode="auto">
            <a:xfrm>
              <a:off x="1609" y="1684"/>
              <a:ext cx="635" cy="658"/>
              <a:chOff x="1400" y="679"/>
              <a:chExt cx="2960" cy="2960"/>
            </a:xfrm>
          </p:grpSpPr>
          <p:sp>
            <p:nvSpPr>
              <p:cNvPr id="146" name="Freeform 14"/>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147" name="Freeform 15"/>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48" name="Freeform 16"/>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6" name="Group 17"/>
            <p:cNvGrpSpPr>
              <a:grpSpLocks/>
            </p:cNvGrpSpPr>
            <p:nvPr/>
          </p:nvGrpSpPr>
          <p:grpSpPr bwMode="auto">
            <a:xfrm>
              <a:off x="1609" y="1298"/>
              <a:ext cx="635" cy="658"/>
              <a:chOff x="1400" y="679"/>
              <a:chExt cx="2960" cy="2960"/>
            </a:xfrm>
          </p:grpSpPr>
          <p:sp>
            <p:nvSpPr>
              <p:cNvPr id="143" name="Freeform 18"/>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144" name="Freeform 19"/>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45" name="Freeform 20"/>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7" name="Group 21"/>
            <p:cNvGrpSpPr>
              <a:grpSpLocks/>
            </p:cNvGrpSpPr>
            <p:nvPr/>
          </p:nvGrpSpPr>
          <p:grpSpPr bwMode="auto">
            <a:xfrm>
              <a:off x="1972" y="2250"/>
              <a:ext cx="635" cy="658"/>
              <a:chOff x="1400" y="679"/>
              <a:chExt cx="2960" cy="2960"/>
            </a:xfrm>
          </p:grpSpPr>
          <p:sp>
            <p:nvSpPr>
              <p:cNvPr id="140" name="Freeform 22"/>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141" name="Freeform 23"/>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42" name="Freeform 24"/>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8" name="Group 25"/>
            <p:cNvGrpSpPr>
              <a:grpSpLocks/>
            </p:cNvGrpSpPr>
            <p:nvPr/>
          </p:nvGrpSpPr>
          <p:grpSpPr bwMode="auto">
            <a:xfrm>
              <a:off x="1972" y="1865"/>
              <a:ext cx="635" cy="658"/>
              <a:chOff x="1400" y="679"/>
              <a:chExt cx="2960" cy="2960"/>
            </a:xfrm>
          </p:grpSpPr>
          <p:sp>
            <p:nvSpPr>
              <p:cNvPr id="137" name="Freeform 26"/>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138" name="Freeform 27"/>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39" name="Freeform 28"/>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9" name="Group 29"/>
            <p:cNvGrpSpPr>
              <a:grpSpLocks/>
            </p:cNvGrpSpPr>
            <p:nvPr/>
          </p:nvGrpSpPr>
          <p:grpSpPr bwMode="auto">
            <a:xfrm>
              <a:off x="1972" y="1479"/>
              <a:ext cx="635" cy="658"/>
              <a:chOff x="1400" y="679"/>
              <a:chExt cx="2960" cy="2960"/>
            </a:xfrm>
          </p:grpSpPr>
          <p:sp>
            <p:nvSpPr>
              <p:cNvPr id="134" name="Freeform 30"/>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135" name="Freeform 31"/>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36" name="Freeform 32"/>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50" name="Group 33"/>
            <p:cNvGrpSpPr>
              <a:grpSpLocks/>
            </p:cNvGrpSpPr>
            <p:nvPr/>
          </p:nvGrpSpPr>
          <p:grpSpPr bwMode="auto">
            <a:xfrm>
              <a:off x="2335" y="2432"/>
              <a:ext cx="635" cy="658"/>
              <a:chOff x="1400" y="679"/>
              <a:chExt cx="2960" cy="2960"/>
            </a:xfrm>
          </p:grpSpPr>
          <p:sp>
            <p:nvSpPr>
              <p:cNvPr id="131" name="Freeform 34"/>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132" name="Freeform 35"/>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33" name="Freeform 36"/>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51" name="Group 37"/>
            <p:cNvGrpSpPr>
              <a:grpSpLocks/>
            </p:cNvGrpSpPr>
            <p:nvPr/>
          </p:nvGrpSpPr>
          <p:grpSpPr bwMode="auto">
            <a:xfrm>
              <a:off x="2335" y="2047"/>
              <a:ext cx="635" cy="658"/>
              <a:chOff x="1400" y="679"/>
              <a:chExt cx="2960" cy="2960"/>
            </a:xfrm>
          </p:grpSpPr>
          <p:sp>
            <p:nvSpPr>
              <p:cNvPr id="128" name="Freeform 38"/>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129" name="Freeform 39"/>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30" name="Freeform 40"/>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52" name="Group 41"/>
            <p:cNvGrpSpPr>
              <a:grpSpLocks/>
            </p:cNvGrpSpPr>
            <p:nvPr/>
          </p:nvGrpSpPr>
          <p:grpSpPr bwMode="auto">
            <a:xfrm>
              <a:off x="2335" y="1661"/>
              <a:ext cx="635" cy="658"/>
              <a:chOff x="1400" y="679"/>
              <a:chExt cx="2960" cy="2960"/>
            </a:xfrm>
          </p:grpSpPr>
          <p:sp>
            <p:nvSpPr>
              <p:cNvPr id="125" name="Freeform 42"/>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chemeClr val="bg1">
                  <a:alpha val="25000"/>
                </a:schemeClr>
              </a:solidFill>
              <a:ln w="19050" cap="rnd">
                <a:solidFill>
                  <a:srgbClr val="969696"/>
                </a:solidFill>
                <a:prstDash val="sysDot"/>
                <a:round/>
                <a:headEnd/>
                <a:tailEnd/>
              </a:ln>
            </p:spPr>
            <p:txBody>
              <a:bodyPr/>
              <a:lstStyle/>
              <a:p>
                <a:endParaRPr lang="zh-CN" altLang="en-US"/>
              </a:p>
            </p:txBody>
          </p:sp>
          <p:sp>
            <p:nvSpPr>
              <p:cNvPr id="126" name="Freeform 43"/>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chemeClr val="bg1">
                  <a:alpha val="25000"/>
                </a:schemeClr>
              </a:solidFill>
              <a:ln w="19050" cap="rnd" cmpd="sng">
                <a:solidFill>
                  <a:srgbClr val="969696"/>
                </a:solidFill>
                <a:prstDash val="sysDot"/>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7" name="Freeform 44"/>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chemeClr val="bg1">
                  <a:alpha val="25000"/>
                </a:schemeClr>
              </a:solidFill>
              <a:ln w="19050" cap="rnd" cmpd="sng">
                <a:solidFill>
                  <a:srgbClr val="969696"/>
                </a:solidFill>
                <a:prstDash val="sysDot"/>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53" name="Group 45"/>
            <p:cNvGrpSpPr>
              <a:grpSpLocks/>
            </p:cNvGrpSpPr>
            <p:nvPr/>
          </p:nvGrpSpPr>
          <p:grpSpPr bwMode="auto">
            <a:xfrm>
              <a:off x="1246" y="2250"/>
              <a:ext cx="635" cy="658"/>
              <a:chOff x="1400" y="679"/>
              <a:chExt cx="2960" cy="2960"/>
            </a:xfrm>
          </p:grpSpPr>
          <p:sp>
            <p:nvSpPr>
              <p:cNvPr id="122" name="Freeform 46"/>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123" name="Freeform 47"/>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4" name="Freeform 48"/>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54" name="Group 49"/>
            <p:cNvGrpSpPr>
              <a:grpSpLocks/>
            </p:cNvGrpSpPr>
            <p:nvPr/>
          </p:nvGrpSpPr>
          <p:grpSpPr bwMode="auto">
            <a:xfrm>
              <a:off x="1246" y="1865"/>
              <a:ext cx="635" cy="658"/>
              <a:chOff x="1400" y="679"/>
              <a:chExt cx="2960" cy="2960"/>
            </a:xfrm>
          </p:grpSpPr>
          <p:sp>
            <p:nvSpPr>
              <p:cNvPr id="119" name="Freeform 50"/>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120" name="Freeform 51"/>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1" name="Freeform 52"/>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55" name="Group 53"/>
            <p:cNvGrpSpPr>
              <a:grpSpLocks/>
            </p:cNvGrpSpPr>
            <p:nvPr/>
          </p:nvGrpSpPr>
          <p:grpSpPr bwMode="auto">
            <a:xfrm>
              <a:off x="1246" y="1479"/>
              <a:ext cx="635" cy="658"/>
              <a:chOff x="1400" y="679"/>
              <a:chExt cx="2960" cy="2960"/>
            </a:xfrm>
          </p:grpSpPr>
          <p:sp>
            <p:nvSpPr>
              <p:cNvPr id="116" name="Freeform 54"/>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117" name="Freeform 55"/>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18" name="Freeform 56"/>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56" name="Group 57"/>
            <p:cNvGrpSpPr>
              <a:grpSpLocks/>
            </p:cNvGrpSpPr>
            <p:nvPr/>
          </p:nvGrpSpPr>
          <p:grpSpPr bwMode="auto">
            <a:xfrm>
              <a:off x="1609" y="2431"/>
              <a:ext cx="635" cy="658"/>
              <a:chOff x="1400" y="679"/>
              <a:chExt cx="2960" cy="2960"/>
            </a:xfrm>
          </p:grpSpPr>
          <p:sp>
            <p:nvSpPr>
              <p:cNvPr id="113" name="Freeform 58"/>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114" name="Freeform 59"/>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15" name="Freeform 60"/>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57" name="Group 61"/>
            <p:cNvGrpSpPr>
              <a:grpSpLocks/>
            </p:cNvGrpSpPr>
            <p:nvPr/>
          </p:nvGrpSpPr>
          <p:grpSpPr bwMode="auto">
            <a:xfrm>
              <a:off x="1609" y="2046"/>
              <a:ext cx="635" cy="658"/>
              <a:chOff x="1400" y="679"/>
              <a:chExt cx="2960" cy="2960"/>
            </a:xfrm>
          </p:grpSpPr>
          <p:sp>
            <p:nvSpPr>
              <p:cNvPr id="110" name="Freeform 62"/>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111" name="Freeform 63"/>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12" name="Freeform 64"/>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58" name="Group 65"/>
            <p:cNvGrpSpPr>
              <a:grpSpLocks/>
            </p:cNvGrpSpPr>
            <p:nvPr/>
          </p:nvGrpSpPr>
          <p:grpSpPr bwMode="auto">
            <a:xfrm>
              <a:off x="1609" y="1660"/>
              <a:ext cx="635" cy="658"/>
              <a:chOff x="1400" y="679"/>
              <a:chExt cx="2960" cy="2960"/>
            </a:xfrm>
          </p:grpSpPr>
          <p:sp>
            <p:nvSpPr>
              <p:cNvPr id="107" name="Freeform 66"/>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108" name="Freeform 67"/>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9" name="Freeform 68"/>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59" name="Group 69"/>
            <p:cNvGrpSpPr>
              <a:grpSpLocks/>
            </p:cNvGrpSpPr>
            <p:nvPr/>
          </p:nvGrpSpPr>
          <p:grpSpPr bwMode="auto">
            <a:xfrm>
              <a:off x="1972" y="2613"/>
              <a:ext cx="635" cy="658"/>
              <a:chOff x="1400" y="679"/>
              <a:chExt cx="2960" cy="2960"/>
            </a:xfrm>
          </p:grpSpPr>
          <p:sp>
            <p:nvSpPr>
              <p:cNvPr id="104" name="Freeform 70"/>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105" name="Freeform 71"/>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6" name="Freeform 72"/>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60" name="Group 73"/>
            <p:cNvGrpSpPr>
              <a:grpSpLocks/>
            </p:cNvGrpSpPr>
            <p:nvPr/>
          </p:nvGrpSpPr>
          <p:grpSpPr bwMode="auto">
            <a:xfrm>
              <a:off x="1972" y="2228"/>
              <a:ext cx="635" cy="658"/>
              <a:chOff x="1400" y="679"/>
              <a:chExt cx="2960" cy="2960"/>
            </a:xfrm>
          </p:grpSpPr>
          <p:sp>
            <p:nvSpPr>
              <p:cNvPr id="101" name="Freeform 74"/>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102" name="Freeform 75"/>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3" name="Freeform 76"/>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61" name="Group 77"/>
            <p:cNvGrpSpPr>
              <a:grpSpLocks/>
            </p:cNvGrpSpPr>
            <p:nvPr/>
          </p:nvGrpSpPr>
          <p:grpSpPr bwMode="auto">
            <a:xfrm>
              <a:off x="1972" y="1842"/>
              <a:ext cx="635" cy="658"/>
              <a:chOff x="1400" y="679"/>
              <a:chExt cx="2960" cy="2960"/>
            </a:xfrm>
          </p:grpSpPr>
          <p:sp>
            <p:nvSpPr>
              <p:cNvPr id="98" name="Freeform 78"/>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99" name="Freeform 79"/>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0" name="Freeform 80"/>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62" name="Group 81"/>
            <p:cNvGrpSpPr>
              <a:grpSpLocks/>
            </p:cNvGrpSpPr>
            <p:nvPr/>
          </p:nvGrpSpPr>
          <p:grpSpPr bwMode="auto">
            <a:xfrm>
              <a:off x="883" y="2432"/>
              <a:ext cx="635" cy="658"/>
              <a:chOff x="1400" y="679"/>
              <a:chExt cx="2960" cy="2960"/>
            </a:xfrm>
          </p:grpSpPr>
          <p:sp>
            <p:nvSpPr>
              <p:cNvPr id="95" name="Freeform 82"/>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96" name="Freeform 83"/>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97" name="Freeform 84"/>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63" name="Group 85"/>
            <p:cNvGrpSpPr>
              <a:grpSpLocks/>
            </p:cNvGrpSpPr>
            <p:nvPr/>
          </p:nvGrpSpPr>
          <p:grpSpPr bwMode="auto">
            <a:xfrm>
              <a:off x="883" y="2047"/>
              <a:ext cx="635" cy="658"/>
              <a:chOff x="1400" y="679"/>
              <a:chExt cx="2960" cy="2960"/>
            </a:xfrm>
          </p:grpSpPr>
          <p:sp>
            <p:nvSpPr>
              <p:cNvPr id="92" name="Freeform 86"/>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93" name="Freeform 87"/>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94" name="Freeform 88"/>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64" name="Group 89"/>
            <p:cNvGrpSpPr>
              <a:grpSpLocks/>
            </p:cNvGrpSpPr>
            <p:nvPr/>
          </p:nvGrpSpPr>
          <p:grpSpPr bwMode="auto">
            <a:xfrm>
              <a:off x="883" y="1661"/>
              <a:ext cx="635" cy="658"/>
              <a:chOff x="1400" y="679"/>
              <a:chExt cx="2960" cy="2960"/>
            </a:xfrm>
          </p:grpSpPr>
          <p:sp>
            <p:nvSpPr>
              <p:cNvPr id="89" name="Freeform 90"/>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90" name="Freeform 91"/>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91" name="Freeform 92"/>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65" name="Group 93"/>
            <p:cNvGrpSpPr>
              <a:grpSpLocks/>
            </p:cNvGrpSpPr>
            <p:nvPr/>
          </p:nvGrpSpPr>
          <p:grpSpPr bwMode="auto">
            <a:xfrm>
              <a:off x="1246" y="2613"/>
              <a:ext cx="635" cy="658"/>
              <a:chOff x="1400" y="679"/>
              <a:chExt cx="2960" cy="2960"/>
            </a:xfrm>
          </p:grpSpPr>
          <p:sp>
            <p:nvSpPr>
              <p:cNvPr id="86" name="Freeform 94"/>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87" name="Freeform 95"/>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88" name="Freeform 96"/>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66" name="Group 97"/>
            <p:cNvGrpSpPr>
              <a:grpSpLocks/>
            </p:cNvGrpSpPr>
            <p:nvPr/>
          </p:nvGrpSpPr>
          <p:grpSpPr bwMode="auto">
            <a:xfrm>
              <a:off x="1246" y="2228"/>
              <a:ext cx="635" cy="658"/>
              <a:chOff x="1400" y="679"/>
              <a:chExt cx="2960" cy="2960"/>
            </a:xfrm>
          </p:grpSpPr>
          <p:sp>
            <p:nvSpPr>
              <p:cNvPr id="83" name="Freeform 98"/>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84" name="Freeform 99"/>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85" name="Freeform 100"/>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67" name="Group 101"/>
            <p:cNvGrpSpPr>
              <a:grpSpLocks/>
            </p:cNvGrpSpPr>
            <p:nvPr/>
          </p:nvGrpSpPr>
          <p:grpSpPr bwMode="auto">
            <a:xfrm>
              <a:off x="1246" y="1842"/>
              <a:ext cx="635" cy="658"/>
              <a:chOff x="1400" y="679"/>
              <a:chExt cx="2960" cy="2960"/>
            </a:xfrm>
          </p:grpSpPr>
          <p:sp>
            <p:nvSpPr>
              <p:cNvPr id="80" name="Freeform 102"/>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81" name="Freeform 103"/>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82" name="Freeform 104"/>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68" name="Group 105"/>
            <p:cNvGrpSpPr>
              <a:grpSpLocks/>
            </p:cNvGrpSpPr>
            <p:nvPr/>
          </p:nvGrpSpPr>
          <p:grpSpPr bwMode="auto">
            <a:xfrm>
              <a:off x="1609" y="2795"/>
              <a:ext cx="635" cy="658"/>
              <a:chOff x="1400" y="679"/>
              <a:chExt cx="2960" cy="2960"/>
            </a:xfrm>
          </p:grpSpPr>
          <p:sp>
            <p:nvSpPr>
              <p:cNvPr id="77" name="Freeform 106"/>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78" name="Freeform 107"/>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79" name="Freeform 108"/>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69" name="Group 109"/>
            <p:cNvGrpSpPr>
              <a:grpSpLocks/>
            </p:cNvGrpSpPr>
            <p:nvPr/>
          </p:nvGrpSpPr>
          <p:grpSpPr bwMode="auto">
            <a:xfrm>
              <a:off x="1609" y="2410"/>
              <a:ext cx="635" cy="658"/>
              <a:chOff x="1400" y="679"/>
              <a:chExt cx="2960" cy="2960"/>
            </a:xfrm>
          </p:grpSpPr>
          <p:sp>
            <p:nvSpPr>
              <p:cNvPr id="74" name="Freeform 110"/>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75" name="Freeform 111"/>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76" name="Freeform 112"/>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70" name="Group 113"/>
            <p:cNvGrpSpPr>
              <a:grpSpLocks/>
            </p:cNvGrpSpPr>
            <p:nvPr/>
          </p:nvGrpSpPr>
          <p:grpSpPr bwMode="auto">
            <a:xfrm>
              <a:off x="1609" y="2024"/>
              <a:ext cx="635" cy="658"/>
              <a:chOff x="1400" y="679"/>
              <a:chExt cx="2960" cy="2960"/>
            </a:xfrm>
          </p:grpSpPr>
          <p:sp>
            <p:nvSpPr>
              <p:cNvPr id="71" name="Freeform 114"/>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72" name="Freeform 115"/>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73" name="Freeform 116"/>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sp>
        <p:nvSpPr>
          <p:cNvPr id="152" name="Arc 117"/>
          <p:cNvSpPr>
            <a:spLocks/>
          </p:cNvSpPr>
          <p:nvPr/>
        </p:nvSpPr>
        <p:spPr bwMode="auto">
          <a:xfrm>
            <a:off x="4272797" y="2257340"/>
            <a:ext cx="733436" cy="73348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cap="rnd">
            <a:solidFill>
              <a:srgbClr val="808080"/>
            </a:solidFill>
            <a:prstDash val="sysDot"/>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4655" tIns="42328" rIns="84655" bIns="42328" anchor="ctr"/>
          <a:lstStyle/>
          <a:p>
            <a:endParaRPr lang="zh-CN" altLang="en-US"/>
          </a:p>
        </p:txBody>
      </p:sp>
      <p:grpSp>
        <p:nvGrpSpPr>
          <p:cNvPr id="153" name="Group 118"/>
          <p:cNvGrpSpPr>
            <a:grpSpLocks/>
          </p:cNvGrpSpPr>
          <p:nvPr/>
        </p:nvGrpSpPr>
        <p:grpSpPr bwMode="auto">
          <a:xfrm>
            <a:off x="4540302" y="3156924"/>
            <a:ext cx="933331" cy="967199"/>
            <a:chOff x="1400" y="679"/>
            <a:chExt cx="2960" cy="2960"/>
          </a:xfrm>
        </p:grpSpPr>
        <p:sp>
          <p:nvSpPr>
            <p:cNvPr id="154" name="Freeform 119"/>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chemeClr val="bg2"/>
            </a:solidFill>
            <a:ln>
              <a:noFill/>
            </a:ln>
            <a:effectLst/>
            <a:extLst>
              <a:ext uri="{91240B29-F687-4F45-9708-019B960494DF}">
                <a14:hiddenLine xmlns:a14="http://schemas.microsoft.com/office/drawing/2010/main" w="9525" cap="flat" cmpd="sng">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55" name="Freeform 120"/>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chemeClr val="bg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chemeClr val="accent2"/>
                </a:solidFill>
              </a:endParaRPr>
            </a:p>
          </p:txBody>
        </p:sp>
        <p:sp>
          <p:nvSpPr>
            <p:cNvPr id="156" name="Freeform 121"/>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chemeClr val="bg2">
                <a:lumMod val="75000"/>
              </a:schemeClr>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sp>
        <p:nvSpPr>
          <p:cNvPr id="157" name="WordArt 123"/>
          <p:cNvSpPr>
            <a:spLocks noChangeArrowheads="1" noChangeShapeType="1" noTextEdit="1"/>
          </p:cNvSpPr>
          <p:nvPr/>
        </p:nvSpPr>
        <p:spPr bwMode="auto">
          <a:xfrm>
            <a:off x="4606972" y="4324444"/>
            <a:ext cx="833245" cy="199907"/>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lIns="84655" tIns="42328" rIns="84655" bIns="42328" fromWordArt="1">
            <a:prstTxWarp prst="textPlain">
              <a:avLst>
                <a:gd name="adj" fmla="val 50000"/>
              </a:avLst>
            </a:prstTxWarp>
          </a:bodyPr>
          <a:lstStyle/>
          <a:p>
            <a:r>
              <a:rPr lang="zh-CN" altLang="en-US" b="1" dirty="0">
                <a:solidFill>
                  <a:schemeClr val="bg2"/>
                </a:solidFill>
                <a:latin typeface="微软雅黑" pitchFamily="34" charset="-122"/>
                <a:ea typeface="微软雅黑" pitchFamily="34" charset="-122"/>
              </a:rPr>
              <a:t>填</a:t>
            </a:r>
            <a:r>
              <a:rPr lang="zh-CN" altLang="en-US" b="1" dirty="0" smtClean="0">
                <a:solidFill>
                  <a:schemeClr val="bg2"/>
                </a:solidFill>
                <a:latin typeface="微软雅黑" pitchFamily="34" charset="-122"/>
                <a:ea typeface="微软雅黑" pitchFamily="34" charset="-122"/>
              </a:rPr>
              <a:t>加文字</a:t>
            </a:r>
            <a:endParaRPr lang="en-US" altLang="ko-KR" b="1" dirty="0">
              <a:solidFill>
                <a:schemeClr val="bg2"/>
              </a:solidFill>
              <a:latin typeface="微软雅黑" pitchFamily="34" charset="-122"/>
              <a:ea typeface="微软雅黑" pitchFamily="34" charset="-122"/>
            </a:endParaRPr>
          </a:p>
        </p:txBody>
      </p:sp>
      <p:grpSp>
        <p:nvGrpSpPr>
          <p:cNvPr id="158" name="组合 157"/>
          <p:cNvGrpSpPr/>
          <p:nvPr/>
        </p:nvGrpSpPr>
        <p:grpSpPr>
          <a:xfrm>
            <a:off x="5837806" y="1390669"/>
            <a:ext cx="2133431" cy="3200356"/>
            <a:chOff x="9960717" y="-73984"/>
            <a:chExt cx="4320000" cy="6480000"/>
          </a:xfrm>
        </p:grpSpPr>
        <p:sp>
          <p:nvSpPr>
            <p:cNvPr id="159" name="矩形 158"/>
            <p:cNvSpPr/>
            <p:nvPr/>
          </p:nvSpPr>
          <p:spPr>
            <a:xfrm>
              <a:off x="9960717" y="-73984"/>
              <a:ext cx="4320000" cy="6480000"/>
            </a:xfrm>
            <a:prstGeom prst="rect">
              <a:avLst/>
            </a:prstGeom>
            <a:gradFill flip="none" rotWithShape="1">
              <a:gsLst>
                <a:gs pos="0">
                  <a:schemeClr val="bg1"/>
                </a:gs>
                <a:gs pos="100000">
                  <a:schemeClr val="bg1"/>
                </a:gs>
                <a:gs pos="57000">
                  <a:schemeClr val="bg1">
                    <a:lumMod val="85000"/>
                  </a:schemeClr>
                </a:gs>
              </a:gsLst>
              <a:lin ang="8100000" scaled="1"/>
              <a:tileRect/>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0" name="矩形 159"/>
            <p:cNvSpPr/>
            <p:nvPr/>
          </p:nvSpPr>
          <p:spPr>
            <a:xfrm>
              <a:off x="10032717" y="-1984"/>
              <a:ext cx="4176000" cy="6336000"/>
            </a:xfrm>
            <a:prstGeom prst="rect">
              <a:avLst/>
            </a:prstGeom>
            <a:gradFill flip="none" rotWithShape="1">
              <a:gsLst>
                <a:gs pos="1667">
                  <a:schemeClr val="bg1">
                    <a:lumMod val="85000"/>
                  </a:schemeClr>
                </a:gs>
                <a:gs pos="4700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1" name="矩形 160"/>
            <p:cNvSpPr/>
            <p:nvPr/>
          </p:nvSpPr>
          <p:spPr>
            <a:xfrm>
              <a:off x="10104718" y="63217"/>
              <a:ext cx="4032000" cy="1013017"/>
            </a:xfrm>
            <a:prstGeom prst="rect">
              <a:avLst/>
            </a:prstGeom>
            <a:solidFill>
              <a:schemeClr val="bg2"/>
            </a:solidFill>
            <a:ln>
              <a:noFill/>
            </a:ln>
            <a:effectLst>
              <a:innerShdw blurRad="63500" dist="12700" dir="13500000">
                <a:prstClr val="black">
                  <a:alpha val="3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2" name="矩形 161"/>
          <p:cNvSpPr/>
          <p:nvPr/>
        </p:nvSpPr>
        <p:spPr>
          <a:xfrm>
            <a:off x="6113708" y="1521595"/>
            <a:ext cx="1632903" cy="377870"/>
          </a:xfrm>
          <a:prstGeom prst="rect">
            <a:avLst/>
          </a:prstGeom>
        </p:spPr>
        <p:txBody>
          <a:bodyPr wrap="none" lIns="84655" tIns="42328" rIns="84655" bIns="42328">
            <a:spAutoFit/>
          </a:bodyPr>
          <a:lstStyle/>
          <a:p>
            <a:pPr algn="ctr"/>
            <a:r>
              <a:rPr lang="zh-CN" altLang="en-US" sz="1900" b="1" dirty="0">
                <a:solidFill>
                  <a:schemeClr val="bg1"/>
                </a:solidFill>
                <a:latin typeface="微软雅黑" panose="020B0503020204020204" pitchFamily="34" charset="-122"/>
                <a:ea typeface="微软雅黑" panose="020B0503020204020204" pitchFamily="34" charset="-122"/>
              </a:rPr>
              <a:t>单击添加标题</a:t>
            </a:r>
          </a:p>
        </p:txBody>
      </p:sp>
      <p:sp>
        <p:nvSpPr>
          <p:cNvPr id="163" name="矩形 162"/>
          <p:cNvSpPr/>
          <p:nvPr/>
        </p:nvSpPr>
        <p:spPr>
          <a:xfrm>
            <a:off x="6031182" y="2153469"/>
            <a:ext cx="1746677" cy="2137337"/>
          </a:xfrm>
          <a:prstGeom prst="rect">
            <a:avLst/>
          </a:prstGeom>
        </p:spPr>
        <p:txBody>
          <a:bodyPr wrap="square" lIns="84655" tIns="42328" rIns="84655" bIns="42328">
            <a:spAutoFit/>
          </a:bodyPr>
          <a:lstStyle/>
          <a:p>
            <a:pPr algn="ctr">
              <a:lnSpc>
                <a:spcPct val="150000"/>
              </a:lnSpc>
            </a:pPr>
            <a:r>
              <a:rPr lang="zh-CN" altLang="en-US" sz="11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1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p>
          <a:p>
            <a:pPr algn="ctr">
              <a:lnSpc>
                <a:spcPct val="150000"/>
              </a:lnSpc>
            </a:pPr>
            <a:r>
              <a:rPr lang="zh-CN" altLang="en-US" sz="11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1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1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1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1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1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1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64432027"/>
      </p:ext>
    </p:extLst>
  </p:cSld>
  <p:clrMapOvr>
    <a:masterClrMapping/>
  </p:clrMapOvr>
  <p:transition spd="slow" advClick="0" advTm="1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5" presetClass="entr" presetSubtype="0"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p:cTn id="11" dur="1000" fill="hold"/>
                                            <p:tgtEl>
                                              <p:spTgt spid="43"/>
                                            </p:tgtEl>
                                            <p:attrNameLst>
                                              <p:attrName>ppt_w</p:attrName>
                                            </p:attrNameLst>
                                          </p:cBhvr>
                                          <p:tavLst>
                                            <p:tav tm="0">
                                              <p:val>
                                                <p:fltVal val="0"/>
                                              </p:val>
                                            </p:tav>
                                            <p:tav tm="100000">
                                              <p:val>
                                                <p:strVal val="#ppt_w"/>
                                              </p:val>
                                            </p:tav>
                                          </p:tavLst>
                                        </p:anim>
                                        <p:anim calcmode="lin" valueType="num">
                                          <p:cBhvr>
                                            <p:cTn id="12" dur="1000" fill="hold"/>
                                            <p:tgtEl>
                                              <p:spTgt spid="43"/>
                                            </p:tgtEl>
                                            <p:attrNameLst>
                                              <p:attrName>ppt_h</p:attrName>
                                            </p:attrNameLst>
                                          </p:cBhvr>
                                          <p:tavLst>
                                            <p:tav tm="0">
                                              <p:val>
                                                <p:fltVal val="0"/>
                                              </p:val>
                                            </p:tav>
                                            <p:tav tm="100000">
                                              <p:val>
                                                <p:strVal val="#ppt_h"/>
                                              </p:val>
                                            </p:tav>
                                          </p:tavLst>
                                        </p:anim>
                                        <p:anim calcmode="lin" valueType="num">
                                          <p:cBhvr>
                                            <p:cTn id="13" dur="1000" fill="hold"/>
                                            <p:tgtEl>
                                              <p:spTgt spid="43"/>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4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152"/>
                                            </p:tgtEl>
                                            <p:attrNameLst>
                                              <p:attrName>style.visibility</p:attrName>
                                            </p:attrNameLst>
                                          </p:cBhvr>
                                          <p:to>
                                            <p:strVal val="visible"/>
                                          </p:to>
                                        </p:set>
                                        <p:animEffect transition="in" filter="wipe(left)">
                                          <p:cBhvr>
                                            <p:cTn id="19" dur="500"/>
                                            <p:tgtEl>
                                              <p:spTgt spid="152"/>
                                            </p:tgtEl>
                                          </p:cBhvr>
                                        </p:animEffect>
                                      </p:childTnLst>
                                    </p:cTn>
                                  </p:par>
                                </p:childTnLst>
                              </p:cTn>
                            </p:par>
                            <p:par>
                              <p:cTn id="20" fill="hold">
                                <p:stCondLst>
                                  <p:cond delay="500"/>
                                </p:stCondLst>
                                <p:childTnLst>
                                  <p:par>
                                    <p:cTn id="21" presetID="49" presetClass="entr" presetSubtype="0" decel="100000" fill="hold" nodeType="afterEffect">
                                      <p:stCondLst>
                                        <p:cond delay="0"/>
                                      </p:stCondLst>
                                      <p:childTnLst>
                                        <p:set>
                                          <p:cBhvr>
                                            <p:cTn id="22" dur="1" fill="hold">
                                              <p:stCondLst>
                                                <p:cond delay="0"/>
                                              </p:stCondLst>
                                            </p:cTn>
                                            <p:tgtEl>
                                              <p:spTgt spid="153"/>
                                            </p:tgtEl>
                                            <p:attrNameLst>
                                              <p:attrName>style.visibility</p:attrName>
                                            </p:attrNameLst>
                                          </p:cBhvr>
                                          <p:to>
                                            <p:strVal val="visible"/>
                                          </p:to>
                                        </p:set>
                                        <p:anim calcmode="lin" valueType="num">
                                          <p:cBhvr>
                                            <p:cTn id="23" dur="500" fill="hold"/>
                                            <p:tgtEl>
                                              <p:spTgt spid="153"/>
                                            </p:tgtEl>
                                            <p:attrNameLst>
                                              <p:attrName>ppt_w</p:attrName>
                                            </p:attrNameLst>
                                          </p:cBhvr>
                                          <p:tavLst>
                                            <p:tav tm="0">
                                              <p:val>
                                                <p:fltVal val="0"/>
                                              </p:val>
                                            </p:tav>
                                            <p:tav tm="100000">
                                              <p:val>
                                                <p:strVal val="#ppt_w"/>
                                              </p:val>
                                            </p:tav>
                                          </p:tavLst>
                                        </p:anim>
                                        <p:anim calcmode="lin" valueType="num">
                                          <p:cBhvr>
                                            <p:cTn id="24" dur="500" fill="hold"/>
                                            <p:tgtEl>
                                              <p:spTgt spid="153"/>
                                            </p:tgtEl>
                                            <p:attrNameLst>
                                              <p:attrName>ppt_h</p:attrName>
                                            </p:attrNameLst>
                                          </p:cBhvr>
                                          <p:tavLst>
                                            <p:tav tm="0">
                                              <p:val>
                                                <p:fltVal val="0"/>
                                              </p:val>
                                            </p:tav>
                                            <p:tav tm="100000">
                                              <p:val>
                                                <p:strVal val="#ppt_h"/>
                                              </p:val>
                                            </p:tav>
                                          </p:tavLst>
                                        </p:anim>
                                        <p:anim calcmode="lin" valueType="num">
                                          <p:cBhvr>
                                            <p:cTn id="25" dur="500" fill="hold"/>
                                            <p:tgtEl>
                                              <p:spTgt spid="153"/>
                                            </p:tgtEl>
                                            <p:attrNameLst>
                                              <p:attrName>style.rotation</p:attrName>
                                            </p:attrNameLst>
                                          </p:cBhvr>
                                          <p:tavLst>
                                            <p:tav tm="0">
                                              <p:val>
                                                <p:fltVal val="360"/>
                                              </p:val>
                                            </p:tav>
                                            <p:tav tm="100000">
                                              <p:val>
                                                <p:fltVal val="0"/>
                                              </p:val>
                                            </p:tav>
                                          </p:tavLst>
                                        </p:anim>
                                        <p:animEffect transition="in" filter="fade">
                                          <p:cBhvr>
                                            <p:cTn id="26" dur="500"/>
                                            <p:tgtEl>
                                              <p:spTgt spid="153"/>
                                            </p:tgtEl>
                                          </p:cBhvr>
                                        </p:animEffect>
                                      </p:childTnLst>
                                    </p:cTn>
                                  </p:par>
                                </p:childTnLst>
                              </p:cTn>
                            </p:par>
                            <p:par>
                              <p:cTn id="27" fill="hold">
                                <p:stCondLst>
                                  <p:cond delay="1000"/>
                                </p:stCondLst>
                                <p:childTnLst>
                                  <p:par>
                                    <p:cTn id="28" presetID="49" presetClass="entr" presetSubtype="0" decel="100000" fill="hold" grpId="0" nodeType="afterEffect">
                                      <p:stCondLst>
                                        <p:cond delay="0"/>
                                      </p:stCondLst>
                                      <p:childTnLst>
                                        <p:set>
                                          <p:cBhvr>
                                            <p:cTn id="29" dur="1" fill="hold">
                                              <p:stCondLst>
                                                <p:cond delay="0"/>
                                              </p:stCondLst>
                                            </p:cTn>
                                            <p:tgtEl>
                                              <p:spTgt spid="157"/>
                                            </p:tgtEl>
                                            <p:attrNameLst>
                                              <p:attrName>style.visibility</p:attrName>
                                            </p:attrNameLst>
                                          </p:cBhvr>
                                          <p:to>
                                            <p:strVal val="visible"/>
                                          </p:to>
                                        </p:set>
                                        <p:anim calcmode="lin" valueType="num">
                                          <p:cBhvr>
                                            <p:cTn id="30" dur="500" fill="hold"/>
                                            <p:tgtEl>
                                              <p:spTgt spid="157"/>
                                            </p:tgtEl>
                                            <p:attrNameLst>
                                              <p:attrName>ppt_w</p:attrName>
                                            </p:attrNameLst>
                                          </p:cBhvr>
                                          <p:tavLst>
                                            <p:tav tm="0">
                                              <p:val>
                                                <p:fltVal val="0"/>
                                              </p:val>
                                            </p:tav>
                                            <p:tav tm="100000">
                                              <p:val>
                                                <p:strVal val="#ppt_w"/>
                                              </p:val>
                                            </p:tav>
                                          </p:tavLst>
                                        </p:anim>
                                        <p:anim calcmode="lin" valueType="num">
                                          <p:cBhvr>
                                            <p:cTn id="31" dur="500" fill="hold"/>
                                            <p:tgtEl>
                                              <p:spTgt spid="157"/>
                                            </p:tgtEl>
                                            <p:attrNameLst>
                                              <p:attrName>ppt_h</p:attrName>
                                            </p:attrNameLst>
                                          </p:cBhvr>
                                          <p:tavLst>
                                            <p:tav tm="0">
                                              <p:val>
                                                <p:fltVal val="0"/>
                                              </p:val>
                                            </p:tav>
                                            <p:tav tm="100000">
                                              <p:val>
                                                <p:strVal val="#ppt_h"/>
                                              </p:val>
                                            </p:tav>
                                          </p:tavLst>
                                        </p:anim>
                                        <p:anim calcmode="lin" valueType="num">
                                          <p:cBhvr>
                                            <p:cTn id="32" dur="500" fill="hold"/>
                                            <p:tgtEl>
                                              <p:spTgt spid="157"/>
                                            </p:tgtEl>
                                            <p:attrNameLst>
                                              <p:attrName>style.rotation</p:attrName>
                                            </p:attrNameLst>
                                          </p:cBhvr>
                                          <p:tavLst>
                                            <p:tav tm="0">
                                              <p:val>
                                                <p:fltVal val="360"/>
                                              </p:val>
                                            </p:tav>
                                            <p:tav tm="100000">
                                              <p:val>
                                                <p:fltVal val="0"/>
                                              </p:val>
                                            </p:tav>
                                          </p:tavLst>
                                        </p:anim>
                                        <p:animEffect transition="in" filter="fade">
                                          <p:cBhvr>
                                            <p:cTn id="33" dur="500"/>
                                            <p:tgtEl>
                                              <p:spTgt spid="157"/>
                                            </p:tgtEl>
                                          </p:cBhvr>
                                        </p:animEffect>
                                      </p:childTnLst>
                                    </p:cTn>
                                  </p:par>
                                </p:childTnLst>
                              </p:cTn>
                            </p:par>
                            <p:par>
                              <p:cTn id="34" fill="hold">
                                <p:stCondLst>
                                  <p:cond delay="1500"/>
                                </p:stCondLst>
                                <p:childTnLst>
                                  <p:par>
                                    <p:cTn id="35" presetID="2" presetClass="entr" presetSubtype="2" fill="hold" nodeType="afterEffect" p14:presetBounceEnd="68000">
                                      <p:stCondLst>
                                        <p:cond delay="0"/>
                                      </p:stCondLst>
                                      <p:childTnLst>
                                        <p:set>
                                          <p:cBhvr>
                                            <p:cTn id="36" dur="1" fill="hold">
                                              <p:stCondLst>
                                                <p:cond delay="0"/>
                                              </p:stCondLst>
                                            </p:cTn>
                                            <p:tgtEl>
                                              <p:spTgt spid="158"/>
                                            </p:tgtEl>
                                            <p:attrNameLst>
                                              <p:attrName>style.visibility</p:attrName>
                                            </p:attrNameLst>
                                          </p:cBhvr>
                                          <p:to>
                                            <p:strVal val="visible"/>
                                          </p:to>
                                        </p:set>
                                        <p:anim calcmode="lin" valueType="num" p14:bounceEnd="68000">
                                          <p:cBhvr additive="base">
                                            <p:cTn id="37" dur="500" fill="hold"/>
                                            <p:tgtEl>
                                              <p:spTgt spid="158"/>
                                            </p:tgtEl>
                                            <p:attrNameLst>
                                              <p:attrName>ppt_x</p:attrName>
                                            </p:attrNameLst>
                                          </p:cBhvr>
                                          <p:tavLst>
                                            <p:tav tm="0">
                                              <p:val>
                                                <p:strVal val="1+#ppt_w/2"/>
                                              </p:val>
                                            </p:tav>
                                            <p:tav tm="100000">
                                              <p:val>
                                                <p:strVal val="#ppt_x"/>
                                              </p:val>
                                            </p:tav>
                                          </p:tavLst>
                                        </p:anim>
                                        <p:anim calcmode="lin" valueType="num" p14:bounceEnd="68000">
                                          <p:cBhvr additive="base">
                                            <p:cTn id="38" dur="500" fill="hold"/>
                                            <p:tgtEl>
                                              <p:spTgt spid="158"/>
                                            </p:tgtEl>
                                            <p:attrNameLst>
                                              <p:attrName>ppt_y</p:attrName>
                                            </p:attrNameLst>
                                          </p:cBhvr>
                                          <p:tavLst>
                                            <p:tav tm="0">
                                              <p:val>
                                                <p:strVal val="#ppt_y"/>
                                              </p:val>
                                            </p:tav>
                                            <p:tav tm="100000">
                                              <p:val>
                                                <p:strVal val="#ppt_y"/>
                                              </p:val>
                                            </p:tav>
                                          </p:tavLst>
                                        </p:anim>
                                      </p:childTnLst>
                                    </p:cTn>
                                  </p:par>
                                </p:childTnLst>
                              </p:cTn>
                            </p:par>
                            <p:par>
                              <p:cTn id="39" fill="hold">
                                <p:stCondLst>
                                  <p:cond delay="2000"/>
                                </p:stCondLst>
                                <p:childTnLst>
                                  <p:par>
                                    <p:cTn id="40" presetID="22" presetClass="entr" presetSubtype="8" fill="hold" grpId="0" nodeType="afterEffect">
                                      <p:stCondLst>
                                        <p:cond delay="0"/>
                                      </p:stCondLst>
                                      <p:childTnLst>
                                        <p:set>
                                          <p:cBhvr>
                                            <p:cTn id="41" dur="1" fill="hold">
                                              <p:stCondLst>
                                                <p:cond delay="0"/>
                                              </p:stCondLst>
                                            </p:cTn>
                                            <p:tgtEl>
                                              <p:spTgt spid="162"/>
                                            </p:tgtEl>
                                            <p:attrNameLst>
                                              <p:attrName>style.visibility</p:attrName>
                                            </p:attrNameLst>
                                          </p:cBhvr>
                                          <p:to>
                                            <p:strVal val="visible"/>
                                          </p:to>
                                        </p:set>
                                        <p:animEffect transition="in" filter="wipe(left)">
                                          <p:cBhvr>
                                            <p:cTn id="42" dur="500"/>
                                            <p:tgtEl>
                                              <p:spTgt spid="162"/>
                                            </p:tgtEl>
                                          </p:cBhvr>
                                        </p:animEffect>
                                      </p:childTnLst>
                                    </p:cTn>
                                  </p:par>
                                </p:childTnLst>
                              </p:cTn>
                            </p:par>
                            <p:par>
                              <p:cTn id="43" fill="hold">
                                <p:stCondLst>
                                  <p:cond delay="2500"/>
                                </p:stCondLst>
                                <p:childTnLst>
                                  <p:par>
                                    <p:cTn id="44" presetID="42" presetClass="entr" presetSubtype="0" fill="hold" grpId="0" nodeType="afterEffect">
                                      <p:stCondLst>
                                        <p:cond delay="0"/>
                                      </p:stCondLst>
                                      <p:childTnLst>
                                        <p:set>
                                          <p:cBhvr>
                                            <p:cTn id="45" dur="1" fill="hold">
                                              <p:stCondLst>
                                                <p:cond delay="0"/>
                                              </p:stCondLst>
                                            </p:cTn>
                                            <p:tgtEl>
                                              <p:spTgt spid="163"/>
                                            </p:tgtEl>
                                            <p:attrNameLst>
                                              <p:attrName>style.visibility</p:attrName>
                                            </p:attrNameLst>
                                          </p:cBhvr>
                                          <p:to>
                                            <p:strVal val="visible"/>
                                          </p:to>
                                        </p:set>
                                        <p:animEffect transition="in" filter="fade">
                                          <p:cBhvr>
                                            <p:cTn id="46" dur="750"/>
                                            <p:tgtEl>
                                              <p:spTgt spid="163"/>
                                            </p:tgtEl>
                                          </p:cBhvr>
                                        </p:animEffect>
                                        <p:anim calcmode="lin" valueType="num">
                                          <p:cBhvr>
                                            <p:cTn id="47" dur="750" fill="hold"/>
                                            <p:tgtEl>
                                              <p:spTgt spid="163"/>
                                            </p:tgtEl>
                                            <p:attrNameLst>
                                              <p:attrName>ppt_x</p:attrName>
                                            </p:attrNameLst>
                                          </p:cBhvr>
                                          <p:tavLst>
                                            <p:tav tm="0">
                                              <p:val>
                                                <p:strVal val="#ppt_x"/>
                                              </p:val>
                                            </p:tav>
                                            <p:tav tm="100000">
                                              <p:val>
                                                <p:strVal val="#ppt_x"/>
                                              </p:val>
                                            </p:tav>
                                          </p:tavLst>
                                        </p:anim>
                                        <p:anim calcmode="lin" valueType="num">
                                          <p:cBhvr>
                                            <p:cTn id="48" dur="750" fill="hold"/>
                                            <p:tgtEl>
                                              <p:spTgt spid="1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52" grpId="0" animBg="1"/>
          <p:bldP spid="157" grpId="0"/>
          <p:bldP spid="162" grpId="0"/>
          <p:bldP spid="16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5" presetClass="entr" presetSubtype="0"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p:cTn id="11" dur="1000" fill="hold"/>
                                            <p:tgtEl>
                                              <p:spTgt spid="43"/>
                                            </p:tgtEl>
                                            <p:attrNameLst>
                                              <p:attrName>ppt_w</p:attrName>
                                            </p:attrNameLst>
                                          </p:cBhvr>
                                          <p:tavLst>
                                            <p:tav tm="0">
                                              <p:val>
                                                <p:fltVal val="0"/>
                                              </p:val>
                                            </p:tav>
                                            <p:tav tm="100000">
                                              <p:val>
                                                <p:strVal val="#ppt_w"/>
                                              </p:val>
                                            </p:tav>
                                          </p:tavLst>
                                        </p:anim>
                                        <p:anim calcmode="lin" valueType="num">
                                          <p:cBhvr>
                                            <p:cTn id="12" dur="1000" fill="hold"/>
                                            <p:tgtEl>
                                              <p:spTgt spid="43"/>
                                            </p:tgtEl>
                                            <p:attrNameLst>
                                              <p:attrName>ppt_h</p:attrName>
                                            </p:attrNameLst>
                                          </p:cBhvr>
                                          <p:tavLst>
                                            <p:tav tm="0">
                                              <p:val>
                                                <p:fltVal val="0"/>
                                              </p:val>
                                            </p:tav>
                                            <p:tav tm="100000">
                                              <p:val>
                                                <p:strVal val="#ppt_h"/>
                                              </p:val>
                                            </p:tav>
                                          </p:tavLst>
                                        </p:anim>
                                        <p:anim calcmode="lin" valueType="num">
                                          <p:cBhvr>
                                            <p:cTn id="13" dur="1000" fill="hold"/>
                                            <p:tgtEl>
                                              <p:spTgt spid="43"/>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4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152"/>
                                            </p:tgtEl>
                                            <p:attrNameLst>
                                              <p:attrName>style.visibility</p:attrName>
                                            </p:attrNameLst>
                                          </p:cBhvr>
                                          <p:to>
                                            <p:strVal val="visible"/>
                                          </p:to>
                                        </p:set>
                                        <p:animEffect transition="in" filter="wipe(left)">
                                          <p:cBhvr>
                                            <p:cTn id="19" dur="500"/>
                                            <p:tgtEl>
                                              <p:spTgt spid="152"/>
                                            </p:tgtEl>
                                          </p:cBhvr>
                                        </p:animEffect>
                                      </p:childTnLst>
                                    </p:cTn>
                                  </p:par>
                                </p:childTnLst>
                              </p:cTn>
                            </p:par>
                            <p:par>
                              <p:cTn id="20" fill="hold">
                                <p:stCondLst>
                                  <p:cond delay="500"/>
                                </p:stCondLst>
                                <p:childTnLst>
                                  <p:par>
                                    <p:cTn id="21" presetID="49" presetClass="entr" presetSubtype="0" decel="100000" fill="hold" nodeType="afterEffect">
                                      <p:stCondLst>
                                        <p:cond delay="0"/>
                                      </p:stCondLst>
                                      <p:childTnLst>
                                        <p:set>
                                          <p:cBhvr>
                                            <p:cTn id="22" dur="1" fill="hold">
                                              <p:stCondLst>
                                                <p:cond delay="0"/>
                                              </p:stCondLst>
                                            </p:cTn>
                                            <p:tgtEl>
                                              <p:spTgt spid="153"/>
                                            </p:tgtEl>
                                            <p:attrNameLst>
                                              <p:attrName>style.visibility</p:attrName>
                                            </p:attrNameLst>
                                          </p:cBhvr>
                                          <p:to>
                                            <p:strVal val="visible"/>
                                          </p:to>
                                        </p:set>
                                        <p:anim calcmode="lin" valueType="num">
                                          <p:cBhvr>
                                            <p:cTn id="23" dur="500" fill="hold"/>
                                            <p:tgtEl>
                                              <p:spTgt spid="153"/>
                                            </p:tgtEl>
                                            <p:attrNameLst>
                                              <p:attrName>ppt_w</p:attrName>
                                            </p:attrNameLst>
                                          </p:cBhvr>
                                          <p:tavLst>
                                            <p:tav tm="0">
                                              <p:val>
                                                <p:fltVal val="0"/>
                                              </p:val>
                                            </p:tav>
                                            <p:tav tm="100000">
                                              <p:val>
                                                <p:strVal val="#ppt_w"/>
                                              </p:val>
                                            </p:tav>
                                          </p:tavLst>
                                        </p:anim>
                                        <p:anim calcmode="lin" valueType="num">
                                          <p:cBhvr>
                                            <p:cTn id="24" dur="500" fill="hold"/>
                                            <p:tgtEl>
                                              <p:spTgt spid="153"/>
                                            </p:tgtEl>
                                            <p:attrNameLst>
                                              <p:attrName>ppt_h</p:attrName>
                                            </p:attrNameLst>
                                          </p:cBhvr>
                                          <p:tavLst>
                                            <p:tav tm="0">
                                              <p:val>
                                                <p:fltVal val="0"/>
                                              </p:val>
                                            </p:tav>
                                            <p:tav tm="100000">
                                              <p:val>
                                                <p:strVal val="#ppt_h"/>
                                              </p:val>
                                            </p:tav>
                                          </p:tavLst>
                                        </p:anim>
                                        <p:anim calcmode="lin" valueType="num">
                                          <p:cBhvr>
                                            <p:cTn id="25" dur="500" fill="hold"/>
                                            <p:tgtEl>
                                              <p:spTgt spid="153"/>
                                            </p:tgtEl>
                                            <p:attrNameLst>
                                              <p:attrName>style.rotation</p:attrName>
                                            </p:attrNameLst>
                                          </p:cBhvr>
                                          <p:tavLst>
                                            <p:tav tm="0">
                                              <p:val>
                                                <p:fltVal val="360"/>
                                              </p:val>
                                            </p:tav>
                                            <p:tav tm="100000">
                                              <p:val>
                                                <p:fltVal val="0"/>
                                              </p:val>
                                            </p:tav>
                                          </p:tavLst>
                                        </p:anim>
                                        <p:animEffect transition="in" filter="fade">
                                          <p:cBhvr>
                                            <p:cTn id="26" dur="500"/>
                                            <p:tgtEl>
                                              <p:spTgt spid="153"/>
                                            </p:tgtEl>
                                          </p:cBhvr>
                                        </p:animEffect>
                                      </p:childTnLst>
                                    </p:cTn>
                                  </p:par>
                                </p:childTnLst>
                              </p:cTn>
                            </p:par>
                            <p:par>
                              <p:cTn id="27" fill="hold">
                                <p:stCondLst>
                                  <p:cond delay="1000"/>
                                </p:stCondLst>
                                <p:childTnLst>
                                  <p:par>
                                    <p:cTn id="28" presetID="49" presetClass="entr" presetSubtype="0" decel="100000" fill="hold" grpId="0" nodeType="afterEffect">
                                      <p:stCondLst>
                                        <p:cond delay="0"/>
                                      </p:stCondLst>
                                      <p:childTnLst>
                                        <p:set>
                                          <p:cBhvr>
                                            <p:cTn id="29" dur="1" fill="hold">
                                              <p:stCondLst>
                                                <p:cond delay="0"/>
                                              </p:stCondLst>
                                            </p:cTn>
                                            <p:tgtEl>
                                              <p:spTgt spid="157"/>
                                            </p:tgtEl>
                                            <p:attrNameLst>
                                              <p:attrName>style.visibility</p:attrName>
                                            </p:attrNameLst>
                                          </p:cBhvr>
                                          <p:to>
                                            <p:strVal val="visible"/>
                                          </p:to>
                                        </p:set>
                                        <p:anim calcmode="lin" valueType="num">
                                          <p:cBhvr>
                                            <p:cTn id="30" dur="500" fill="hold"/>
                                            <p:tgtEl>
                                              <p:spTgt spid="157"/>
                                            </p:tgtEl>
                                            <p:attrNameLst>
                                              <p:attrName>ppt_w</p:attrName>
                                            </p:attrNameLst>
                                          </p:cBhvr>
                                          <p:tavLst>
                                            <p:tav tm="0">
                                              <p:val>
                                                <p:fltVal val="0"/>
                                              </p:val>
                                            </p:tav>
                                            <p:tav tm="100000">
                                              <p:val>
                                                <p:strVal val="#ppt_w"/>
                                              </p:val>
                                            </p:tav>
                                          </p:tavLst>
                                        </p:anim>
                                        <p:anim calcmode="lin" valueType="num">
                                          <p:cBhvr>
                                            <p:cTn id="31" dur="500" fill="hold"/>
                                            <p:tgtEl>
                                              <p:spTgt spid="157"/>
                                            </p:tgtEl>
                                            <p:attrNameLst>
                                              <p:attrName>ppt_h</p:attrName>
                                            </p:attrNameLst>
                                          </p:cBhvr>
                                          <p:tavLst>
                                            <p:tav tm="0">
                                              <p:val>
                                                <p:fltVal val="0"/>
                                              </p:val>
                                            </p:tav>
                                            <p:tav tm="100000">
                                              <p:val>
                                                <p:strVal val="#ppt_h"/>
                                              </p:val>
                                            </p:tav>
                                          </p:tavLst>
                                        </p:anim>
                                        <p:anim calcmode="lin" valueType="num">
                                          <p:cBhvr>
                                            <p:cTn id="32" dur="500" fill="hold"/>
                                            <p:tgtEl>
                                              <p:spTgt spid="157"/>
                                            </p:tgtEl>
                                            <p:attrNameLst>
                                              <p:attrName>style.rotation</p:attrName>
                                            </p:attrNameLst>
                                          </p:cBhvr>
                                          <p:tavLst>
                                            <p:tav tm="0">
                                              <p:val>
                                                <p:fltVal val="360"/>
                                              </p:val>
                                            </p:tav>
                                            <p:tav tm="100000">
                                              <p:val>
                                                <p:fltVal val="0"/>
                                              </p:val>
                                            </p:tav>
                                          </p:tavLst>
                                        </p:anim>
                                        <p:animEffect transition="in" filter="fade">
                                          <p:cBhvr>
                                            <p:cTn id="33" dur="500"/>
                                            <p:tgtEl>
                                              <p:spTgt spid="157"/>
                                            </p:tgtEl>
                                          </p:cBhvr>
                                        </p:animEffect>
                                      </p:childTnLst>
                                    </p:cTn>
                                  </p:par>
                                </p:childTnLst>
                              </p:cTn>
                            </p:par>
                            <p:par>
                              <p:cTn id="34" fill="hold">
                                <p:stCondLst>
                                  <p:cond delay="1500"/>
                                </p:stCondLst>
                                <p:childTnLst>
                                  <p:par>
                                    <p:cTn id="35" presetID="2" presetClass="entr" presetSubtype="2" fill="hold" nodeType="afterEffect">
                                      <p:stCondLst>
                                        <p:cond delay="0"/>
                                      </p:stCondLst>
                                      <p:childTnLst>
                                        <p:set>
                                          <p:cBhvr>
                                            <p:cTn id="36" dur="1" fill="hold">
                                              <p:stCondLst>
                                                <p:cond delay="0"/>
                                              </p:stCondLst>
                                            </p:cTn>
                                            <p:tgtEl>
                                              <p:spTgt spid="158"/>
                                            </p:tgtEl>
                                            <p:attrNameLst>
                                              <p:attrName>style.visibility</p:attrName>
                                            </p:attrNameLst>
                                          </p:cBhvr>
                                          <p:to>
                                            <p:strVal val="visible"/>
                                          </p:to>
                                        </p:set>
                                        <p:anim calcmode="lin" valueType="num">
                                          <p:cBhvr additive="base">
                                            <p:cTn id="37" dur="500" fill="hold"/>
                                            <p:tgtEl>
                                              <p:spTgt spid="158"/>
                                            </p:tgtEl>
                                            <p:attrNameLst>
                                              <p:attrName>ppt_x</p:attrName>
                                            </p:attrNameLst>
                                          </p:cBhvr>
                                          <p:tavLst>
                                            <p:tav tm="0">
                                              <p:val>
                                                <p:strVal val="1+#ppt_w/2"/>
                                              </p:val>
                                            </p:tav>
                                            <p:tav tm="100000">
                                              <p:val>
                                                <p:strVal val="#ppt_x"/>
                                              </p:val>
                                            </p:tav>
                                          </p:tavLst>
                                        </p:anim>
                                        <p:anim calcmode="lin" valueType="num">
                                          <p:cBhvr additive="base">
                                            <p:cTn id="38" dur="500" fill="hold"/>
                                            <p:tgtEl>
                                              <p:spTgt spid="158"/>
                                            </p:tgtEl>
                                            <p:attrNameLst>
                                              <p:attrName>ppt_y</p:attrName>
                                            </p:attrNameLst>
                                          </p:cBhvr>
                                          <p:tavLst>
                                            <p:tav tm="0">
                                              <p:val>
                                                <p:strVal val="#ppt_y"/>
                                              </p:val>
                                            </p:tav>
                                            <p:tav tm="100000">
                                              <p:val>
                                                <p:strVal val="#ppt_y"/>
                                              </p:val>
                                            </p:tav>
                                          </p:tavLst>
                                        </p:anim>
                                      </p:childTnLst>
                                    </p:cTn>
                                  </p:par>
                                </p:childTnLst>
                              </p:cTn>
                            </p:par>
                            <p:par>
                              <p:cTn id="39" fill="hold">
                                <p:stCondLst>
                                  <p:cond delay="2000"/>
                                </p:stCondLst>
                                <p:childTnLst>
                                  <p:par>
                                    <p:cTn id="40" presetID="22" presetClass="entr" presetSubtype="8" fill="hold" grpId="0" nodeType="afterEffect">
                                      <p:stCondLst>
                                        <p:cond delay="0"/>
                                      </p:stCondLst>
                                      <p:childTnLst>
                                        <p:set>
                                          <p:cBhvr>
                                            <p:cTn id="41" dur="1" fill="hold">
                                              <p:stCondLst>
                                                <p:cond delay="0"/>
                                              </p:stCondLst>
                                            </p:cTn>
                                            <p:tgtEl>
                                              <p:spTgt spid="162"/>
                                            </p:tgtEl>
                                            <p:attrNameLst>
                                              <p:attrName>style.visibility</p:attrName>
                                            </p:attrNameLst>
                                          </p:cBhvr>
                                          <p:to>
                                            <p:strVal val="visible"/>
                                          </p:to>
                                        </p:set>
                                        <p:animEffect transition="in" filter="wipe(left)">
                                          <p:cBhvr>
                                            <p:cTn id="42" dur="500"/>
                                            <p:tgtEl>
                                              <p:spTgt spid="162"/>
                                            </p:tgtEl>
                                          </p:cBhvr>
                                        </p:animEffect>
                                      </p:childTnLst>
                                    </p:cTn>
                                  </p:par>
                                </p:childTnLst>
                              </p:cTn>
                            </p:par>
                            <p:par>
                              <p:cTn id="43" fill="hold">
                                <p:stCondLst>
                                  <p:cond delay="2500"/>
                                </p:stCondLst>
                                <p:childTnLst>
                                  <p:par>
                                    <p:cTn id="44" presetID="42" presetClass="entr" presetSubtype="0" fill="hold" grpId="0" nodeType="afterEffect">
                                      <p:stCondLst>
                                        <p:cond delay="0"/>
                                      </p:stCondLst>
                                      <p:childTnLst>
                                        <p:set>
                                          <p:cBhvr>
                                            <p:cTn id="45" dur="1" fill="hold">
                                              <p:stCondLst>
                                                <p:cond delay="0"/>
                                              </p:stCondLst>
                                            </p:cTn>
                                            <p:tgtEl>
                                              <p:spTgt spid="163"/>
                                            </p:tgtEl>
                                            <p:attrNameLst>
                                              <p:attrName>style.visibility</p:attrName>
                                            </p:attrNameLst>
                                          </p:cBhvr>
                                          <p:to>
                                            <p:strVal val="visible"/>
                                          </p:to>
                                        </p:set>
                                        <p:animEffect transition="in" filter="fade">
                                          <p:cBhvr>
                                            <p:cTn id="46" dur="750"/>
                                            <p:tgtEl>
                                              <p:spTgt spid="163"/>
                                            </p:tgtEl>
                                          </p:cBhvr>
                                        </p:animEffect>
                                        <p:anim calcmode="lin" valueType="num">
                                          <p:cBhvr>
                                            <p:cTn id="47" dur="750" fill="hold"/>
                                            <p:tgtEl>
                                              <p:spTgt spid="163"/>
                                            </p:tgtEl>
                                            <p:attrNameLst>
                                              <p:attrName>ppt_x</p:attrName>
                                            </p:attrNameLst>
                                          </p:cBhvr>
                                          <p:tavLst>
                                            <p:tav tm="0">
                                              <p:val>
                                                <p:strVal val="#ppt_x"/>
                                              </p:val>
                                            </p:tav>
                                            <p:tav tm="100000">
                                              <p:val>
                                                <p:strVal val="#ppt_x"/>
                                              </p:val>
                                            </p:tav>
                                          </p:tavLst>
                                        </p:anim>
                                        <p:anim calcmode="lin" valueType="num">
                                          <p:cBhvr>
                                            <p:cTn id="48" dur="750" fill="hold"/>
                                            <p:tgtEl>
                                              <p:spTgt spid="1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52" grpId="0" animBg="1"/>
          <p:bldP spid="157" grpId="0"/>
          <p:bldP spid="162" grpId="0"/>
          <p:bldP spid="163"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C:\Users\PC\Desktop\566.png"/>
          <p:cNvPicPr>
            <a:picLocks noChangeAspect="1" noChangeArrowheads="1"/>
          </p:cNvPicPr>
          <p:nvPr/>
        </p:nvPicPr>
        <p:blipFill>
          <a:blip r:embed="rId3" cstate="print">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rcRect/>
          <a:stretch>
            <a:fillRect/>
          </a:stretch>
        </p:blipFill>
        <p:spPr bwMode="auto">
          <a:xfrm>
            <a:off x="2888020" y="553244"/>
            <a:ext cx="3455509" cy="3857879"/>
          </a:xfrm>
          <a:prstGeom prst="rect">
            <a:avLst/>
          </a:prstGeom>
          <a:noFill/>
          <a:effectLst>
            <a:reflection blurRad="6350" stA="50000" endA="300" endPos="55000" dir="5400000" sy="-100000" algn="bl" rotWithShape="0"/>
          </a:effectLst>
          <a:extLst>
            <a:ext uri="{909E8E84-426E-40DD-AFC4-6F175D3DCCD1}">
              <a14:hiddenFill xmlns:a14="http://schemas.microsoft.com/office/drawing/2010/main">
                <a:solidFill>
                  <a:srgbClr val="FFFFFF"/>
                </a:solidFill>
              </a14:hiddenFill>
            </a:ext>
          </a:extLst>
        </p:spPr>
      </p:pic>
      <p:grpSp>
        <p:nvGrpSpPr>
          <p:cNvPr id="15" name="Group 550"/>
          <p:cNvGrpSpPr>
            <a:grpSpLocks/>
          </p:cNvGrpSpPr>
          <p:nvPr/>
        </p:nvGrpSpPr>
        <p:grpSpPr bwMode="auto">
          <a:xfrm>
            <a:off x="-1755611" y="-1324474"/>
            <a:ext cx="5131534" cy="5127886"/>
            <a:chOff x="295" y="3475"/>
            <a:chExt cx="1407" cy="1407"/>
          </a:xfrm>
        </p:grpSpPr>
        <p:sp>
          <p:nvSpPr>
            <p:cNvPr id="17"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a:p>
          </p:txBody>
        </p:sp>
        <p:grpSp>
          <p:nvGrpSpPr>
            <p:cNvPr id="18" name="Group 552"/>
            <p:cNvGrpSpPr>
              <a:grpSpLocks/>
            </p:cNvGrpSpPr>
            <p:nvPr/>
          </p:nvGrpSpPr>
          <p:grpSpPr bwMode="auto">
            <a:xfrm>
              <a:off x="476" y="3657"/>
              <a:ext cx="1050" cy="1050"/>
              <a:chOff x="-6056" y="-2208"/>
              <a:chExt cx="2208" cy="2208"/>
            </a:xfrm>
          </p:grpSpPr>
          <p:sp>
            <p:nvSpPr>
              <p:cNvPr id="19" name="Oval 553"/>
              <p:cNvSpPr>
                <a:spLocks noChangeArrowheads="1"/>
              </p:cNvSpPr>
              <p:nvPr/>
            </p:nvSpPr>
            <p:spPr bwMode="auto">
              <a:xfrm>
                <a:off x="-6056" y="-2132"/>
                <a:ext cx="2132" cy="2132"/>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nvGrpSpPr>
              <p:cNvPr id="20" name="Group 554"/>
              <p:cNvGrpSpPr>
                <a:grpSpLocks/>
              </p:cNvGrpSpPr>
              <p:nvPr/>
            </p:nvGrpSpPr>
            <p:grpSpPr bwMode="auto">
              <a:xfrm>
                <a:off x="-6056" y="-2208"/>
                <a:ext cx="2208" cy="2208"/>
                <a:chOff x="-4060" y="-879"/>
                <a:chExt cx="2208" cy="2208"/>
              </a:xfrm>
            </p:grpSpPr>
            <p:grpSp>
              <p:nvGrpSpPr>
                <p:cNvPr id="21" name="Group 555"/>
                <p:cNvGrpSpPr>
                  <a:grpSpLocks/>
                </p:cNvGrpSpPr>
                <p:nvPr/>
              </p:nvGrpSpPr>
              <p:grpSpPr bwMode="auto">
                <a:xfrm>
                  <a:off x="-4060" y="-879"/>
                  <a:ext cx="2208" cy="2208"/>
                  <a:chOff x="-3924" y="-788"/>
                  <a:chExt cx="2208" cy="2208"/>
                </a:xfrm>
              </p:grpSpPr>
              <p:grpSp>
                <p:nvGrpSpPr>
                  <p:cNvPr id="37" name="Group 556"/>
                  <p:cNvGrpSpPr>
                    <a:grpSpLocks noChangeAspect="1"/>
                  </p:cNvGrpSpPr>
                  <p:nvPr/>
                </p:nvGrpSpPr>
                <p:grpSpPr bwMode="auto">
                  <a:xfrm>
                    <a:off x="-3924" y="-788"/>
                    <a:ext cx="2208" cy="2202"/>
                    <a:chOff x="168" y="696"/>
                    <a:chExt cx="1429" cy="1429"/>
                  </a:xfrm>
                </p:grpSpPr>
                <p:grpSp>
                  <p:nvGrpSpPr>
                    <p:cNvPr id="45" name="Group 557"/>
                    <p:cNvGrpSpPr>
                      <a:grpSpLocks noChangeAspect="1"/>
                    </p:cNvGrpSpPr>
                    <p:nvPr/>
                  </p:nvGrpSpPr>
                  <p:grpSpPr bwMode="auto">
                    <a:xfrm>
                      <a:off x="854" y="696"/>
                      <a:ext cx="56" cy="1429"/>
                      <a:chOff x="845" y="696"/>
                      <a:chExt cx="56" cy="1429"/>
                    </a:xfrm>
                  </p:grpSpPr>
                  <p:sp>
                    <p:nvSpPr>
                      <p:cNvPr id="49"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50"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46" name="Group 560"/>
                    <p:cNvGrpSpPr>
                      <a:grpSpLocks noChangeAspect="1"/>
                    </p:cNvGrpSpPr>
                    <p:nvPr/>
                  </p:nvGrpSpPr>
                  <p:grpSpPr bwMode="auto">
                    <a:xfrm rot="5400000">
                      <a:off x="855" y="696"/>
                      <a:ext cx="56" cy="1429"/>
                      <a:chOff x="845" y="696"/>
                      <a:chExt cx="56" cy="1429"/>
                    </a:xfrm>
                  </p:grpSpPr>
                  <p:sp>
                    <p:nvSpPr>
                      <p:cNvPr id="47"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48"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nvGrpSpPr>
                  <p:cNvPr id="38" name="Group 563"/>
                  <p:cNvGrpSpPr>
                    <a:grpSpLocks noChangeAspect="1"/>
                  </p:cNvGrpSpPr>
                  <p:nvPr/>
                </p:nvGrpSpPr>
                <p:grpSpPr bwMode="auto">
                  <a:xfrm rot="2700000">
                    <a:off x="-3927" y="-785"/>
                    <a:ext cx="2208" cy="2202"/>
                    <a:chOff x="168" y="696"/>
                    <a:chExt cx="1429" cy="1429"/>
                  </a:xfrm>
                </p:grpSpPr>
                <p:grpSp>
                  <p:nvGrpSpPr>
                    <p:cNvPr id="39" name="Group 564"/>
                    <p:cNvGrpSpPr>
                      <a:grpSpLocks noChangeAspect="1"/>
                    </p:cNvGrpSpPr>
                    <p:nvPr/>
                  </p:nvGrpSpPr>
                  <p:grpSpPr bwMode="auto">
                    <a:xfrm>
                      <a:off x="854" y="696"/>
                      <a:ext cx="56" cy="1429"/>
                      <a:chOff x="845" y="696"/>
                      <a:chExt cx="56" cy="1429"/>
                    </a:xfrm>
                  </p:grpSpPr>
                  <p:sp>
                    <p:nvSpPr>
                      <p:cNvPr id="43"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44"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40" name="Group 567"/>
                    <p:cNvGrpSpPr>
                      <a:grpSpLocks noChangeAspect="1"/>
                    </p:cNvGrpSpPr>
                    <p:nvPr/>
                  </p:nvGrpSpPr>
                  <p:grpSpPr bwMode="auto">
                    <a:xfrm rot="5400000">
                      <a:off x="855" y="696"/>
                      <a:ext cx="56" cy="1429"/>
                      <a:chOff x="845" y="696"/>
                      <a:chExt cx="56" cy="1429"/>
                    </a:xfrm>
                  </p:grpSpPr>
                  <p:sp>
                    <p:nvSpPr>
                      <p:cNvPr id="41"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42"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grpSp>
              <p:nvGrpSpPr>
                <p:cNvPr id="22" name="Group 570"/>
                <p:cNvGrpSpPr>
                  <a:grpSpLocks/>
                </p:cNvGrpSpPr>
                <p:nvPr/>
              </p:nvGrpSpPr>
              <p:grpSpPr bwMode="auto">
                <a:xfrm rot="1320000">
                  <a:off x="-3742" y="-520"/>
                  <a:ext cx="1546" cy="1546"/>
                  <a:chOff x="-3924" y="-788"/>
                  <a:chExt cx="2208" cy="2208"/>
                </a:xfrm>
              </p:grpSpPr>
              <p:grpSp>
                <p:nvGrpSpPr>
                  <p:cNvPr id="23" name="Group 571"/>
                  <p:cNvGrpSpPr>
                    <a:grpSpLocks noChangeAspect="1"/>
                  </p:cNvGrpSpPr>
                  <p:nvPr/>
                </p:nvGrpSpPr>
                <p:grpSpPr bwMode="auto">
                  <a:xfrm>
                    <a:off x="-3924" y="-788"/>
                    <a:ext cx="2208" cy="2202"/>
                    <a:chOff x="168" y="696"/>
                    <a:chExt cx="1429" cy="1429"/>
                  </a:xfrm>
                </p:grpSpPr>
                <p:grpSp>
                  <p:nvGrpSpPr>
                    <p:cNvPr id="31" name="Group 572"/>
                    <p:cNvGrpSpPr>
                      <a:grpSpLocks noChangeAspect="1"/>
                    </p:cNvGrpSpPr>
                    <p:nvPr/>
                  </p:nvGrpSpPr>
                  <p:grpSpPr bwMode="auto">
                    <a:xfrm>
                      <a:off x="854" y="696"/>
                      <a:ext cx="56" cy="1429"/>
                      <a:chOff x="845" y="696"/>
                      <a:chExt cx="56" cy="1429"/>
                    </a:xfrm>
                  </p:grpSpPr>
                  <p:sp>
                    <p:nvSpPr>
                      <p:cNvPr id="35"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36"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32" name="Group 575"/>
                    <p:cNvGrpSpPr>
                      <a:grpSpLocks noChangeAspect="1"/>
                    </p:cNvGrpSpPr>
                    <p:nvPr/>
                  </p:nvGrpSpPr>
                  <p:grpSpPr bwMode="auto">
                    <a:xfrm rot="5400000">
                      <a:off x="855" y="696"/>
                      <a:ext cx="56" cy="1429"/>
                      <a:chOff x="845" y="696"/>
                      <a:chExt cx="56" cy="1429"/>
                    </a:xfrm>
                  </p:grpSpPr>
                  <p:sp>
                    <p:nvSpPr>
                      <p:cNvPr id="33"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34"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nvGrpSpPr>
                  <p:cNvPr id="24" name="Group 578"/>
                  <p:cNvGrpSpPr>
                    <a:grpSpLocks noChangeAspect="1"/>
                  </p:cNvGrpSpPr>
                  <p:nvPr/>
                </p:nvGrpSpPr>
                <p:grpSpPr bwMode="auto">
                  <a:xfrm rot="2700000">
                    <a:off x="-3927" y="-785"/>
                    <a:ext cx="2208" cy="2202"/>
                    <a:chOff x="168" y="696"/>
                    <a:chExt cx="1429" cy="1429"/>
                  </a:xfrm>
                </p:grpSpPr>
                <p:grpSp>
                  <p:nvGrpSpPr>
                    <p:cNvPr id="25" name="Group 579"/>
                    <p:cNvGrpSpPr>
                      <a:grpSpLocks noChangeAspect="1"/>
                    </p:cNvGrpSpPr>
                    <p:nvPr/>
                  </p:nvGrpSpPr>
                  <p:grpSpPr bwMode="auto">
                    <a:xfrm>
                      <a:off x="854" y="696"/>
                      <a:ext cx="56" cy="1429"/>
                      <a:chOff x="845" y="696"/>
                      <a:chExt cx="56" cy="1429"/>
                    </a:xfrm>
                  </p:grpSpPr>
                  <p:sp>
                    <p:nvSpPr>
                      <p:cNvPr id="29"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30"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26" name="Group 582"/>
                    <p:cNvGrpSpPr>
                      <a:grpSpLocks noChangeAspect="1"/>
                    </p:cNvGrpSpPr>
                    <p:nvPr/>
                  </p:nvGrpSpPr>
                  <p:grpSpPr bwMode="auto">
                    <a:xfrm rot="5400000">
                      <a:off x="855" y="696"/>
                      <a:ext cx="56" cy="1429"/>
                      <a:chOff x="845" y="696"/>
                      <a:chExt cx="56" cy="1429"/>
                    </a:xfrm>
                  </p:grpSpPr>
                  <p:sp>
                    <p:nvSpPr>
                      <p:cNvPr id="27"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8" name="AutoShape 58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grpSp>
        </p:grpSp>
      </p:grpSp>
      <p:grpSp>
        <p:nvGrpSpPr>
          <p:cNvPr id="51" name="Group 550"/>
          <p:cNvGrpSpPr>
            <a:grpSpLocks/>
          </p:cNvGrpSpPr>
          <p:nvPr/>
        </p:nvGrpSpPr>
        <p:grpSpPr bwMode="auto">
          <a:xfrm>
            <a:off x="6126468" y="2971335"/>
            <a:ext cx="3799357" cy="3796655"/>
            <a:chOff x="295" y="3475"/>
            <a:chExt cx="1407" cy="1407"/>
          </a:xfrm>
        </p:grpSpPr>
        <p:sp>
          <p:nvSpPr>
            <p:cNvPr id="52"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a:p>
          </p:txBody>
        </p:sp>
        <p:grpSp>
          <p:nvGrpSpPr>
            <p:cNvPr id="53" name="Group 552"/>
            <p:cNvGrpSpPr>
              <a:grpSpLocks/>
            </p:cNvGrpSpPr>
            <p:nvPr/>
          </p:nvGrpSpPr>
          <p:grpSpPr bwMode="auto">
            <a:xfrm>
              <a:off x="476" y="3657"/>
              <a:ext cx="1050" cy="1050"/>
              <a:chOff x="-6056" y="-2208"/>
              <a:chExt cx="2208" cy="2208"/>
            </a:xfrm>
          </p:grpSpPr>
          <p:sp>
            <p:nvSpPr>
              <p:cNvPr id="54" name="Oval 553"/>
              <p:cNvSpPr>
                <a:spLocks noChangeArrowheads="1"/>
              </p:cNvSpPr>
              <p:nvPr/>
            </p:nvSpPr>
            <p:spPr bwMode="auto">
              <a:xfrm>
                <a:off x="-6056" y="-2132"/>
                <a:ext cx="2132" cy="2132"/>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nvGrpSpPr>
              <p:cNvPr id="55" name="Group 554"/>
              <p:cNvGrpSpPr>
                <a:grpSpLocks/>
              </p:cNvGrpSpPr>
              <p:nvPr/>
            </p:nvGrpSpPr>
            <p:grpSpPr bwMode="auto">
              <a:xfrm>
                <a:off x="-6056" y="-2208"/>
                <a:ext cx="2208" cy="2208"/>
                <a:chOff x="-4060" y="-879"/>
                <a:chExt cx="2208" cy="2208"/>
              </a:xfrm>
            </p:grpSpPr>
            <p:grpSp>
              <p:nvGrpSpPr>
                <p:cNvPr id="56" name="Group 555"/>
                <p:cNvGrpSpPr>
                  <a:grpSpLocks/>
                </p:cNvGrpSpPr>
                <p:nvPr/>
              </p:nvGrpSpPr>
              <p:grpSpPr bwMode="auto">
                <a:xfrm>
                  <a:off x="-4060" y="-879"/>
                  <a:ext cx="2208" cy="2208"/>
                  <a:chOff x="-3924" y="-788"/>
                  <a:chExt cx="2208" cy="2208"/>
                </a:xfrm>
              </p:grpSpPr>
              <p:grpSp>
                <p:nvGrpSpPr>
                  <p:cNvPr id="72" name="Group 556"/>
                  <p:cNvGrpSpPr>
                    <a:grpSpLocks noChangeAspect="1"/>
                  </p:cNvGrpSpPr>
                  <p:nvPr/>
                </p:nvGrpSpPr>
                <p:grpSpPr bwMode="auto">
                  <a:xfrm>
                    <a:off x="-3924" y="-788"/>
                    <a:ext cx="2208" cy="2202"/>
                    <a:chOff x="168" y="696"/>
                    <a:chExt cx="1429" cy="1429"/>
                  </a:xfrm>
                </p:grpSpPr>
                <p:grpSp>
                  <p:nvGrpSpPr>
                    <p:cNvPr id="80" name="Group 557"/>
                    <p:cNvGrpSpPr>
                      <a:grpSpLocks noChangeAspect="1"/>
                    </p:cNvGrpSpPr>
                    <p:nvPr/>
                  </p:nvGrpSpPr>
                  <p:grpSpPr bwMode="auto">
                    <a:xfrm>
                      <a:off x="854" y="696"/>
                      <a:ext cx="56" cy="1429"/>
                      <a:chOff x="845" y="696"/>
                      <a:chExt cx="56" cy="1429"/>
                    </a:xfrm>
                  </p:grpSpPr>
                  <p:sp>
                    <p:nvSpPr>
                      <p:cNvPr id="84"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5"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81" name="Group 560"/>
                    <p:cNvGrpSpPr>
                      <a:grpSpLocks noChangeAspect="1"/>
                    </p:cNvGrpSpPr>
                    <p:nvPr/>
                  </p:nvGrpSpPr>
                  <p:grpSpPr bwMode="auto">
                    <a:xfrm rot="5400000">
                      <a:off x="855" y="696"/>
                      <a:ext cx="56" cy="1429"/>
                      <a:chOff x="845" y="696"/>
                      <a:chExt cx="56" cy="1429"/>
                    </a:xfrm>
                  </p:grpSpPr>
                  <p:sp>
                    <p:nvSpPr>
                      <p:cNvPr id="82"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3"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nvGrpSpPr>
                  <p:cNvPr id="73" name="Group 563"/>
                  <p:cNvGrpSpPr>
                    <a:grpSpLocks noChangeAspect="1"/>
                  </p:cNvGrpSpPr>
                  <p:nvPr/>
                </p:nvGrpSpPr>
                <p:grpSpPr bwMode="auto">
                  <a:xfrm rot="2700000">
                    <a:off x="-3927" y="-785"/>
                    <a:ext cx="2208" cy="2202"/>
                    <a:chOff x="168" y="696"/>
                    <a:chExt cx="1429" cy="1429"/>
                  </a:xfrm>
                </p:grpSpPr>
                <p:grpSp>
                  <p:nvGrpSpPr>
                    <p:cNvPr id="74" name="Group 564"/>
                    <p:cNvGrpSpPr>
                      <a:grpSpLocks noChangeAspect="1"/>
                    </p:cNvGrpSpPr>
                    <p:nvPr/>
                  </p:nvGrpSpPr>
                  <p:grpSpPr bwMode="auto">
                    <a:xfrm>
                      <a:off x="854" y="696"/>
                      <a:ext cx="56" cy="1429"/>
                      <a:chOff x="845" y="696"/>
                      <a:chExt cx="56" cy="1429"/>
                    </a:xfrm>
                  </p:grpSpPr>
                  <p:sp>
                    <p:nvSpPr>
                      <p:cNvPr id="78"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9"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75" name="Group 567"/>
                    <p:cNvGrpSpPr>
                      <a:grpSpLocks noChangeAspect="1"/>
                    </p:cNvGrpSpPr>
                    <p:nvPr/>
                  </p:nvGrpSpPr>
                  <p:grpSpPr bwMode="auto">
                    <a:xfrm rot="5400000">
                      <a:off x="855" y="696"/>
                      <a:ext cx="56" cy="1429"/>
                      <a:chOff x="845" y="696"/>
                      <a:chExt cx="56" cy="1429"/>
                    </a:xfrm>
                  </p:grpSpPr>
                  <p:sp>
                    <p:nvSpPr>
                      <p:cNvPr id="76"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7"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grpSp>
              <p:nvGrpSpPr>
                <p:cNvPr id="57" name="Group 570"/>
                <p:cNvGrpSpPr>
                  <a:grpSpLocks/>
                </p:cNvGrpSpPr>
                <p:nvPr/>
              </p:nvGrpSpPr>
              <p:grpSpPr bwMode="auto">
                <a:xfrm rot="1320000">
                  <a:off x="-3742" y="-520"/>
                  <a:ext cx="1546" cy="1546"/>
                  <a:chOff x="-3924" y="-788"/>
                  <a:chExt cx="2208" cy="2208"/>
                </a:xfrm>
              </p:grpSpPr>
              <p:grpSp>
                <p:nvGrpSpPr>
                  <p:cNvPr id="58" name="Group 571"/>
                  <p:cNvGrpSpPr>
                    <a:grpSpLocks noChangeAspect="1"/>
                  </p:cNvGrpSpPr>
                  <p:nvPr/>
                </p:nvGrpSpPr>
                <p:grpSpPr bwMode="auto">
                  <a:xfrm>
                    <a:off x="-3924" y="-788"/>
                    <a:ext cx="2208" cy="2202"/>
                    <a:chOff x="168" y="696"/>
                    <a:chExt cx="1429" cy="1429"/>
                  </a:xfrm>
                </p:grpSpPr>
                <p:grpSp>
                  <p:nvGrpSpPr>
                    <p:cNvPr id="66" name="Group 572"/>
                    <p:cNvGrpSpPr>
                      <a:grpSpLocks noChangeAspect="1"/>
                    </p:cNvGrpSpPr>
                    <p:nvPr/>
                  </p:nvGrpSpPr>
                  <p:grpSpPr bwMode="auto">
                    <a:xfrm>
                      <a:off x="854" y="696"/>
                      <a:ext cx="56" cy="1429"/>
                      <a:chOff x="845" y="696"/>
                      <a:chExt cx="56" cy="1429"/>
                    </a:xfrm>
                  </p:grpSpPr>
                  <p:sp>
                    <p:nvSpPr>
                      <p:cNvPr id="70"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1"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67" name="Group 575"/>
                    <p:cNvGrpSpPr>
                      <a:grpSpLocks noChangeAspect="1"/>
                    </p:cNvGrpSpPr>
                    <p:nvPr/>
                  </p:nvGrpSpPr>
                  <p:grpSpPr bwMode="auto">
                    <a:xfrm rot="5400000">
                      <a:off x="855" y="696"/>
                      <a:ext cx="56" cy="1429"/>
                      <a:chOff x="845" y="696"/>
                      <a:chExt cx="56" cy="1429"/>
                    </a:xfrm>
                  </p:grpSpPr>
                  <p:sp>
                    <p:nvSpPr>
                      <p:cNvPr id="68"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69"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nvGrpSpPr>
                  <p:cNvPr id="59" name="Group 578"/>
                  <p:cNvGrpSpPr>
                    <a:grpSpLocks noChangeAspect="1"/>
                  </p:cNvGrpSpPr>
                  <p:nvPr/>
                </p:nvGrpSpPr>
                <p:grpSpPr bwMode="auto">
                  <a:xfrm rot="2700000">
                    <a:off x="-3927" y="-785"/>
                    <a:ext cx="2208" cy="2202"/>
                    <a:chOff x="168" y="696"/>
                    <a:chExt cx="1429" cy="1429"/>
                  </a:xfrm>
                </p:grpSpPr>
                <p:grpSp>
                  <p:nvGrpSpPr>
                    <p:cNvPr id="60" name="Group 579"/>
                    <p:cNvGrpSpPr>
                      <a:grpSpLocks noChangeAspect="1"/>
                    </p:cNvGrpSpPr>
                    <p:nvPr/>
                  </p:nvGrpSpPr>
                  <p:grpSpPr bwMode="auto">
                    <a:xfrm>
                      <a:off x="854" y="696"/>
                      <a:ext cx="56" cy="1429"/>
                      <a:chOff x="845" y="696"/>
                      <a:chExt cx="56" cy="1429"/>
                    </a:xfrm>
                  </p:grpSpPr>
                  <p:sp>
                    <p:nvSpPr>
                      <p:cNvPr id="64"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65"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61" name="Group 582"/>
                    <p:cNvGrpSpPr>
                      <a:grpSpLocks noChangeAspect="1"/>
                    </p:cNvGrpSpPr>
                    <p:nvPr/>
                  </p:nvGrpSpPr>
                  <p:grpSpPr bwMode="auto">
                    <a:xfrm rot="5400000">
                      <a:off x="855" y="696"/>
                      <a:ext cx="56" cy="1429"/>
                      <a:chOff x="845" y="696"/>
                      <a:chExt cx="56" cy="1429"/>
                    </a:xfrm>
                  </p:grpSpPr>
                  <p:sp>
                    <p:nvSpPr>
                      <p:cNvPr id="62"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63" name="AutoShape 58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grpSp>
        </p:grpSp>
      </p:grpSp>
      <p:grpSp>
        <p:nvGrpSpPr>
          <p:cNvPr id="86" name="Group 550"/>
          <p:cNvGrpSpPr>
            <a:grpSpLocks/>
          </p:cNvGrpSpPr>
          <p:nvPr/>
        </p:nvGrpSpPr>
        <p:grpSpPr bwMode="auto">
          <a:xfrm>
            <a:off x="2316548" y="3489114"/>
            <a:ext cx="1818087" cy="1816794"/>
            <a:chOff x="295" y="3475"/>
            <a:chExt cx="1407" cy="1407"/>
          </a:xfrm>
        </p:grpSpPr>
        <p:sp>
          <p:nvSpPr>
            <p:cNvPr id="87"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a:p>
          </p:txBody>
        </p:sp>
        <p:grpSp>
          <p:nvGrpSpPr>
            <p:cNvPr id="88" name="Group 552"/>
            <p:cNvGrpSpPr>
              <a:grpSpLocks/>
            </p:cNvGrpSpPr>
            <p:nvPr/>
          </p:nvGrpSpPr>
          <p:grpSpPr bwMode="auto">
            <a:xfrm>
              <a:off x="476" y="3657"/>
              <a:ext cx="1050" cy="1050"/>
              <a:chOff x="-6056" y="-2208"/>
              <a:chExt cx="2208" cy="2208"/>
            </a:xfrm>
          </p:grpSpPr>
          <p:sp>
            <p:nvSpPr>
              <p:cNvPr id="89" name="Oval 553"/>
              <p:cNvSpPr>
                <a:spLocks noChangeArrowheads="1"/>
              </p:cNvSpPr>
              <p:nvPr/>
            </p:nvSpPr>
            <p:spPr bwMode="auto">
              <a:xfrm>
                <a:off x="-6056" y="-2132"/>
                <a:ext cx="2132" cy="2132"/>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nvGrpSpPr>
              <p:cNvPr id="90" name="Group 554"/>
              <p:cNvGrpSpPr>
                <a:grpSpLocks/>
              </p:cNvGrpSpPr>
              <p:nvPr/>
            </p:nvGrpSpPr>
            <p:grpSpPr bwMode="auto">
              <a:xfrm>
                <a:off x="-6056" y="-2208"/>
                <a:ext cx="2208" cy="2208"/>
                <a:chOff x="-4060" y="-879"/>
                <a:chExt cx="2208" cy="2208"/>
              </a:xfrm>
            </p:grpSpPr>
            <p:grpSp>
              <p:nvGrpSpPr>
                <p:cNvPr id="91" name="Group 555"/>
                <p:cNvGrpSpPr>
                  <a:grpSpLocks/>
                </p:cNvGrpSpPr>
                <p:nvPr/>
              </p:nvGrpSpPr>
              <p:grpSpPr bwMode="auto">
                <a:xfrm>
                  <a:off x="-4060" y="-879"/>
                  <a:ext cx="2208" cy="2208"/>
                  <a:chOff x="-3924" y="-788"/>
                  <a:chExt cx="2208" cy="2208"/>
                </a:xfrm>
              </p:grpSpPr>
              <p:grpSp>
                <p:nvGrpSpPr>
                  <p:cNvPr id="107" name="Group 556"/>
                  <p:cNvGrpSpPr>
                    <a:grpSpLocks noChangeAspect="1"/>
                  </p:cNvGrpSpPr>
                  <p:nvPr/>
                </p:nvGrpSpPr>
                <p:grpSpPr bwMode="auto">
                  <a:xfrm>
                    <a:off x="-3924" y="-788"/>
                    <a:ext cx="2208" cy="2202"/>
                    <a:chOff x="168" y="696"/>
                    <a:chExt cx="1429" cy="1429"/>
                  </a:xfrm>
                </p:grpSpPr>
                <p:grpSp>
                  <p:nvGrpSpPr>
                    <p:cNvPr id="115" name="Group 557"/>
                    <p:cNvGrpSpPr>
                      <a:grpSpLocks noChangeAspect="1"/>
                    </p:cNvGrpSpPr>
                    <p:nvPr/>
                  </p:nvGrpSpPr>
                  <p:grpSpPr bwMode="auto">
                    <a:xfrm>
                      <a:off x="854" y="696"/>
                      <a:ext cx="56" cy="1429"/>
                      <a:chOff x="845" y="696"/>
                      <a:chExt cx="56" cy="1429"/>
                    </a:xfrm>
                  </p:grpSpPr>
                  <p:sp>
                    <p:nvSpPr>
                      <p:cNvPr id="119"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20"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116" name="Group 560"/>
                    <p:cNvGrpSpPr>
                      <a:grpSpLocks noChangeAspect="1"/>
                    </p:cNvGrpSpPr>
                    <p:nvPr/>
                  </p:nvGrpSpPr>
                  <p:grpSpPr bwMode="auto">
                    <a:xfrm rot="5400000">
                      <a:off x="855" y="696"/>
                      <a:ext cx="56" cy="1429"/>
                      <a:chOff x="845" y="696"/>
                      <a:chExt cx="56" cy="1429"/>
                    </a:xfrm>
                  </p:grpSpPr>
                  <p:sp>
                    <p:nvSpPr>
                      <p:cNvPr id="117"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18"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nvGrpSpPr>
                  <p:cNvPr id="108" name="Group 563"/>
                  <p:cNvGrpSpPr>
                    <a:grpSpLocks noChangeAspect="1"/>
                  </p:cNvGrpSpPr>
                  <p:nvPr/>
                </p:nvGrpSpPr>
                <p:grpSpPr bwMode="auto">
                  <a:xfrm rot="2700000">
                    <a:off x="-3927" y="-785"/>
                    <a:ext cx="2208" cy="2202"/>
                    <a:chOff x="168" y="696"/>
                    <a:chExt cx="1429" cy="1429"/>
                  </a:xfrm>
                </p:grpSpPr>
                <p:grpSp>
                  <p:nvGrpSpPr>
                    <p:cNvPr id="109" name="Group 564"/>
                    <p:cNvGrpSpPr>
                      <a:grpSpLocks noChangeAspect="1"/>
                    </p:cNvGrpSpPr>
                    <p:nvPr/>
                  </p:nvGrpSpPr>
                  <p:grpSpPr bwMode="auto">
                    <a:xfrm>
                      <a:off x="854" y="696"/>
                      <a:ext cx="56" cy="1429"/>
                      <a:chOff x="845" y="696"/>
                      <a:chExt cx="56" cy="1429"/>
                    </a:xfrm>
                  </p:grpSpPr>
                  <p:sp>
                    <p:nvSpPr>
                      <p:cNvPr id="113"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14"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110" name="Group 567"/>
                    <p:cNvGrpSpPr>
                      <a:grpSpLocks noChangeAspect="1"/>
                    </p:cNvGrpSpPr>
                    <p:nvPr/>
                  </p:nvGrpSpPr>
                  <p:grpSpPr bwMode="auto">
                    <a:xfrm rot="5400000">
                      <a:off x="855" y="696"/>
                      <a:ext cx="56" cy="1429"/>
                      <a:chOff x="845" y="696"/>
                      <a:chExt cx="56" cy="1429"/>
                    </a:xfrm>
                  </p:grpSpPr>
                  <p:sp>
                    <p:nvSpPr>
                      <p:cNvPr id="111"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12"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grpSp>
              <p:nvGrpSpPr>
                <p:cNvPr id="92" name="Group 570"/>
                <p:cNvGrpSpPr>
                  <a:grpSpLocks/>
                </p:cNvGrpSpPr>
                <p:nvPr/>
              </p:nvGrpSpPr>
              <p:grpSpPr bwMode="auto">
                <a:xfrm rot="1320000">
                  <a:off x="-3742" y="-520"/>
                  <a:ext cx="1546" cy="1546"/>
                  <a:chOff x="-3924" y="-788"/>
                  <a:chExt cx="2208" cy="2208"/>
                </a:xfrm>
              </p:grpSpPr>
              <p:grpSp>
                <p:nvGrpSpPr>
                  <p:cNvPr id="93" name="Group 571"/>
                  <p:cNvGrpSpPr>
                    <a:grpSpLocks noChangeAspect="1"/>
                  </p:cNvGrpSpPr>
                  <p:nvPr/>
                </p:nvGrpSpPr>
                <p:grpSpPr bwMode="auto">
                  <a:xfrm>
                    <a:off x="-3924" y="-788"/>
                    <a:ext cx="2208" cy="2202"/>
                    <a:chOff x="168" y="696"/>
                    <a:chExt cx="1429" cy="1429"/>
                  </a:xfrm>
                </p:grpSpPr>
                <p:grpSp>
                  <p:nvGrpSpPr>
                    <p:cNvPr id="101" name="Group 572"/>
                    <p:cNvGrpSpPr>
                      <a:grpSpLocks noChangeAspect="1"/>
                    </p:cNvGrpSpPr>
                    <p:nvPr/>
                  </p:nvGrpSpPr>
                  <p:grpSpPr bwMode="auto">
                    <a:xfrm>
                      <a:off x="854" y="696"/>
                      <a:ext cx="56" cy="1429"/>
                      <a:chOff x="845" y="696"/>
                      <a:chExt cx="56" cy="1429"/>
                    </a:xfrm>
                  </p:grpSpPr>
                  <p:sp>
                    <p:nvSpPr>
                      <p:cNvPr id="105"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06"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102" name="Group 575"/>
                    <p:cNvGrpSpPr>
                      <a:grpSpLocks noChangeAspect="1"/>
                    </p:cNvGrpSpPr>
                    <p:nvPr/>
                  </p:nvGrpSpPr>
                  <p:grpSpPr bwMode="auto">
                    <a:xfrm rot="5400000">
                      <a:off x="855" y="696"/>
                      <a:ext cx="56" cy="1429"/>
                      <a:chOff x="845" y="696"/>
                      <a:chExt cx="56" cy="1429"/>
                    </a:xfrm>
                  </p:grpSpPr>
                  <p:sp>
                    <p:nvSpPr>
                      <p:cNvPr id="103"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04"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nvGrpSpPr>
                  <p:cNvPr id="94" name="Group 578"/>
                  <p:cNvGrpSpPr>
                    <a:grpSpLocks noChangeAspect="1"/>
                  </p:cNvGrpSpPr>
                  <p:nvPr/>
                </p:nvGrpSpPr>
                <p:grpSpPr bwMode="auto">
                  <a:xfrm rot="2700000">
                    <a:off x="-3927" y="-785"/>
                    <a:ext cx="2208" cy="2202"/>
                    <a:chOff x="168" y="696"/>
                    <a:chExt cx="1429" cy="1429"/>
                  </a:xfrm>
                </p:grpSpPr>
                <p:grpSp>
                  <p:nvGrpSpPr>
                    <p:cNvPr id="95" name="Group 579"/>
                    <p:cNvGrpSpPr>
                      <a:grpSpLocks noChangeAspect="1"/>
                    </p:cNvGrpSpPr>
                    <p:nvPr/>
                  </p:nvGrpSpPr>
                  <p:grpSpPr bwMode="auto">
                    <a:xfrm>
                      <a:off x="854" y="696"/>
                      <a:ext cx="56" cy="1429"/>
                      <a:chOff x="845" y="696"/>
                      <a:chExt cx="56" cy="1429"/>
                    </a:xfrm>
                  </p:grpSpPr>
                  <p:sp>
                    <p:nvSpPr>
                      <p:cNvPr id="99"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00"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96" name="Group 582"/>
                    <p:cNvGrpSpPr>
                      <a:grpSpLocks noChangeAspect="1"/>
                    </p:cNvGrpSpPr>
                    <p:nvPr/>
                  </p:nvGrpSpPr>
                  <p:grpSpPr bwMode="auto">
                    <a:xfrm rot="5400000">
                      <a:off x="855" y="696"/>
                      <a:ext cx="56" cy="1429"/>
                      <a:chOff x="845" y="696"/>
                      <a:chExt cx="56" cy="1429"/>
                    </a:xfrm>
                  </p:grpSpPr>
                  <p:sp>
                    <p:nvSpPr>
                      <p:cNvPr id="97"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98" name="AutoShape 58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grpSp>
        </p:grpSp>
      </p:grpSp>
      <p:grpSp>
        <p:nvGrpSpPr>
          <p:cNvPr id="121" name="Group 550"/>
          <p:cNvGrpSpPr>
            <a:grpSpLocks/>
          </p:cNvGrpSpPr>
          <p:nvPr/>
        </p:nvGrpSpPr>
        <p:grpSpPr bwMode="auto">
          <a:xfrm>
            <a:off x="5821773" y="1631533"/>
            <a:ext cx="1536211" cy="1535118"/>
            <a:chOff x="295" y="3475"/>
            <a:chExt cx="1407" cy="1407"/>
          </a:xfrm>
        </p:grpSpPr>
        <p:sp>
          <p:nvSpPr>
            <p:cNvPr id="122"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a:p>
          </p:txBody>
        </p:sp>
        <p:grpSp>
          <p:nvGrpSpPr>
            <p:cNvPr id="123" name="Group 552"/>
            <p:cNvGrpSpPr>
              <a:grpSpLocks/>
            </p:cNvGrpSpPr>
            <p:nvPr/>
          </p:nvGrpSpPr>
          <p:grpSpPr bwMode="auto">
            <a:xfrm>
              <a:off x="476" y="3657"/>
              <a:ext cx="1050" cy="1050"/>
              <a:chOff x="-6056" y="-2208"/>
              <a:chExt cx="2208" cy="2208"/>
            </a:xfrm>
          </p:grpSpPr>
          <p:sp>
            <p:nvSpPr>
              <p:cNvPr id="124" name="Oval 553"/>
              <p:cNvSpPr>
                <a:spLocks noChangeArrowheads="1"/>
              </p:cNvSpPr>
              <p:nvPr/>
            </p:nvSpPr>
            <p:spPr bwMode="auto">
              <a:xfrm>
                <a:off x="-6056" y="-2132"/>
                <a:ext cx="2132" cy="2132"/>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nvGrpSpPr>
              <p:cNvPr id="125" name="Group 554"/>
              <p:cNvGrpSpPr>
                <a:grpSpLocks/>
              </p:cNvGrpSpPr>
              <p:nvPr/>
            </p:nvGrpSpPr>
            <p:grpSpPr bwMode="auto">
              <a:xfrm>
                <a:off x="-6056" y="-2208"/>
                <a:ext cx="2208" cy="2208"/>
                <a:chOff x="-4060" y="-879"/>
                <a:chExt cx="2208" cy="2208"/>
              </a:xfrm>
            </p:grpSpPr>
            <p:grpSp>
              <p:nvGrpSpPr>
                <p:cNvPr id="126" name="Group 555"/>
                <p:cNvGrpSpPr>
                  <a:grpSpLocks/>
                </p:cNvGrpSpPr>
                <p:nvPr/>
              </p:nvGrpSpPr>
              <p:grpSpPr bwMode="auto">
                <a:xfrm>
                  <a:off x="-4060" y="-879"/>
                  <a:ext cx="2208" cy="2208"/>
                  <a:chOff x="-3924" y="-788"/>
                  <a:chExt cx="2208" cy="2208"/>
                </a:xfrm>
              </p:grpSpPr>
              <p:grpSp>
                <p:nvGrpSpPr>
                  <p:cNvPr id="142" name="Group 556"/>
                  <p:cNvGrpSpPr>
                    <a:grpSpLocks noChangeAspect="1"/>
                  </p:cNvGrpSpPr>
                  <p:nvPr/>
                </p:nvGrpSpPr>
                <p:grpSpPr bwMode="auto">
                  <a:xfrm>
                    <a:off x="-3924" y="-788"/>
                    <a:ext cx="2208" cy="2202"/>
                    <a:chOff x="168" y="696"/>
                    <a:chExt cx="1429" cy="1429"/>
                  </a:xfrm>
                </p:grpSpPr>
                <p:grpSp>
                  <p:nvGrpSpPr>
                    <p:cNvPr id="150" name="Group 557"/>
                    <p:cNvGrpSpPr>
                      <a:grpSpLocks noChangeAspect="1"/>
                    </p:cNvGrpSpPr>
                    <p:nvPr/>
                  </p:nvGrpSpPr>
                  <p:grpSpPr bwMode="auto">
                    <a:xfrm>
                      <a:off x="854" y="696"/>
                      <a:ext cx="56" cy="1429"/>
                      <a:chOff x="845" y="696"/>
                      <a:chExt cx="56" cy="1429"/>
                    </a:xfrm>
                  </p:grpSpPr>
                  <p:sp>
                    <p:nvSpPr>
                      <p:cNvPr id="154"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55"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151" name="Group 560"/>
                    <p:cNvGrpSpPr>
                      <a:grpSpLocks noChangeAspect="1"/>
                    </p:cNvGrpSpPr>
                    <p:nvPr/>
                  </p:nvGrpSpPr>
                  <p:grpSpPr bwMode="auto">
                    <a:xfrm rot="5400000">
                      <a:off x="855" y="696"/>
                      <a:ext cx="56" cy="1429"/>
                      <a:chOff x="845" y="696"/>
                      <a:chExt cx="56" cy="1429"/>
                    </a:xfrm>
                  </p:grpSpPr>
                  <p:sp>
                    <p:nvSpPr>
                      <p:cNvPr id="152"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53"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nvGrpSpPr>
                  <p:cNvPr id="143" name="Group 563"/>
                  <p:cNvGrpSpPr>
                    <a:grpSpLocks noChangeAspect="1"/>
                  </p:cNvGrpSpPr>
                  <p:nvPr/>
                </p:nvGrpSpPr>
                <p:grpSpPr bwMode="auto">
                  <a:xfrm rot="2700000">
                    <a:off x="-3927" y="-785"/>
                    <a:ext cx="2208" cy="2202"/>
                    <a:chOff x="168" y="696"/>
                    <a:chExt cx="1429" cy="1429"/>
                  </a:xfrm>
                </p:grpSpPr>
                <p:grpSp>
                  <p:nvGrpSpPr>
                    <p:cNvPr id="144" name="Group 564"/>
                    <p:cNvGrpSpPr>
                      <a:grpSpLocks noChangeAspect="1"/>
                    </p:cNvGrpSpPr>
                    <p:nvPr/>
                  </p:nvGrpSpPr>
                  <p:grpSpPr bwMode="auto">
                    <a:xfrm>
                      <a:off x="854" y="696"/>
                      <a:ext cx="56" cy="1429"/>
                      <a:chOff x="845" y="696"/>
                      <a:chExt cx="56" cy="1429"/>
                    </a:xfrm>
                  </p:grpSpPr>
                  <p:sp>
                    <p:nvSpPr>
                      <p:cNvPr id="148"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49"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145" name="Group 567"/>
                    <p:cNvGrpSpPr>
                      <a:grpSpLocks noChangeAspect="1"/>
                    </p:cNvGrpSpPr>
                    <p:nvPr/>
                  </p:nvGrpSpPr>
                  <p:grpSpPr bwMode="auto">
                    <a:xfrm rot="5400000">
                      <a:off x="855" y="696"/>
                      <a:ext cx="56" cy="1429"/>
                      <a:chOff x="845" y="696"/>
                      <a:chExt cx="56" cy="1429"/>
                    </a:xfrm>
                  </p:grpSpPr>
                  <p:sp>
                    <p:nvSpPr>
                      <p:cNvPr id="146"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47"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grpSp>
              <p:nvGrpSpPr>
                <p:cNvPr id="127" name="Group 570"/>
                <p:cNvGrpSpPr>
                  <a:grpSpLocks/>
                </p:cNvGrpSpPr>
                <p:nvPr/>
              </p:nvGrpSpPr>
              <p:grpSpPr bwMode="auto">
                <a:xfrm rot="1320000">
                  <a:off x="-3742" y="-520"/>
                  <a:ext cx="1546" cy="1546"/>
                  <a:chOff x="-3924" y="-788"/>
                  <a:chExt cx="2208" cy="2208"/>
                </a:xfrm>
              </p:grpSpPr>
              <p:grpSp>
                <p:nvGrpSpPr>
                  <p:cNvPr id="128" name="Group 571"/>
                  <p:cNvGrpSpPr>
                    <a:grpSpLocks noChangeAspect="1"/>
                  </p:cNvGrpSpPr>
                  <p:nvPr/>
                </p:nvGrpSpPr>
                <p:grpSpPr bwMode="auto">
                  <a:xfrm>
                    <a:off x="-3924" y="-788"/>
                    <a:ext cx="2208" cy="2202"/>
                    <a:chOff x="168" y="696"/>
                    <a:chExt cx="1429" cy="1429"/>
                  </a:xfrm>
                </p:grpSpPr>
                <p:grpSp>
                  <p:nvGrpSpPr>
                    <p:cNvPr id="136" name="Group 572"/>
                    <p:cNvGrpSpPr>
                      <a:grpSpLocks noChangeAspect="1"/>
                    </p:cNvGrpSpPr>
                    <p:nvPr/>
                  </p:nvGrpSpPr>
                  <p:grpSpPr bwMode="auto">
                    <a:xfrm>
                      <a:off x="854" y="696"/>
                      <a:ext cx="56" cy="1429"/>
                      <a:chOff x="845" y="696"/>
                      <a:chExt cx="56" cy="1429"/>
                    </a:xfrm>
                  </p:grpSpPr>
                  <p:sp>
                    <p:nvSpPr>
                      <p:cNvPr id="140"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41"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137" name="Group 575"/>
                    <p:cNvGrpSpPr>
                      <a:grpSpLocks noChangeAspect="1"/>
                    </p:cNvGrpSpPr>
                    <p:nvPr/>
                  </p:nvGrpSpPr>
                  <p:grpSpPr bwMode="auto">
                    <a:xfrm rot="5400000">
                      <a:off x="855" y="696"/>
                      <a:ext cx="56" cy="1429"/>
                      <a:chOff x="845" y="696"/>
                      <a:chExt cx="56" cy="1429"/>
                    </a:xfrm>
                  </p:grpSpPr>
                  <p:sp>
                    <p:nvSpPr>
                      <p:cNvPr id="138"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39"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nvGrpSpPr>
                  <p:cNvPr id="129" name="Group 578"/>
                  <p:cNvGrpSpPr>
                    <a:grpSpLocks noChangeAspect="1"/>
                  </p:cNvGrpSpPr>
                  <p:nvPr/>
                </p:nvGrpSpPr>
                <p:grpSpPr bwMode="auto">
                  <a:xfrm rot="2700000">
                    <a:off x="-3927" y="-785"/>
                    <a:ext cx="2208" cy="2202"/>
                    <a:chOff x="168" y="696"/>
                    <a:chExt cx="1429" cy="1429"/>
                  </a:xfrm>
                </p:grpSpPr>
                <p:grpSp>
                  <p:nvGrpSpPr>
                    <p:cNvPr id="130" name="Group 579"/>
                    <p:cNvGrpSpPr>
                      <a:grpSpLocks noChangeAspect="1"/>
                    </p:cNvGrpSpPr>
                    <p:nvPr/>
                  </p:nvGrpSpPr>
                  <p:grpSpPr bwMode="auto">
                    <a:xfrm>
                      <a:off x="854" y="696"/>
                      <a:ext cx="56" cy="1429"/>
                      <a:chOff x="845" y="696"/>
                      <a:chExt cx="56" cy="1429"/>
                    </a:xfrm>
                  </p:grpSpPr>
                  <p:sp>
                    <p:nvSpPr>
                      <p:cNvPr id="134"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35"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131" name="Group 582"/>
                    <p:cNvGrpSpPr>
                      <a:grpSpLocks noChangeAspect="1"/>
                    </p:cNvGrpSpPr>
                    <p:nvPr/>
                  </p:nvGrpSpPr>
                  <p:grpSpPr bwMode="auto">
                    <a:xfrm rot="5400000">
                      <a:off x="855" y="696"/>
                      <a:ext cx="56" cy="1429"/>
                      <a:chOff x="845" y="696"/>
                      <a:chExt cx="56" cy="1429"/>
                    </a:xfrm>
                  </p:grpSpPr>
                  <p:sp>
                    <p:nvSpPr>
                      <p:cNvPr id="132"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33" name="AutoShape 58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grpSp>
        </p:grpSp>
      </p:grpSp>
      <p:grpSp>
        <p:nvGrpSpPr>
          <p:cNvPr id="156" name="Group 550"/>
          <p:cNvGrpSpPr>
            <a:grpSpLocks/>
          </p:cNvGrpSpPr>
          <p:nvPr/>
        </p:nvGrpSpPr>
        <p:grpSpPr bwMode="auto">
          <a:xfrm>
            <a:off x="2026034" y="1214335"/>
            <a:ext cx="1127877" cy="1127075"/>
            <a:chOff x="295" y="3475"/>
            <a:chExt cx="1407" cy="1407"/>
          </a:xfrm>
        </p:grpSpPr>
        <p:sp>
          <p:nvSpPr>
            <p:cNvPr id="157"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a:p>
          </p:txBody>
        </p:sp>
        <p:grpSp>
          <p:nvGrpSpPr>
            <p:cNvPr id="158" name="Group 552"/>
            <p:cNvGrpSpPr>
              <a:grpSpLocks/>
            </p:cNvGrpSpPr>
            <p:nvPr/>
          </p:nvGrpSpPr>
          <p:grpSpPr bwMode="auto">
            <a:xfrm>
              <a:off x="476" y="3657"/>
              <a:ext cx="1050" cy="1050"/>
              <a:chOff x="-6056" y="-2208"/>
              <a:chExt cx="2208" cy="2208"/>
            </a:xfrm>
          </p:grpSpPr>
          <p:sp>
            <p:nvSpPr>
              <p:cNvPr id="159" name="Oval 553"/>
              <p:cNvSpPr>
                <a:spLocks noChangeArrowheads="1"/>
              </p:cNvSpPr>
              <p:nvPr/>
            </p:nvSpPr>
            <p:spPr bwMode="auto">
              <a:xfrm>
                <a:off x="-6056" y="-2132"/>
                <a:ext cx="2132" cy="2132"/>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nvGrpSpPr>
              <p:cNvPr id="160" name="Group 554"/>
              <p:cNvGrpSpPr>
                <a:grpSpLocks/>
              </p:cNvGrpSpPr>
              <p:nvPr/>
            </p:nvGrpSpPr>
            <p:grpSpPr bwMode="auto">
              <a:xfrm>
                <a:off x="-6056" y="-2208"/>
                <a:ext cx="2208" cy="2208"/>
                <a:chOff x="-4060" y="-879"/>
                <a:chExt cx="2208" cy="2208"/>
              </a:xfrm>
            </p:grpSpPr>
            <p:grpSp>
              <p:nvGrpSpPr>
                <p:cNvPr id="161" name="Group 555"/>
                <p:cNvGrpSpPr>
                  <a:grpSpLocks/>
                </p:cNvGrpSpPr>
                <p:nvPr/>
              </p:nvGrpSpPr>
              <p:grpSpPr bwMode="auto">
                <a:xfrm>
                  <a:off x="-4060" y="-879"/>
                  <a:ext cx="2208" cy="2208"/>
                  <a:chOff x="-3924" y="-788"/>
                  <a:chExt cx="2208" cy="2208"/>
                </a:xfrm>
              </p:grpSpPr>
              <p:grpSp>
                <p:nvGrpSpPr>
                  <p:cNvPr id="177" name="Group 556"/>
                  <p:cNvGrpSpPr>
                    <a:grpSpLocks noChangeAspect="1"/>
                  </p:cNvGrpSpPr>
                  <p:nvPr/>
                </p:nvGrpSpPr>
                <p:grpSpPr bwMode="auto">
                  <a:xfrm>
                    <a:off x="-3924" y="-788"/>
                    <a:ext cx="2208" cy="2202"/>
                    <a:chOff x="168" y="696"/>
                    <a:chExt cx="1429" cy="1429"/>
                  </a:xfrm>
                </p:grpSpPr>
                <p:grpSp>
                  <p:nvGrpSpPr>
                    <p:cNvPr id="185" name="Group 557"/>
                    <p:cNvGrpSpPr>
                      <a:grpSpLocks noChangeAspect="1"/>
                    </p:cNvGrpSpPr>
                    <p:nvPr/>
                  </p:nvGrpSpPr>
                  <p:grpSpPr bwMode="auto">
                    <a:xfrm>
                      <a:off x="854" y="696"/>
                      <a:ext cx="56" cy="1429"/>
                      <a:chOff x="845" y="696"/>
                      <a:chExt cx="56" cy="1429"/>
                    </a:xfrm>
                  </p:grpSpPr>
                  <p:sp>
                    <p:nvSpPr>
                      <p:cNvPr id="189"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90"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186" name="Group 560"/>
                    <p:cNvGrpSpPr>
                      <a:grpSpLocks noChangeAspect="1"/>
                    </p:cNvGrpSpPr>
                    <p:nvPr/>
                  </p:nvGrpSpPr>
                  <p:grpSpPr bwMode="auto">
                    <a:xfrm rot="5400000">
                      <a:off x="855" y="696"/>
                      <a:ext cx="56" cy="1429"/>
                      <a:chOff x="845" y="696"/>
                      <a:chExt cx="56" cy="1429"/>
                    </a:xfrm>
                  </p:grpSpPr>
                  <p:sp>
                    <p:nvSpPr>
                      <p:cNvPr id="187"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88"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nvGrpSpPr>
                  <p:cNvPr id="178" name="Group 563"/>
                  <p:cNvGrpSpPr>
                    <a:grpSpLocks noChangeAspect="1"/>
                  </p:cNvGrpSpPr>
                  <p:nvPr/>
                </p:nvGrpSpPr>
                <p:grpSpPr bwMode="auto">
                  <a:xfrm rot="2700000">
                    <a:off x="-3927" y="-785"/>
                    <a:ext cx="2208" cy="2202"/>
                    <a:chOff x="168" y="696"/>
                    <a:chExt cx="1429" cy="1429"/>
                  </a:xfrm>
                </p:grpSpPr>
                <p:grpSp>
                  <p:nvGrpSpPr>
                    <p:cNvPr id="179" name="Group 564"/>
                    <p:cNvGrpSpPr>
                      <a:grpSpLocks noChangeAspect="1"/>
                    </p:cNvGrpSpPr>
                    <p:nvPr/>
                  </p:nvGrpSpPr>
                  <p:grpSpPr bwMode="auto">
                    <a:xfrm>
                      <a:off x="854" y="696"/>
                      <a:ext cx="56" cy="1429"/>
                      <a:chOff x="845" y="696"/>
                      <a:chExt cx="56" cy="1429"/>
                    </a:xfrm>
                  </p:grpSpPr>
                  <p:sp>
                    <p:nvSpPr>
                      <p:cNvPr id="183"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84"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180" name="Group 567"/>
                    <p:cNvGrpSpPr>
                      <a:grpSpLocks noChangeAspect="1"/>
                    </p:cNvGrpSpPr>
                    <p:nvPr/>
                  </p:nvGrpSpPr>
                  <p:grpSpPr bwMode="auto">
                    <a:xfrm rot="5400000">
                      <a:off x="855" y="696"/>
                      <a:ext cx="56" cy="1429"/>
                      <a:chOff x="845" y="696"/>
                      <a:chExt cx="56" cy="1429"/>
                    </a:xfrm>
                  </p:grpSpPr>
                  <p:sp>
                    <p:nvSpPr>
                      <p:cNvPr id="181"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82"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grpSp>
              <p:nvGrpSpPr>
                <p:cNvPr id="162" name="Group 570"/>
                <p:cNvGrpSpPr>
                  <a:grpSpLocks/>
                </p:cNvGrpSpPr>
                <p:nvPr/>
              </p:nvGrpSpPr>
              <p:grpSpPr bwMode="auto">
                <a:xfrm rot="1320000">
                  <a:off x="-3742" y="-520"/>
                  <a:ext cx="1546" cy="1546"/>
                  <a:chOff x="-3924" y="-788"/>
                  <a:chExt cx="2208" cy="2208"/>
                </a:xfrm>
              </p:grpSpPr>
              <p:grpSp>
                <p:nvGrpSpPr>
                  <p:cNvPr id="163" name="Group 571"/>
                  <p:cNvGrpSpPr>
                    <a:grpSpLocks noChangeAspect="1"/>
                  </p:cNvGrpSpPr>
                  <p:nvPr/>
                </p:nvGrpSpPr>
                <p:grpSpPr bwMode="auto">
                  <a:xfrm>
                    <a:off x="-3924" y="-788"/>
                    <a:ext cx="2208" cy="2202"/>
                    <a:chOff x="168" y="696"/>
                    <a:chExt cx="1429" cy="1429"/>
                  </a:xfrm>
                </p:grpSpPr>
                <p:grpSp>
                  <p:nvGrpSpPr>
                    <p:cNvPr id="171" name="Group 572"/>
                    <p:cNvGrpSpPr>
                      <a:grpSpLocks noChangeAspect="1"/>
                    </p:cNvGrpSpPr>
                    <p:nvPr/>
                  </p:nvGrpSpPr>
                  <p:grpSpPr bwMode="auto">
                    <a:xfrm>
                      <a:off x="854" y="696"/>
                      <a:ext cx="56" cy="1429"/>
                      <a:chOff x="845" y="696"/>
                      <a:chExt cx="56" cy="1429"/>
                    </a:xfrm>
                  </p:grpSpPr>
                  <p:sp>
                    <p:nvSpPr>
                      <p:cNvPr id="175"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76"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172" name="Group 575"/>
                    <p:cNvGrpSpPr>
                      <a:grpSpLocks noChangeAspect="1"/>
                    </p:cNvGrpSpPr>
                    <p:nvPr/>
                  </p:nvGrpSpPr>
                  <p:grpSpPr bwMode="auto">
                    <a:xfrm rot="5400000">
                      <a:off x="855" y="696"/>
                      <a:ext cx="56" cy="1429"/>
                      <a:chOff x="845" y="696"/>
                      <a:chExt cx="56" cy="1429"/>
                    </a:xfrm>
                  </p:grpSpPr>
                  <p:sp>
                    <p:nvSpPr>
                      <p:cNvPr id="173"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74"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nvGrpSpPr>
                  <p:cNvPr id="164" name="Group 578"/>
                  <p:cNvGrpSpPr>
                    <a:grpSpLocks noChangeAspect="1"/>
                  </p:cNvGrpSpPr>
                  <p:nvPr/>
                </p:nvGrpSpPr>
                <p:grpSpPr bwMode="auto">
                  <a:xfrm rot="2700000">
                    <a:off x="-3927" y="-785"/>
                    <a:ext cx="2208" cy="2202"/>
                    <a:chOff x="168" y="696"/>
                    <a:chExt cx="1429" cy="1429"/>
                  </a:xfrm>
                </p:grpSpPr>
                <p:grpSp>
                  <p:nvGrpSpPr>
                    <p:cNvPr id="165" name="Group 579"/>
                    <p:cNvGrpSpPr>
                      <a:grpSpLocks noChangeAspect="1"/>
                    </p:cNvGrpSpPr>
                    <p:nvPr/>
                  </p:nvGrpSpPr>
                  <p:grpSpPr bwMode="auto">
                    <a:xfrm>
                      <a:off x="854" y="696"/>
                      <a:ext cx="56" cy="1429"/>
                      <a:chOff x="845" y="696"/>
                      <a:chExt cx="56" cy="1429"/>
                    </a:xfrm>
                  </p:grpSpPr>
                  <p:sp>
                    <p:nvSpPr>
                      <p:cNvPr id="169"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70"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166" name="Group 582"/>
                    <p:cNvGrpSpPr>
                      <a:grpSpLocks noChangeAspect="1"/>
                    </p:cNvGrpSpPr>
                    <p:nvPr/>
                  </p:nvGrpSpPr>
                  <p:grpSpPr bwMode="auto">
                    <a:xfrm rot="5400000">
                      <a:off x="855" y="696"/>
                      <a:ext cx="56" cy="1429"/>
                      <a:chOff x="845" y="696"/>
                      <a:chExt cx="56" cy="1429"/>
                    </a:xfrm>
                  </p:grpSpPr>
                  <p:sp>
                    <p:nvSpPr>
                      <p:cNvPr id="167"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68" name="AutoShape 58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grpSp>
        </p:grpSp>
      </p:grpSp>
      <p:sp>
        <p:nvSpPr>
          <p:cNvPr id="191" name="TextBox 190"/>
          <p:cNvSpPr txBox="1"/>
          <p:nvPr/>
        </p:nvSpPr>
        <p:spPr>
          <a:xfrm>
            <a:off x="4183373" y="1225123"/>
            <a:ext cx="3890809" cy="1200329"/>
          </a:xfrm>
          <a:prstGeom prst="rect">
            <a:avLst/>
          </a:prstGeom>
          <a:noFill/>
        </p:spPr>
        <p:txBody>
          <a:bodyPr wrap="square" rtlCol="0">
            <a:spAutoFit/>
          </a:bodyPr>
          <a:lstStyle>
            <a:defPPr>
              <a:defRPr lang="zh-CN"/>
            </a:defPPr>
            <a:lvl1pPr algn="ctr">
              <a:defRPr sz="3600" b="1">
                <a:gradFill flip="none" rotWithShape="1">
                  <a:gsLst>
                    <a:gs pos="50000">
                      <a:srgbClr val="FFFF00"/>
                    </a:gs>
                    <a:gs pos="74000">
                      <a:schemeClr val="accent6">
                        <a:lumMod val="0"/>
                        <a:lumOff val="100000"/>
                      </a:schemeClr>
                    </a:gs>
                    <a:gs pos="7000">
                      <a:srgbClr val="FFC000"/>
                    </a:gs>
                  </a:gsLst>
                  <a:lin ang="16200000" scaled="1"/>
                  <a:tileRect/>
                </a:gradFill>
                <a:effectLst>
                  <a:outerShdw blurRad="101600" dist="38100" dir="5400000" algn="t" rotWithShape="0">
                    <a:prstClr val="black"/>
                  </a:outerShdw>
                </a:effectLst>
                <a:latin typeface="微软雅黑" panose="020B0503020204020204" pitchFamily="34" charset="-122"/>
                <a:ea typeface="微软雅黑" panose="020B0503020204020204" pitchFamily="34" charset="-122"/>
              </a:defRPr>
            </a:lvl1pPr>
          </a:lstStyle>
          <a:p>
            <a:r>
              <a:rPr lang="en-US" altLang="zh-CN" dirty="0" smtClean="0">
                <a:gradFill flip="none" rotWithShape="1">
                  <a:gsLst>
                    <a:gs pos="53000">
                      <a:srgbClr val="FFC000"/>
                    </a:gs>
                    <a:gs pos="84000">
                      <a:schemeClr val="accent6">
                        <a:lumMod val="0"/>
                        <a:lumOff val="100000"/>
                      </a:schemeClr>
                    </a:gs>
                    <a:gs pos="20000">
                      <a:srgbClr val="FF9900"/>
                    </a:gs>
                  </a:gsLst>
                  <a:lin ang="16200000" scaled="1"/>
                  <a:tileRect/>
                </a:gradFill>
              </a:rPr>
              <a:t>2019~2020</a:t>
            </a:r>
            <a:endParaRPr lang="en-US" altLang="zh-CN" dirty="0">
              <a:gradFill flip="none" rotWithShape="1">
                <a:gsLst>
                  <a:gs pos="53000">
                    <a:srgbClr val="FFC000"/>
                  </a:gs>
                  <a:gs pos="84000">
                    <a:schemeClr val="accent6">
                      <a:lumMod val="0"/>
                      <a:lumOff val="100000"/>
                    </a:schemeClr>
                  </a:gs>
                  <a:gs pos="20000">
                    <a:srgbClr val="FF9900"/>
                  </a:gs>
                </a:gsLst>
                <a:lin ang="16200000" scaled="1"/>
                <a:tileRect/>
              </a:gradFill>
            </a:endParaRPr>
          </a:p>
          <a:p>
            <a:r>
              <a:rPr lang="zh-CN" altLang="en-US" dirty="0">
                <a:gradFill flip="none" rotWithShape="1">
                  <a:gsLst>
                    <a:gs pos="53000">
                      <a:srgbClr val="FFC000"/>
                    </a:gs>
                    <a:gs pos="84000">
                      <a:schemeClr val="accent6">
                        <a:lumMod val="0"/>
                        <a:lumOff val="100000"/>
                      </a:schemeClr>
                    </a:gs>
                    <a:gs pos="20000">
                      <a:srgbClr val="FF9900"/>
                    </a:gs>
                  </a:gsLst>
                  <a:lin ang="16200000" scaled="1"/>
                  <a:tileRect/>
                </a:gradFill>
              </a:rPr>
              <a:t>年度优秀员工表彰</a:t>
            </a:r>
          </a:p>
        </p:txBody>
      </p:sp>
      <p:grpSp>
        <p:nvGrpSpPr>
          <p:cNvPr id="192" name="Group 550"/>
          <p:cNvGrpSpPr>
            <a:grpSpLocks/>
          </p:cNvGrpSpPr>
          <p:nvPr/>
        </p:nvGrpSpPr>
        <p:grpSpPr bwMode="auto">
          <a:xfrm>
            <a:off x="5507463" y="59869"/>
            <a:ext cx="1818086" cy="1816793"/>
            <a:chOff x="295" y="3475"/>
            <a:chExt cx="1407" cy="1407"/>
          </a:xfrm>
        </p:grpSpPr>
        <p:sp>
          <p:nvSpPr>
            <p:cNvPr id="193"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a:p>
          </p:txBody>
        </p:sp>
        <p:grpSp>
          <p:nvGrpSpPr>
            <p:cNvPr id="194" name="Group 552"/>
            <p:cNvGrpSpPr>
              <a:grpSpLocks/>
            </p:cNvGrpSpPr>
            <p:nvPr/>
          </p:nvGrpSpPr>
          <p:grpSpPr bwMode="auto">
            <a:xfrm>
              <a:off x="476" y="3657"/>
              <a:ext cx="1051" cy="1051"/>
              <a:chOff x="-6064" y="-2209"/>
              <a:chExt cx="2212" cy="2211"/>
            </a:xfrm>
          </p:grpSpPr>
          <p:sp>
            <p:nvSpPr>
              <p:cNvPr id="195" name="Oval 553"/>
              <p:cNvSpPr>
                <a:spLocks noChangeArrowheads="1"/>
              </p:cNvSpPr>
              <p:nvPr/>
            </p:nvSpPr>
            <p:spPr bwMode="auto">
              <a:xfrm>
                <a:off x="-6064" y="-2133"/>
                <a:ext cx="2134" cy="2133"/>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nvGrpSpPr>
              <p:cNvPr id="196" name="Group 554"/>
              <p:cNvGrpSpPr>
                <a:grpSpLocks/>
              </p:cNvGrpSpPr>
              <p:nvPr/>
            </p:nvGrpSpPr>
            <p:grpSpPr bwMode="auto">
              <a:xfrm>
                <a:off x="-6059" y="-2209"/>
                <a:ext cx="2207" cy="2211"/>
                <a:chOff x="-4063" y="-880"/>
                <a:chExt cx="2207" cy="2211"/>
              </a:xfrm>
            </p:grpSpPr>
            <p:grpSp>
              <p:nvGrpSpPr>
                <p:cNvPr id="197" name="Group 555"/>
                <p:cNvGrpSpPr>
                  <a:grpSpLocks/>
                </p:cNvGrpSpPr>
                <p:nvPr/>
              </p:nvGrpSpPr>
              <p:grpSpPr bwMode="auto">
                <a:xfrm>
                  <a:off x="-4063" y="-880"/>
                  <a:ext cx="2207" cy="2211"/>
                  <a:chOff x="-3927" y="-789"/>
                  <a:chExt cx="2207" cy="2211"/>
                </a:xfrm>
              </p:grpSpPr>
              <p:grpSp>
                <p:nvGrpSpPr>
                  <p:cNvPr id="213" name="Group 556"/>
                  <p:cNvGrpSpPr>
                    <a:grpSpLocks noChangeAspect="1"/>
                  </p:cNvGrpSpPr>
                  <p:nvPr/>
                </p:nvGrpSpPr>
                <p:grpSpPr bwMode="auto">
                  <a:xfrm>
                    <a:off x="-3927" y="-789"/>
                    <a:ext cx="2207" cy="2205"/>
                    <a:chOff x="165" y="695"/>
                    <a:chExt cx="1428" cy="1431"/>
                  </a:xfrm>
                </p:grpSpPr>
                <p:grpSp>
                  <p:nvGrpSpPr>
                    <p:cNvPr id="221" name="Group 557"/>
                    <p:cNvGrpSpPr>
                      <a:grpSpLocks noChangeAspect="1"/>
                    </p:cNvGrpSpPr>
                    <p:nvPr/>
                  </p:nvGrpSpPr>
                  <p:grpSpPr bwMode="auto">
                    <a:xfrm>
                      <a:off x="848" y="695"/>
                      <a:ext cx="56" cy="1431"/>
                      <a:chOff x="839" y="695"/>
                      <a:chExt cx="56" cy="1431"/>
                    </a:xfrm>
                  </p:grpSpPr>
                  <p:sp>
                    <p:nvSpPr>
                      <p:cNvPr id="225" name="AutoShape 558"/>
                      <p:cNvSpPr>
                        <a:spLocks noChangeAspect="1" noChangeArrowheads="1"/>
                      </p:cNvSpPr>
                      <p:nvPr/>
                    </p:nvSpPr>
                    <p:spPr bwMode="auto">
                      <a:xfrm>
                        <a:off x="839" y="695"/>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26" name="AutoShape 559"/>
                      <p:cNvSpPr>
                        <a:spLocks noChangeAspect="1" noChangeArrowheads="1"/>
                      </p:cNvSpPr>
                      <p:nvPr/>
                    </p:nvSpPr>
                    <p:spPr bwMode="auto">
                      <a:xfrm flipV="1">
                        <a:off x="839" y="141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222" name="Group 560"/>
                    <p:cNvGrpSpPr>
                      <a:grpSpLocks noChangeAspect="1"/>
                    </p:cNvGrpSpPr>
                    <p:nvPr/>
                  </p:nvGrpSpPr>
                  <p:grpSpPr bwMode="auto">
                    <a:xfrm rot="5400000">
                      <a:off x="850" y="697"/>
                      <a:ext cx="57" cy="1428"/>
                      <a:chOff x="842" y="704"/>
                      <a:chExt cx="57" cy="1428"/>
                    </a:xfrm>
                  </p:grpSpPr>
                  <p:sp>
                    <p:nvSpPr>
                      <p:cNvPr id="223" name="AutoShape 561"/>
                      <p:cNvSpPr>
                        <a:spLocks noChangeAspect="1" noChangeArrowheads="1"/>
                      </p:cNvSpPr>
                      <p:nvPr/>
                    </p:nvSpPr>
                    <p:spPr bwMode="auto">
                      <a:xfrm>
                        <a:off x="842" y="70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24" name="AutoShape 562"/>
                      <p:cNvSpPr>
                        <a:spLocks noChangeAspect="1" noChangeArrowheads="1"/>
                      </p:cNvSpPr>
                      <p:nvPr/>
                    </p:nvSpPr>
                    <p:spPr bwMode="auto">
                      <a:xfrm flipV="1">
                        <a:off x="843" y="1416"/>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nvGrpSpPr>
                  <p:cNvPr id="214" name="Group 563"/>
                  <p:cNvGrpSpPr>
                    <a:grpSpLocks noChangeAspect="1"/>
                  </p:cNvGrpSpPr>
                  <p:nvPr/>
                </p:nvGrpSpPr>
                <p:grpSpPr bwMode="auto">
                  <a:xfrm rot="2700000">
                    <a:off x="-3929" y="-784"/>
                    <a:ext cx="2209" cy="2203"/>
                    <a:chOff x="167" y="697"/>
                    <a:chExt cx="1430" cy="1430"/>
                  </a:xfrm>
                </p:grpSpPr>
                <p:grpSp>
                  <p:nvGrpSpPr>
                    <p:cNvPr id="215" name="Group 564"/>
                    <p:cNvGrpSpPr>
                      <a:grpSpLocks noChangeAspect="1"/>
                    </p:cNvGrpSpPr>
                    <p:nvPr/>
                  </p:nvGrpSpPr>
                  <p:grpSpPr bwMode="auto">
                    <a:xfrm>
                      <a:off x="852" y="697"/>
                      <a:ext cx="56" cy="1430"/>
                      <a:chOff x="843" y="697"/>
                      <a:chExt cx="56" cy="1430"/>
                    </a:xfrm>
                  </p:grpSpPr>
                  <p:sp>
                    <p:nvSpPr>
                      <p:cNvPr id="219" name="AutoShape 565"/>
                      <p:cNvSpPr>
                        <a:spLocks noChangeAspect="1" noChangeArrowheads="1"/>
                      </p:cNvSpPr>
                      <p:nvPr/>
                    </p:nvSpPr>
                    <p:spPr bwMode="auto">
                      <a:xfrm>
                        <a:off x="843" y="697"/>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20" name="AutoShape 566"/>
                      <p:cNvSpPr>
                        <a:spLocks noChangeAspect="1" noChangeArrowheads="1"/>
                      </p:cNvSpPr>
                      <p:nvPr/>
                    </p:nvSpPr>
                    <p:spPr bwMode="auto">
                      <a:xfrm flipV="1">
                        <a:off x="843" y="1412"/>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216" name="Group 567"/>
                    <p:cNvGrpSpPr>
                      <a:grpSpLocks noChangeAspect="1"/>
                    </p:cNvGrpSpPr>
                    <p:nvPr/>
                  </p:nvGrpSpPr>
                  <p:grpSpPr bwMode="auto">
                    <a:xfrm rot="5400000">
                      <a:off x="853" y="698"/>
                      <a:ext cx="58" cy="1430"/>
                      <a:chOff x="843" y="700"/>
                      <a:chExt cx="58" cy="1430"/>
                    </a:xfrm>
                  </p:grpSpPr>
                  <p:sp>
                    <p:nvSpPr>
                      <p:cNvPr id="217" name="AutoShape 568"/>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18" name="AutoShape 569"/>
                      <p:cNvSpPr>
                        <a:spLocks noChangeAspect="1" noChangeArrowheads="1"/>
                      </p:cNvSpPr>
                      <p:nvPr/>
                    </p:nvSpPr>
                    <p:spPr bwMode="auto">
                      <a:xfrm flipV="1">
                        <a:off x="845"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grpSp>
              <p:nvGrpSpPr>
                <p:cNvPr id="198" name="Group 570"/>
                <p:cNvGrpSpPr>
                  <a:grpSpLocks/>
                </p:cNvGrpSpPr>
                <p:nvPr/>
              </p:nvGrpSpPr>
              <p:grpSpPr bwMode="auto">
                <a:xfrm rot="1320000">
                  <a:off x="-3744" y="-520"/>
                  <a:ext cx="1545" cy="1546"/>
                  <a:chOff x="-3929" y="-783"/>
                  <a:chExt cx="2208" cy="2208"/>
                </a:xfrm>
              </p:grpSpPr>
              <p:grpSp>
                <p:nvGrpSpPr>
                  <p:cNvPr id="199" name="Group 571"/>
                  <p:cNvGrpSpPr>
                    <a:grpSpLocks noChangeAspect="1"/>
                  </p:cNvGrpSpPr>
                  <p:nvPr/>
                </p:nvGrpSpPr>
                <p:grpSpPr bwMode="auto">
                  <a:xfrm>
                    <a:off x="-3928" y="-783"/>
                    <a:ext cx="2207" cy="2202"/>
                    <a:chOff x="165" y="699"/>
                    <a:chExt cx="1429" cy="1429"/>
                  </a:xfrm>
                </p:grpSpPr>
                <p:grpSp>
                  <p:nvGrpSpPr>
                    <p:cNvPr id="207" name="Group 572"/>
                    <p:cNvGrpSpPr>
                      <a:grpSpLocks noChangeAspect="1"/>
                    </p:cNvGrpSpPr>
                    <p:nvPr/>
                  </p:nvGrpSpPr>
                  <p:grpSpPr bwMode="auto">
                    <a:xfrm>
                      <a:off x="849" y="699"/>
                      <a:ext cx="57" cy="1429"/>
                      <a:chOff x="840" y="699"/>
                      <a:chExt cx="57" cy="1429"/>
                    </a:xfrm>
                  </p:grpSpPr>
                  <p:sp>
                    <p:nvSpPr>
                      <p:cNvPr id="211" name="AutoShape 573"/>
                      <p:cNvSpPr>
                        <a:spLocks noChangeAspect="1" noChangeArrowheads="1"/>
                      </p:cNvSpPr>
                      <p:nvPr/>
                    </p:nvSpPr>
                    <p:spPr bwMode="auto">
                      <a:xfrm>
                        <a:off x="841"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12" name="AutoShape 574"/>
                      <p:cNvSpPr>
                        <a:spLocks noChangeAspect="1" noChangeArrowheads="1"/>
                      </p:cNvSpPr>
                      <p:nvPr/>
                    </p:nvSpPr>
                    <p:spPr bwMode="auto">
                      <a:xfrm flipV="1">
                        <a:off x="840"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208" name="Group 575"/>
                    <p:cNvGrpSpPr>
                      <a:grpSpLocks noChangeAspect="1"/>
                    </p:cNvGrpSpPr>
                    <p:nvPr/>
                  </p:nvGrpSpPr>
                  <p:grpSpPr bwMode="auto">
                    <a:xfrm rot="5400000">
                      <a:off x="851" y="699"/>
                      <a:ext cx="57" cy="1429"/>
                      <a:chOff x="845" y="702"/>
                      <a:chExt cx="57" cy="1429"/>
                    </a:xfrm>
                  </p:grpSpPr>
                  <p:sp>
                    <p:nvSpPr>
                      <p:cNvPr id="209" name="AutoShape 576"/>
                      <p:cNvSpPr>
                        <a:spLocks noChangeAspect="1" noChangeArrowheads="1"/>
                      </p:cNvSpPr>
                      <p:nvPr/>
                    </p:nvSpPr>
                    <p:spPr bwMode="auto">
                      <a:xfrm>
                        <a:off x="845" y="702"/>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10" name="AutoShape 577"/>
                      <p:cNvSpPr>
                        <a:spLocks noChangeAspect="1" noChangeArrowheads="1"/>
                      </p:cNvSpPr>
                      <p:nvPr/>
                    </p:nvSpPr>
                    <p:spPr bwMode="auto">
                      <a:xfrm flipV="1">
                        <a:off x="846" y="1415"/>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nvGrpSpPr>
                  <p:cNvPr id="200" name="Group 578"/>
                  <p:cNvGrpSpPr>
                    <a:grpSpLocks noChangeAspect="1"/>
                  </p:cNvGrpSpPr>
                  <p:nvPr/>
                </p:nvGrpSpPr>
                <p:grpSpPr bwMode="auto">
                  <a:xfrm rot="2700000">
                    <a:off x="-3931" y="-781"/>
                    <a:ext cx="2208" cy="2204"/>
                    <a:chOff x="168" y="700"/>
                    <a:chExt cx="1429" cy="1430"/>
                  </a:xfrm>
                </p:grpSpPr>
                <p:grpSp>
                  <p:nvGrpSpPr>
                    <p:cNvPr id="201" name="Group 579"/>
                    <p:cNvGrpSpPr>
                      <a:grpSpLocks noChangeAspect="1"/>
                    </p:cNvGrpSpPr>
                    <p:nvPr/>
                  </p:nvGrpSpPr>
                  <p:grpSpPr bwMode="auto">
                    <a:xfrm>
                      <a:off x="852" y="700"/>
                      <a:ext cx="56" cy="1430"/>
                      <a:chOff x="843" y="700"/>
                      <a:chExt cx="56" cy="1430"/>
                    </a:xfrm>
                  </p:grpSpPr>
                  <p:sp>
                    <p:nvSpPr>
                      <p:cNvPr id="205" name="AutoShape 580"/>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06" name="AutoShape 581"/>
                      <p:cNvSpPr>
                        <a:spLocks noChangeAspect="1" noChangeArrowheads="1"/>
                      </p:cNvSpPr>
                      <p:nvPr/>
                    </p:nvSpPr>
                    <p:spPr bwMode="auto">
                      <a:xfrm flipV="1">
                        <a:off x="843"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202" name="Group 582"/>
                    <p:cNvGrpSpPr>
                      <a:grpSpLocks noChangeAspect="1"/>
                    </p:cNvGrpSpPr>
                    <p:nvPr/>
                  </p:nvGrpSpPr>
                  <p:grpSpPr bwMode="auto">
                    <a:xfrm rot="5400000">
                      <a:off x="854" y="701"/>
                      <a:ext cx="57" cy="1429"/>
                      <a:chOff x="847" y="699"/>
                      <a:chExt cx="57" cy="1429"/>
                    </a:xfrm>
                  </p:grpSpPr>
                  <p:sp>
                    <p:nvSpPr>
                      <p:cNvPr id="203" name="AutoShape 583"/>
                      <p:cNvSpPr>
                        <a:spLocks noChangeAspect="1" noChangeArrowheads="1"/>
                      </p:cNvSpPr>
                      <p:nvPr/>
                    </p:nvSpPr>
                    <p:spPr bwMode="auto">
                      <a:xfrm>
                        <a:off x="847"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04" name="AutoShape 584"/>
                      <p:cNvSpPr>
                        <a:spLocks noChangeAspect="1" noChangeArrowheads="1"/>
                      </p:cNvSpPr>
                      <p:nvPr/>
                    </p:nvSpPr>
                    <p:spPr bwMode="auto">
                      <a:xfrm flipV="1">
                        <a:off x="848"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grpSp>
        </p:grpSp>
      </p:grpSp>
      <p:grpSp>
        <p:nvGrpSpPr>
          <p:cNvPr id="227" name="Group 550"/>
          <p:cNvGrpSpPr>
            <a:grpSpLocks/>
          </p:cNvGrpSpPr>
          <p:nvPr/>
        </p:nvGrpSpPr>
        <p:grpSpPr bwMode="auto">
          <a:xfrm>
            <a:off x="2178146" y="-602459"/>
            <a:ext cx="1818087" cy="1816794"/>
            <a:chOff x="295" y="3475"/>
            <a:chExt cx="1407" cy="1407"/>
          </a:xfrm>
        </p:grpSpPr>
        <p:sp>
          <p:nvSpPr>
            <p:cNvPr id="228"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a:p>
          </p:txBody>
        </p:sp>
        <p:grpSp>
          <p:nvGrpSpPr>
            <p:cNvPr id="229" name="Group 552"/>
            <p:cNvGrpSpPr>
              <a:grpSpLocks/>
            </p:cNvGrpSpPr>
            <p:nvPr/>
          </p:nvGrpSpPr>
          <p:grpSpPr bwMode="auto">
            <a:xfrm>
              <a:off x="476" y="3657"/>
              <a:ext cx="1050" cy="1050"/>
              <a:chOff x="-6056" y="-2208"/>
              <a:chExt cx="2208" cy="2208"/>
            </a:xfrm>
          </p:grpSpPr>
          <p:sp>
            <p:nvSpPr>
              <p:cNvPr id="230" name="Oval 553"/>
              <p:cNvSpPr>
                <a:spLocks noChangeArrowheads="1"/>
              </p:cNvSpPr>
              <p:nvPr/>
            </p:nvSpPr>
            <p:spPr bwMode="auto">
              <a:xfrm>
                <a:off x="-6056" y="-2132"/>
                <a:ext cx="2132" cy="2132"/>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nvGrpSpPr>
              <p:cNvPr id="231" name="Group 554"/>
              <p:cNvGrpSpPr>
                <a:grpSpLocks/>
              </p:cNvGrpSpPr>
              <p:nvPr/>
            </p:nvGrpSpPr>
            <p:grpSpPr bwMode="auto">
              <a:xfrm>
                <a:off x="-6056" y="-2208"/>
                <a:ext cx="2208" cy="2208"/>
                <a:chOff x="-4060" y="-879"/>
                <a:chExt cx="2208" cy="2208"/>
              </a:xfrm>
            </p:grpSpPr>
            <p:grpSp>
              <p:nvGrpSpPr>
                <p:cNvPr id="232" name="Group 555"/>
                <p:cNvGrpSpPr>
                  <a:grpSpLocks/>
                </p:cNvGrpSpPr>
                <p:nvPr/>
              </p:nvGrpSpPr>
              <p:grpSpPr bwMode="auto">
                <a:xfrm>
                  <a:off x="-4060" y="-879"/>
                  <a:ext cx="2208" cy="2208"/>
                  <a:chOff x="-3924" y="-788"/>
                  <a:chExt cx="2208" cy="2208"/>
                </a:xfrm>
              </p:grpSpPr>
              <p:grpSp>
                <p:nvGrpSpPr>
                  <p:cNvPr id="248" name="Group 556"/>
                  <p:cNvGrpSpPr>
                    <a:grpSpLocks noChangeAspect="1"/>
                  </p:cNvGrpSpPr>
                  <p:nvPr/>
                </p:nvGrpSpPr>
                <p:grpSpPr bwMode="auto">
                  <a:xfrm>
                    <a:off x="-3924" y="-788"/>
                    <a:ext cx="2208" cy="2202"/>
                    <a:chOff x="168" y="696"/>
                    <a:chExt cx="1429" cy="1429"/>
                  </a:xfrm>
                </p:grpSpPr>
                <p:grpSp>
                  <p:nvGrpSpPr>
                    <p:cNvPr id="256" name="Group 557"/>
                    <p:cNvGrpSpPr>
                      <a:grpSpLocks noChangeAspect="1"/>
                    </p:cNvGrpSpPr>
                    <p:nvPr/>
                  </p:nvGrpSpPr>
                  <p:grpSpPr bwMode="auto">
                    <a:xfrm>
                      <a:off x="854" y="696"/>
                      <a:ext cx="56" cy="1429"/>
                      <a:chOff x="845" y="696"/>
                      <a:chExt cx="56" cy="1429"/>
                    </a:xfrm>
                  </p:grpSpPr>
                  <p:sp>
                    <p:nvSpPr>
                      <p:cNvPr id="260"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61"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257" name="Group 560"/>
                    <p:cNvGrpSpPr>
                      <a:grpSpLocks noChangeAspect="1"/>
                    </p:cNvGrpSpPr>
                    <p:nvPr/>
                  </p:nvGrpSpPr>
                  <p:grpSpPr bwMode="auto">
                    <a:xfrm rot="5400000">
                      <a:off x="855" y="696"/>
                      <a:ext cx="56" cy="1429"/>
                      <a:chOff x="845" y="696"/>
                      <a:chExt cx="56" cy="1429"/>
                    </a:xfrm>
                  </p:grpSpPr>
                  <p:sp>
                    <p:nvSpPr>
                      <p:cNvPr id="258"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59"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nvGrpSpPr>
                  <p:cNvPr id="249" name="Group 563"/>
                  <p:cNvGrpSpPr>
                    <a:grpSpLocks noChangeAspect="1"/>
                  </p:cNvGrpSpPr>
                  <p:nvPr/>
                </p:nvGrpSpPr>
                <p:grpSpPr bwMode="auto">
                  <a:xfrm rot="2700000">
                    <a:off x="-3927" y="-785"/>
                    <a:ext cx="2208" cy="2202"/>
                    <a:chOff x="168" y="696"/>
                    <a:chExt cx="1429" cy="1429"/>
                  </a:xfrm>
                </p:grpSpPr>
                <p:grpSp>
                  <p:nvGrpSpPr>
                    <p:cNvPr id="250" name="Group 564"/>
                    <p:cNvGrpSpPr>
                      <a:grpSpLocks noChangeAspect="1"/>
                    </p:cNvGrpSpPr>
                    <p:nvPr/>
                  </p:nvGrpSpPr>
                  <p:grpSpPr bwMode="auto">
                    <a:xfrm>
                      <a:off x="854" y="696"/>
                      <a:ext cx="56" cy="1429"/>
                      <a:chOff x="845" y="696"/>
                      <a:chExt cx="56" cy="1429"/>
                    </a:xfrm>
                  </p:grpSpPr>
                  <p:sp>
                    <p:nvSpPr>
                      <p:cNvPr id="254"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55"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251" name="Group 567"/>
                    <p:cNvGrpSpPr>
                      <a:grpSpLocks noChangeAspect="1"/>
                    </p:cNvGrpSpPr>
                    <p:nvPr/>
                  </p:nvGrpSpPr>
                  <p:grpSpPr bwMode="auto">
                    <a:xfrm rot="5400000">
                      <a:off x="855" y="696"/>
                      <a:ext cx="56" cy="1429"/>
                      <a:chOff x="845" y="696"/>
                      <a:chExt cx="56" cy="1429"/>
                    </a:xfrm>
                  </p:grpSpPr>
                  <p:sp>
                    <p:nvSpPr>
                      <p:cNvPr id="252"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53"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grpSp>
              <p:nvGrpSpPr>
                <p:cNvPr id="233" name="Group 570"/>
                <p:cNvGrpSpPr>
                  <a:grpSpLocks/>
                </p:cNvGrpSpPr>
                <p:nvPr/>
              </p:nvGrpSpPr>
              <p:grpSpPr bwMode="auto">
                <a:xfrm rot="1320000">
                  <a:off x="-3742" y="-520"/>
                  <a:ext cx="1546" cy="1546"/>
                  <a:chOff x="-3924" y="-788"/>
                  <a:chExt cx="2208" cy="2208"/>
                </a:xfrm>
              </p:grpSpPr>
              <p:grpSp>
                <p:nvGrpSpPr>
                  <p:cNvPr id="234" name="Group 571"/>
                  <p:cNvGrpSpPr>
                    <a:grpSpLocks noChangeAspect="1"/>
                  </p:cNvGrpSpPr>
                  <p:nvPr/>
                </p:nvGrpSpPr>
                <p:grpSpPr bwMode="auto">
                  <a:xfrm>
                    <a:off x="-3924" y="-788"/>
                    <a:ext cx="2208" cy="2202"/>
                    <a:chOff x="168" y="696"/>
                    <a:chExt cx="1429" cy="1429"/>
                  </a:xfrm>
                </p:grpSpPr>
                <p:grpSp>
                  <p:nvGrpSpPr>
                    <p:cNvPr id="242" name="Group 572"/>
                    <p:cNvGrpSpPr>
                      <a:grpSpLocks noChangeAspect="1"/>
                    </p:cNvGrpSpPr>
                    <p:nvPr/>
                  </p:nvGrpSpPr>
                  <p:grpSpPr bwMode="auto">
                    <a:xfrm>
                      <a:off x="854" y="696"/>
                      <a:ext cx="56" cy="1429"/>
                      <a:chOff x="845" y="696"/>
                      <a:chExt cx="56" cy="1429"/>
                    </a:xfrm>
                  </p:grpSpPr>
                  <p:sp>
                    <p:nvSpPr>
                      <p:cNvPr id="246"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47"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243" name="Group 575"/>
                    <p:cNvGrpSpPr>
                      <a:grpSpLocks noChangeAspect="1"/>
                    </p:cNvGrpSpPr>
                    <p:nvPr/>
                  </p:nvGrpSpPr>
                  <p:grpSpPr bwMode="auto">
                    <a:xfrm rot="5400000">
                      <a:off x="855" y="696"/>
                      <a:ext cx="56" cy="1429"/>
                      <a:chOff x="845" y="696"/>
                      <a:chExt cx="56" cy="1429"/>
                    </a:xfrm>
                  </p:grpSpPr>
                  <p:sp>
                    <p:nvSpPr>
                      <p:cNvPr id="244"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45"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nvGrpSpPr>
                  <p:cNvPr id="235" name="Group 578"/>
                  <p:cNvGrpSpPr>
                    <a:grpSpLocks noChangeAspect="1"/>
                  </p:cNvGrpSpPr>
                  <p:nvPr/>
                </p:nvGrpSpPr>
                <p:grpSpPr bwMode="auto">
                  <a:xfrm rot="2700000">
                    <a:off x="-3927" y="-785"/>
                    <a:ext cx="2208" cy="2202"/>
                    <a:chOff x="168" y="696"/>
                    <a:chExt cx="1429" cy="1429"/>
                  </a:xfrm>
                </p:grpSpPr>
                <p:grpSp>
                  <p:nvGrpSpPr>
                    <p:cNvPr id="236" name="Group 579"/>
                    <p:cNvGrpSpPr>
                      <a:grpSpLocks noChangeAspect="1"/>
                    </p:cNvGrpSpPr>
                    <p:nvPr/>
                  </p:nvGrpSpPr>
                  <p:grpSpPr bwMode="auto">
                    <a:xfrm>
                      <a:off x="854" y="696"/>
                      <a:ext cx="56" cy="1429"/>
                      <a:chOff x="845" y="696"/>
                      <a:chExt cx="56" cy="1429"/>
                    </a:xfrm>
                  </p:grpSpPr>
                  <p:sp>
                    <p:nvSpPr>
                      <p:cNvPr id="240"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41"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237" name="Group 582"/>
                    <p:cNvGrpSpPr>
                      <a:grpSpLocks noChangeAspect="1"/>
                    </p:cNvGrpSpPr>
                    <p:nvPr/>
                  </p:nvGrpSpPr>
                  <p:grpSpPr bwMode="auto">
                    <a:xfrm rot="5400000">
                      <a:off x="855" y="696"/>
                      <a:ext cx="56" cy="1429"/>
                      <a:chOff x="845" y="696"/>
                      <a:chExt cx="56" cy="1429"/>
                    </a:xfrm>
                  </p:grpSpPr>
                  <p:sp>
                    <p:nvSpPr>
                      <p:cNvPr id="238"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39" name="AutoShape 58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grpSp>
        </p:grpSp>
      </p:grpSp>
      <p:grpSp>
        <p:nvGrpSpPr>
          <p:cNvPr id="262" name="Group 550"/>
          <p:cNvGrpSpPr>
            <a:grpSpLocks/>
          </p:cNvGrpSpPr>
          <p:nvPr/>
        </p:nvGrpSpPr>
        <p:grpSpPr bwMode="auto">
          <a:xfrm>
            <a:off x="7545307" y="1144886"/>
            <a:ext cx="1818087" cy="1816794"/>
            <a:chOff x="295" y="3475"/>
            <a:chExt cx="1407" cy="1407"/>
          </a:xfrm>
        </p:grpSpPr>
        <p:sp>
          <p:nvSpPr>
            <p:cNvPr id="263"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a:p>
          </p:txBody>
        </p:sp>
        <p:grpSp>
          <p:nvGrpSpPr>
            <p:cNvPr id="264" name="Group 552"/>
            <p:cNvGrpSpPr>
              <a:grpSpLocks/>
            </p:cNvGrpSpPr>
            <p:nvPr/>
          </p:nvGrpSpPr>
          <p:grpSpPr bwMode="auto">
            <a:xfrm>
              <a:off x="476" y="3657"/>
              <a:ext cx="1050" cy="1050"/>
              <a:chOff x="-6056" y="-2208"/>
              <a:chExt cx="2208" cy="2208"/>
            </a:xfrm>
          </p:grpSpPr>
          <p:sp>
            <p:nvSpPr>
              <p:cNvPr id="265" name="Oval 553"/>
              <p:cNvSpPr>
                <a:spLocks noChangeArrowheads="1"/>
              </p:cNvSpPr>
              <p:nvPr/>
            </p:nvSpPr>
            <p:spPr bwMode="auto">
              <a:xfrm>
                <a:off x="-6056" y="-2132"/>
                <a:ext cx="2132" cy="2132"/>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nvGrpSpPr>
              <p:cNvPr id="266" name="Group 554"/>
              <p:cNvGrpSpPr>
                <a:grpSpLocks/>
              </p:cNvGrpSpPr>
              <p:nvPr/>
            </p:nvGrpSpPr>
            <p:grpSpPr bwMode="auto">
              <a:xfrm>
                <a:off x="-6056" y="-2208"/>
                <a:ext cx="2208" cy="2208"/>
                <a:chOff x="-4060" y="-879"/>
                <a:chExt cx="2208" cy="2208"/>
              </a:xfrm>
            </p:grpSpPr>
            <p:grpSp>
              <p:nvGrpSpPr>
                <p:cNvPr id="267" name="Group 555"/>
                <p:cNvGrpSpPr>
                  <a:grpSpLocks/>
                </p:cNvGrpSpPr>
                <p:nvPr/>
              </p:nvGrpSpPr>
              <p:grpSpPr bwMode="auto">
                <a:xfrm>
                  <a:off x="-4060" y="-879"/>
                  <a:ext cx="2208" cy="2208"/>
                  <a:chOff x="-3924" y="-788"/>
                  <a:chExt cx="2208" cy="2208"/>
                </a:xfrm>
              </p:grpSpPr>
              <p:grpSp>
                <p:nvGrpSpPr>
                  <p:cNvPr id="283" name="Group 556"/>
                  <p:cNvGrpSpPr>
                    <a:grpSpLocks noChangeAspect="1"/>
                  </p:cNvGrpSpPr>
                  <p:nvPr/>
                </p:nvGrpSpPr>
                <p:grpSpPr bwMode="auto">
                  <a:xfrm>
                    <a:off x="-3924" y="-788"/>
                    <a:ext cx="2208" cy="2202"/>
                    <a:chOff x="168" y="696"/>
                    <a:chExt cx="1429" cy="1429"/>
                  </a:xfrm>
                </p:grpSpPr>
                <p:grpSp>
                  <p:nvGrpSpPr>
                    <p:cNvPr id="291" name="Group 557"/>
                    <p:cNvGrpSpPr>
                      <a:grpSpLocks noChangeAspect="1"/>
                    </p:cNvGrpSpPr>
                    <p:nvPr/>
                  </p:nvGrpSpPr>
                  <p:grpSpPr bwMode="auto">
                    <a:xfrm>
                      <a:off x="854" y="696"/>
                      <a:ext cx="56" cy="1429"/>
                      <a:chOff x="845" y="696"/>
                      <a:chExt cx="56" cy="1429"/>
                    </a:xfrm>
                  </p:grpSpPr>
                  <p:sp>
                    <p:nvSpPr>
                      <p:cNvPr id="295"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96"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292" name="Group 560"/>
                    <p:cNvGrpSpPr>
                      <a:grpSpLocks noChangeAspect="1"/>
                    </p:cNvGrpSpPr>
                    <p:nvPr/>
                  </p:nvGrpSpPr>
                  <p:grpSpPr bwMode="auto">
                    <a:xfrm rot="5400000">
                      <a:off x="855" y="696"/>
                      <a:ext cx="56" cy="1429"/>
                      <a:chOff x="845" y="696"/>
                      <a:chExt cx="56" cy="1429"/>
                    </a:xfrm>
                  </p:grpSpPr>
                  <p:sp>
                    <p:nvSpPr>
                      <p:cNvPr id="293"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94"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nvGrpSpPr>
                  <p:cNvPr id="284" name="Group 563"/>
                  <p:cNvGrpSpPr>
                    <a:grpSpLocks noChangeAspect="1"/>
                  </p:cNvGrpSpPr>
                  <p:nvPr/>
                </p:nvGrpSpPr>
                <p:grpSpPr bwMode="auto">
                  <a:xfrm rot="2700000">
                    <a:off x="-3927" y="-785"/>
                    <a:ext cx="2208" cy="2202"/>
                    <a:chOff x="168" y="696"/>
                    <a:chExt cx="1429" cy="1429"/>
                  </a:xfrm>
                </p:grpSpPr>
                <p:grpSp>
                  <p:nvGrpSpPr>
                    <p:cNvPr id="285" name="Group 564"/>
                    <p:cNvGrpSpPr>
                      <a:grpSpLocks noChangeAspect="1"/>
                    </p:cNvGrpSpPr>
                    <p:nvPr/>
                  </p:nvGrpSpPr>
                  <p:grpSpPr bwMode="auto">
                    <a:xfrm>
                      <a:off x="854" y="696"/>
                      <a:ext cx="56" cy="1429"/>
                      <a:chOff x="845" y="696"/>
                      <a:chExt cx="56" cy="1429"/>
                    </a:xfrm>
                  </p:grpSpPr>
                  <p:sp>
                    <p:nvSpPr>
                      <p:cNvPr id="289"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90"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286" name="Group 567"/>
                    <p:cNvGrpSpPr>
                      <a:grpSpLocks noChangeAspect="1"/>
                    </p:cNvGrpSpPr>
                    <p:nvPr/>
                  </p:nvGrpSpPr>
                  <p:grpSpPr bwMode="auto">
                    <a:xfrm rot="5400000">
                      <a:off x="855" y="696"/>
                      <a:ext cx="56" cy="1429"/>
                      <a:chOff x="845" y="696"/>
                      <a:chExt cx="56" cy="1429"/>
                    </a:xfrm>
                  </p:grpSpPr>
                  <p:sp>
                    <p:nvSpPr>
                      <p:cNvPr id="287"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88"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grpSp>
              <p:nvGrpSpPr>
                <p:cNvPr id="268" name="Group 570"/>
                <p:cNvGrpSpPr>
                  <a:grpSpLocks/>
                </p:cNvGrpSpPr>
                <p:nvPr/>
              </p:nvGrpSpPr>
              <p:grpSpPr bwMode="auto">
                <a:xfrm rot="1320000">
                  <a:off x="-3742" y="-520"/>
                  <a:ext cx="1546" cy="1546"/>
                  <a:chOff x="-3924" y="-788"/>
                  <a:chExt cx="2208" cy="2208"/>
                </a:xfrm>
              </p:grpSpPr>
              <p:grpSp>
                <p:nvGrpSpPr>
                  <p:cNvPr id="269" name="Group 571"/>
                  <p:cNvGrpSpPr>
                    <a:grpSpLocks noChangeAspect="1"/>
                  </p:cNvGrpSpPr>
                  <p:nvPr/>
                </p:nvGrpSpPr>
                <p:grpSpPr bwMode="auto">
                  <a:xfrm>
                    <a:off x="-3924" y="-788"/>
                    <a:ext cx="2208" cy="2202"/>
                    <a:chOff x="168" y="696"/>
                    <a:chExt cx="1429" cy="1429"/>
                  </a:xfrm>
                </p:grpSpPr>
                <p:grpSp>
                  <p:nvGrpSpPr>
                    <p:cNvPr id="277" name="Group 572"/>
                    <p:cNvGrpSpPr>
                      <a:grpSpLocks noChangeAspect="1"/>
                    </p:cNvGrpSpPr>
                    <p:nvPr/>
                  </p:nvGrpSpPr>
                  <p:grpSpPr bwMode="auto">
                    <a:xfrm>
                      <a:off x="854" y="696"/>
                      <a:ext cx="56" cy="1429"/>
                      <a:chOff x="845" y="696"/>
                      <a:chExt cx="56" cy="1429"/>
                    </a:xfrm>
                  </p:grpSpPr>
                  <p:sp>
                    <p:nvSpPr>
                      <p:cNvPr id="281"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82"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278" name="Group 575"/>
                    <p:cNvGrpSpPr>
                      <a:grpSpLocks noChangeAspect="1"/>
                    </p:cNvGrpSpPr>
                    <p:nvPr/>
                  </p:nvGrpSpPr>
                  <p:grpSpPr bwMode="auto">
                    <a:xfrm rot="5400000">
                      <a:off x="855" y="696"/>
                      <a:ext cx="56" cy="1429"/>
                      <a:chOff x="845" y="696"/>
                      <a:chExt cx="56" cy="1429"/>
                    </a:xfrm>
                  </p:grpSpPr>
                  <p:sp>
                    <p:nvSpPr>
                      <p:cNvPr id="279"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80"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nvGrpSpPr>
                  <p:cNvPr id="270" name="Group 578"/>
                  <p:cNvGrpSpPr>
                    <a:grpSpLocks noChangeAspect="1"/>
                  </p:cNvGrpSpPr>
                  <p:nvPr/>
                </p:nvGrpSpPr>
                <p:grpSpPr bwMode="auto">
                  <a:xfrm rot="2700000">
                    <a:off x="-3927" y="-785"/>
                    <a:ext cx="2208" cy="2202"/>
                    <a:chOff x="168" y="696"/>
                    <a:chExt cx="1429" cy="1429"/>
                  </a:xfrm>
                </p:grpSpPr>
                <p:grpSp>
                  <p:nvGrpSpPr>
                    <p:cNvPr id="271" name="Group 579"/>
                    <p:cNvGrpSpPr>
                      <a:grpSpLocks noChangeAspect="1"/>
                    </p:cNvGrpSpPr>
                    <p:nvPr/>
                  </p:nvGrpSpPr>
                  <p:grpSpPr bwMode="auto">
                    <a:xfrm>
                      <a:off x="854" y="696"/>
                      <a:ext cx="56" cy="1429"/>
                      <a:chOff x="845" y="696"/>
                      <a:chExt cx="56" cy="1429"/>
                    </a:xfrm>
                  </p:grpSpPr>
                  <p:sp>
                    <p:nvSpPr>
                      <p:cNvPr id="275"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76"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272" name="Group 582"/>
                    <p:cNvGrpSpPr>
                      <a:grpSpLocks noChangeAspect="1"/>
                    </p:cNvGrpSpPr>
                    <p:nvPr/>
                  </p:nvGrpSpPr>
                  <p:grpSpPr bwMode="auto">
                    <a:xfrm rot="5400000">
                      <a:off x="855" y="696"/>
                      <a:ext cx="56" cy="1429"/>
                      <a:chOff x="845" y="696"/>
                      <a:chExt cx="56" cy="1429"/>
                    </a:xfrm>
                  </p:grpSpPr>
                  <p:sp>
                    <p:nvSpPr>
                      <p:cNvPr id="273"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74" name="AutoShape 58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grpSp>
        </p:grpSp>
      </p:grpSp>
      <p:pic>
        <p:nvPicPr>
          <p:cNvPr id="297" name="Picture 3" descr="K:\设计ppt\普通PPT\年会颁奖\素材\04.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33243" y="2281436"/>
            <a:ext cx="5315221" cy="1718589"/>
          </a:xfrm>
          <a:prstGeom prst="rect">
            <a:avLst/>
          </a:prstGeom>
          <a:noFill/>
          <a:extLst>
            <a:ext uri="{909E8E84-426E-40DD-AFC4-6F175D3DCCD1}">
              <a14:hiddenFill xmlns:a14="http://schemas.microsoft.com/office/drawing/2010/main">
                <a:solidFill>
                  <a:srgbClr val="FFFFFF"/>
                </a:solidFill>
              </a14:hiddenFill>
            </a:ext>
          </a:extLst>
        </p:spPr>
      </p:pic>
      <p:pic>
        <p:nvPicPr>
          <p:cNvPr id="298" name="Picture 3" descr="C:\Users\PC\Desktop\wwe2e.png"/>
          <p:cNvPicPr>
            <a:picLocks noChangeAspect="1" noChangeArrowheads="1"/>
          </p:cNvPicPr>
          <p:nvPr/>
        </p:nvPicPr>
        <p:blipFill>
          <a:blip r:embed="rId6" cstate="print">
            <a:duotone>
              <a:schemeClr val="accent6">
                <a:shade val="45000"/>
                <a:satMod val="135000"/>
              </a:schemeClr>
              <a:prstClr val="white"/>
            </a:duotone>
            <a:extLst>
              <a:ext uri="{BEBA8EAE-BF5A-486C-A8C5-ECC9F3942E4B}">
                <a14:imgProps xmlns:a14="http://schemas.microsoft.com/office/drawing/2010/main">
                  <a14:imgLayer r:embed="rId7">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9180512" y="2239754"/>
            <a:ext cx="10867795" cy="617746"/>
          </a:xfrm>
          <a:prstGeom prst="rect">
            <a:avLst/>
          </a:prstGeom>
          <a:noFill/>
          <a:extLst>
            <a:ext uri="{909E8E84-426E-40DD-AFC4-6F175D3DCCD1}">
              <a14:hiddenFill xmlns:a14="http://schemas.microsoft.com/office/drawing/2010/main">
                <a:solidFill>
                  <a:srgbClr val="FFFFFF"/>
                </a:solidFill>
              </a14:hiddenFill>
            </a:ext>
          </a:extLst>
        </p:spPr>
      </p:pic>
      <p:pic>
        <p:nvPicPr>
          <p:cNvPr id="299" name="Picture 3" descr="C:\Users\PC\Desktop\wwe2e.png"/>
          <p:cNvPicPr>
            <a:picLocks noChangeAspect="1" noChangeArrowheads="1"/>
          </p:cNvPicPr>
          <p:nvPr/>
        </p:nvPicPr>
        <p:blipFill>
          <a:blip r:embed="rId6" cstate="print">
            <a:duotone>
              <a:schemeClr val="accent6">
                <a:shade val="45000"/>
                <a:satMod val="135000"/>
              </a:schemeClr>
              <a:prstClr val="white"/>
            </a:duotone>
            <a:extLst>
              <a:ext uri="{BEBA8EAE-BF5A-486C-A8C5-ECC9F3942E4B}">
                <a14:imgProps xmlns:a14="http://schemas.microsoft.com/office/drawing/2010/main">
                  <a14:imgLayer r:embed="rId7">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0904307" y="3504082"/>
            <a:ext cx="10867795" cy="5055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9221793"/>
      </p:ext>
    </p:extLst>
  </p:cSld>
  <p:clrMapOvr>
    <a:masterClrMapping/>
  </p:clrMapOvr>
  <p:transition spd="slow" advClick="0" advTm="1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childTnLst>
                                </p:cTn>
                              </p:par>
                            </p:childTnLst>
                          </p:cTn>
                        </p:par>
                        <p:par>
                          <p:cTn id="8" fill="hold">
                            <p:stCondLst>
                              <p:cond delay="1000"/>
                            </p:stCondLst>
                            <p:childTnLst>
                              <p:par>
                                <p:cTn id="9" presetID="6" presetClass="emph" presetSubtype="0" fill="hold" nodeType="afterEffect">
                                  <p:stCondLst>
                                    <p:cond delay="0"/>
                                  </p:stCondLst>
                                  <p:childTnLst>
                                    <p:animScale>
                                      <p:cBhvr>
                                        <p:cTn id="10" dur="2750" fill="hold"/>
                                        <p:tgtEl>
                                          <p:spTgt spid="15"/>
                                        </p:tgtEl>
                                      </p:cBhvr>
                                      <p:by x="400000" y="400000"/>
                                    </p:animScale>
                                  </p:childTnLst>
                                </p:cTn>
                              </p:par>
                            </p:childTnLst>
                          </p:cTn>
                        </p:par>
                        <p:par>
                          <p:cTn id="11" fill="hold">
                            <p:stCondLst>
                              <p:cond delay="3750"/>
                            </p:stCondLst>
                            <p:childTnLst>
                              <p:par>
                                <p:cTn id="12" presetID="6" presetClass="emph" presetSubtype="0" autoRev="1" fill="hold" nodeType="afterEffect">
                                  <p:stCondLst>
                                    <p:cond delay="0"/>
                                  </p:stCondLst>
                                  <p:childTnLst>
                                    <p:animScale>
                                      <p:cBhvr>
                                        <p:cTn id="13" dur="3000" fill="hold"/>
                                        <p:tgtEl>
                                          <p:spTgt spid="15"/>
                                        </p:tgtEl>
                                      </p:cBhvr>
                                      <p:by x="400000" y="400000"/>
                                    </p:animScale>
                                  </p:childTnLst>
                                </p:cTn>
                              </p:par>
                              <p:par>
                                <p:cTn id="14" presetID="10" presetClass="exit" presetSubtype="0" fill="hold" nodeType="withEffect">
                                  <p:stCondLst>
                                    <p:cond delay="0"/>
                                  </p:stCondLst>
                                  <p:childTnLst>
                                    <p:animEffect transition="out" filter="fade">
                                      <p:cBhvr>
                                        <p:cTn id="15" dur="2500"/>
                                        <p:tgtEl>
                                          <p:spTgt spid="15"/>
                                        </p:tgtEl>
                                      </p:cBhvr>
                                    </p:animEffect>
                                    <p:set>
                                      <p:cBhvr>
                                        <p:cTn id="16" dur="1" fill="hold">
                                          <p:stCondLst>
                                            <p:cond delay="2499"/>
                                          </p:stCondLst>
                                        </p:cTn>
                                        <p:tgtEl>
                                          <p:spTgt spid="15"/>
                                        </p:tgtEl>
                                        <p:attrNameLst>
                                          <p:attrName>style.visibility</p:attrName>
                                        </p:attrNameLst>
                                      </p:cBhvr>
                                      <p:to>
                                        <p:strVal val="hidden"/>
                                      </p:to>
                                    </p:set>
                                  </p:childTnLst>
                                </p:cTn>
                              </p:par>
                            </p:childTnLst>
                          </p:cTn>
                        </p:par>
                        <p:par>
                          <p:cTn id="17" fill="hold">
                            <p:stCondLst>
                              <p:cond delay="9750"/>
                            </p:stCondLst>
                            <p:childTnLst>
                              <p:par>
                                <p:cTn id="18" presetID="52" presetClass="entr" presetSubtype="0"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Scale>
                                      <p:cBhvr>
                                        <p:cTn id="20" dur="175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750" decel="50000" fill="hold">
                                          <p:stCondLst>
                                            <p:cond delay="0"/>
                                          </p:stCondLst>
                                        </p:cTn>
                                        <p:tgtEl>
                                          <p:spTgt spid="14"/>
                                        </p:tgtEl>
                                        <p:attrNameLst>
                                          <p:attrName>ppt_x</p:attrName>
                                          <p:attrName>ppt_y</p:attrName>
                                        </p:attrNameLst>
                                      </p:cBhvr>
                                    </p:animMotion>
                                    <p:animEffect transition="in" filter="fade">
                                      <p:cBhvr>
                                        <p:cTn id="22" dur="1750"/>
                                        <p:tgtEl>
                                          <p:spTgt spid="14"/>
                                        </p:tgtEl>
                                      </p:cBhvr>
                                    </p:animEffect>
                                  </p:childTnLst>
                                </p:cTn>
                              </p:par>
                              <p:par>
                                <p:cTn id="23" presetID="35" presetClass="path" presetSubtype="0" accel="50000" decel="50000" fill="hold" nodeType="withEffect">
                                  <p:stCondLst>
                                    <p:cond delay="0"/>
                                  </p:stCondLst>
                                  <p:childTnLst>
                                    <p:animMotion origin="layout" path="M 4.16667E-6 -3.33333E-6 L -0.28559 -3.33333E-6 " pathEditMode="relative" rAng="0" ptsTypes="AA">
                                      <p:cBhvr>
                                        <p:cTn id="24" dur="2000" fill="hold"/>
                                        <p:tgtEl>
                                          <p:spTgt spid="14"/>
                                        </p:tgtEl>
                                        <p:attrNameLst>
                                          <p:attrName>ppt_x</p:attrName>
                                          <p:attrName>ppt_y</p:attrName>
                                        </p:attrNameLst>
                                      </p:cBhvr>
                                      <p:rCtr x="-14288" y="0"/>
                                    </p:animMotion>
                                  </p:childTnLst>
                                </p:cTn>
                              </p:par>
                              <p:par>
                                <p:cTn id="25" presetID="6" presetClass="emph" presetSubtype="0" fill="hold" nodeType="withEffect">
                                  <p:stCondLst>
                                    <p:cond delay="0"/>
                                  </p:stCondLst>
                                  <p:childTnLst>
                                    <p:animScale>
                                      <p:cBhvr>
                                        <p:cTn id="26" dur="750" fill="hold"/>
                                        <p:tgtEl>
                                          <p:spTgt spid="14"/>
                                        </p:tgtEl>
                                      </p:cBhvr>
                                      <p:by x="80000" y="80000"/>
                                    </p:animScale>
                                  </p:childTnLst>
                                </p:cTn>
                              </p:par>
                              <p:par>
                                <p:cTn id="27" presetID="10" presetClass="entr" presetSubtype="0" fill="hold" nodeType="withEffect">
                                  <p:stCondLst>
                                    <p:cond delay="0"/>
                                  </p:stCondLst>
                                  <p:childTnLst>
                                    <p:set>
                                      <p:cBhvr>
                                        <p:cTn id="28" dur="1" fill="hold">
                                          <p:stCondLst>
                                            <p:cond delay="0"/>
                                          </p:stCondLst>
                                        </p:cTn>
                                        <p:tgtEl>
                                          <p:spTgt spid="51"/>
                                        </p:tgtEl>
                                        <p:attrNameLst>
                                          <p:attrName>style.visibility</p:attrName>
                                        </p:attrNameLst>
                                      </p:cBhvr>
                                      <p:to>
                                        <p:strVal val="visible"/>
                                      </p:to>
                                    </p:set>
                                    <p:animEffect transition="in" filter="fade">
                                      <p:cBhvr>
                                        <p:cTn id="29" dur="500"/>
                                        <p:tgtEl>
                                          <p:spTgt spid="51"/>
                                        </p:tgtEl>
                                      </p:cBhvr>
                                    </p:animEffect>
                                  </p:childTnLst>
                                </p:cTn>
                              </p:par>
                              <p:par>
                                <p:cTn id="30" presetID="6" presetClass="emph" presetSubtype="0" fill="hold" nodeType="withEffect">
                                  <p:stCondLst>
                                    <p:cond delay="250"/>
                                  </p:stCondLst>
                                  <p:childTnLst>
                                    <p:animScale>
                                      <p:cBhvr>
                                        <p:cTn id="31" dur="2000" fill="hold"/>
                                        <p:tgtEl>
                                          <p:spTgt spid="51"/>
                                        </p:tgtEl>
                                      </p:cBhvr>
                                      <p:by x="400000" y="400000"/>
                                    </p:animScale>
                                  </p:childTnLst>
                                </p:cTn>
                              </p:par>
                              <p:par>
                                <p:cTn id="32" presetID="10" presetClass="exit" presetSubtype="0" fill="hold" nodeType="withEffect">
                                  <p:stCondLst>
                                    <p:cond delay="0"/>
                                  </p:stCondLst>
                                  <p:childTnLst>
                                    <p:animEffect transition="out" filter="fade">
                                      <p:cBhvr>
                                        <p:cTn id="33" dur="2000"/>
                                        <p:tgtEl>
                                          <p:spTgt spid="51"/>
                                        </p:tgtEl>
                                      </p:cBhvr>
                                    </p:animEffect>
                                    <p:set>
                                      <p:cBhvr>
                                        <p:cTn id="34" dur="1" fill="hold">
                                          <p:stCondLst>
                                            <p:cond delay="1999"/>
                                          </p:stCondLst>
                                        </p:cTn>
                                        <p:tgtEl>
                                          <p:spTgt spid="51"/>
                                        </p:tgtEl>
                                        <p:attrNameLst>
                                          <p:attrName>style.visibility</p:attrName>
                                        </p:attrNameLst>
                                      </p:cBhvr>
                                      <p:to>
                                        <p:strVal val="hidden"/>
                                      </p:to>
                                    </p:set>
                                  </p:childTnLst>
                                </p:cTn>
                              </p:par>
                              <p:par>
                                <p:cTn id="35" presetID="10" presetClass="entr" presetSubtype="0" fill="hold" nodeType="withEffect">
                                  <p:stCondLst>
                                    <p:cond delay="250"/>
                                  </p:stCondLst>
                                  <p:childTnLst>
                                    <p:set>
                                      <p:cBhvr>
                                        <p:cTn id="36" dur="1" fill="hold">
                                          <p:stCondLst>
                                            <p:cond delay="0"/>
                                          </p:stCondLst>
                                        </p:cTn>
                                        <p:tgtEl>
                                          <p:spTgt spid="86"/>
                                        </p:tgtEl>
                                        <p:attrNameLst>
                                          <p:attrName>style.visibility</p:attrName>
                                        </p:attrNameLst>
                                      </p:cBhvr>
                                      <p:to>
                                        <p:strVal val="visible"/>
                                      </p:to>
                                    </p:set>
                                    <p:animEffect transition="in" filter="fade">
                                      <p:cBhvr>
                                        <p:cTn id="37" dur="500"/>
                                        <p:tgtEl>
                                          <p:spTgt spid="86"/>
                                        </p:tgtEl>
                                      </p:cBhvr>
                                    </p:animEffect>
                                  </p:childTnLst>
                                </p:cTn>
                              </p:par>
                              <p:par>
                                <p:cTn id="38" presetID="6" presetClass="emph" presetSubtype="0" fill="hold" nodeType="withEffect">
                                  <p:stCondLst>
                                    <p:cond delay="250"/>
                                  </p:stCondLst>
                                  <p:childTnLst>
                                    <p:animScale>
                                      <p:cBhvr>
                                        <p:cTn id="39" dur="750" fill="hold"/>
                                        <p:tgtEl>
                                          <p:spTgt spid="86"/>
                                        </p:tgtEl>
                                      </p:cBhvr>
                                      <p:by x="400000" y="400000"/>
                                    </p:animScale>
                                  </p:childTnLst>
                                </p:cTn>
                              </p:par>
                              <p:par>
                                <p:cTn id="40" presetID="6" presetClass="emph" presetSubtype="0" autoRev="1" fill="hold" nodeType="withEffect">
                                  <p:stCondLst>
                                    <p:cond delay="500"/>
                                  </p:stCondLst>
                                  <p:childTnLst>
                                    <p:animScale>
                                      <p:cBhvr>
                                        <p:cTn id="41" dur="1750" fill="hold"/>
                                        <p:tgtEl>
                                          <p:spTgt spid="86"/>
                                        </p:tgtEl>
                                      </p:cBhvr>
                                      <p:by x="400000" y="400000"/>
                                    </p:animScale>
                                  </p:childTnLst>
                                </p:cTn>
                              </p:par>
                              <p:par>
                                <p:cTn id="42" presetID="10" presetClass="exit" presetSubtype="0" fill="hold" nodeType="withEffect">
                                  <p:stCondLst>
                                    <p:cond delay="250"/>
                                  </p:stCondLst>
                                  <p:childTnLst>
                                    <p:animEffect transition="out" filter="fade">
                                      <p:cBhvr>
                                        <p:cTn id="43" dur="750"/>
                                        <p:tgtEl>
                                          <p:spTgt spid="86"/>
                                        </p:tgtEl>
                                      </p:cBhvr>
                                    </p:animEffect>
                                    <p:set>
                                      <p:cBhvr>
                                        <p:cTn id="44" dur="1" fill="hold">
                                          <p:stCondLst>
                                            <p:cond delay="749"/>
                                          </p:stCondLst>
                                        </p:cTn>
                                        <p:tgtEl>
                                          <p:spTgt spid="86"/>
                                        </p:tgtEl>
                                        <p:attrNameLst>
                                          <p:attrName>style.visibility</p:attrName>
                                        </p:attrNameLst>
                                      </p:cBhvr>
                                      <p:to>
                                        <p:strVal val="hidden"/>
                                      </p:to>
                                    </p:set>
                                  </p:childTnLst>
                                </p:cTn>
                              </p:par>
                              <p:par>
                                <p:cTn id="45" presetID="10" presetClass="entr" presetSubtype="0" fill="hold" nodeType="withEffect">
                                  <p:stCondLst>
                                    <p:cond delay="250"/>
                                  </p:stCondLst>
                                  <p:childTnLst>
                                    <p:set>
                                      <p:cBhvr>
                                        <p:cTn id="46" dur="1" fill="hold">
                                          <p:stCondLst>
                                            <p:cond delay="0"/>
                                          </p:stCondLst>
                                        </p:cTn>
                                        <p:tgtEl>
                                          <p:spTgt spid="227"/>
                                        </p:tgtEl>
                                        <p:attrNameLst>
                                          <p:attrName>style.visibility</p:attrName>
                                        </p:attrNameLst>
                                      </p:cBhvr>
                                      <p:to>
                                        <p:strVal val="visible"/>
                                      </p:to>
                                    </p:set>
                                    <p:animEffect transition="in" filter="fade">
                                      <p:cBhvr>
                                        <p:cTn id="47" dur="500"/>
                                        <p:tgtEl>
                                          <p:spTgt spid="227"/>
                                        </p:tgtEl>
                                      </p:cBhvr>
                                    </p:animEffect>
                                  </p:childTnLst>
                                </p:cTn>
                              </p:par>
                              <p:par>
                                <p:cTn id="48" presetID="6" presetClass="emph" presetSubtype="0" fill="hold" nodeType="withEffect">
                                  <p:stCondLst>
                                    <p:cond delay="250"/>
                                  </p:stCondLst>
                                  <p:childTnLst>
                                    <p:animScale>
                                      <p:cBhvr>
                                        <p:cTn id="49" dur="750" fill="hold"/>
                                        <p:tgtEl>
                                          <p:spTgt spid="227"/>
                                        </p:tgtEl>
                                      </p:cBhvr>
                                      <p:by x="400000" y="400000"/>
                                    </p:animScale>
                                  </p:childTnLst>
                                </p:cTn>
                              </p:par>
                              <p:par>
                                <p:cTn id="50" presetID="6" presetClass="emph" presetSubtype="0" autoRev="1" fill="hold" nodeType="withEffect">
                                  <p:stCondLst>
                                    <p:cond delay="500"/>
                                  </p:stCondLst>
                                  <p:childTnLst>
                                    <p:animScale>
                                      <p:cBhvr>
                                        <p:cTn id="51" dur="1750" fill="hold"/>
                                        <p:tgtEl>
                                          <p:spTgt spid="227"/>
                                        </p:tgtEl>
                                      </p:cBhvr>
                                      <p:by x="400000" y="400000"/>
                                    </p:animScale>
                                  </p:childTnLst>
                                </p:cTn>
                              </p:par>
                              <p:par>
                                <p:cTn id="52" presetID="10" presetClass="exit" presetSubtype="0" fill="hold" nodeType="withEffect">
                                  <p:stCondLst>
                                    <p:cond delay="250"/>
                                  </p:stCondLst>
                                  <p:childTnLst>
                                    <p:animEffect transition="out" filter="fade">
                                      <p:cBhvr>
                                        <p:cTn id="53" dur="750"/>
                                        <p:tgtEl>
                                          <p:spTgt spid="227"/>
                                        </p:tgtEl>
                                      </p:cBhvr>
                                    </p:animEffect>
                                    <p:set>
                                      <p:cBhvr>
                                        <p:cTn id="54" dur="1" fill="hold">
                                          <p:stCondLst>
                                            <p:cond delay="749"/>
                                          </p:stCondLst>
                                        </p:cTn>
                                        <p:tgtEl>
                                          <p:spTgt spid="227"/>
                                        </p:tgtEl>
                                        <p:attrNameLst>
                                          <p:attrName>style.visibility</p:attrName>
                                        </p:attrNameLst>
                                      </p:cBhvr>
                                      <p:to>
                                        <p:strVal val="hidden"/>
                                      </p:to>
                                    </p:set>
                                  </p:childTnLst>
                                </p:cTn>
                              </p:par>
                              <p:par>
                                <p:cTn id="55" presetID="10" presetClass="entr" presetSubtype="0" fill="hold" nodeType="withEffect">
                                  <p:stCondLst>
                                    <p:cond delay="250"/>
                                  </p:stCondLst>
                                  <p:childTnLst>
                                    <p:set>
                                      <p:cBhvr>
                                        <p:cTn id="56" dur="1" fill="hold">
                                          <p:stCondLst>
                                            <p:cond delay="0"/>
                                          </p:stCondLst>
                                        </p:cTn>
                                        <p:tgtEl>
                                          <p:spTgt spid="262"/>
                                        </p:tgtEl>
                                        <p:attrNameLst>
                                          <p:attrName>style.visibility</p:attrName>
                                        </p:attrNameLst>
                                      </p:cBhvr>
                                      <p:to>
                                        <p:strVal val="visible"/>
                                      </p:to>
                                    </p:set>
                                    <p:animEffect transition="in" filter="fade">
                                      <p:cBhvr>
                                        <p:cTn id="57" dur="500"/>
                                        <p:tgtEl>
                                          <p:spTgt spid="262"/>
                                        </p:tgtEl>
                                      </p:cBhvr>
                                    </p:animEffect>
                                  </p:childTnLst>
                                </p:cTn>
                              </p:par>
                              <p:par>
                                <p:cTn id="58" presetID="6" presetClass="emph" presetSubtype="0" fill="hold" nodeType="withEffect">
                                  <p:stCondLst>
                                    <p:cond delay="250"/>
                                  </p:stCondLst>
                                  <p:childTnLst>
                                    <p:animScale>
                                      <p:cBhvr>
                                        <p:cTn id="59" dur="750" fill="hold"/>
                                        <p:tgtEl>
                                          <p:spTgt spid="262"/>
                                        </p:tgtEl>
                                      </p:cBhvr>
                                      <p:by x="400000" y="400000"/>
                                    </p:animScale>
                                  </p:childTnLst>
                                </p:cTn>
                              </p:par>
                              <p:par>
                                <p:cTn id="60" presetID="6" presetClass="emph" presetSubtype="0" autoRev="1" fill="hold" nodeType="withEffect">
                                  <p:stCondLst>
                                    <p:cond delay="500"/>
                                  </p:stCondLst>
                                  <p:childTnLst>
                                    <p:animScale>
                                      <p:cBhvr>
                                        <p:cTn id="61" dur="1750" fill="hold"/>
                                        <p:tgtEl>
                                          <p:spTgt spid="262"/>
                                        </p:tgtEl>
                                      </p:cBhvr>
                                      <p:by x="400000" y="400000"/>
                                    </p:animScale>
                                  </p:childTnLst>
                                </p:cTn>
                              </p:par>
                              <p:par>
                                <p:cTn id="62" presetID="10" presetClass="exit" presetSubtype="0" fill="hold" nodeType="withEffect">
                                  <p:stCondLst>
                                    <p:cond delay="250"/>
                                  </p:stCondLst>
                                  <p:childTnLst>
                                    <p:animEffect transition="out" filter="fade">
                                      <p:cBhvr>
                                        <p:cTn id="63" dur="750"/>
                                        <p:tgtEl>
                                          <p:spTgt spid="262"/>
                                        </p:tgtEl>
                                      </p:cBhvr>
                                    </p:animEffect>
                                    <p:set>
                                      <p:cBhvr>
                                        <p:cTn id="64" dur="1" fill="hold">
                                          <p:stCondLst>
                                            <p:cond delay="749"/>
                                          </p:stCondLst>
                                        </p:cTn>
                                        <p:tgtEl>
                                          <p:spTgt spid="262"/>
                                        </p:tgtEl>
                                        <p:attrNameLst>
                                          <p:attrName>style.visibility</p:attrName>
                                        </p:attrNameLst>
                                      </p:cBhvr>
                                      <p:to>
                                        <p:strVal val="hidden"/>
                                      </p:to>
                                    </p:set>
                                  </p:childTnLst>
                                </p:cTn>
                              </p:par>
                              <p:par>
                                <p:cTn id="65" presetID="10" presetClass="entr" presetSubtype="0" fill="hold" nodeType="withEffect">
                                  <p:stCondLst>
                                    <p:cond delay="0"/>
                                  </p:stCondLst>
                                  <p:childTnLst>
                                    <p:set>
                                      <p:cBhvr>
                                        <p:cTn id="66" dur="1" fill="hold">
                                          <p:stCondLst>
                                            <p:cond delay="0"/>
                                          </p:stCondLst>
                                        </p:cTn>
                                        <p:tgtEl>
                                          <p:spTgt spid="121"/>
                                        </p:tgtEl>
                                        <p:attrNameLst>
                                          <p:attrName>style.visibility</p:attrName>
                                        </p:attrNameLst>
                                      </p:cBhvr>
                                      <p:to>
                                        <p:strVal val="visible"/>
                                      </p:to>
                                    </p:set>
                                    <p:animEffect transition="in" filter="fade">
                                      <p:cBhvr>
                                        <p:cTn id="67" dur="500"/>
                                        <p:tgtEl>
                                          <p:spTgt spid="121"/>
                                        </p:tgtEl>
                                      </p:cBhvr>
                                    </p:animEffect>
                                  </p:childTnLst>
                                </p:cTn>
                              </p:par>
                              <p:par>
                                <p:cTn id="68" presetID="6" presetClass="emph" presetSubtype="0" fill="hold" nodeType="withEffect">
                                  <p:stCondLst>
                                    <p:cond delay="250"/>
                                  </p:stCondLst>
                                  <p:childTnLst>
                                    <p:animScale>
                                      <p:cBhvr>
                                        <p:cTn id="69" dur="750" fill="hold"/>
                                        <p:tgtEl>
                                          <p:spTgt spid="121"/>
                                        </p:tgtEl>
                                      </p:cBhvr>
                                      <p:by x="400000" y="400000"/>
                                    </p:animScale>
                                  </p:childTnLst>
                                </p:cTn>
                              </p:par>
                              <p:par>
                                <p:cTn id="70" presetID="6" presetClass="emph" presetSubtype="0" autoRev="1" fill="hold" nodeType="withEffect">
                                  <p:stCondLst>
                                    <p:cond delay="500"/>
                                  </p:stCondLst>
                                  <p:childTnLst>
                                    <p:animScale>
                                      <p:cBhvr>
                                        <p:cTn id="71" dur="1750" fill="hold"/>
                                        <p:tgtEl>
                                          <p:spTgt spid="121"/>
                                        </p:tgtEl>
                                      </p:cBhvr>
                                      <p:by x="400000" y="400000"/>
                                    </p:animScale>
                                  </p:childTnLst>
                                </p:cTn>
                              </p:par>
                              <p:par>
                                <p:cTn id="72" presetID="10" presetClass="exit" presetSubtype="0" fill="hold" nodeType="withEffect">
                                  <p:stCondLst>
                                    <p:cond delay="0"/>
                                  </p:stCondLst>
                                  <p:childTnLst>
                                    <p:animEffect transition="out" filter="fade">
                                      <p:cBhvr>
                                        <p:cTn id="73" dur="750"/>
                                        <p:tgtEl>
                                          <p:spTgt spid="121"/>
                                        </p:tgtEl>
                                      </p:cBhvr>
                                    </p:animEffect>
                                    <p:set>
                                      <p:cBhvr>
                                        <p:cTn id="74" dur="1" fill="hold">
                                          <p:stCondLst>
                                            <p:cond delay="749"/>
                                          </p:stCondLst>
                                        </p:cTn>
                                        <p:tgtEl>
                                          <p:spTgt spid="121"/>
                                        </p:tgtEl>
                                        <p:attrNameLst>
                                          <p:attrName>style.visibility</p:attrName>
                                        </p:attrNameLst>
                                      </p:cBhvr>
                                      <p:to>
                                        <p:strVal val="hidden"/>
                                      </p:to>
                                    </p:set>
                                  </p:childTnLst>
                                </p:cTn>
                              </p:par>
                              <p:par>
                                <p:cTn id="75" presetID="10" presetClass="entr" presetSubtype="0" fill="hold" nodeType="withEffect">
                                  <p:stCondLst>
                                    <p:cond delay="0"/>
                                  </p:stCondLst>
                                  <p:childTnLst>
                                    <p:set>
                                      <p:cBhvr>
                                        <p:cTn id="76" dur="1" fill="hold">
                                          <p:stCondLst>
                                            <p:cond delay="0"/>
                                          </p:stCondLst>
                                        </p:cTn>
                                        <p:tgtEl>
                                          <p:spTgt spid="156"/>
                                        </p:tgtEl>
                                        <p:attrNameLst>
                                          <p:attrName>style.visibility</p:attrName>
                                        </p:attrNameLst>
                                      </p:cBhvr>
                                      <p:to>
                                        <p:strVal val="visible"/>
                                      </p:to>
                                    </p:set>
                                    <p:animEffect transition="in" filter="fade">
                                      <p:cBhvr>
                                        <p:cTn id="77" dur="500"/>
                                        <p:tgtEl>
                                          <p:spTgt spid="156"/>
                                        </p:tgtEl>
                                      </p:cBhvr>
                                    </p:animEffect>
                                  </p:childTnLst>
                                </p:cTn>
                              </p:par>
                              <p:par>
                                <p:cTn id="78" presetID="6" presetClass="emph" presetSubtype="0" fill="hold" nodeType="withEffect">
                                  <p:stCondLst>
                                    <p:cond delay="250"/>
                                  </p:stCondLst>
                                  <p:childTnLst>
                                    <p:animScale>
                                      <p:cBhvr>
                                        <p:cTn id="79" dur="750" fill="hold"/>
                                        <p:tgtEl>
                                          <p:spTgt spid="156"/>
                                        </p:tgtEl>
                                      </p:cBhvr>
                                      <p:by x="400000" y="400000"/>
                                    </p:animScale>
                                  </p:childTnLst>
                                </p:cTn>
                              </p:par>
                              <p:par>
                                <p:cTn id="80" presetID="6" presetClass="emph" presetSubtype="0" autoRev="1" fill="hold" nodeType="withEffect">
                                  <p:stCondLst>
                                    <p:cond delay="500"/>
                                  </p:stCondLst>
                                  <p:childTnLst>
                                    <p:animScale>
                                      <p:cBhvr>
                                        <p:cTn id="81" dur="1750" fill="hold"/>
                                        <p:tgtEl>
                                          <p:spTgt spid="156"/>
                                        </p:tgtEl>
                                      </p:cBhvr>
                                      <p:by x="400000" y="400000"/>
                                    </p:animScale>
                                  </p:childTnLst>
                                </p:cTn>
                              </p:par>
                              <p:par>
                                <p:cTn id="82" presetID="10" presetClass="exit" presetSubtype="0" fill="hold" nodeType="withEffect">
                                  <p:stCondLst>
                                    <p:cond delay="250"/>
                                  </p:stCondLst>
                                  <p:childTnLst>
                                    <p:animEffect transition="out" filter="fade">
                                      <p:cBhvr>
                                        <p:cTn id="83" dur="750"/>
                                        <p:tgtEl>
                                          <p:spTgt spid="156"/>
                                        </p:tgtEl>
                                      </p:cBhvr>
                                    </p:animEffect>
                                    <p:set>
                                      <p:cBhvr>
                                        <p:cTn id="84" dur="1" fill="hold">
                                          <p:stCondLst>
                                            <p:cond delay="749"/>
                                          </p:stCondLst>
                                        </p:cTn>
                                        <p:tgtEl>
                                          <p:spTgt spid="156"/>
                                        </p:tgtEl>
                                        <p:attrNameLst>
                                          <p:attrName>style.visibility</p:attrName>
                                        </p:attrNameLst>
                                      </p:cBhvr>
                                      <p:to>
                                        <p:strVal val="hidden"/>
                                      </p:to>
                                    </p:set>
                                  </p:childTnLst>
                                </p:cTn>
                              </p:par>
                              <p:par>
                                <p:cTn id="85" presetID="47" presetClass="entr" presetSubtype="0" fill="hold" grpId="0" nodeType="withEffect">
                                  <p:stCondLst>
                                    <p:cond delay="250"/>
                                  </p:stCondLst>
                                  <p:childTnLst>
                                    <p:set>
                                      <p:cBhvr>
                                        <p:cTn id="86" dur="1" fill="hold">
                                          <p:stCondLst>
                                            <p:cond delay="0"/>
                                          </p:stCondLst>
                                        </p:cTn>
                                        <p:tgtEl>
                                          <p:spTgt spid="191"/>
                                        </p:tgtEl>
                                        <p:attrNameLst>
                                          <p:attrName>style.visibility</p:attrName>
                                        </p:attrNameLst>
                                      </p:cBhvr>
                                      <p:to>
                                        <p:strVal val="visible"/>
                                      </p:to>
                                    </p:set>
                                    <p:animEffect transition="in" filter="fade">
                                      <p:cBhvr>
                                        <p:cTn id="87" dur="2250"/>
                                        <p:tgtEl>
                                          <p:spTgt spid="191"/>
                                        </p:tgtEl>
                                      </p:cBhvr>
                                    </p:animEffect>
                                    <p:anim calcmode="lin" valueType="num">
                                      <p:cBhvr>
                                        <p:cTn id="88" dur="2250" fill="hold"/>
                                        <p:tgtEl>
                                          <p:spTgt spid="191"/>
                                        </p:tgtEl>
                                        <p:attrNameLst>
                                          <p:attrName>ppt_x</p:attrName>
                                        </p:attrNameLst>
                                      </p:cBhvr>
                                      <p:tavLst>
                                        <p:tav tm="0">
                                          <p:val>
                                            <p:strVal val="#ppt_x"/>
                                          </p:val>
                                        </p:tav>
                                        <p:tav tm="100000">
                                          <p:val>
                                            <p:strVal val="#ppt_x"/>
                                          </p:val>
                                        </p:tav>
                                      </p:tavLst>
                                    </p:anim>
                                    <p:anim calcmode="lin" valueType="num">
                                      <p:cBhvr>
                                        <p:cTn id="89" dur="2250" fill="hold"/>
                                        <p:tgtEl>
                                          <p:spTgt spid="191"/>
                                        </p:tgtEl>
                                        <p:attrNameLst>
                                          <p:attrName>ppt_y</p:attrName>
                                        </p:attrNameLst>
                                      </p:cBhvr>
                                      <p:tavLst>
                                        <p:tav tm="0">
                                          <p:val>
                                            <p:strVal val="#ppt_y-.1"/>
                                          </p:val>
                                        </p:tav>
                                        <p:tav tm="100000">
                                          <p:val>
                                            <p:strVal val="#ppt_y"/>
                                          </p:val>
                                        </p:tav>
                                      </p:tavLst>
                                    </p:anim>
                                  </p:childTnLst>
                                </p:cTn>
                              </p:par>
                              <p:par>
                                <p:cTn id="90" presetID="50" presetClass="entr" presetSubtype="0" decel="100000" fill="hold" nodeType="withEffect">
                                  <p:stCondLst>
                                    <p:cond delay="1000"/>
                                  </p:stCondLst>
                                  <p:childTnLst>
                                    <p:set>
                                      <p:cBhvr>
                                        <p:cTn id="91" dur="1" fill="hold">
                                          <p:stCondLst>
                                            <p:cond delay="0"/>
                                          </p:stCondLst>
                                        </p:cTn>
                                        <p:tgtEl>
                                          <p:spTgt spid="297"/>
                                        </p:tgtEl>
                                        <p:attrNameLst>
                                          <p:attrName>style.visibility</p:attrName>
                                        </p:attrNameLst>
                                      </p:cBhvr>
                                      <p:to>
                                        <p:strVal val="visible"/>
                                      </p:to>
                                    </p:set>
                                    <p:anim calcmode="lin" valueType="num">
                                      <p:cBhvr>
                                        <p:cTn id="92" dur="2750" fill="hold"/>
                                        <p:tgtEl>
                                          <p:spTgt spid="297"/>
                                        </p:tgtEl>
                                        <p:attrNameLst>
                                          <p:attrName>ppt_w</p:attrName>
                                        </p:attrNameLst>
                                      </p:cBhvr>
                                      <p:tavLst>
                                        <p:tav tm="0">
                                          <p:val>
                                            <p:strVal val="#ppt_w+.3"/>
                                          </p:val>
                                        </p:tav>
                                        <p:tav tm="100000">
                                          <p:val>
                                            <p:strVal val="#ppt_w"/>
                                          </p:val>
                                        </p:tav>
                                      </p:tavLst>
                                    </p:anim>
                                    <p:anim calcmode="lin" valueType="num">
                                      <p:cBhvr>
                                        <p:cTn id="93" dur="2750" fill="hold"/>
                                        <p:tgtEl>
                                          <p:spTgt spid="297"/>
                                        </p:tgtEl>
                                        <p:attrNameLst>
                                          <p:attrName>ppt_h</p:attrName>
                                        </p:attrNameLst>
                                      </p:cBhvr>
                                      <p:tavLst>
                                        <p:tav tm="0">
                                          <p:val>
                                            <p:strVal val="#ppt_h"/>
                                          </p:val>
                                        </p:tav>
                                        <p:tav tm="100000">
                                          <p:val>
                                            <p:strVal val="#ppt_h"/>
                                          </p:val>
                                        </p:tav>
                                      </p:tavLst>
                                    </p:anim>
                                    <p:animEffect transition="in" filter="fade">
                                      <p:cBhvr>
                                        <p:cTn id="94" dur="2750"/>
                                        <p:tgtEl>
                                          <p:spTgt spid="297"/>
                                        </p:tgtEl>
                                      </p:cBhvr>
                                    </p:animEffect>
                                  </p:childTnLst>
                                </p:cTn>
                              </p:par>
                              <p:par>
                                <p:cTn id="95" presetID="10" presetClass="entr" presetSubtype="0" fill="hold" nodeType="withEffect">
                                  <p:stCondLst>
                                    <p:cond delay="250"/>
                                  </p:stCondLst>
                                  <p:childTnLst>
                                    <p:set>
                                      <p:cBhvr>
                                        <p:cTn id="96" dur="1" fill="hold">
                                          <p:stCondLst>
                                            <p:cond delay="0"/>
                                          </p:stCondLst>
                                        </p:cTn>
                                        <p:tgtEl>
                                          <p:spTgt spid="192"/>
                                        </p:tgtEl>
                                        <p:attrNameLst>
                                          <p:attrName>style.visibility</p:attrName>
                                        </p:attrNameLst>
                                      </p:cBhvr>
                                      <p:to>
                                        <p:strVal val="visible"/>
                                      </p:to>
                                    </p:set>
                                    <p:animEffect transition="in" filter="fade">
                                      <p:cBhvr>
                                        <p:cTn id="97" dur="500"/>
                                        <p:tgtEl>
                                          <p:spTgt spid="192"/>
                                        </p:tgtEl>
                                      </p:cBhvr>
                                    </p:animEffect>
                                  </p:childTnLst>
                                </p:cTn>
                              </p:par>
                              <p:par>
                                <p:cTn id="98" presetID="6" presetClass="emph" presetSubtype="0" fill="hold" nodeType="withEffect">
                                  <p:stCondLst>
                                    <p:cond delay="250"/>
                                  </p:stCondLst>
                                  <p:childTnLst>
                                    <p:animScale>
                                      <p:cBhvr>
                                        <p:cTn id="99" dur="750" fill="hold"/>
                                        <p:tgtEl>
                                          <p:spTgt spid="192"/>
                                        </p:tgtEl>
                                      </p:cBhvr>
                                      <p:by x="400000" y="400000"/>
                                    </p:animScale>
                                  </p:childTnLst>
                                </p:cTn>
                              </p:par>
                              <p:par>
                                <p:cTn id="100" presetID="6" presetClass="emph" presetSubtype="0" autoRev="1" fill="hold" nodeType="withEffect">
                                  <p:stCondLst>
                                    <p:cond delay="500"/>
                                  </p:stCondLst>
                                  <p:childTnLst>
                                    <p:animScale>
                                      <p:cBhvr>
                                        <p:cTn id="101" dur="1750" fill="hold"/>
                                        <p:tgtEl>
                                          <p:spTgt spid="192"/>
                                        </p:tgtEl>
                                      </p:cBhvr>
                                      <p:by x="400000" y="400000"/>
                                    </p:animScale>
                                  </p:childTnLst>
                                </p:cTn>
                              </p:par>
                              <p:par>
                                <p:cTn id="102" presetID="10" presetClass="exit" presetSubtype="0" fill="hold" nodeType="withEffect">
                                  <p:stCondLst>
                                    <p:cond delay="250"/>
                                  </p:stCondLst>
                                  <p:childTnLst>
                                    <p:animEffect transition="out" filter="fade">
                                      <p:cBhvr>
                                        <p:cTn id="103" dur="750"/>
                                        <p:tgtEl>
                                          <p:spTgt spid="192"/>
                                        </p:tgtEl>
                                      </p:cBhvr>
                                    </p:animEffect>
                                    <p:set>
                                      <p:cBhvr>
                                        <p:cTn id="104" dur="1" fill="hold">
                                          <p:stCondLst>
                                            <p:cond delay="749"/>
                                          </p:stCondLst>
                                        </p:cTn>
                                        <p:tgtEl>
                                          <p:spTgt spid="192"/>
                                        </p:tgtEl>
                                        <p:attrNameLst>
                                          <p:attrName>style.visibility</p:attrName>
                                        </p:attrNameLst>
                                      </p:cBhvr>
                                      <p:to>
                                        <p:strVal val="hidden"/>
                                      </p:to>
                                    </p:set>
                                  </p:childTnLst>
                                </p:cTn>
                              </p:par>
                              <p:par>
                                <p:cTn id="105" presetID="35" presetClass="path" presetSubtype="0" accel="50000" decel="50000" fill="hold" nodeType="withEffect">
                                  <p:stCondLst>
                                    <p:cond delay="2500"/>
                                  </p:stCondLst>
                                  <p:childTnLst>
                                    <p:animMotion origin="layout" path="M -3.88889E-6 -2.22222E-6 L -2.73628 -2.22222E-6 " pathEditMode="relative" rAng="0" ptsTypes="AA">
                                      <p:cBhvr>
                                        <p:cTn id="106" dur="3000" fill="hold"/>
                                        <p:tgtEl>
                                          <p:spTgt spid="298"/>
                                        </p:tgtEl>
                                        <p:attrNameLst>
                                          <p:attrName>ppt_x</p:attrName>
                                          <p:attrName>ppt_y</p:attrName>
                                        </p:attrNameLst>
                                      </p:cBhvr>
                                      <p:rCtr x="-136823" y="0"/>
                                    </p:animMotion>
                                  </p:childTnLst>
                                </p:cTn>
                              </p:par>
                              <p:par>
                                <p:cTn id="107" presetID="63" presetClass="path" presetSubtype="0" accel="50000" decel="50000" fill="hold" nodeType="withEffect">
                                  <p:stCondLst>
                                    <p:cond delay="2500"/>
                                  </p:stCondLst>
                                  <p:childTnLst>
                                    <p:animMotion origin="layout" path="M 3.88889E-6 1.11111E-6 L 2.40555 1.11111E-6 " pathEditMode="relative" rAng="0" ptsTypes="AA">
                                      <p:cBhvr>
                                        <p:cTn id="108" dur="3000" fill="hold"/>
                                        <p:tgtEl>
                                          <p:spTgt spid="299"/>
                                        </p:tgtEl>
                                        <p:attrNameLst>
                                          <p:attrName>ppt_x</p:attrName>
                                          <p:attrName>ppt_y</p:attrName>
                                        </p:attrNameLst>
                                      </p:cBhvr>
                                      <p:rCtr x="12027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2442664" y="1705372"/>
            <a:ext cx="4073552" cy="2123658"/>
          </a:xfrm>
          <a:prstGeom prst="rect">
            <a:avLst/>
          </a:prstGeom>
        </p:spPr>
        <p:txBody>
          <a:bodyPr wrap="none">
            <a:spAutoFit/>
          </a:bodyPr>
          <a:lstStyle>
            <a:defPPr>
              <a:defRPr lang="zh-CN"/>
            </a:defPPr>
            <a:lvl1pPr algn="ctr">
              <a:defRPr sz="4400" b="1">
                <a:gradFill flip="none" rotWithShape="1">
                  <a:gsLst>
                    <a:gs pos="0">
                      <a:srgbClr val="FF9900">
                        <a:lumMod val="91000"/>
                      </a:srgbClr>
                    </a:gs>
                    <a:gs pos="63000">
                      <a:srgbClr val="FFFF00"/>
                    </a:gs>
                    <a:gs pos="100000">
                      <a:srgbClr val="FF9201"/>
                    </a:gs>
                  </a:gsLst>
                  <a:lin ang="16200000" scaled="1"/>
                  <a:tileRect/>
                </a:gradFill>
                <a:effectLst>
                  <a:outerShdw blurRad="101600" dist="38100" dir="5400000" algn="t" rotWithShape="0">
                    <a:srgbClr val="500000"/>
                  </a:outerShdw>
                </a:effectLst>
                <a:latin typeface="微软雅黑" panose="020B0503020204020204" pitchFamily="34" charset="-122"/>
                <a:ea typeface="微软雅黑" panose="020B0503020204020204" pitchFamily="34" charset="-122"/>
              </a:defRPr>
            </a:lvl1pPr>
          </a:lstStyle>
          <a:p>
            <a:r>
              <a:rPr lang="zh-CN" altLang="en-US" sz="6600" dirty="0" smtClean="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effectLst/>
              </a:rPr>
              <a:t> 团结拼搏 </a:t>
            </a:r>
            <a:endParaRPr lang="en-US" altLang="zh-CN" sz="6600" dirty="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effectLst/>
            </a:endParaRPr>
          </a:p>
          <a:p>
            <a:r>
              <a:rPr lang="zh-CN" altLang="en-US" sz="6600" dirty="0" smtClean="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effectLst/>
              </a:rPr>
              <a:t>再</a:t>
            </a:r>
            <a:r>
              <a:rPr lang="zh-CN" altLang="en-US" sz="6600" dirty="0">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6200000" scaled="1"/>
                  <a:tileRect/>
                </a:gradFill>
                <a:effectLst/>
              </a:rPr>
              <a:t>创辉煌</a:t>
            </a:r>
          </a:p>
        </p:txBody>
      </p:sp>
      <p:grpSp>
        <p:nvGrpSpPr>
          <p:cNvPr id="214" name="Group 7"/>
          <p:cNvGrpSpPr>
            <a:grpSpLocks/>
          </p:cNvGrpSpPr>
          <p:nvPr/>
        </p:nvGrpSpPr>
        <p:grpSpPr bwMode="auto">
          <a:xfrm>
            <a:off x="-4044399" y="-249261"/>
            <a:ext cx="6735984" cy="6433488"/>
            <a:chOff x="0" y="0"/>
            <a:chExt cx="2208" cy="2208"/>
          </a:xfrm>
        </p:grpSpPr>
        <p:sp>
          <p:nvSpPr>
            <p:cNvPr id="215" name="Oval 8"/>
            <p:cNvSpPr>
              <a:spLocks noChangeArrowheads="1"/>
            </p:cNvSpPr>
            <p:nvPr/>
          </p:nvSpPr>
          <p:spPr bwMode="auto">
            <a:xfrm>
              <a:off x="0" y="76"/>
              <a:ext cx="2132" cy="2132"/>
            </a:xfrm>
            <a:prstGeom prst="ellipse">
              <a:avLst/>
            </a:prstGeom>
            <a:gradFill rotWithShape="1">
              <a:gsLst>
                <a:gs pos="0">
                  <a:schemeClr val="bg1"/>
                </a:gs>
                <a:gs pos="100000">
                  <a:schemeClr val="tx1">
                    <a:alpha val="0"/>
                  </a:scheme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217" name="Group 9"/>
            <p:cNvGrpSpPr>
              <a:grpSpLocks noChangeAspect="1"/>
            </p:cNvGrpSpPr>
            <p:nvPr/>
          </p:nvGrpSpPr>
          <p:grpSpPr bwMode="auto">
            <a:xfrm>
              <a:off x="0" y="0"/>
              <a:ext cx="2208" cy="2208"/>
              <a:chOff x="0" y="0"/>
              <a:chExt cx="2208" cy="2208"/>
            </a:xfrm>
          </p:grpSpPr>
          <p:grpSp>
            <p:nvGrpSpPr>
              <p:cNvPr id="218" name="Group 10"/>
              <p:cNvGrpSpPr>
                <a:grpSpLocks noChangeAspect="1"/>
              </p:cNvGrpSpPr>
              <p:nvPr/>
            </p:nvGrpSpPr>
            <p:grpSpPr bwMode="auto">
              <a:xfrm>
                <a:off x="0" y="0"/>
                <a:ext cx="2208" cy="2208"/>
                <a:chOff x="0" y="0"/>
                <a:chExt cx="2208" cy="2208"/>
              </a:xfrm>
            </p:grpSpPr>
            <p:grpSp>
              <p:nvGrpSpPr>
                <p:cNvPr id="234" name="Group 11"/>
                <p:cNvGrpSpPr>
                  <a:grpSpLocks noChangeAspect="1"/>
                </p:cNvGrpSpPr>
                <p:nvPr/>
              </p:nvGrpSpPr>
              <p:grpSpPr bwMode="auto">
                <a:xfrm>
                  <a:off x="0" y="0"/>
                  <a:ext cx="2208" cy="2202"/>
                  <a:chOff x="0" y="0"/>
                  <a:chExt cx="1429" cy="1429"/>
                </a:xfrm>
              </p:grpSpPr>
              <p:grpSp>
                <p:nvGrpSpPr>
                  <p:cNvPr id="242" name="Group 12"/>
                  <p:cNvGrpSpPr>
                    <a:grpSpLocks noChangeAspect="1"/>
                  </p:cNvGrpSpPr>
                  <p:nvPr/>
                </p:nvGrpSpPr>
                <p:grpSpPr bwMode="auto">
                  <a:xfrm>
                    <a:off x="686" y="0"/>
                    <a:ext cx="56" cy="1429"/>
                    <a:chOff x="0" y="0"/>
                    <a:chExt cx="56" cy="1429"/>
                  </a:xfrm>
                </p:grpSpPr>
                <p:sp>
                  <p:nvSpPr>
                    <p:cNvPr id="246" name="AutoShape 13"/>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7" name="AutoShape 14"/>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43" name="Group 15"/>
                  <p:cNvGrpSpPr>
                    <a:grpSpLocks noChangeAspect="1"/>
                  </p:cNvGrpSpPr>
                  <p:nvPr/>
                </p:nvGrpSpPr>
                <p:grpSpPr bwMode="auto">
                  <a:xfrm rot="5400000">
                    <a:off x="687" y="-1"/>
                    <a:ext cx="56" cy="1429"/>
                    <a:chOff x="0" y="0"/>
                    <a:chExt cx="56" cy="1429"/>
                  </a:xfrm>
                </p:grpSpPr>
                <p:sp>
                  <p:nvSpPr>
                    <p:cNvPr id="244" name="AutoShape 16"/>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5" name="AutoShape 17"/>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235" name="Group 18"/>
                <p:cNvGrpSpPr>
                  <a:grpSpLocks noChangeAspect="1"/>
                </p:cNvGrpSpPr>
                <p:nvPr/>
              </p:nvGrpSpPr>
              <p:grpSpPr bwMode="auto">
                <a:xfrm rot="2700000">
                  <a:off x="-3" y="3"/>
                  <a:ext cx="2208" cy="2202"/>
                  <a:chOff x="0" y="0"/>
                  <a:chExt cx="1429" cy="1429"/>
                </a:xfrm>
              </p:grpSpPr>
              <p:grpSp>
                <p:nvGrpSpPr>
                  <p:cNvPr id="236" name="Group 19"/>
                  <p:cNvGrpSpPr>
                    <a:grpSpLocks noChangeAspect="1"/>
                  </p:cNvGrpSpPr>
                  <p:nvPr/>
                </p:nvGrpSpPr>
                <p:grpSpPr bwMode="auto">
                  <a:xfrm>
                    <a:off x="686" y="0"/>
                    <a:ext cx="56" cy="1429"/>
                    <a:chOff x="0" y="0"/>
                    <a:chExt cx="56" cy="1429"/>
                  </a:xfrm>
                </p:grpSpPr>
                <p:sp>
                  <p:nvSpPr>
                    <p:cNvPr id="240" name="AutoShape 20"/>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1" name="AutoShape 21"/>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37" name="Group 22"/>
                  <p:cNvGrpSpPr>
                    <a:grpSpLocks noChangeAspect="1"/>
                  </p:cNvGrpSpPr>
                  <p:nvPr/>
                </p:nvGrpSpPr>
                <p:grpSpPr bwMode="auto">
                  <a:xfrm rot="5400000">
                    <a:off x="687" y="-1"/>
                    <a:ext cx="56" cy="1429"/>
                    <a:chOff x="0" y="0"/>
                    <a:chExt cx="56" cy="1429"/>
                  </a:xfrm>
                </p:grpSpPr>
                <p:sp>
                  <p:nvSpPr>
                    <p:cNvPr id="238" name="AutoShape 23"/>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39" name="AutoShape 24"/>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grpSp>
            <p:nvGrpSpPr>
              <p:cNvPr id="219" name="Group 25"/>
              <p:cNvGrpSpPr>
                <a:grpSpLocks noChangeAspect="1"/>
              </p:cNvGrpSpPr>
              <p:nvPr/>
            </p:nvGrpSpPr>
            <p:grpSpPr bwMode="auto">
              <a:xfrm rot="1320000">
                <a:off x="318" y="359"/>
                <a:ext cx="1546" cy="1546"/>
                <a:chOff x="0" y="0"/>
                <a:chExt cx="2208" cy="2208"/>
              </a:xfrm>
            </p:grpSpPr>
            <p:grpSp>
              <p:nvGrpSpPr>
                <p:cNvPr id="220" name="Group 26"/>
                <p:cNvGrpSpPr>
                  <a:grpSpLocks noChangeAspect="1"/>
                </p:cNvGrpSpPr>
                <p:nvPr/>
              </p:nvGrpSpPr>
              <p:grpSpPr bwMode="auto">
                <a:xfrm>
                  <a:off x="0" y="0"/>
                  <a:ext cx="2208" cy="2202"/>
                  <a:chOff x="0" y="0"/>
                  <a:chExt cx="1429" cy="1429"/>
                </a:xfrm>
              </p:grpSpPr>
              <p:grpSp>
                <p:nvGrpSpPr>
                  <p:cNvPr id="228" name="Group 27"/>
                  <p:cNvGrpSpPr>
                    <a:grpSpLocks noChangeAspect="1"/>
                  </p:cNvGrpSpPr>
                  <p:nvPr/>
                </p:nvGrpSpPr>
                <p:grpSpPr bwMode="auto">
                  <a:xfrm>
                    <a:off x="686" y="0"/>
                    <a:ext cx="56" cy="1429"/>
                    <a:chOff x="0" y="0"/>
                    <a:chExt cx="56" cy="1429"/>
                  </a:xfrm>
                </p:grpSpPr>
                <p:sp>
                  <p:nvSpPr>
                    <p:cNvPr id="232" name="AutoShape 28"/>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33" name="AutoShape 29"/>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29" name="Group 30"/>
                  <p:cNvGrpSpPr>
                    <a:grpSpLocks noChangeAspect="1"/>
                  </p:cNvGrpSpPr>
                  <p:nvPr/>
                </p:nvGrpSpPr>
                <p:grpSpPr bwMode="auto">
                  <a:xfrm rot="5400000">
                    <a:off x="687" y="-1"/>
                    <a:ext cx="56" cy="1429"/>
                    <a:chOff x="0" y="0"/>
                    <a:chExt cx="56" cy="1429"/>
                  </a:xfrm>
                </p:grpSpPr>
                <p:sp>
                  <p:nvSpPr>
                    <p:cNvPr id="230" name="AutoShape 31"/>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31" name="AutoShape 32"/>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221" name="Group 33"/>
                <p:cNvGrpSpPr>
                  <a:grpSpLocks noChangeAspect="1"/>
                </p:cNvGrpSpPr>
                <p:nvPr/>
              </p:nvGrpSpPr>
              <p:grpSpPr bwMode="auto">
                <a:xfrm rot="2700000">
                  <a:off x="-3" y="3"/>
                  <a:ext cx="2208" cy="2202"/>
                  <a:chOff x="0" y="0"/>
                  <a:chExt cx="1429" cy="1429"/>
                </a:xfrm>
              </p:grpSpPr>
              <p:grpSp>
                <p:nvGrpSpPr>
                  <p:cNvPr id="222" name="Group 34"/>
                  <p:cNvGrpSpPr>
                    <a:grpSpLocks noChangeAspect="1"/>
                  </p:cNvGrpSpPr>
                  <p:nvPr/>
                </p:nvGrpSpPr>
                <p:grpSpPr bwMode="auto">
                  <a:xfrm>
                    <a:off x="686" y="0"/>
                    <a:ext cx="56" cy="1429"/>
                    <a:chOff x="0" y="0"/>
                    <a:chExt cx="56" cy="1429"/>
                  </a:xfrm>
                </p:grpSpPr>
                <p:sp>
                  <p:nvSpPr>
                    <p:cNvPr id="226" name="AutoShape 35"/>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7" name="AutoShape 36"/>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23" name="Group 37"/>
                  <p:cNvGrpSpPr>
                    <a:grpSpLocks noChangeAspect="1"/>
                  </p:cNvGrpSpPr>
                  <p:nvPr/>
                </p:nvGrpSpPr>
                <p:grpSpPr bwMode="auto">
                  <a:xfrm rot="5400000">
                    <a:off x="687" y="-1"/>
                    <a:ext cx="56" cy="1429"/>
                    <a:chOff x="0" y="0"/>
                    <a:chExt cx="56" cy="1429"/>
                  </a:xfrm>
                </p:grpSpPr>
                <p:sp>
                  <p:nvSpPr>
                    <p:cNvPr id="224" name="AutoShape 38"/>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5" name="AutoShape 39"/>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grpSp>
      </p:grpSp>
    </p:spTree>
    <p:extLst>
      <p:ext uri="{BB962C8B-B14F-4D97-AF65-F5344CB8AC3E}">
        <p14:creationId xmlns:p14="http://schemas.microsoft.com/office/powerpoint/2010/main" val="1698576017"/>
      </p:ext>
    </p:extLst>
  </p:cSld>
  <p:clrMapOvr>
    <a:masterClrMapping/>
  </p:clrMapOvr>
  <p:transition spd="slow" advClick="0" advTm="1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2000" fill="hold"/>
                                        <p:tgtEl>
                                          <p:spTgt spid="37"/>
                                        </p:tgtEl>
                                        <p:attrNameLst>
                                          <p:attrName>ppt_w</p:attrName>
                                        </p:attrNameLst>
                                      </p:cBhvr>
                                      <p:tavLst>
                                        <p:tav tm="0">
                                          <p:val>
                                            <p:fltVal val="0"/>
                                          </p:val>
                                        </p:tav>
                                        <p:tav tm="100000">
                                          <p:val>
                                            <p:strVal val="#ppt_w"/>
                                          </p:val>
                                        </p:tav>
                                      </p:tavLst>
                                    </p:anim>
                                    <p:anim calcmode="lin" valueType="num">
                                      <p:cBhvr>
                                        <p:cTn id="8" dur="2000" fill="hold"/>
                                        <p:tgtEl>
                                          <p:spTgt spid="37"/>
                                        </p:tgtEl>
                                        <p:attrNameLst>
                                          <p:attrName>ppt_h</p:attrName>
                                        </p:attrNameLst>
                                      </p:cBhvr>
                                      <p:tavLst>
                                        <p:tav tm="0">
                                          <p:val>
                                            <p:fltVal val="0"/>
                                          </p:val>
                                        </p:tav>
                                        <p:tav tm="100000">
                                          <p:val>
                                            <p:strVal val="#ppt_h"/>
                                          </p:val>
                                        </p:tav>
                                      </p:tavLst>
                                    </p:anim>
                                    <p:animEffect transition="in" filter="fade">
                                      <p:cBhvr>
                                        <p:cTn id="9" dur="2000"/>
                                        <p:tgtEl>
                                          <p:spTgt spid="37"/>
                                        </p:tgtEl>
                                      </p:cBhvr>
                                    </p:animEffect>
                                  </p:childTnLst>
                                </p:cTn>
                              </p:par>
                            </p:childTnLst>
                          </p:cTn>
                        </p:par>
                        <p:par>
                          <p:cTn id="10" fill="hold">
                            <p:stCondLst>
                              <p:cond delay="2000"/>
                            </p:stCondLst>
                            <p:childTnLst>
                              <p:par>
                                <p:cTn id="11" presetID="2" presetClass="entr" presetSubtype="8" fill="hold" nodeType="afterEffect">
                                  <p:stCondLst>
                                    <p:cond delay="0"/>
                                  </p:stCondLst>
                                  <p:childTnLst>
                                    <p:set>
                                      <p:cBhvr>
                                        <p:cTn id="12" dur="1" fill="hold">
                                          <p:stCondLst>
                                            <p:cond delay="0"/>
                                          </p:stCondLst>
                                        </p:cTn>
                                        <p:tgtEl>
                                          <p:spTgt spid="214"/>
                                        </p:tgtEl>
                                        <p:attrNameLst>
                                          <p:attrName>style.visibility</p:attrName>
                                        </p:attrNameLst>
                                      </p:cBhvr>
                                      <p:to>
                                        <p:strVal val="visible"/>
                                      </p:to>
                                    </p:set>
                                    <p:anim calcmode="lin" valueType="num">
                                      <p:cBhvr additive="base">
                                        <p:cTn id="13" dur="2000" fill="hold"/>
                                        <p:tgtEl>
                                          <p:spTgt spid="214"/>
                                        </p:tgtEl>
                                        <p:attrNameLst>
                                          <p:attrName>ppt_x</p:attrName>
                                        </p:attrNameLst>
                                      </p:cBhvr>
                                      <p:tavLst>
                                        <p:tav tm="0">
                                          <p:val>
                                            <p:strVal val="0-#ppt_w/2"/>
                                          </p:val>
                                        </p:tav>
                                        <p:tav tm="100000">
                                          <p:val>
                                            <p:strVal val="#ppt_x"/>
                                          </p:val>
                                        </p:tav>
                                      </p:tavLst>
                                    </p:anim>
                                    <p:anim calcmode="lin" valueType="num">
                                      <p:cBhvr additive="base">
                                        <p:cTn id="14" dur="2000" fill="hold"/>
                                        <p:tgtEl>
                                          <p:spTgt spid="214"/>
                                        </p:tgtEl>
                                        <p:attrNameLst>
                                          <p:attrName>ppt_y</p:attrName>
                                        </p:attrNameLst>
                                      </p:cBhvr>
                                      <p:tavLst>
                                        <p:tav tm="0">
                                          <p:val>
                                            <p:strVal val="#ppt_y"/>
                                          </p:val>
                                        </p:tav>
                                        <p:tav tm="100000">
                                          <p:val>
                                            <p:strVal val="#ppt_y"/>
                                          </p:val>
                                        </p:tav>
                                      </p:tavLst>
                                    </p:anim>
                                  </p:childTnLst>
                                </p:cTn>
                              </p:par>
                              <p:par>
                                <p:cTn id="15" presetID="0" presetClass="path" presetSubtype="0" accel="50000" decel="50000" fill="hold" nodeType="withEffect">
                                  <p:stCondLst>
                                    <p:cond delay="250"/>
                                  </p:stCondLst>
                                  <p:childTnLst>
                                    <p:animMotion origin="layout" path="M 8.33333E-7 0.00277 L 1.08802 0.0086 " pathEditMode="relative" rAng="0" ptsTypes="AA">
                                      <p:cBhvr>
                                        <p:cTn id="16" dur="2000" fill="hold"/>
                                        <p:tgtEl>
                                          <p:spTgt spid="214"/>
                                        </p:tgtEl>
                                        <p:attrNameLst>
                                          <p:attrName>ppt_x,ppt_y</p:attrName>
                                        </p:attrNameLst>
                                      </p:cBhvr>
                                      <p:rCtr x="54392" y="278"/>
                                    </p:animMotion>
                                  </p:childTnLst>
                                </p:cTn>
                              </p:par>
                              <p:par>
                                <p:cTn id="17" presetID="8" presetClass="emph" presetSubtype="0" repeatCount="2000" fill="hold" nodeType="withEffect">
                                  <p:stCondLst>
                                    <p:cond delay="500"/>
                                  </p:stCondLst>
                                  <p:childTnLst>
                                    <p:animRot by="21600000">
                                      <p:cBhvr>
                                        <p:cTn id="18" dur="600" fill="hold"/>
                                        <p:tgtEl>
                                          <p:spTgt spid="214"/>
                                        </p:tgtEl>
                                        <p:attrNameLst>
                                          <p:attrName>r</p:attrName>
                                        </p:attrNameLst>
                                      </p:cBhvr>
                                    </p:animRot>
                                  </p:childTnLst>
                                </p:cTn>
                              </p:par>
                              <p:par>
                                <p:cTn id="19" presetID="10" presetClass="exit" presetSubtype="0" fill="hold" nodeType="withEffect">
                                  <p:stCondLst>
                                    <p:cond delay="2250"/>
                                  </p:stCondLst>
                                  <p:childTnLst>
                                    <p:animEffect transition="out" filter="fade">
                                      <p:cBhvr>
                                        <p:cTn id="20" dur="500"/>
                                        <p:tgtEl>
                                          <p:spTgt spid="214"/>
                                        </p:tgtEl>
                                      </p:cBhvr>
                                    </p:animEffect>
                                    <p:set>
                                      <p:cBhvr>
                                        <p:cTn id="21" dur="1" fill="hold">
                                          <p:stCondLst>
                                            <p:cond delay="499"/>
                                          </p:stCondLst>
                                        </p:cTn>
                                        <p:tgtEl>
                                          <p:spTgt spid="2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55776" y="2209428"/>
            <a:ext cx="4914230"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301150693"/>
      </p:ext>
    </p:extLst>
  </p:cSld>
  <p:clrMapOvr>
    <a:masterClrMapping/>
  </p:clrMapOvr>
  <mc:AlternateContent xmlns:mc="http://schemas.openxmlformats.org/markup-compatibility/2006">
    <mc:Choice xmlns:p14="http://schemas.microsoft.com/office/powerpoint/2010/main" Requires="p14">
      <p:transition spd="slow" advClick="0" advTm="1000">
        <p14:flash/>
      </p:transition>
    </mc:Choice>
    <mc:Fallback>
      <p:transition spd="slow" advClick="0" advTm="1000">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剪去单角的矩形 5"/>
          <p:cNvSpPr/>
          <p:nvPr/>
        </p:nvSpPr>
        <p:spPr>
          <a:xfrm>
            <a:off x="2051720" y="697260"/>
            <a:ext cx="6624736" cy="4464496"/>
          </a:xfrm>
          <a:prstGeom prst="snip1Rect">
            <a:avLst/>
          </a:prstGeom>
          <a:gradFill flip="none" rotWithShape="1">
            <a:gsLst>
              <a:gs pos="0">
                <a:srgbClr val="FF9900"/>
              </a:gs>
              <a:gs pos="37926">
                <a:srgbClr val="FFF5E6">
                  <a:alpha val="58000"/>
                </a:srgbClr>
              </a:gs>
              <a:gs pos="100000">
                <a:srgbClr val="FFBF00"/>
              </a:gs>
            </a:gsLst>
            <a:lin ang="8100000" scaled="1"/>
            <a:tileRect/>
          </a:gradFill>
          <a:ln w="25400">
            <a:gradFill flip="none" rotWithShape="1">
              <a:gsLst>
                <a:gs pos="80000">
                  <a:srgbClr val="FFFF00"/>
                </a:gs>
                <a:gs pos="2000">
                  <a:srgbClr val="FFFF00">
                    <a:lumMod val="31000"/>
                    <a:lumOff val="69000"/>
                  </a:srgbClr>
                </a:gs>
                <a:gs pos="33000">
                  <a:srgbClr val="FF7A00"/>
                </a:gs>
                <a:gs pos="54000">
                  <a:srgbClr val="FF0300"/>
                </a:gs>
                <a:gs pos="100000">
                  <a:srgbClr val="4D0808"/>
                </a:gs>
              </a:gsLst>
              <a:lin ang="17400000" scaled="0"/>
              <a:tileRect/>
            </a:gra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3059832" y="915025"/>
            <a:ext cx="2319357" cy="707886"/>
          </a:xfrm>
          <a:prstGeom prst="rect">
            <a:avLst/>
          </a:prstGeom>
          <a:noFill/>
        </p:spPr>
        <p:txBody>
          <a:bodyPr wrap="square" rtlCol="0">
            <a:spAutoFit/>
          </a:bodyPr>
          <a:lstStyle>
            <a:defPPr>
              <a:defRPr lang="zh-CN"/>
            </a:defPPr>
            <a:lvl1pPr algn="ctr">
              <a:defRPr sz="3600" b="1">
                <a:gradFill flip="none" rotWithShape="1">
                  <a:gsLst>
                    <a:gs pos="50000">
                      <a:srgbClr val="FFFF00"/>
                    </a:gs>
                    <a:gs pos="74000">
                      <a:schemeClr val="accent6">
                        <a:lumMod val="0"/>
                        <a:lumOff val="100000"/>
                      </a:schemeClr>
                    </a:gs>
                    <a:gs pos="7000">
                      <a:srgbClr val="FFC000"/>
                    </a:gs>
                  </a:gsLst>
                  <a:lin ang="16200000" scaled="1"/>
                  <a:tileRect/>
                </a:gradFill>
                <a:effectLst>
                  <a:outerShdw blurRad="101600" dist="38100" dir="5400000" algn="t" rotWithShape="0">
                    <a:prstClr val="black"/>
                  </a:outerShdw>
                </a:effectLst>
                <a:latin typeface="微软雅黑" panose="020B0503020204020204" pitchFamily="34" charset="-122"/>
                <a:ea typeface="微软雅黑" panose="020B0503020204020204" pitchFamily="34" charset="-122"/>
              </a:defRPr>
            </a:lvl1pPr>
          </a:lstStyle>
          <a:p>
            <a:r>
              <a:rPr lang="zh-CN" altLang="en-US" sz="40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ffectLst/>
              </a:rPr>
              <a:t>活动流程</a:t>
            </a:r>
          </a:p>
        </p:txBody>
      </p:sp>
      <p:sp>
        <p:nvSpPr>
          <p:cNvPr id="7" name="TextBox 6"/>
          <p:cNvSpPr txBox="1"/>
          <p:nvPr/>
        </p:nvSpPr>
        <p:spPr>
          <a:xfrm>
            <a:off x="2843808" y="1582842"/>
            <a:ext cx="5184576" cy="338554"/>
          </a:xfrm>
          <a:prstGeom prst="rect">
            <a:avLst/>
          </a:prstGeom>
          <a:noFill/>
        </p:spPr>
        <p:txBody>
          <a:bodyPr wrap="square" rtlCol="0">
            <a:spAutoFit/>
          </a:bodyPr>
          <a:lstStyle>
            <a:defPPr>
              <a:defRPr lang="zh-CN"/>
            </a:defPPr>
            <a:lvl1pPr algn="ctr">
              <a:defRPr sz="3600" b="1">
                <a:gradFill flip="none" rotWithShape="1">
                  <a:gsLst>
                    <a:gs pos="30000">
                      <a:srgbClr val="FFC000"/>
                    </a:gs>
                    <a:gs pos="78000">
                      <a:srgbClr val="FFFF00"/>
                    </a:gs>
                    <a:gs pos="47000">
                      <a:schemeClr val="accent6">
                        <a:lumMod val="93000"/>
                      </a:schemeClr>
                    </a:gs>
                    <a:gs pos="100000">
                      <a:srgbClr val="FFC000"/>
                    </a:gs>
                  </a:gsLst>
                  <a:lin ang="18900000" scaled="1"/>
                  <a:tileRect/>
                </a:gradFill>
                <a:effectLst>
                  <a:outerShdw blurRad="101600" dist="38100" dir="5400000" algn="t" rotWithShape="0">
                    <a:prstClr val="black"/>
                  </a:outerShdw>
                </a:effectLst>
                <a:latin typeface="微软雅黑" panose="020B0503020204020204" pitchFamily="34" charset="-122"/>
                <a:ea typeface="微软雅黑" panose="020B0503020204020204" pitchFamily="34" charset="-122"/>
              </a:defRPr>
            </a:lvl1pPr>
          </a:lstStyle>
          <a:p>
            <a:pPr algn="l"/>
            <a:r>
              <a:rPr lang="en-US" altLang="zh-CN" sz="1600"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ffectLst/>
              </a:rPr>
              <a:t>--------------------------------------------------</a:t>
            </a:r>
            <a:endParaRPr lang="zh-CN" altLang="en-US" sz="16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ffectLst/>
            </a:endParaRPr>
          </a:p>
        </p:txBody>
      </p:sp>
      <p:sp>
        <p:nvSpPr>
          <p:cNvPr id="5" name="TextBox 4"/>
          <p:cNvSpPr txBox="1"/>
          <p:nvPr/>
        </p:nvSpPr>
        <p:spPr>
          <a:xfrm>
            <a:off x="2771800" y="1924878"/>
            <a:ext cx="4536504" cy="646331"/>
          </a:xfrm>
          <a:prstGeom prst="rect">
            <a:avLst/>
          </a:prstGeom>
          <a:noFill/>
        </p:spPr>
        <p:txBody>
          <a:bodyPr wrap="square" rtlCol="0">
            <a:spAutoFit/>
          </a:bodyPr>
          <a:lstStyle>
            <a:defPPr>
              <a:defRPr lang="zh-CN"/>
            </a:defPPr>
            <a:lvl1pPr>
              <a:defRPr sz="4800" b="1">
                <a:gradFill flip="none" rotWithShape="1">
                  <a:gsLst>
                    <a:gs pos="4000">
                      <a:srgbClr val="FF9900">
                        <a:lumMod val="91000"/>
                      </a:srgbClr>
                    </a:gs>
                    <a:gs pos="67000">
                      <a:srgbClr val="FFFF00"/>
                    </a:gs>
                    <a:gs pos="42000">
                      <a:schemeClr val="accent6">
                        <a:lumMod val="0"/>
                        <a:lumOff val="100000"/>
                      </a:schemeClr>
                    </a:gs>
                    <a:gs pos="100000">
                      <a:srgbClr val="FFC000"/>
                    </a:gs>
                  </a:gsLst>
                  <a:lin ang="16800000" scaled="0"/>
                  <a:tileRect/>
                </a:gradFill>
                <a:effectLst>
                  <a:outerShdw blurRad="101600" dist="38100" dir="5400000" algn="t" rotWithShape="0">
                    <a:prstClr val="black"/>
                  </a:outerShdw>
                </a:effectLst>
                <a:latin typeface="微软雅黑" panose="020B0503020204020204" pitchFamily="34" charset="-122"/>
                <a:ea typeface="微软雅黑" panose="020B0503020204020204" pitchFamily="34" charset="-122"/>
              </a:defRPr>
            </a:lvl1pPr>
          </a:lstStyle>
          <a:p>
            <a:pPr algn="ctr"/>
            <a:r>
              <a:rPr lang="zh-CN" altLang="en-US" sz="36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ffectLst/>
              </a:rPr>
              <a:t>第一项：才艺汇演</a:t>
            </a:r>
          </a:p>
        </p:txBody>
      </p:sp>
      <p:sp>
        <p:nvSpPr>
          <p:cNvPr id="8" name="TextBox 7"/>
          <p:cNvSpPr txBox="1"/>
          <p:nvPr/>
        </p:nvSpPr>
        <p:spPr>
          <a:xfrm>
            <a:off x="2771800" y="2620375"/>
            <a:ext cx="4536504" cy="646331"/>
          </a:xfrm>
          <a:prstGeom prst="rect">
            <a:avLst/>
          </a:prstGeom>
          <a:noFill/>
        </p:spPr>
        <p:txBody>
          <a:bodyPr wrap="square" rtlCol="0">
            <a:spAutoFit/>
          </a:bodyPr>
          <a:lstStyle>
            <a:defPPr>
              <a:defRPr lang="zh-CN"/>
            </a:defPPr>
            <a:lvl1pPr>
              <a:defRPr sz="3600" b="1">
                <a:gradFill flip="none" rotWithShape="1">
                  <a:gsLst>
                    <a:gs pos="50000">
                      <a:srgbClr val="FFFF00"/>
                    </a:gs>
                    <a:gs pos="74000">
                      <a:schemeClr val="accent6">
                        <a:lumMod val="0"/>
                        <a:lumOff val="100000"/>
                      </a:schemeClr>
                    </a:gs>
                    <a:gs pos="7000">
                      <a:srgbClr val="FFC000"/>
                    </a:gs>
                  </a:gsLst>
                  <a:lin ang="16200000" scaled="1"/>
                  <a:tileRect/>
                </a:gradFill>
                <a:effectLst>
                  <a:outerShdw blurRad="101600" dist="38100" dir="5400000" algn="t" rotWithShape="0">
                    <a:prstClr val="black"/>
                  </a:outerShdw>
                </a:effectLst>
                <a:latin typeface="微软雅黑" panose="020B0503020204020204" pitchFamily="34" charset="-122"/>
                <a:ea typeface="微软雅黑" panose="020B0503020204020204" pitchFamily="34" charset="-122"/>
              </a:defRPr>
            </a:lvl1pPr>
          </a:lstStyle>
          <a:p>
            <a:pPr algn="ctr"/>
            <a:r>
              <a:rPr lang="zh-CN" altLang="en-US"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ffectLst/>
              </a:rPr>
              <a:t>第二项：颁奖典礼</a:t>
            </a:r>
          </a:p>
        </p:txBody>
      </p:sp>
      <p:sp>
        <p:nvSpPr>
          <p:cNvPr id="9" name="TextBox 8"/>
          <p:cNvSpPr txBox="1"/>
          <p:nvPr/>
        </p:nvSpPr>
        <p:spPr>
          <a:xfrm>
            <a:off x="2771800" y="3315872"/>
            <a:ext cx="4536504" cy="646331"/>
          </a:xfrm>
          <a:prstGeom prst="rect">
            <a:avLst/>
          </a:prstGeom>
          <a:noFill/>
        </p:spPr>
        <p:txBody>
          <a:bodyPr wrap="square" rtlCol="0">
            <a:spAutoFit/>
          </a:bodyPr>
          <a:lstStyle>
            <a:defPPr>
              <a:defRPr lang="zh-CN"/>
            </a:defPPr>
            <a:lvl1pPr algn="ctr">
              <a:defRPr sz="3600" b="1">
                <a:gradFill flip="none" rotWithShape="1">
                  <a:gsLst>
                    <a:gs pos="50000">
                      <a:srgbClr val="FFFF00"/>
                    </a:gs>
                    <a:gs pos="74000">
                      <a:schemeClr val="accent6">
                        <a:lumMod val="0"/>
                        <a:lumOff val="100000"/>
                      </a:schemeClr>
                    </a:gs>
                    <a:gs pos="7000">
                      <a:srgbClr val="FFC000"/>
                    </a:gs>
                  </a:gsLst>
                  <a:lin ang="16200000" scaled="1"/>
                  <a:tileRect/>
                </a:gradFill>
                <a:effectLst>
                  <a:outerShdw blurRad="101600" dist="38100" dir="5400000" algn="t" rotWithShape="0">
                    <a:prstClr val="black"/>
                  </a:outerShdw>
                </a:effectLst>
                <a:latin typeface="微软雅黑" panose="020B0503020204020204" pitchFamily="34" charset="-122"/>
                <a:ea typeface="微软雅黑" panose="020B0503020204020204" pitchFamily="34" charset="-122"/>
              </a:defRPr>
            </a:lvl1pPr>
          </a:lstStyle>
          <a:p>
            <a:r>
              <a:rPr lang="zh-CN" altLang="en-US"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ffectLst/>
              </a:rPr>
              <a:t>第三项：获奖感言</a:t>
            </a:r>
          </a:p>
        </p:txBody>
      </p:sp>
      <p:sp>
        <p:nvSpPr>
          <p:cNvPr id="10" name="TextBox 9"/>
          <p:cNvSpPr txBox="1"/>
          <p:nvPr/>
        </p:nvSpPr>
        <p:spPr>
          <a:xfrm>
            <a:off x="2771800" y="4009628"/>
            <a:ext cx="4536504" cy="646331"/>
          </a:xfrm>
          <a:prstGeom prst="rect">
            <a:avLst/>
          </a:prstGeom>
          <a:noFill/>
        </p:spPr>
        <p:txBody>
          <a:bodyPr wrap="square" rtlCol="0">
            <a:spAutoFit/>
          </a:bodyPr>
          <a:lstStyle>
            <a:defPPr>
              <a:defRPr lang="zh-CN"/>
            </a:defPPr>
            <a:lvl1pPr algn="ctr">
              <a:defRPr sz="3600" b="1">
                <a:gradFill flip="none" rotWithShape="1">
                  <a:gsLst>
                    <a:gs pos="50000">
                      <a:srgbClr val="FFFF00"/>
                    </a:gs>
                    <a:gs pos="74000">
                      <a:schemeClr val="accent6">
                        <a:lumMod val="0"/>
                        <a:lumOff val="100000"/>
                      </a:schemeClr>
                    </a:gs>
                    <a:gs pos="7000">
                      <a:srgbClr val="FFC000"/>
                    </a:gs>
                  </a:gsLst>
                  <a:lin ang="16200000" scaled="1"/>
                  <a:tileRect/>
                </a:gradFill>
                <a:effectLst>
                  <a:outerShdw blurRad="101600" dist="38100" dir="5400000" algn="t" rotWithShape="0">
                    <a:prstClr val="black"/>
                  </a:outerShdw>
                </a:effectLst>
                <a:latin typeface="微软雅黑" panose="020B0503020204020204" pitchFamily="34" charset="-122"/>
                <a:ea typeface="微软雅黑" panose="020B0503020204020204" pitchFamily="34" charset="-122"/>
              </a:defRPr>
            </a:lvl1pPr>
          </a:lstStyle>
          <a:p>
            <a:r>
              <a:rPr lang="zh-CN" altLang="en-US"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ffectLst/>
              </a:rPr>
              <a:t>第四项：狂欢盛宴</a:t>
            </a:r>
          </a:p>
        </p:txBody>
      </p:sp>
    </p:spTree>
    <p:extLst>
      <p:ext uri="{BB962C8B-B14F-4D97-AF65-F5344CB8AC3E}">
        <p14:creationId xmlns:p14="http://schemas.microsoft.com/office/powerpoint/2010/main" val="3059194549"/>
      </p:ext>
    </p:extLst>
  </p:cSld>
  <p:clrMapOvr>
    <a:masterClrMapping/>
  </p:clrMapOvr>
  <mc:AlternateContent xmlns:mc="http://schemas.openxmlformats.org/markup-compatibility/2006" xmlns:p14="http://schemas.microsoft.com/office/powerpoint/2010/main">
    <mc:Choice Requires="p14">
      <p:transition spd="slow" p14:dur="1600" advClick="0" advTm="1000">
        <p:blinds dir="vert"/>
      </p:transition>
    </mc:Choice>
    <mc:Fallback xmlns="">
      <p:transition spd="slow" advClick="0" advTm="100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000"/>
                                            <p:tgtEl>
                                              <p:spTgt spid="24"/>
                                            </p:tgtEl>
                                          </p:cBhvr>
                                        </p:animEffect>
                                        <p:anim calcmode="lin" valueType="num">
                                          <p:cBhvr>
                                            <p:cTn id="12" dur="1000" fill="hold"/>
                                            <p:tgtEl>
                                              <p:spTgt spid="24"/>
                                            </p:tgtEl>
                                            <p:attrNameLst>
                                              <p:attrName>ppt_x</p:attrName>
                                            </p:attrNameLst>
                                          </p:cBhvr>
                                          <p:tavLst>
                                            <p:tav tm="0">
                                              <p:val>
                                                <p:strVal val="#ppt_x"/>
                                              </p:val>
                                            </p:tav>
                                            <p:tav tm="100000">
                                              <p:val>
                                                <p:strVal val="#ppt_x"/>
                                              </p:val>
                                            </p:tav>
                                          </p:tavLst>
                                        </p:anim>
                                        <p:anim calcmode="lin" valueType="num">
                                          <p:cBhvr>
                                            <p:cTn id="13" dur="1000" fill="hold"/>
                                            <p:tgtEl>
                                              <p:spTgt spid="24"/>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2" fill="hold" grpId="0" nodeType="afterEffect" p14:presetBounceEnd="24000">
                                      <p:stCondLst>
                                        <p:cond delay="0"/>
                                      </p:stCondLst>
                                      <p:iterate type="lt">
                                        <p:tmPct val="10000"/>
                                      </p:iterate>
                                      <p:childTnLst>
                                        <p:set>
                                          <p:cBhvr>
                                            <p:cTn id="16" dur="1" fill="hold">
                                              <p:stCondLst>
                                                <p:cond delay="0"/>
                                              </p:stCondLst>
                                            </p:cTn>
                                            <p:tgtEl>
                                              <p:spTgt spid="7"/>
                                            </p:tgtEl>
                                            <p:attrNameLst>
                                              <p:attrName>style.visibility</p:attrName>
                                            </p:attrNameLst>
                                          </p:cBhvr>
                                          <p:to>
                                            <p:strVal val="visible"/>
                                          </p:to>
                                        </p:set>
                                        <p:anim calcmode="lin" valueType="num" p14:bounceEnd="24000">
                                          <p:cBhvr additive="base">
                                            <p:cTn id="17" dur="100" fill="hold"/>
                                            <p:tgtEl>
                                              <p:spTgt spid="7"/>
                                            </p:tgtEl>
                                            <p:attrNameLst>
                                              <p:attrName>ppt_x</p:attrName>
                                            </p:attrNameLst>
                                          </p:cBhvr>
                                          <p:tavLst>
                                            <p:tav tm="0">
                                              <p:val>
                                                <p:strVal val="1+#ppt_w/2"/>
                                              </p:val>
                                            </p:tav>
                                            <p:tav tm="100000">
                                              <p:val>
                                                <p:strVal val="#ppt_x"/>
                                              </p:val>
                                            </p:tav>
                                          </p:tavLst>
                                        </p:anim>
                                        <p:anim calcmode="lin" valueType="num" p14:bounceEnd="24000">
                                          <p:cBhvr additive="base">
                                            <p:cTn id="18" dur="100" fill="hold"/>
                                            <p:tgtEl>
                                              <p:spTgt spid="7"/>
                                            </p:tgtEl>
                                            <p:attrNameLst>
                                              <p:attrName>ppt_y</p:attrName>
                                            </p:attrNameLst>
                                          </p:cBhvr>
                                          <p:tavLst>
                                            <p:tav tm="0">
                                              <p:val>
                                                <p:strVal val="#ppt_y"/>
                                              </p:val>
                                            </p:tav>
                                            <p:tav tm="100000">
                                              <p:val>
                                                <p:strVal val="#ppt_y"/>
                                              </p:val>
                                            </p:tav>
                                          </p:tavLst>
                                        </p:anim>
                                      </p:childTnLst>
                                    </p:cTn>
                                  </p:par>
                                </p:childTnLst>
                              </p:cTn>
                            </p:par>
                            <p:par>
                              <p:cTn id="19" fill="hold">
                                <p:stCondLst>
                                  <p:cond delay="2090"/>
                                </p:stCondLst>
                                <p:childTnLst>
                                  <p:par>
                                    <p:cTn id="20" presetID="53" presetClass="entr" presetSubtype="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200" fill="hold"/>
                                            <p:tgtEl>
                                              <p:spTgt spid="5"/>
                                            </p:tgtEl>
                                            <p:attrNameLst>
                                              <p:attrName>ppt_w</p:attrName>
                                            </p:attrNameLst>
                                          </p:cBhvr>
                                          <p:tavLst>
                                            <p:tav tm="0">
                                              <p:val>
                                                <p:fltVal val="0"/>
                                              </p:val>
                                            </p:tav>
                                            <p:tav tm="100000">
                                              <p:val>
                                                <p:strVal val="#ppt_w"/>
                                              </p:val>
                                            </p:tav>
                                          </p:tavLst>
                                        </p:anim>
                                        <p:anim calcmode="lin" valueType="num">
                                          <p:cBhvr>
                                            <p:cTn id="23" dur="200" fill="hold"/>
                                            <p:tgtEl>
                                              <p:spTgt spid="5"/>
                                            </p:tgtEl>
                                            <p:attrNameLst>
                                              <p:attrName>ppt_h</p:attrName>
                                            </p:attrNameLst>
                                          </p:cBhvr>
                                          <p:tavLst>
                                            <p:tav tm="0">
                                              <p:val>
                                                <p:fltVal val="0"/>
                                              </p:val>
                                            </p:tav>
                                            <p:tav tm="100000">
                                              <p:val>
                                                <p:strVal val="#ppt_h"/>
                                              </p:val>
                                            </p:tav>
                                          </p:tavLst>
                                        </p:anim>
                                        <p:animEffect transition="in" filter="fade">
                                          <p:cBhvr>
                                            <p:cTn id="24" dur="200"/>
                                            <p:tgtEl>
                                              <p:spTgt spid="5"/>
                                            </p:tgtEl>
                                          </p:cBhvr>
                                        </p:animEffect>
                                      </p:childTnLst>
                                    </p:cTn>
                                  </p:par>
                                </p:childTnLst>
                              </p:cTn>
                            </p:par>
                            <p:par>
                              <p:cTn id="25" fill="hold">
                                <p:stCondLst>
                                  <p:cond delay="2290"/>
                                </p:stCondLst>
                                <p:childTnLst>
                                  <p:par>
                                    <p:cTn id="26" presetID="6" presetClass="emph" presetSubtype="0" fill="hold" grpId="1" nodeType="afterEffect">
                                      <p:stCondLst>
                                        <p:cond delay="0"/>
                                      </p:stCondLst>
                                      <p:childTnLst>
                                        <p:animScale>
                                          <p:cBhvr>
                                            <p:cTn id="27" dur="100" fill="hold"/>
                                            <p:tgtEl>
                                              <p:spTgt spid="5"/>
                                            </p:tgtEl>
                                          </p:cBhvr>
                                          <p:by x="115000" y="115000"/>
                                        </p:animScale>
                                      </p:childTnLst>
                                    </p:cTn>
                                  </p:par>
                                  <p:par>
                                    <p:cTn id="28" presetID="6" presetClass="emph" presetSubtype="0" fill="hold" grpId="2" nodeType="withEffect">
                                      <p:stCondLst>
                                        <p:cond delay="200"/>
                                      </p:stCondLst>
                                      <p:childTnLst>
                                        <p:animScale>
                                          <p:cBhvr>
                                            <p:cTn id="29" dur="100" fill="hold"/>
                                            <p:tgtEl>
                                              <p:spTgt spid="5"/>
                                            </p:tgtEl>
                                          </p:cBhvr>
                                          <p:by x="85000" y="85000"/>
                                        </p:animScale>
                                      </p:childTnLst>
                                    </p:cTn>
                                  </p:par>
                                </p:childTnLst>
                              </p:cTn>
                            </p:par>
                            <p:par>
                              <p:cTn id="30" fill="hold">
                                <p:stCondLst>
                                  <p:cond delay="2590"/>
                                </p:stCondLst>
                                <p:childTnLst>
                                  <p:par>
                                    <p:cTn id="31" presetID="6" presetClass="emph" presetSubtype="0" fill="hold" grpId="3" nodeType="afterEffect">
                                      <p:stCondLst>
                                        <p:cond delay="0"/>
                                      </p:stCondLst>
                                      <p:childTnLst>
                                        <p:animScale>
                                          <p:cBhvr>
                                            <p:cTn id="32" dur="100" fill="hold"/>
                                            <p:tgtEl>
                                              <p:spTgt spid="5"/>
                                            </p:tgtEl>
                                          </p:cBhvr>
                                          <p:by x="105000" y="105000"/>
                                        </p:animScale>
                                      </p:childTnLst>
                                    </p:cTn>
                                  </p:par>
                                  <p:par>
                                    <p:cTn id="33" presetID="6" presetClass="emph" presetSubtype="0" fill="hold" grpId="4" nodeType="withEffect">
                                      <p:stCondLst>
                                        <p:cond delay="200"/>
                                      </p:stCondLst>
                                      <p:childTnLst>
                                        <p:animScale>
                                          <p:cBhvr>
                                            <p:cTn id="34" dur="100" fill="hold"/>
                                            <p:tgtEl>
                                              <p:spTgt spid="5"/>
                                            </p:tgtEl>
                                          </p:cBhvr>
                                          <p:by x="95000" y="95000"/>
                                        </p:animScale>
                                      </p:childTnLst>
                                    </p:cTn>
                                  </p:par>
                                </p:childTnLst>
                              </p:cTn>
                            </p:par>
                            <p:par>
                              <p:cTn id="35" fill="hold">
                                <p:stCondLst>
                                  <p:cond delay="2890"/>
                                </p:stCondLst>
                                <p:childTnLst>
                                  <p:par>
                                    <p:cTn id="36" presetID="53" presetClass="entr" presetSubtype="0"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200" fill="hold"/>
                                            <p:tgtEl>
                                              <p:spTgt spid="8"/>
                                            </p:tgtEl>
                                            <p:attrNameLst>
                                              <p:attrName>ppt_w</p:attrName>
                                            </p:attrNameLst>
                                          </p:cBhvr>
                                          <p:tavLst>
                                            <p:tav tm="0">
                                              <p:val>
                                                <p:fltVal val="0"/>
                                              </p:val>
                                            </p:tav>
                                            <p:tav tm="100000">
                                              <p:val>
                                                <p:strVal val="#ppt_w"/>
                                              </p:val>
                                            </p:tav>
                                          </p:tavLst>
                                        </p:anim>
                                        <p:anim calcmode="lin" valueType="num">
                                          <p:cBhvr>
                                            <p:cTn id="39" dur="200" fill="hold"/>
                                            <p:tgtEl>
                                              <p:spTgt spid="8"/>
                                            </p:tgtEl>
                                            <p:attrNameLst>
                                              <p:attrName>ppt_h</p:attrName>
                                            </p:attrNameLst>
                                          </p:cBhvr>
                                          <p:tavLst>
                                            <p:tav tm="0">
                                              <p:val>
                                                <p:fltVal val="0"/>
                                              </p:val>
                                            </p:tav>
                                            <p:tav tm="100000">
                                              <p:val>
                                                <p:strVal val="#ppt_h"/>
                                              </p:val>
                                            </p:tav>
                                          </p:tavLst>
                                        </p:anim>
                                        <p:animEffect transition="in" filter="fade">
                                          <p:cBhvr>
                                            <p:cTn id="40" dur="200"/>
                                            <p:tgtEl>
                                              <p:spTgt spid="8"/>
                                            </p:tgtEl>
                                          </p:cBhvr>
                                        </p:animEffect>
                                      </p:childTnLst>
                                    </p:cTn>
                                  </p:par>
                                </p:childTnLst>
                              </p:cTn>
                            </p:par>
                            <p:par>
                              <p:cTn id="41" fill="hold">
                                <p:stCondLst>
                                  <p:cond delay="3090"/>
                                </p:stCondLst>
                                <p:childTnLst>
                                  <p:par>
                                    <p:cTn id="42" presetID="6" presetClass="emph" presetSubtype="0" fill="hold" grpId="1" nodeType="afterEffect">
                                      <p:stCondLst>
                                        <p:cond delay="0"/>
                                      </p:stCondLst>
                                      <p:childTnLst>
                                        <p:animScale>
                                          <p:cBhvr>
                                            <p:cTn id="43" dur="100" fill="hold"/>
                                            <p:tgtEl>
                                              <p:spTgt spid="8"/>
                                            </p:tgtEl>
                                          </p:cBhvr>
                                          <p:by x="115000" y="115000"/>
                                        </p:animScale>
                                      </p:childTnLst>
                                    </p:cTn>
                                  </p:par>
                                  <p:par>
                                    <p:cTn id="44" presetID="6" presetClass="emph" presetSubtype="0" fill="hold" grpId="2" nodeType="withEffect">
                                      <p:stCondLst>
                                        <p:cond delay="200"/>
                                      </p:stCondLst>
                                      <p:childTnLst>
                                        <p:animScale>
                                          <p:cBhvr>
                                            <p:cTn id="45" dur="100" fill="hold"/>
                                            <p:tgtEl>
                                              <p:spTgt spid="8"/>
                                            </p:tgtEl>
                                          </p:cBhvr>
                                          <p:by x="85000" y="85000"/>
                                        </p:animScale>
                                      </p:childTnLst>
                                    </p:cTn>
                                  </p:par>
                                </p:childTnLst>
                              </p:cTn>
                            </p:par>
                            <p:par>
                              <p:cTn id="46" fill="hold">
                                <p:stCondLst>
                                  <p:cond delay="3390"/>
                                </p:stCondLst>
                                <p:childTnLst>
                                  <p:par>
                                    <p:cTn id="47" presetID="6" presetClass="emph" presetSubtype="0" fill="hold" grpId="3" nodeType="afterEffect">
                                      <p:stCondLst>
                                        <p:cond delay="0"/>
                                      </p:stCondLst>
                                      <p:childTnLst>
                                        <p:animScale>
                                          <p:cBhvr>
                                            <p:cTn id="48" dur="100" fill="hold"/>
                                            <p:tgtEl>
                                              <p:spTgt spid="8"/>
                                            </p:tgtEl>
                                          </p:cBhvr>
                                          <p:by x="105000" y="105000"/>
                                        </p:animScale>
                                      </p:childTnLst>
                                    </p:cTn>
                                  </p:par>
                                  <p:par>
                                    <p:cTn id="49" presetID="6" presetClass="emph" presetSubtype="0" fill="hold" grpId="4" nodeType="withEffect">
                                      <p:stCondLst>
                                        <p:cond delay="200"/>
                                      </p:stCondLst>
                                      <p:childTnLst>
                                        <p:animScale>
                                          <p:cBhvr>
                                            <p:cTn id="50" dur="100" fill="hold"/>
                                            <p:tgtEl>
                                              <p:spTgt spid="8"/>
                                            </p:tgtEl>
                                          </p:cBhvr>
                                          <p:by x="95000" y="95000"/>
                                        </p:animScale>
                                      </p:childTnLst>
                                    </p:cTn>
                                  </p:par>
                                </p:childTnLst>
                              </p:cTn>
                            </p:par>
                            <p:par>
                              <p:cTn id="51" fill="hold">
                                <p:stCondLst>
                                  <p:cond delay="3690"/>
                                </p:stCondLst>
                                <p:childTnLst>
                                  <p:par>
                                    <p:cTn id="52" presetID="53" presetClass="entr" presetSubtype="0" fill="hold" grpId="0" nodeType="afterEffect">
                                      <p:stCondLst>
                                        <p:cond delay="0"/>
                                      </p:stCondLst>
                                      <p:childTnLst>
                                        <p:set>
                                          <p:cBhvr>
                                            <p:cTn id="53" dur="1" fill="hold">
                                              <p:stCondLst>
                                                <p:cond delay="0"/>
                                              </p:stCondLst>
                                            </p:cTn>
                                            <p:tgtEl>
                                              <p:spTgt spid="9"/>
                                            </p:tgtEl>
                                            <p:attrNameLst>
                                              <p:attrName>style.visibility</p:attrName>
                                            </p:attrNameLst>
                                          </p:cBhvr>
                                          <p:to>
                                            <p:strVal val="visible"/>
                                          </p:to>
                                        </p:set>
                                        <p:anim calcmode="lin" valueType="num">
                                          <p:cBhvr>
                                            <p:cTn id="54" dur="200" fill="hold"/>
                                            <p:tgtEl>
                                              <p:spTgt spid="9"/>
                                            </p:tgtEl>
                                            <p:attrNameLst>
                                              <p:attrName>ppt_w</p:attrName>
                                            </p:attrNameLst>
                                          </p:cBhvr>
                                          <p:tavLst>
                                            <p:tav tm="0">
                                              <p:val>
                                                <p:fltVal val="0"/>
                                              </p:val>
                                            </p:tav>
                                            <p:tav tm="100000">
                                              <p:val>
                                                <p:strVal val="#ppt_w"/>
                                              </p:val>
                                            </p:tav>
                                          </p:tavLst>
                                        </p:anim>
                                        <p:anim calcmode="lin" valueType="num">
                                          <p:cBhvr>
                                            <p:cTn id="55" dur="200" fill="hold"/>
                                            <p:tgtEl>
                                              <p:spTgt spid="9"/>
                                            </p:tgtEl>
                                            <p:attrNameLst>
                                              <p:attrName>ppt_h</p:attrName>
                                            </p:attrNameLst>
                                          </p:cBhvr>
                                          <p:tavLst>
                                            <p:tav tm="0">
                                              <p:val>
                                                <p:fltVal val="0"/>
                                              </p:val>
                                            </p:tav>
                                            <p:tav tm="100000">
                                              <p:val>
                                                <p:strVal val="#ppt_h"/>
                                              </p:val>
                                            </p:tav>
                                          </p:tavLst>
                                        </p:anim>
                                        <p:animEffect transition="in" filter="fade">
                                          <p:cBhvr>
                                            <p:cTn id="56" dur="200"/>
                                            <p:tgtEl>
                                              <p:spTgt spid="9"/>
                                            </p:tgtEl>
                                          </p:cBhvr>
                                        </p:animEffect>
                                      </p:childTnLst>
                                    </p:cTn>
                                  </p:par>
                                </p:childTnLst>
                              </p:cTn>
                            </p:par>
                            <p:par>
                              <p:cTn id="57" fill="hold">
                                <p:stCondLst>
                                  <p:cond delay="3890"/>
                                </p:stCondLst>
                                <p:childTnLst>
                                  <p:par>
                                    <p:cTn id="58" presetID="6" presetClass="emph" presetSubtype="0" fill="hold" grpId="1" nodeType="afterEffect">
                                      <p:stCondLst>
                                        <p:cond delay="0"/>
                                      </p:stCondLst>
                                      <p:childTnLst>
                                        <p:animScale>
                                          <p:cBhvr>
                                            <p:cTn id="59" dur="100" fill="hold"/>
                                            <p:tgtEl>
                                              <p:spTgt spid="9"/>
                                            </p:tgtEl>
                                          </p:cBhvr>
                                          <p:by x="115000" y="115000"/>
                                        </p:animScale>
                                      </p:childTnLst>
                                    </p:cTn>
                                  </p:par>
                                  <p:par>
                                    <p:cTn id="60" presetID="6" presetClass="emph" presetSubtype="0" fill="hold" grpId="2" nodeType="withEffect">
                                      <p:stCondLst>
                                        <p:cond delay="200"/>
                                      </p:stCondLst>
                                      <p:childTnLst>
                                        <p:animScale>
                                          <p:cBhvr>
                                            <p:cTn id="61" dur="100" fill="hold"/>
                                            <p:tgtEl>
                                              <p:spTgt spid="9"/>
                                            </p:tgtEl>
                                          </p:cBhvr>
                                          <p:by x="85000" y="85000"/>
                                        </p:animScale>
                                      </p:childTnLst>
                                    </p:cTn>
                                  </p:par>
                                </p:childTnLst>
                              </p:cTn>
                            </p:par>
                            <p:par>
                              <p:cTn id="62" fill="hold">
                                <p:stCondLst>
                                  <p:cond delay="4190"/>
                                </p:stCondLst>
                                <p:childTnLst>
                                  <p:par>
                                    <p:cTn id="63" presetID="6" presetClass="emph" presetSubtype="0" fill="hold" grpId="3" nodeType="afterEffect">
                                      <p:stCondLst>
                                        <p:cond delay="0"/>
                                      </p:stCondLst>
                                      <p:childTnLst>
                                        <p:animScale>
                                          <p:cBhvr>
                                            <p:cTn id="64" dur="100" fill="hold"/>
                                            <p:tgtEl>
                                              <p:spTgt spid="9"/>
                                            </p:tgtEl>
                                          </p:cBhvr>
                                          <p:by x="105000" y="105000"/>
                                        </p:animScale>
                                      </p:childTnLst>
                                    </p:cTn>
                                  </p:par>
                                  <p:par>
                                    <p:cTn id="65" presetID="6" presetClass="emph" presetSubtype="0" fill="hold" grpId="4" nodeType="withEffect">
                                      <p:stCondLst>
                                        <p:cond delay="200"/>
                                      </p:stCondLst>
                                      <p:childTnLst>
                                        <p:animScale>
                                          <p:cBhvr>
                                            <p:cTn id="66" dur="100" fill="hold"/>
                                            <p:tgtEl>
                                              <p:spTgt spid="9"/>
                                            </p:tgtEl>
                                          </p:cBhvr>
                                          <p:by x="95000" y="95000"/>
                                        </p:animScale>
                                      </p:childTnLst>
                                    </p:cTn>
                                  </p:par>
                                </p:childTnLst>
                              </p:cTn>
                            </p:par>
                            <p:par>
                              <p:cTn id="67" fill="hold">
                                <p:stCondLst>
                                  <p:cond delay="4490"/>
                                </p:stCondLst>
                                <p:childTnLst>
                                  <p:par>
                                    <p:cTn id="68" presetID="53" presetClass="entr" presetSubtype="0" fill="hold" grpId="0" nodeType="afterEffect">
                                      <p:stCondLst>
                                        <p:cond delay="0"/>
                                      </p:stCondLst>
                                      <p:childTnLst>
                                        <p:set>
                                          <p:cBhvr>
                                            <p:cTn id="69" dur="1" fill="hold">
                                              <p:stCondLst>
                                                <p:cond delay="0"/>
                                              </p:stCondLst>
                                            </p:cTn>
                                            <p:tgtEl>
                                              <p:spTgt spid="10"/>
                                            </p:tgtEl>
                                            <p:attrNameLst>
                                              <p:attrName>style.visibility</p:attrName>
                                            </p:attrNameLst>
                                          </p:cBhvr>
                                          <p:to>
                                            <p:strVal val="visible"/>
                                          </p:to>
                                        </p:set>
                                        <p:anim calcmode="lin" valueType="num">
                                          <p:cBhvr>
                                            <p:cTn id="70" dur="200" fill="hold"/>
                                            <p:tgtEl>
                                              <p:spTgt spid="10"/>
                                            </p:tgtEl>
                                            <p:attrNameLst>
                                              <p:attrName>ppt_w</p:attrName>
                                            </p:attrNameLst>
                                          </p:cBhvr>
                                          <p:tavLst>
                                            <p:tav tm="0">
                                              <p:val>
                                                <p:fltVal val="0"/>
                                              </p:val>
                                            </p:tav>
                                            <p:tav tm="100000">
                                              <p:val>
                                                <p:strVal val="#ppt_w"/>
                                              </p:val>
                                            </p:tav>
                                          </p:tavLst>
                                        </p:anim>
                                        <p:anim calcmode="lin" valueType="num">
                                          <p:cBhvr>
                                            <p:cTn id="71" dur="200" fill="hold"/>
                                            <p:tgtEl>
                                              <p:spTgt spid="10"/>
                                            </p:tgtEl>
                                            <p:attrNameLst>
                                              <p:attrName>ppt_h</p:attrName>
                                            </p:attrNameLst>
                                          </p:cBhvr>
                                          <p:tavLst>
                                            <p:tav tm="0">
                                              <p:val>
                                                <p:fltVal val="0"/>
                                              </p:val>
                                            </p:tav>
                                            <p:tav tm="100000">
                                              <p:val>
                                                <p:strVal val="#ppt_h"/>
                                              </p:val>
                                            </p:tav>
                                          </p:tavLst>
                                        </p:anim>
                                        <p:animEffect transition="in" filter="fade">
                                          <p:cBhvr>
                                            <p:cTn id="72" dur="200"/>
                                            <p:tgtEl>
                                              <p:spTgt spid="10"/>
                                            </p:tgtEl>
                                          </p:cBhvr>
                                        </p:animEffect>
                                      </p:childTnLst>
                                    </p:cTn>
                                  </p:par>
                                </p:childTnLst>
                              </p:cTn>
                            </p:par>
                            <p:par>
                              <p:cTn id="73" fill="hold">
                                <p:stCondLst>
                                  <p:cond delay="4690"/>
                                </p:stCondLst>
                                <p:childTnLst>
                                  <p:par>
                                    <p:cTn id="74" presetID="6" presetClass="emph" presetSubtype="0" fill="hold" grpId="1" nodeType="afterEffect">
                                      <p:stCondLst>
                                        <p:cond delay="0"/>
                                      </p:stCondLst>
                                      <p:childTnLst>
                                        <p:animScale>
                                          <p:cBhvr>
                                            <p:cTn id="75" dur="100" fill="hold"/>
                                            <p:tgtEl>
                                              <p:spTgt spid="10"/>
                                            </p:tgtEl>
                                          </p:cBhvr>
                                          <p:by x="115000" y="115000"/>
                                        </p:animScale>
                                      </p:childTnLst>
                                    </p:cTn>
                                  </p:par>
                                  <p:par>
                                    <p:cTn id="76" presetID="6" presetClass="emph" presetSubtype="0" fill="hold" grpId="2" nodeType="withEffect">
                                      <p:stCondLst>
                                        <p:cond delay="200"/>
                                      </p:stCondLst>
                                      <p:childTnLst>
                                        <p:animScale>
                                          <p:cBhvr>
                                            <p:cTn id="77" dur="100" fill="hold"/>
                                            <p:tgtEl>
                                              <p:spTgt spid="10"/>
                                            </p:tgtEl>
                                          </p:cBhvr>
                                          <p:by x="85000" y="85000"/>
                                        </p:animScale>
                                      </p:childTnLst>
                                    </p:cTn>
                                  </p:par>
                                </p:childTnLst>
                              </p:cTn>
                            </p:par>
                            <p:par>
                              <p:cTn id="78" fill="hold">
                                <p:stCondLst>
                                  <p:cond delay="4990"/>
                                </p:stCondLst>
                                <p:childTnLst>
                                  <p:par>
                                    <p:cTn id="79" presetID="6" presetClass="emph" presetSubtype="0" fill="hold" grpId="3" nodeType="afterEffect">
                                      <p:stCondLst>
                                        <p:cond delay="0"/>
                                      </p:stCondLst>
                                      <p:childTnLst>
                                        <p:animScale>
                                          <p:cBhvr>
                                            <p:cTn id="80" dur="100" fill="hold"/>
                                            <p:tgtEl>
                                              <p:spTgt spid="10"/>
                                            </p:tgtEl>
                                          </p:cBhvr>
                                          <p:by x="105000" y="105000"/>
                                        </p:animScale>
                                      </p:childTnLst>
                                    </p:cTn>
                                  </p:par>
                                  <p:par>
                                    <p:cTn id="81" presetID="6" presetClass="emph" presetSubtype="0" fill="hold" grpId="4" nodeType="withEffect">
                                      <p:stCondLst>
                                        <p:cond delay="200"/>
                                      </p:stCondLst>
                                      <p:childTnLst>
                                        <p:animScale>
                                          <p:cBhvr>
                                            <p:cTn id="82" dur="100" fill="hold"/>
                                            <p:tgtEl>
                                              <p:spTgt spid="10"/>
                                            </p:tgtEl>
                                          </p:cBhvr>
                                          <p:by x="95000" y="9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4" grpId="0"/>
          <p:bldP spid="7" grpId="0"/>
          <p:bldP spid="5" grpId="0"/>
          <p:bldP spid="5" grpId="1"/>
          <p:bldP spid="5" grpId="2"/>
          <p:bldP spid="5" grpId="3"/>
          <p:bldP spid="5" grpId="4"/>
          <p:bldP spid="8" grpId="0"/>
          <p:bldP spid="8" grpId="1"/>
          <p:bldP spid="8" grpId="2"/>
          <p:bldP spid="8" grpId="3"/>
          <p:bldP spid="8" grpId="4"/>
          <p:bldP spid="9" grpId="0"/>
          <p:bldP spid="9" grpId="1"/>
          <p:bldP spid="9" grpId="2"/>
          <p:bldP spid="9" grpId="3"/>
          <p:bldP spid="9" grpId="4"/>
          <p:bldP spid="10" grpId="0"/>
          <p:bldP spid="10" grpId="1"/>
          <p:bldP spid="10" grpId="2"/>
          <p:bldP spid="10" grpId="3"/>
          <p:bldP spid="10" grpId="4"/>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000"/>
                                            <p:tgtEl>
                                              <p:spTgt spid="24"/>
                                            </p:tgtEl>
                                          </p:cBhvr>
                                        </p:animEffect>
                                        <p:anim calcmode="lin" valueType="num">
                                          <p:cBhvr>
                                            <p:cTn id="12" dur="1000" fill="hold"/>
                                            <p:tgtEl>
                                              <p:spTgt spid="24"/>
                                            </p:tgtEl>
                                            <p:attrNameLst>
                                              <p:attrName>ppt_x</p:attrName>
                                            </p:attrNameLst>
                                          </p:cBhvr>
                                          <p:tavLst>
                                            <p:tav tm="0">
                                              <p:val>
                                                <p:strVal val="#ppt_x"/>
                                              </p:val>
                                            </p:tav>
                                            <p:tav tm="100000">
                                              <p:val>
                                                <p:strVal val="#ppt_x"/>
                                              </p:val>
                                            </p:tav>
                                          </p:tavLst>
                                        </p:anim>
                                        <p:anim calcmode="lin" valueType="num">
                                          <p:cBhvr>
                                            <p:cTn id="13" dur="1000" fill="hold"/>
                                            <p:tgtEl>
                                              <p:spTgt spid="24"/>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2" fill="hold" grpId="0" nodeType="afterEffect">
                                      <p:stCondLst>
                                        <p:cond delay="0"/>
                                      </p:stCondLst>
                                      <p:iterate type="lt">
                                        <p:tmPct val="10000"/>
                                      </p:iterate>
                                      <p:childTnLst>
                                        <p:set>
                                          <p:cBhvr>
                                            <p:cTn id="16" dur="1" fill="hold">
                                              <p:stCondLst>
                                                <p:cond delay="0"/>
                                              </p:stCondLst>
                                            </p:cTn>
                                            <p:tgtEl>
                                              <p:spTgt spid="7"/>
                                            </p:tgtEl>
                                            <p:attrNameLst>
                                              <p:attrName>style.visibility</p:attrName>
                                            </p:attrNameLst>
                                          </p:cBhvr>
                                          <p:to>
                                            <p:strVal val="visible"/>
                                          </p:to>
                                        </p:set>
                                        <p:anim calcmode="lin" valueType="num">
                                          <p:cBhvr additive="base">
                                            <p:cTn id="17" dur="100" fill="hold"/>
                                            <p:tgtEl>
                                              <p:spTgt spid="7"/>
                                            </p:tgtEl>
                                            <p:attrNameLst>
                                              <p:attrName>ppt_x</p:attrName>
                                            </p:attrNameLst>
                                          </p:cBhvr>
                                          <p:tavLst>
                                            <p:tav tm="0">
                                              <p:val>
                                                <p:strVal val="1+#ppt_w/2"/>
                                              </p:val>
                                            </p:tav>
                                            <p:tav tm="100000">
                                              <p:val>
                                                <p:strVal val="#ppt_x"/>
                                              </p:val>
                                            </p:tav>
                                          </p:tavLst>
                                        </p:anim>
                                        <p:anim calcmode="lin" valueType="num">
                                          <p:cBhvr additive="base">
                                            <p:cTn id="18" dur="100" fill="hold"/>
                                            <p:tgtEl>
                                              <p:spTgt spid="7"/>
                                            </p:tgtEl>
                                            <p:attrNameLst>
                                              <p:attrName>ppt_y</p:attrName>
                                            </p:attrNameLst>
                                          </p:cBhvr>
                                          <p:tavLst>
                                            <p:tav tm="0">
                                              <p:val>
                                                <p:strVal val="#ppt_y"/>
                                              </p:val>
                                            </p:tav>
                                            <p:tav tm="100000">
                                              <p:val>
                                                <p:strVal val="#ppt_y"/>
                                              </p:val>
                                            </p:tav>
                                          </p:tavLst>
                                        </p:anim>
                                      </p:childTnLst>
                                    </p:cTn>
                                  </p:par>
                                </p:childTnLst>
                              </p:cTn>
                            </p:par>
                            <p:par>
                              <p:cTn id="19" fill="hold">
                                <p:stCondLst>
                                  <p:cond delay="2090"/>
                                </p:stCondLst>
                                <p:childTnLst>
                                  <p:par>
                                    <p:cTn id="20" presetID="53" presetClass="entr" presetSubtype="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200" fill="hold"/>
                                            <p:tgtEl>
                                              <p:spTgt spid="5"/>
                                            </p:tgtEl>
                                            <p:attrNameLst>
                                              <p:attrName>ppt_w</p:attrName>
                                            </p:attrNameLst>
                                          </p:cBhvr>
                                          <p:tavLst>
                                            <p:tav tm="0">
                                              <p:val>
                                                <p:fltVal val="0"/>
                                              </p:val>
                                            </p:tav>
                                            <p:tav tm="100000">
                                              <p:val>
                                                <p:strVal val="#ppt_w"/>
                                              </p:val>
                                            </p:tav>
                                          </p:tavLst>
                                        </p:anim>
                                        <p:anim calcmode="lin" valueType="num">
                                          <p:cBhvr>
                                            <p:cTn id="23" dur="200" fill="hold"/>
                                            <p:tgtEl>
                                              <p:spTgt spid="5"/>
                                            </p:tgtEl>
                                            <p:attrNameLst>
                                              <p:attrName>ppt_h</p:attrName>
                                            </p:attrNameLst>
                                          </p:cBhvr>
                                          <p:tavLst>
                                            <p:tav tm="0">
                                              <p:val>
                                                <p:fltVal val="0"/>
                                              </p:val>
                                            </p:tav>
                                            <p:tav tm="100000">
                                              <p:val>
                                                <p:strVal val="#ppt_h"/>
                                              </p:val>
                                            </p:tav>
                                          </p:tavLst>
                                        </p:anim>
                                        <p:animEffect transition="in" filter="fade">
                                          <p:cBhvr>
                                            <p:cTn id="24" dur="200"/>
                                            <p:tgtEl>
                                              <p:spTgt spid="5"/>
                                            </p:tgtEl>
                                          </p:cBhvr>
                                        </p:animEffect>
                                      </p:childTnLst>
                                    </p:cTn>
                                  </p:par>
                                </p:childTnLst>
                              </p:cTn>
                            </p:par>
                            <p:par>
                              <p:cTn id="25" fill="hold">
                                <p:stCondLst>
                                  <p:cond delay="2290"/>
                                </p:stCondLst>
                                <p:childTnLst>
                                  <p:par>
                                    <p:cTn id="26" presetID="6" presetClass="emph" presetSubtype="0" fill="hold" grpId="1" nodeType="afterEffect">
                                      <p:stCondLst>
                                        <p:cond delay="0"/>
                                      </p:stCondLst>
                                      <p:childTnLst>
                                        <p:animScale>
                                          <p:cBhvr>
                                            <p:cTn id="27" dur="100" fill="hold"/>
                                            <p:tgtEl>
                                              <p:spTgt spid="5"/>
                                            </p:tgtEl>
                                          </p:cBhvr>
                                          <p:by x="115000" y="115000"/>
                                        </p:animScale>
                                      </p:childTnLst>
                                    </p:cTn>
                                  </p:par>
                                  <p:par>
                                    <p:cTn id="28" presetID="6" presetClass="emph" presetSubtype="0" fill="hold" grpId="2" nodeType="withEffect">
                                      <p:stCondLst>
                                        <p:cond delay="200"/>
                                      </p:stCondLst>
                                      <p:childTnLst>
                                        <p:animScale>
                                          <p:cBhvr>
                                            <p:cTn id="29" dur="100" fill="hold"/>
                                            <p:tgtEl>
                                              <p:spTgt spid="5"/>
                                            </p:tgtEl>
                                          </p:cBhvr>
                                          <p:by x="85000" y="85000"/>
                                        </p:animScale>
                                      </p:childTnLst>
                                    </p:cTn>
                                  </p:par>
                                </p:childTnLst>
                              </p:cTn>
                            </p:par>
                            <p:par>
                              <p:cTn id="30" fill="hold">
                                <p:stCondLst>
                                  <p:cond delay="2590"/>
                                </p:stCondLst>
                                <p:childTnLst>
                                  <p:par>
                                    <p:cTn id="31" presetID="6" presetClass="emph" presetSubtype="0" fill="hold" grpId="3" nodeType="afterEffect">
                                      <p:stCondLst>
                                        <p:cond delay="0"/>
                                      </p:stCondLst>
                                      <p:childTnLst>
                                        <p:animScale>
                                          <p:cBhvr>
                                            <p:cTn id="32" dur="100" fill="hold"/>
                                            <p:tgtEl>
                                              <p:spTgt spid="5"/>
                                            </p:tgtEl>
                                          </p:cBhvr>
                                          <p:by x="105000" y="105000"/>
                                        </p:animScale>
                                      </p:childTnLst>
                                    </p:cTn>
                                  </p:par>
                                  <p:par>
                                    <p:cTn id="33" presetID="6" presetClass="emph" presetSubtype="0" fill="hold" grpId="4" nodeType="withEffect">
                                      <p:stCondLst>
                                        <p:cond delay="200"/>
                                      </p:stCondLst>
                                      <p:childTnLst>
                                        <p:animScale>
                                          <p:cBhvr>
                                            <p:cTn id="34" dur="100" fill="hold"/>
                                            <p:tgtEl>
                                              <p:spTgt spid="5"/>
                                            </p:tgtEl>
                                          </p:cBhvr>
                                          <p:by x="95000" y="95000"/>
                                        </p:animScale>
                                      </p:childTnLst>
                                    </p:cTn>
                                  </p:par>
                                </p:childTnLst>
                              </p:cTn>
                            </p:par>
                            <p:par>
                              <p:cTn id="35" fill="hold">
                                <p:stCondLst>
                                  <p:cond delay="2890"/>
                                </p:stCondLst>
                                <p:childTnLst>
                                  <p:par>
                                    <p:cTn id="36" presetID="53" presetClass="entr" presetSubtype="0"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200" fill="hold"/>
                                            <p:tgtEl>
                                              <p:spTgt spid="8"/>
                                            </p:tgtEl>
                                            <p:attrNameLst>
                                              <p:attrName>ppt_w</p:attrName>
                                            </p:attrNameLst>
                                          </p:cBhvr>
                                          <p:tavLst>
                                            <p:tav tm="0">
                                              <p:val>
                                                <p:fltVal val="0"/>
                                              </p:val>
                                            </p:tav>
                                            <p:tav tm="100000">
                                              <p:val>
                                                <p:strVal val="#ppt_w"/>
                                              </p:val>
                                            </p:tav>
                                          </p:tavLst>
                                        </p:anim>
                                        <p:anim calcmode="lin" valueType="num">
                                          <p:cBhvr>
                                            <p:cTn id="39" dur="200" fill="hold"/>
                                            <p:tgtEl>
                                              <p:spTgt spid="8"/>
                                            </p:tgtEl>
                                            <p:attrNameLst>
                                              <p:attrName>ppt_h</p:attrName>
                                            </p:attrNameLst>
                                          </p:cBhvr>
                                          <p:tavLst>
                                            <p:tav tm="0">
                                              <p:val>
                                                <p:fltVal val="0"/>
                                              </p:val>
                                            </p:tav>
                                            <p:tav tm="100000">
                                              <p:val>
                                                <p:strVal val="#ppt_h"/>
                                              </p:val>
                                            </p:tav>
                                          </p:tavLst>
                                        </p:anim>
                                        <p:animEffect transition="in" filter="fade">
                                          <p:cBhvr>
                                            <p:cTn id="40" dur="200"/>
                                            <p:tgtEl>
                                              <p:spTgt spid="8"/>
                                            </p:tgtEl>
                                          </p:cBhvr>
                                        </p:animEffect>
                                      </p:childTnLst>
                                    </p:cTn>
                                  </p:par>
                                </p:childTnLst>
                              </p:cTn>
                            </p:par>
                            <p:par>
                              <p:cTn id="41" fill="hold">
                                <p:stCondLst>
                                  <p:cond delay="3090"/>
                                </p:stCondLst>
                                <p:childTnLst>
                                  <p:par>
                                    <p:cTn id="42" presetID="6" presetClass="emph" presetSubtype="0" fill="hold" grpId="1" nodeType="afterEffect">
                                      <p:stCondLst>
                                        <p:cond delay="0"/>
                                      </p:stCondLst>
                                      <p:childTnLst>
                                        <p:animScale>
                                          <p:cBhvr>
                                            <p:cTn id="43" dur="100" fill="hold"/>
                                            <p:tgtEl>
                                              <p:spTgt spid="8"/>
                                            </p:tgtEl>
                                          </p:cBhvr>
                                          <p:by x="115000" y="115000"/>
                                        </p:animScale>
                                      </p:childTnLst>
                                    </p:cTn>
                                  </p:par>
                                  <p:par>
                                    <p:cTn id="44" presetID="6" presetClass="emph" presetSubtype="0" fill="hold" grpId="2" nodeType="withEffect">
                                      <p:stCondLst>
                                        <p:cond delay="200"/>
                                      </p:stCondLst>
                                      <p:childTnLst>
                                        <p:animScale>
                                          <p:cBhvr>
                                            <p:cTn id="45" dur="100" fill="hold"/>
                                            <p:tgtEl>
                                              <p:spTgt spid="8"/>
                                            </p:tgtEl>
                                          </p:cBhvr>
                                          <p:by x="85000" y="85000"/>
                                        </p:animScale>
                                      </p:childTnLst>
                                    </p:cTn>
                                  </p:par>
                                </p:childTnLst>
                              </p:cTn>
                            </p:par>
                            <p:par>
                              <p:cTn id="46" fill="hold">
                                <p:stCondLst>
                                  <p:cond delay="3390"/>
                                </p:stCondLst>
                                <p:childTnLst>
                                  <p:par>
                                    <p:cTn id="47" presetID="6" presetClass="emph" presetSubtype="0" fill="hold" grpId="3" nodeType="afterEffect">
                                      <p:stCondLst>
                                        <p:cond delay="0"/>
                                      </p:stCondLst>
                                      <p:childTnLst>
                                        <p:animScale>
                                          <p:cBhvr>
                                            <p:cTn id="48" dur="100" fill="hold"/>
                                            <p:tgtEl>
                                              <p:spTgt spid="8"/>
                                            </p:tgtEl>
                                          </p:cBhvr>
                                          <p:by x="105000" y="105000"/>
                                        </p:animScale>
                                      </p:childTnLst>
                                    </p:cTn>
                                  </p:par>
                                  <p:par>
                                    <p:cTn id="49" presetID="6" presetClass="emph" presetSubtype="0" fill="hold" grpId="4" nodeType="withEffect">
                                      <p:stCondLst>
                                        <p:cond delay="200"/>
                                      </p:stCondLst>
                                      <p:childTnLst>
                                        <p:animScale>
                                          <p:cBhvr>
                                            <p:cTn id="50" dur="100" fill="hold"/>
                                            <p:tgtEl>
                                              <p:spTgt spid="8"/>
                                            </p:tgtEl>
                                          </p:cBhvr>
                                          <p:by x="95000" y="95000"/>
                                        </p:animScale>
                                      </p:childTnLst>
                                    </p:cTn>
                                  </p:par>
                                </p:childTnLst>
                              </p:cTn>
                            </p:par>
                            <p:par>
                              <p:cTn id="51" fill="hold">
                                <p:stCondLst>
                                  <p:cond delay="3690"/>
                                </p:stCondLst>
                                <p:childTnLst>
                                  <p:par>
                                    <p:cTn id="52" presetID="53" presetClass="entr" presetSubtype="0" fill="hold" grpId="0" nodeType="afterEffect">
                                      <p:stCondLst>
                                        <p:cond delay="0"/>
                                      </p:stCondLst>
                                      <p:childTnLst>
                                        <p:set>
                                          <p:cBhvr>
                                            <p:cTn id="53" dur="1" fill="hold">
                                              <p:stCondLst>
                                                <p:cond delay="0"/>
                                              </p:stCondLst>
                                            </p:cTn>
                                            <p:tgtEl>
                                              <p:spTgt spid="9"/>
                                            </p:tgtEl>
                                            <p:attrNameLst>
                                              <p:attrName>style.visibility</p:attrName>
                                            </p:attrNameLst>
                                          </p:cBhvr>
                                          <p:to>
                                            <p:strVal val="visible"/>
                                          </p:to>
                                        </p:set>
                                        <p:anim calcmode="lin" valueType="num">
                                          <p:cBhvr>
                                            <p:cTn id="54" dur="200" fill="hold"/>
                                            <p:tgtEl>
                                              <p:spTgt spid="9"/>
                                            </p:tgtEl>
                                            <p:attrNameLst>
                                              <p:attrName>ppt_w</p:attrName>
                                            </p:attrNameLst>
                                          </p:cBhvr>
                                          <p:tavLst>
                                            <p:tav tm="0">
                                              <p:val>
                                                <p:fltVal val="0"/>
                                              </p:val>
                                            </p:tav>
                                            <p:tav tm="100000">
                                              <p:val>
                                                <p:strVal val="#ppt_w"/>
                                              </p:val>
                                            </p:tav>
                                          </p:tavLst>
                                        </p:anim>
                                        <p:anim calcmode="lin" valueType="num">
                                          <p:cBhvr>
                                            <p:cTn id="55" dur="200" fill="hold"/>
                                            <p:tgtEl>
                                              <p:spTgt spid="9"/>
                                            </p:tgtEl>
                                            <p:attrNameLst>
                                              <p:attrName>ppt_h</p:attrName>
                                            </p:attrNameLst>
                                          </p:cBhvr>
                                          <p:tavLst>
                                            <p:tav tm="0">
                                              <p:val>
                                                <p:fltVal val="0"/>
                                              </p:val>
                                            </p:tav>
                                            <p:tav tm="100000">
                                              <p:val>
                                                <p:strVal val="#ppt_h"/>
                                              </p:val>
                                            </p:tav>
                                          </p:tavLst>
                                        </p:anim>
                                        <p:animEffect transition="in" filter="fade">
                                          <p:cBhvr>
                                            <p:cTn id="56" dur="200"/>
                                            <p:tgtEl>
                                              <p:spTgt spid="9"/>
                                            </p:tgtEl>
                                          </p:cBhvr>
                                        </p:animEffect>
                                      </p:childTnLst>
                                    </p:cTn>
                                  </p:par>
                                </p:childTnLst>
                              </p:cTn>
                            </p:par>
                            <p:par>
                              <p:cTn id="57" fill="hold">
                                <p:stCondLst>
                                  <p:cond delay="3890"/>
                                </p:stCondLst>
                                <p:childTnLst>
                                  <p:par>
                                    <p:cTn id="58" presetID="6" presetClass="emph" presetSubtype="0" fill="hold" grpId="1" nodeType="afterEffect">
                                      <p:stCondLst>
                                        <p:cond delay="0"/>
                                      </p:stCondLst>
                                      <p:childTnLst>
                                        <p:animScale>
                                          <p:cBhvr>
                                            <p:cTn id="59" dur="100" fill="hold"/>
                                            <p:tgtEl>
                                              <p:spTgt spid="9"/>
                                            </p:tgtEl>
                                          </p:cBhvr>
                                          <p:by x="115000" y="115000"/>
                                        </p:animScale>
                                      </p:childTnLst>
                                    </p:cTn>
                                  </p:par>
                                  <p:par>
                                    <p:cTn id="60" presetID="6" presetClass="emph" presetSubtype="0" fill="hold" grpId="2" nodeType="withEffect">
                                      <p:stCondLst>
                                        <p:cond delay="200"/>
                                      </p:stCondLst>
                                      <p:childTnLst>
                                        <p:animScale>
                                          <p:cBhvr>
                                            <p:cTn id="61" dur="100" fill="hold"/>
                                            <p:tgtEl>
                                              <p:spTgt spid="9"/>
                                            </p:tgtEl>
                                          </p:cBhvr>
                                          <p:by x="85000" y="85000"/>
                                        </p:animScale>
                                      </p:childTnLst>
                                    </p:cTn>
                                  </p:par>
                                </p:childTnLst>
                              </p:cTn>
                            </p:par>
                            <p:par>
                              <p:cTn id="62" fill="hold">
                                <p:stCondLst>
                                  <p:cond delay="4190"/>
                                </p:stCondLst>
                                <p:childTnLst>
                                  <p:par>
                                    <p:cTn id="63" presetID="6" presetClass="emph" presetSubtype="0" fill="hold" grpId="3" nodeType="afterEffect">
                                      <p:stCondLst>
                                        <p:cond delay="0"/>
                                      </p:stCondLst>
                                      <p:childTnLst>
                                        <p:animScale>
                                          <p:cBhvr>
                                            <p:cTn id="64" dur="100" fill="hold"/>
                                            <p:tgtEl>
                                              <p:spTgt spid="9"/>
                                            </p:tgtEl>
                                          </p:cBhvr>
                                          <p:by x="105000" y="105000"/>
                                        </p:animScale>
                                      </p:childTnLst>
                                    </p:cTn>
                                  </p:par>
                                  <p:par>
                                    <p:cTn id="65" presetID="6" presetClass="emph" presetSubtype="0" fill="hold" grpId="4" nodeType="withEffect">
                                      <p:stCondLst>
                                        <p:cond delay="200"/>
                                      </p:stCondLst>
                                      <p:childTnLst>
                                        <p:animScale>
                                          <p:cBhvr>
                                            <p:cTn id="66" dur="100" fill="hold"/>
                                            <p:tgtEl>
                                              <p:spTgt spid="9"/>
                                            </p:tgtEl>
                                          </p:cBhvr>
                                          <p:by x="95000" y="95000"/>
                                        </p:animScale>
                                      </p:childTnLst>
                                    </p:cTn>
                                  </p:par>
                                </p:childTnLst>
                              </p:cTn>
                            </p:par>
                            <p:par>
                              <p:cTn id="67" fill="hold">
                                <p:stCondLst>
                                  <p:cond delay="4490"/>
                                </p:stCondLst>
                                <p:childTnLst>
                                  <p:par>
                                    <p:cTn id="68" presetID="53" presetClass="entr" presetSubtype="0" fill="hold" grpId="0" nodeType="afterEffect">
                                      <p:stCondLst>
                                        <p:cond delay="0"/>
                                      </p:stCondLst>
                                      <p:childTnLst>
                                        <p:set>
                                          <p:cBhvr>
                                            <p:cTn id="69" dur="1" fill="hold">
                                              <p:stCondLst>
                                                <p:cond delay="0"/>
                                              </p:stCondLst>
                                            </p:cTn>
                                            <p:tgtEl>
                                              <p:spTgt spid="10"/>
                                            </p:tgtEl>
                                            <p:attrNameLst>
                                              <p:attrName>style.visibility</p:attrName>
                                            </p:attrNameLst>
                                          </p:cBhvr>
                                          <p:to>
                                            <p:strVal val="visible"/>
                                          </p:to>
                                        </p:set>
                                        <p:anim calcmode="lin" valueType="num">
                                          <p:cBhvr>
                                            <p:cTn id="70" dur="200" fill="hold"/>
                                            <p:tgtEl>
                                              <p:spTgt spid="10"/>
                                            </p:tgtEl>
                                            <p:attrNameLst>
                                              <p:attrName>ppt_w</p:attrName>
                                            </p:attrNameLst>
                                          </p:cBhvr>
                                          <p:tavLst>
                                            <p:tav tm="0">
                                              <p:val>
                                                <p:fltVal val="0"/>
                                              </p:val>
                                            </p:tav>
                                            <p:tav tm="100000">
                                              <p:val>
                                                <p:strVal val="#ppt_w"/>
                                              </p:val>
                                            </p:tav>
                                          </p:tavLst>
                                        </p:anim>
                                        <p:anim calcmode="lin" valueType="num">
                                          <p:cBhvr>
                                            <p:cTn id="71" dur="200" fill="hold"/>
                                            <p:tgtEl>
                                              <p:spTgt spid="10"/>
                                            </p:tgtEl>
                                            <p:attrNameLst>
                                              <p:attrName>ppt_h</p:attrName>
                                            </p:attrNameLst>
                                          </p:cBhvr>
                                          <p:tavLst>
                                            <p:tav tm="0">
                                              <p:val>
                                                <p:fltVal val="0"/>
                                              </p:val>
                                            </p:tav>
                                            <p:tav tm="100000">
                                              <p:val>
                                                <p:strVal val="#ppt_h"/>
                                              </p:val>
                                            </p:tav>
                                          </p:tavLst>
                                        </p:anim>
                                        <p:animEffect transition="in" filter="fade">
                                          <p:cBhvr>
                                            <p:cTn id="72" dur="200"/>
                                            <p:tgtEl>
                                              <p:spTgt spid="10"/>
                                            </p:tgtEl>
                                          </p:cBhvr>
                                        </p:animEffect>
                                      </p:childTnLst>
                                    </p:cTn>
                                  </p:par>
                                </p:childTnLst>
                              </p:cTn>
                            </p:par>
                            <p:par>
                              <p:cTn id="73" fill="hold">
                                <p:stCondLst>
                                  <p:cond delay="4690"/>
                                </p:stCondLst>
                                <p:childTnLst>
                                  <p:par>
                                    <p:cTn id="74" presetID="6" presetClass="emph" presetSubtype="0" fill="hold" grpId="1" nodeType="afterEffect">
                                      <p:stCondLst>
                                        <p:cond delay="0"/>
                                      </p:stCondLst>
                                      <p:childTnLst>
                                        <p:animScale>
                                          <p:cBhvr>
                                            <p:cTn id="75" dur="100" fill="hold"/>
                                            <p:tgtEl>
                                              <p:spTgt spid="10"/>
                                            </p:tgtEl>
                                          </p:cBhvr>
                                          <p:by x="115000" y="115000"/>
                                        </p:animScale>
                                      </p:childTnLst>
                                    </p:cTn>
                                  </p:par>
                                  <p:par>
                                    <p:cTn id="76" presetID="6" presetClass="emph" presetSubtype="0" fill="hold" grpId="2" nodeType="withEffect">
                                      <p:stCondLst>
                                        <p:cond delay="200"/>
                                      </p:stCondLst>
                                      <p:childTnLst>
                                        <p:animScale>
                                          <p:cBhvr>
                                            <p:cTn id="77" dur="100" fill="hold"/>
                                            <p:tgtEl>
                                              <p:spTgt spid="10"/>
                                            </p:tgtEl>
                                          </p:cBhvr>
                                          <p:by x="85000" y="85000"/>
                                        </p:animScale>
                                      </p:childTnLst>
                                    </p:cTn>
                                  </p:par>
                                </p:childTnLst>
                              </p:cTn>
                            </p:par>
                            <p:par>
                              <p:cTn id="78" fill="hold">
                                <p:stCondLst>
                                  <p:cond delay="4990"/>
                                </p:stCondLst>
                                <p:childTnLst>
                                  <p:par>
                                    <p:cTn id="79" presetID="6" presetClass="emph" presetSubtype="0" fill="hold" grpId="3" nodeType="afterEffect">
                                      <p:stCondLst>
                                        <p:cond delay="0"/>
                                      </p:stCondLst>
                                      <p:childTnLst>
                                        <p:animScale>
                                          <p:cBhvr>
                                            <p:cTn id="80" dur="100" fill="hold"/>
                                            <p:tgtEl>
                                              <p:spTgt spid="10"/>
                                            </p:tgtEl>
                                          </p:cBhvr>
                                          <p:by x="105000" y="105000"/>
                                        </p:animScale>
                                      </p:childTnLst>
                                    </p:cTn>
                                  </p:par>
                                  <p:par>
                                    <p:cTn id="81" presetID="6" presetClass="emph" presetSubtype="0" fill="hold" grpId="4" nodeType="withEffect">
                                      <p:stCondLst>
                                        <p:cond delay="200"/>
                                      </p:stCondLst>
                                      <p:childTnLst>
                                        <p:animScale>
                                          <p:cBhvr>
                                            <p:cTn id="82" dur="100" fill="hold"/>
                                            <p:tgtEl>
                                              <p:spTgt spid="10"/>
                                            </p:tgtEl>
                                          </p:cBhvr>
                                          <p:by x="95000" y="9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4" grpId="0"/>
          <p:bldP spid="7" grpId="0"/>
          <p:bldP spid="5" grpId="0"/>
          <p:bldP spid="5" grpId="1"/>
          <p:bldP spid="5" grpId="2"/>
          <p:bldP spid="5" grpId="3"/>
          <p:bldP spid="5" grpId="4"/>
          <p:bldP spid="8" grpId="0"/>
          <p:bldP spid="8" grpId="1"/>
          <p:bldP spid="8" grpId="2"/>
          <p:bldP spid="8" grpId="3"/>
          <p:bldP spid="8" grpId="4"/>
          <p:bldP spid="9" grpId="0"/>
          <p:bldP spid="9" grpId="1"/>
          <p:bldP spid="9" grpId="2"/>
          <p:bldP spid="9" grpId="3"/>
          <p:bldP spid="9" grpId="4"/>
          <p:bldP spid="10" grpId="0"/>
          <p:bldP spid="10" grpId="1"/>
          <p:bldP spid="10" grpId="2"/>
          <p:bldP spid="10" grpId="3"/>
          <p:bldP spid="10" grpId="4"/>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剪去单角的矩形 41"/>
          <p:cNvSpPr/>
          <p:nvPr/>
        </p:nvSpPr>
        <p:spPr>
          <a:xfrm>
            <a:off x="1557384" y="841276"/>
            <a:ext cx="7119071" cy="4156449"/>
          </a:xfrm>
          <a:prstGeom prst="snip1Rect">
            <a:avLst/>
          </a:prstGeom>
          <a:gradFill flip="none" rotWithShape="1">
            <a:gsLst>
              <a:gs pos="0">
                <a:srgbClr val="FF9900"/>
              </a:gs>
              <a:gs pos="37926">
                <a:srgbClr val="FFF5E6">
                  <a:alpha val="58000"/>
                </a:srgbClr>
              </a:gs>
              <a:gs pos="100000">
                <a:srgbClr val="FFBF00"/>
              </a:gs>
            </a:gsLst>
            <a:lin ang="8100000" scaled="1"/>
            <a:tileRect/>
          </a:gradFill>
          <a:ln w="25400">
            <a:gradFill flip="none" rotWithShape="1">
              <a:gsLst>
                <a:gs pos="80000">
                  <a:srgbClr val="FFFF00"/>
                </a:gs>
                <a:gs pos="2000">
                  <a:srgbClr val="FFFF00">
                    <a:lumMod val="31000"/>
                    <a:lumOff val="69000"/>
                  </a:srgbClr>
                </a:gs>
                <a:gs pos="33000">
                  <a:srgbClr val="FF7A00"/>
                </a:gs>
                <a:gs pos="54000">
                  <a:srgbClr val="FF0300"/>
                </a:gs>
                <a:gs pos="100000">
                  <a:srgbClr val="4D0808"/>
                </a:gs>
              </a:gsLst>
              <a:lin ang="17400000" scaled="0"/>
              <a:tileRect/>
            </a:gra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1907704" y="1489348"/>
            <a:ext cx="5832648" cy="1569660"/>
          </a:xfrm>
          <a:prstGeom prst="rect">
            <a:avLst/>
          </a:prstGeom>
          <a:noFill/>
        </p:spPr>
        <p:txBody>
          <a:bodyPr wrap="square" rtlCol="0">
            <a:spAutoFit/>
          </a:bodyPr>
          <a:lstStyle>
            <a:defPPr>
              <a:defRPr lang="zh-CN"/>
            </a:defPPr>
            <a:lvl1pPr algn="ctr">
              <a:defRPr sz="9600" b="1">
                <a:gradFill flip="none" rotWithShape="1">
                  <a:gsLst>
                    <a:gs pos="50000">
                      <a:srgbClr val="FFFF00"/>
                    </a:gs>
                    <a:gs pos="74000">
                      <a:schemeClr val="accent6">
                        <a:lumMod val="0"/>
                        <a:lumOff val="100000"/>
                      </a:schemeClr>
                    </a:gs>
                    <a:gs pos="7000">
                      <a:srgbClr val="FFC000"/>
                    </a:gs>
                  </a:gsLst>
                  <a:lin ang="16200000" scaled="1"/>
                  <a:tileRect/>
                </a:gradFill>
                <a:effectLst>
                  <a:outerShdw blurRad="101600" dist="38100" dir="5400000" algn="t" rotWithShape="0">
                    <a:prstClr val="black"/>
                  </a:outerShdw>
                </a:effectLst>
                <a:latin typeface="微软雅黑" panose="020B0503020204020204" pitchFamily="34" charset="-122"/>
                <a:ea typeface="微软雅黑" panose="020B0503020204020204" pitchFamily="34" charset="-122"/>
              </a:defRPr>
            </a:lvl1pPr>
          </a:lstStyle>
          <a:p>
            <a:r>
              <a:rPr lang="zh-CN" altLang="en-US"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ffectLst/>
              </a:rPr>
              <a:t>颁奖典礼</a:t>
            </a:r>
          </a:p>
        </p:txBody>
      </p:sp>
      <p:sp>
        <p:nvSpPr>
          <p:cNvPr id="43" name="TextBox 42"/>
          <p:cNvSpPr txBox="1"/>
          <p:nvPr/>
        </p:nvSpPr>
        <p:spPr>
          <a:xfrm>
            <a:off x="2267744" y="3394655"/>
            <a:ext cx="3456384" cy="830997"/>
          </a:xfrm>
          <a:prstGeom prst="rect">
            <a:avLst/>
          </a:prstGeom>
          <a:noFill/>
        </p:spPr>
        <p:txBody>
          <a:bodyPr wrap="square" rtlCol="0">
            <a:spAutoFit/>
          </a:bodyPr>
          <a:lstStyle>
            <a:defPPr>
              <a:defRPr lang="zh-CN"/>
            </a:defPPr>
            <a:lvl1pPr algn="ctr">
              <a:defRPr sz="3600" b="1">
                <a:gradFill flip="none" rotWithShape="1">
                  <a:gsLst>
                    <a:gs pos="50000">
                      <a:srgbClr val="FFFF00"/>
                    </a:gs>
                    <a:gs pos="74000">
                      <a:schemeClr val="accent6">
                        <a:lumMod val="0"/>
                        <a:lumOff val="100000"/>
                      </a:schemeClr>
                    </a:gs>
                    <a:gs pos="7000">
                      <a:srgbClr val="FFC000"/>
                    </a:gs>
                  </a:gsLst>
                  <a:lin ang="16200000" scaled="1"/>
                  <a:tileRect/>
                </a:gradFill>
                <a:effectLst>
                  <a:outerShdw blurRad="101600" dist="38100" dir="5400000" algn="t" rotWithShape="0">
                    <a:prstClr val="black"/>
                  </a:outerShdw>
                </a:effectLst>
                <a:latin typeface="微软雅黑" panose="020B0503020204020204" pitchFamily="34" charset="-122"/>
                <a:ea typeface="微软雅黑" panose="020B0503020204020204" pitchFamily="34" charset="-122"/>
              </a:defRPr>
            </a:lvl1pPr>
          </a:lstStyle>
          <a:p>
            <a:r>
              <a:rPr lang="zh-CN" altLang="en-US" sz="48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ffectLst/>
              </a:rPr>
              <a:t>现在开始</a:t>
            </a:r>
            <a:r>
              <a:rPr lang="en-US" altLang="zh-CN" sz="48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ffectLst/>
              </a:rPr>
              <a:t>…</a:t>
            </a:r>
            <a:endParaRPr lang="zh-CN" altLang="en-US" sz="48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ffectLst/>
            </a:endParaRPr>
          </a:p>
        </p:txBody>
      </p:sp>
      <p:grpSp>
        <p:nvGrpSpPr>
          <p:cNvPr id="5" name="Group 7"/>
          <p:cNvGrpSpPr>
            <a:grpSpLocks/>
          </p:cNvGrpSpPr>
          <p:nvPr/>
        </p:nvGrpSpPr>
        <p:grpSpPr bwMode="auto">
          <a:xfrm>
            <a:off x="-4174027" y="-191612"/>
            <a:ext cx="6735984" cy="6433488"/>
            <a:chOff x="0" y="0"/>
            <a:chExt cx="2208" cy="2208"/>
          </a:xfrm>
        </p:grpSpPr>
        <p:sp>
          <p:nvSpPr>
            <p:cNvPr id="6" name="Oval 8"/>
            <p:cNvSpPr>
              <a:spLocks noChangeArrowheads="1"/>
            </p:cNvSpPr>
            <p:nvPr/>
          </p:nvSpPr>
          <p:spPr bwMode="auto">
            <a:xfrm>
              <a:off x="0" y="76"/>
              <a:ext cx="2132" cy="2132"/>
            </a:xfrm>
            <a:prstGeom prst="ellipse">
              <a:avLst/>
            </a:prstGeom>
            <a:gradFill rotWithShape="1">
              <a:gsLst>
                <a:gs pos="0">
                  <a:schemeClr val="bg1"/>
                </a:gs>
                <a:gs pos="100000">
                  <a:schemeClr val="tx1">
                    <a:alpha val="0"/>
                  </a:scheme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nvGrpSpPr>
            <p:cNvPr id="7" name="Group 9"/>
            <p:cNvGrpSpPr>
              <a:grpSpLocks noChangeAspect="1"/>
            </p:cNvGrpSpPr>
            <p:nvPr/>
          </p:nvGrpSpPr>
          <p:grpSpPr bwMode="auto">
            <a:xfrm>
              <a:off x="0" y="0"/>
              <a:ext cx="2208" cy="2208"/>
              <a:chOff x="0" y="0"/>
              <a:chExt cx="2208" cy="2208"/>
            </a:xfrm>
          </p:grpSpPr>
          <p:grpSp>
            <p:nvGrpSpPr>
              <p:cNvPr id="8" name="Group 10"/>
              <p:cNvGrpSpPr>
                <a:grpSpLocks noChangeAspect="1"/>
              </p:cNvGrpSpPr>
              <p:nvPr/>
            </p:nvGrpSpPr>
            <p:grpSpPr bwMode="auto">
              <a:xfrm>
                <a:off x="0" y="0"/>
                <a:ext cx="2208" cy="2208"/>
                <a:chOff x="0" y="0"/>
                <a:chExt cx="2208" cy="2208"/>
              </a:xfrm>
            </p:grpSpPr>
            <p:grpSp>
              <p:nvGrpSpPr>
                <p:cNvPr id="24" name="Group 11"/>
                <p:cNvGrpSpPr>
                  <a:grpSpLocks noChangeAspect="1"/>
                </p:cNvGrpSpPr>
                <p:nvPr/>
              </p:nvGrpSpPr>
              <p:grpSpPr bwMode="auto">
                <a:xfrm>
                  <a:off x="0" y="0"/>
                  <a:ext cx="2208" cy="2202"/>
                  <a:chOff x="0" y="0"/>
                  <a:chExt cx="1429" cy="1429"/>
                </a:xfrm>
              </p:grpSpPr>
              <p:grpSp>
                <p:nvGrpSpPr>
                  <p:cNvPr id="32" name="Group 12"/>
                  <p:cNvGrpSpPr>
                    <a:grpSpLocks noChangeAspect="1"/>
                  </p:cNvGrpSpPr>
                  <p:nvPr/>
                </p:nvGrpSpPr>
                <p:grpSpPr bwMode="auto">
                  <a:xfrm>
                    <a:off x="686" y="0"/>
                    <a:ext cx="56" cy="1429"/>
                    <a:chOff x="0" y="0"/>
                    <a:chExt cx="56" cy="1429"/>
                  </a:xfrm>
                </p:grpSpPr>
                <p:sp>
                  <p:nvSpPr>
                    <p:cNvPr id="36" name="AutoShape 13"/>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37" name="AutoShape 14"/>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nvGrpSpPr>
                  <p:cNvPr id="33" name="Group 15"/>
                  <p:cNvGrpSpPr>
                    <a:grpSpLocks noChangeAspect="1"/>
                  </p:cNvGrpSpPr>
                  <p:nvPr/>
                </p:nvGrpSpPr>
                <p:grpSpPr bwMode="auto">
                  <a:xfrm rot="5400000">
                    <a:off x="687" y="-1"/>
                    <a:ext cx="56" cy="1429"/>
                    <a:chOff x="0" y="0"/>
                    <a:chExt cx="56" cy="1429"/>
                  </a:xfrm>
                </p:grpSpPr>
                <p:sp>
                  <p:nvSpPr>
                    <p:cNvPr id="34" name="AutoShape 16"/>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35" name="AutoShape 17"/>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grpSp>
              <p:nvGrpSpPr>
                <p:cNvPr id="25" name="Group 18"/>
                <p:cNvGrpSpPr>
                  <a:grpSpLocks noChangeAspect="1"/>
                </p:cNvGrpSpPr>
                <p:nvPr/>
              </p:nvGrpSpPr>
              <p:grpSpPr bwMode="auto">
                <a:xfrm rot="2700000">
                  <a:off x="-3" y="3"/>
                  <a:ext cx="2208" cy="2202"/>
                  <a:chOff x="0" y="0"/>
                  <a:chExt cx="1429" cy="1429"/>
                </a:xfrm>
              </p:grpSpPr>
              <p:grpSp>
                <p:nvGrpSpPr>
                  <p:cNvPr id="26" name="Group 19"/>
                  <p:cNvGrpSpPr>
                    <a:grpSpLocks noChangeAspect="1"/>
                  </p:cNvGrpSpPr>
                  <p:nvPr/>
                </p:nvGrpSpPr>
                <p:grpSpPr bwMode="auto">
                  <a:xfrm>
                    <a:off x="686" y="0"/>
                    <a:ext cx="56" cy="1429"/>
                    <a:chOff x="0" y="0"/>
                    <a:chExt cx="56" cy="1429"/>
                  </a:xfrm>
                </p:grpSpPr>
                <p:sp>
                  <p:nvSpPr>
                    <p:cNvPr id="30" name="AutoShape 20"/>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31" name="AutoShape 21"/>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nvGrpSpPr>
                  <p:cNvPr id="27" name="Group 22"/>
                  <p:cNvGrpSpPr>
                    <a:grpSpLocks noChangeAspect="1"/>
                  </p:cNvGrpSpPr>
                  <p:nvPr/>
                </p:nvGrpSpPr>
                <p:grpSpPr bwMode="auto">
                  <a:xfrm rot="5400000">
                    <a:off x="687" y="-1"/>
                    <a:ext cx="56" cy="1429"/>
                    <a:chOff x="0" y="0"/>
                    <a:chExt cx="56" cy="1429"/>
                  </a:xfrm>
                </p:grpSpPr>
                <p:sp>
                  <p:nvSpPr>
                    <p:cNvPr id="28" name="AutoShape 23"/>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29" name="AutoShape 24"/>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grpSp>
          <p:grpSp>
            <p:nvGrpSpPr>
              <p:cNvPr id="9" name="Group 25"/>
              <p:cNvGrpSpPr>
                <a:grpSpLocks noChangeAspect="1"/>
              </p:cNvGrpSpPr>
              <p:nvPr/>
            </p:nvGrpSpPr>
            <p:grpSpPr bwMode="auto">
              <a:xfrm rot="1320000">
                <a:off x="318" y="359"/>
                <a:ext cx="1546" cy="1546"/>
                <a:chOff x="0" y="0"/>
                <a:chExt cx="2208" cy="2208"/>
              </a:xfrm>
            </p:grpSpPr>
            <p:grpSp>
              <p:nvGrpSpPr>
                <p:cNvPr id="10" name="Group 26"/>
                <p:cNvGrpSpPr>
                  <a:grpSpLocks noChangeAspect="1"/>
                </p:cNvGrpSpPr>
                <p:nvPr/>
              </p:nvGrpSpPr>
              <p:grpSpPr bwMode="auto">
                <a:xfrm>
                  <a:off x="0" y="0"/>
                  <a:ext cx="2208" cy="2202"/>
                  <a:chOff x="0" y="0"/>
                  <a:chExt cx="1429" cy="1429"/>
                </a:xfrm>
              </p:grpSpPr>
              <p:grpSp>
                <p:nvGrpSpPr>
                  <p:cNvPr id="18" name="Group 27"/>
                  <p:cNvGrpSpPr>
                    <a:grpSpLocks noChangeAspect="1"/>
                  </p:cNvGrpSpPr>
                  <p:nvPr/>
                </p:nvGrpSpPr>
                <p:grpSpPr bwMode="auto">
                  <a:xfrm>
                    <a:off x="686" y="0"/>
                    <a:ext cx="56" cy="1429"/>
                    <a:chOff x="0" y="0"/>
                    <a:chExt cx="56" cy="1429"/>
                  </a:xfrm>
                </p:grpSpPr>
                <p:sp>
                  <p:nvSpPr>
                    <p:cNvPr id="22" name="AutoShape 28"/>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23" name="AutoShape 29"/>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nvGrpSpPr>
                  <p:cNvPr id="19" name="Group 30"/>
                  <p:cNvGrpSpPr>
                    <a:grpSpLocks noChangeAspect="1"/>
                  </p:cNvGrpSpPr>
                  <p:nvPr/>
                </p:nvGrpSpPr>
                <p:grpSpPr bwMode="auto">
                  <a:xfrm rot="5400000">
                    <a:off x="687" y="-1"/>
                    <a:ext cx="56" cy="1429"/>
                    <a:chOff x="0" y="0"/>
                    <a:chExt cx="56" cy="1429"/>
                  </a:xfrm>
                </p:grpSpPr>
                <p:sp>
                  <p:nvSpPr>
                    <p:cNvPr id="20" name="AutoShape 31"/>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21" name="AutoShape 32"/>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grpSp>
              <p:nvGrpSpPr>
                <p:cNvPr id="11" name="Group 33"/>
                <p:cNvGrpSpPr>
                  <a:grpSpLocks noChangeAspect="1"/>
                </p:cNvGrpSpPr>
                <p:nvPr/>
              </p:nvGrpSpPr>
              <p:grpSpPr bwMode="auto">
                <a:xfrm rot="2700000">
                  <a:off x="-3" y="3"/>
                  <a:ext cx="2208" cy="2202"/>
                  <a:chOff x="0" y="0"/>
                  <a:chExt cx="1429" cy="1429"/>
                </a:xfrm>
              </p:grpSpPr>
              <p:grpSp>
                <p:nvGrpSpPr>
                  <p:cNvPr id="12" name="Group 34"/>
                  <p:cNvGrpSpPr>
                    <a:grpSpLocks noChangeAspect="1"/>
                  </p:cNvGrpSpPr>
                  <p:nvPr/>
                </p:nvGrpSpPr>
                <p:grpSpPr bwMode="auto">
                  <a:xfrm>
                    <a:off x="686" y="0"/>
                    <a:ext cx="56" cy="1429"/>
                    <a:chOff x="0" y="0"/>
                    <a:chExt cx="56" cy="1429"/>
                  </a:xfrm>
                </p:grpSpPr>
                <p:sp>
                  <p:nvSpPr>
                    <p:cNvPr id="16" name="AutoShape 35"/>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17" name="AutoShape 36"/>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nvGrpSpPr>
                  <p:cNvPr id="13" name="Group 37"/>
                  <p:cNvGrpSpPr>
                    <a:grpSpLocks noChangeAspect="1"/>
                  </p:cNvGrpSpPr>
                  <p:nvPr/>
                </p:nvGrpSpPr>
                <p:grpSpPr bwMode="auto">
                  <a:xfrm rot="5400000">
                    <a:off x="687" y="-1"/>
                    <a:ext cx="56" cy="1429"/>
                    <a:chOff x="0" y="0"/>
                    <a:chExt cx="56" cy="1429"/>
                  </a:xfrm>
                </p:grpSpPr>
                <p:sp>
                  <p:nvSpPr>
                    <p:cNvPr id="14" name="AutoShape 38"/>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15" name="AutoShape 39"/>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grpSp>
        </p:grpSp>
      </p:grpSp>
    </p:spTree>
    <p:extLst>
      <p:ext uri="{BB962C8B-B14F-4D97-AF65-F5344CB8AC3E}">
        <p14:creationId xmlns:p14="http://schemas.microsoft.com/office/powerpoint/2010/main" val="278207212"/>
      </p:ext>
    </p:extLst>
  </p:cSld>
  <p:clrMapOvr>
    <a:masterClrMapping/>
  </p:clrMapOvr>
  <mc:AlternateContent xmlns:mc="http://schemas.openxmlformats.org/markup-compatibility/2006" xmlns:p14="http://schemas.microsoft.com/office/powerpoint/2010/main">
    <mc:Choice Requires="p14">
      <p:transition spd="slow" advClick="0" advTm="1000">
        <p14:flash/>
      </p:transition>
    </mc:Choice>
    <mc:Fallback xmlns="">
      <p:transition spd="slow" advClick="0"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1250"/>
                                      </p:stCondLst>
                                      <p:childTnLst>
                                        <p:set>
                                          <p:cBhvr>
                                            <p:cTn id="6" dur="1" fill="hold">
                                              <p:stCondLst>
                                                <p:cond delay="0"/>
                                              </p:stCondLst>
                                            </p:cTn>
                                            <p:tgtEl>
                                              <p:spTgt spid="3"/>
                                            </p:tgtEl>
                                            <p:attrNameLst>
                                              <p:attrName>style.visibility</p:attrName>
                                            </p:attrNameLst>
                                          </p:cBhvr>
                                          <p:to>
                                            <p:strVal val="visible"/>
                                          </p:to>
                                        </p:set>
                                        <p:anim calcmode="lin" valueType="num">
                                          <p:cBhvr>
                                            <p:cTn id="7" dur="2750" fill="hold"/>
                                            <p:tgtEl>
                                              <p:spTgt spid="3"/>
                                            </p:tgtEl>
                                            <p:attrNameLst>
                                              <p:attrName>ppt_w</p:attrName>
                                            </p:attrNameLst>
                                          </p:cBhvr>
                                          <p:tavLst>
                                            <p:tav tm="0">
                                              <p:val>
                                                <p:strVal val="#ppt_w+.3"/>
                                              </p:val>
                                            </p:tav>
                                            <p:tav tm="100000">
                                              <p:val>
                                                <p:strVal val="#ppt_w"/>
                                              </p:val>
                                            </p:tav>
                                          </p:tavLst>
                                        </p:anim>
                                        <p:anim calcmode="lin" valueType="num">
                                          <p:cBhvr>
                                            <p:cTn id="8" dur="2750" fill="hold"/>
                                            <p:tgtEl>
                                              <p:spTgt spid="3"/>
                                            </p:tgtEl>
                                            <p:attrNameLst>
                                              <p:attrName>ppt_h</p:attrName>
                                            </p:attrNameLst>
                                          </p:cBhvr>
                                          <p:tavLst>
                                            <p:tav tm="0">
                                              <p:val>
                                                <p:strVal val="#ppt_h"/>
                                              </p:val>
                                            </p:tav>
                                            <p:tav tm="100000">
                                              <p:val>
                                                <p:strVal val="#ppt_h"/>
                                              </p:val>
                                            </p:tav>
                                          </p:tavLst>
                                        </p:anim>
                                        <p:animEffect transition="in" filter="fade">
                                          <p:cBhvr>
                                            <p:cTn id="9" dur="2750"/>
                                            <p:tgtEl>
                                              <p:spTgt spid="3"/>
                                            </p:tgtEl>
                                          </p:cBhvr>
                                        </p:animEffect>
                                      </p:childTnLst>
                                    </p:cTn>
                                  </p:par>
                                </p:childTnLst>
                              </p:cTn>
                            </p:par>
                            <p:par>
                              <p:cTn id="10" fill="hold">
                                <p:stCondLst>
                                  <p:cond delay="4000"/>
                                </p:stCondLst>
                                <p:childTnLst>
                                  <p:par>
                                    <p:cTn id="11" presetID="2" presetClass="entr" presetSubtype="2" fill="hold" grpId="0" nodeType="afterEffect" p14:presetBounceEnd="48000">
                                      <p:stCondLst>
                                        <p:cond delay="0"/>
                                      </p:stCondLst>
                                      <p:iterate type="lt">
                                        <p:tmPct val="10000"/>
                                      </p:iterate>
                                      <p:childTnLst>
                                        <p:set>
                                          <p:cBhvr>
                                            <p:cTn id="12" dur="1" fill="hold">
                                              <p:stCondLst>
                                                <p:cond delay="0"/>
                                              </p:stCondLst>
                                            </p:cTn>
                                            <p:tgtEl>
                                              <p:spTgt spid="43"/>
                                            </p:tgtEl>
                                            <p:attrNameLst>
                                              <p:attrName>style.visibility</p:attrName>
                                            </p:attrNameLst>
                                          </p:cBhvr>
                                          <p:to>
                                            <p:strVal val="visible"/>
                                          </p:to>
                                        </p:set>
                                        <p:anim calcmode="lin" valueType="num" p14:bounceEnd="48000">
                                          <p:cBhvr additive="base">
                                            <p:cTn id="13" dur="1250" fill="hold"/>
                                            <p:tgtEl>
                                              <p:spTgt spid="43"/>
                                            </p:tgtEl>
                                            <p:attrNameLst>
                                              <p:attrName>ppt_x</p:attrName>
                                            </p:attrNameLst>
                                          </p:cBhvr>
                                          <p:tavLst>
                                            <p:tav tm="0">
                                              <p:val>
                                                <p:strVal val="1+#ppt_w/2"/>
                                              </p:val>
                                            </p:tav>
                                            <p:tav tm="100000">
                                              <p:val>
                                                <p:strVal val="#ppt_x"/>
                                              </p:val>
                                            </p:tav>
                                          </p:tavLst>
                                        </p:anim>
                                        <p:anim calcmode="lin" valueType="num" p14:bounceEnd="48000">
                                          <p:cBhvr additive="base">
                                            <p:cTn id="14" dur="1250" fill="hold"/>
                                            <p:tgtEl>
                                              <p:spTgt spid="43"/>
                                            </p:tgtEl>
                                            <p:attrNameLst>
                                              <p:attrName>ppt_y</p:attrName>
                                            </p:attrNameLst>
                                          </p:cBhvr>
                                          <p:tavLst>
                                            <p:tav tm="0">
                                              <p:val>
                                                <p:strVal val="#ppt_y"/>
                                              </p:val>
                                            </p:tav>
                                            <p:tav tm="100000">
                                              <p:val>
                                                <p:strVal val="#ppt_y"/>
                                              </p:val>
                                            </p:tav>
                                          </p:tavLst>
                                        </p:anim>
                                      </p:childTnLst>
                                    </p:cTn>
                                  </p:par>
                                </p:childTnLst>
                              </p:cTn>
                            </p:par>
                            <p:par>
                              <p:cTn id="15" fill="hold">
                                <p:stCondLst>
                                  <p:cond delay="5750"/>
                                </p:stCondLst>
                                <p:childTnLst>
                                  <p:par>
                                    <p:cTn id="16" presetID="2" presetClass="entr" presetSubtype="8"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2000" fill="hold"/>
                                            <p:tgtEl>
                                              <p:spTgt spid="5"/>
                                            </p:tgtEl>
                                            <p:attrNameLst>
                                              <p:attrName>ppt_x</p:attrName>
                                            </p:attrNameLst>
                                          </p:cBhvr>
                                          <p:tavLst>
                                            <p:tav tm="0">
                                              <p:val>
                                                <p:strVal val="0-#ppt_w/2"/>
                                              </p:val>
                                            </p:tav>
                                            <p:tav tm="100000">
                                              <p:val>
                                                <p:strVal val="#ppt_x"/>
                                              </p:val>
                                            </p:tav>
                                          </p:tavLst>
                                        </p:anim>
                                        <p:anim calcmode="lin" valueType="num">
                                          <p:cBhvr additive="base">
                                            <p:cTn id="19" dur="2000" fill="hold"/>
                                            <p:tgtEl>
                                              <p:spTgt spid="5"/>
                                            </p:tgtEl>
                                            <p:attrNameLst>
                                              <p:attrName>ppt_y</p:attrName>
                                            </p:attrNameLst>
                                          </p:cBhvr>
                                          <p:tavLst>
                                            <p:tav tm="0">
                                              <p:val>
                                                <p:strVal val="#ppt_y"/>
                                              </p:val>
                                            </p:tav>
                                            <p:tav tm="100000">
                                              <p:val>
                                                <p:strVal val="#ppt_y"/>
                                              </p:val>
                                            </p:tav>
                                          </p:tavLst>
                                        </p:anim>
                                      </p:childTnLst>
                                    </p:cTn>
                                  </p:par>
                                  <p:par>
                                    <p:cTn id="20" presetID="0" presetClass="path" presetSubtype="0" accel="50000" decel="50000" fill="hold" nodeType="withEffect">
                                      <p:stCondLst>
                                        <p:cond delay="250"/>
                                      </p:stCondLst>
                                      <p:childTnLst>
                                        <p:animMotion origin="layout" path="M 0.00399 0.00277 L 1.09201 0.0086 " pathEditMode="relative" rAng="0" ptsTypes="AA">
                                          <p:cBhvr>
                                            <p:cTn id="21" dur="2000" fill="hold"/>
                                            <p:tgtEl>
                                              <p:spTgt spid="5"/>
                                            </p:tgtEl>
                                            <p:attrNameLst>
                                              <p:attrName>ppt_x,ppt_y</p:attrName>
                                            </p:attrNameLst>
                                          </p:cBhvr>
                                          <p:rCtr x="54392" y="278"/>
                                        </p:animMotion>
                                      </p:childTnLst>
                                    </p:cTn>
                                  </p:par>
                                  <p:par>
                                    <p:cTn id="22" presetID="8" presetClass="emph" presetSubtype="0" repeatCount="2000" fill="hold" nodeType="withEffect">
                                      <p:stCondLst>
                                        <p:cond delay="500"/>
                                      </p:stCondLst>
                                      <p:childTnLst>
                                        <p:animRot by="21600000">
                                          <p:cBhvr>
                                            <p:cTn id="23" dur="600" fill="hold"/>
                                            <p:tgtEl>
                                              <p:spTgt spid="5"/>
                                            </p:tgtEl>
                                            <p:attrNameLst>
                                              <p:attrName>r</p:attrName>
                                            </p:attrNameLst>
                                          </p:cBhvr>
                                        </p:animRot>
                                      </p:childTnLst>
                                    </p:cTn>
                                  </p:par>
                                  <p:par>
                                    <p:cTn id="24" presetID="10" presetClass="exit" presetSubtype="0" fill="hold" nodeType="withEffect">
                                      <p:stCondLst>
                                        <p:cond delay="2250"/>
                                      </p:stCondLst>
                                      <p:childTnLst>
                                        <p:animEffect transition="out" filter="fade">
                                          <p:cBhvr>
                                            <p:cTn id="25" dur="500"/>
                                            <p:tgtEl>
                                              <p:spTgt spid="5"/>
                                            </p:tgtEl>
                                          </p:cBhvr>
                                        </p:animEffect>
                                        <p:set>
                                          <p:cBhvr>
                                            <p:cTn id="26"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1250"/>
                                      </p:stCondLst>
                                      <p:childTnLst>
                                        <p:set>
                                          <p:cBhvr>
                                            <p:cTn id="6" dur="1" fill="hold">
                                              <p:stCondLst>
                                                <p:cond delay="0"/>
                                              </p:stCondLst>
                                            </p:cTn>
                                            <p:tgtEl>
                                              <p:spTgt spid="3"/>
                                            </p:tgtEl>
                                            <p:attrNameLst>
                                              <p:attrName>style.visibility</p:attrName>
                                            </p:attrNameLst>
                                          </p:cBhvr>
                                          <p:to>
                                            <p:strVal val="visible"/>
                                          </p:to>
                                        </p:set>
                                        <p:anim calcmode="lin" valueType="num">
                                          <p:cBhvr>
                                            <p:cTn id="7" dur="2750" fill="hold"/>
                                            <p:tgtEl>
                                              <p:spTgt spid="3"/>
                                            </p:tgtEl>
                                            <p:attrNameLst>
                                              <p:attrName>ppt_w</p:attrName>
                                            </p:attrNameLst>
                                          </p:cBhvr>
                                          <p:tavLst>
                                            <p:tav tm="0">
                                              <p:val>
                                                <p:strVal val="#ppt_w+.3"/>
                                              </p:val>
                                            </p:tav>
                                            <p:tav tm="100000">
                                              <p:val>
                                                <p:strVal val="#ppt_w"/>
                                              </p:val>
                                            </p:tav>
                                          </p:tavLst>
                                        </p:anim>
                                        <p:anim calcmode="lin" valueType="num">
                                          <p:cBhvr>
                                            <p:cTn id="8" dur="2750" fill="hold"/>
                                            <p:tgtEl>
                                              <p:spTgt spid="3"/>
                                            </p:tgtEl>
                                            <p:attrNameLst>
                                              <p:attrName>ppt_h</p:attrName>
                                            </p:attrNameLst>
                                          </p:cBhvr>
                                          <p:tavLst>
                                            <p:tav tm="0">
                                              <p:val>
                                                <p:strVal val="#ppt_h"/>
                                              </p:val>
                                            </p:tav>
                                            <p:tav tm="100000">
                                              <p:val>
                                                <p:strVal val="#ppt_h"/>
                                              </p:val>
                                            </p:tav>
                                          </p:tavLst>
                                        </p:anim>
                                        <p:animEffect transition="in" filter="fade">
                                          <p:cBhvr>
                                            <p:cTn id="9" dur="2750"/>
                                            <p:tgtEl>
                                              <p:spTgt spid="3"/>
                                            </p:tgtEl>
                                          </p:cBhvr>
                                        </p:animEffect>
                                      </p:childTnLst>
                                    </p:cTn>
                                  </p:par>
                                </p:childTnLst>
                              </p:cTn>
                            </p:par>
                            <p:par>
                              <p:cTn id="10" fill="hold">
                                <p:stCondLst>
                                  <p:cond delay="4000"/>
                                </p:stCondLst>
                                <p:childTnLst>
                                  <p:par>
                                    <p:cTn id="11" presetID="2" presetClass="entr" presetSubtype="2" fill="hold" grpId="0" nodeType="afterEffect">
                                      <p:stCondLst>
                                        <p:cond delay="0"/>
                                      </p:stCondLst>
                                      <p:iterate type="lt">
                                        <p:tmPct val="10000"/>
                                      </p:iterate>
                                      <p:childTnLst>
                                        <p:set>
                                          <p:cBhvr>
                                            <p:cTn id="12" dur="1" fill="hold">
                                              <p:stCondLst>
                                                <p:cond delay="0"/>
                                              </p:stCondLst>
                                            </p:cTn>
                                            <p:tgtEl>
                                              <p:spTgt spid="43"/>
                                            </p:tgtEl>
                                            <p:attrNameLst>
                                              <p:attrName>style.visibility</p:attrName>
                                            </p:attrNameLst>
                                          </p:cBhvr>
                                          <p:to>
                                            <p:strVal val="visible"/>
                                          </p:to>
                                        </p:set>
                                        <p:anim calcmode="lin" valueType="num">
                                          <p:cBhvr additive="base">
                                            <p:cTn id="13" dur="1250" fill="hold"/>
                                            <p:tgtEl>
                                              <p:spTgt spid="43"/>
                                            </p:tgtEl>
                                            <p:attrNameLst>
                                              <p:attrName>ppt_x</p:attrName>
                                            </p:attrNameLst>
                                          </p:cBhvr>
                                          <p:tavLst>
                                            <p:tav tm="0">
                                              <p:val>
                                                <p:strVal val="1+#ppt_w/2"/>
                                              </p:val>
                                            </p:tav>
                                            <p:tav tm="100000">
                                              <p:val>
                                                <p:strVal val="#ppt_x"/>
                                              </p:val>
                                            </p:tav>
                                          </p:tavLst>
                                        </p:anim>
                                        <p:anim calcmode="lin" valueType="num">
                                          <p:cBhvr additive="base">
                                            <p:cTn id="14" dur="1250" fill="hold"/>
                                            <p:tgtEl>
                                              <p:spTgt spid="43"/>
                                            </p:tgtEl>
                                            <p:attrNameLst>
                                              <p:attrName>ppt_y</p:attrName>
                                            </p:attrNameLst>
                                          </p:cBhvr>
                                          <p:tavLst>
                                            <p:tav tm="0">
                                              <p:val>
                                                <p:strVal val="#ppt_y"/>
                                              </p:val>
                                            </p:tav>
                                            <p:tav tm="100000">
                                              <p:val>
                                                <p:strVal val="#ppt_y"/>
                                              </p:val>
                                            </p:tav>
                                          </p:tavLst>
                                        </p:anim>
                                      </p:childTnLst>
                                    </p:cTn>
                                  </p:par>
                                </p:childTnLst>
                              </p:cTn>
                            </p:par>
                            <p:par>
                              <p:cTn id="15" fill="hold">
                                <p:stCondLst>
                                  <p:cond delay="5750"/>
                                </p:stCondLst>
                                <p:childTnLst>
                                  <p:par>
                                    <p:cTn id="16" presetID="2" presetClass="entr" presetSubtype="8"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2000" fill="hold"/>
                                            <p:tgtEl>
                                              <p:spTgt spid="5"/>
                                            </p:tgtEl>
                                            <p:attrNameLst>
                                              <p:attrName>ppt_x</p:attrName>
                                            </p:attrNameLst>
                                          </p:cBhvr>
                                          <p:tavLst>
                                            <p:tav tm="0">
                                              <p:val>
                                                <p:strVal val="0-#ppt_w/2"/>
                                              </p:val>
                                            </p:tav>
                                            <p:tav tm="100000">
                                              <p:val>
                                                <p:strVal val="#ppt_x"/>
                                              </p:val>
                                            </p:tav>
                                          </p:tavLst>
                                        </p:anim>
                                        <p:anim calcmode="lin" valueType="num">
                                          <p:cBhvr additive="base">
                                            <p:cTn id="19" dur="2000" fill="hold"/>
                                            <p:tgtEl>
                                              <p:spTgt spid="5"/>
                                            </p:tgtEl>
                                            <p:attrNameLst>
                                              <p:attrName>ppt_y</p:attrName>
                                            </p:attrNameLst>
                                          </p:cBhvr>
                                          <p:tavLst>
                                            <p:tav tm="0">
                                              <p:val>
                                                <p:strVal val="#ppt_y"/>
                                              </p:val>
                                            </p:tav>
                                            <p:tav tm="100000">
                                              <p:val>
                                                <p:strVal val="#ppt_y"/>
                                              </p:val>
                                            </p:tav>
                                          </p:tavLst>
                                        </p:anim>
                                      </p:childTnLst>
                                    </p:cTn>
                                  </p:par>
                                  <p:par>
                                    <p:cTn id="20" presetID="0" presetClass="path" presetSubtype="0" accel="50000" decel="50000" fill="hold" nodeType="withEffect">
                                      <p:stCondLst>
                                        <p:cond delay="250"/>
                                      </p:stCondLst>
                                      <p:childTnLst>
                                        <p:animMotion origin="layout" path="M 0.00399 0.00277 L 1.09201 0.0086 " pathEditMode="relative" rAng="0" ptsTypes="AA">
                                          <p:cBhvr>
                                            <p:cTn id="21" dur="2000" fill="hold"/>
                                            <p:tgtEl>
                                              <p:spTgt spid="5"/>
                                            </p:tgtEl>
                                            <p:attrNameLst>
                                              <p:attrName>ppt_x,ppt_y</p:attrName>
                                            </p:attrNameLst>
                                          </p:cBhvr>
                                          <p:rCtr x="54392" y="278"/>
                                        </p:animMotion>
                                      </p:childTnLst>
                                    </p:cTn>
                                  </p:par>
                                  <p:par>
                                    <p:cTn id="22" presetID="8" presetClass="emph" presetSubtype="0" repeatCount="2000" fill="hold" nodeType="withEffect">
                                      <p:stCondLst>
                                        <p:cond delay="500"/>
                                      </p:stCondLst>
                                      <p:childTnLst>
                                        <p:animRot by="21600000">
                                          <p:cBhvr>
                                            <p:cTn id="23" dur="600" fill="hold"/>
                                            <p:tgtEl>
                                              <p:spTgt spid="5"/>
                                            </p:tgtEl>
                                            <p:attrNameLst>
                                              <p:attrName>r</p:attrName>
                                            </p:attrNameLst>
                                          </p:cBhvr>
                                        </p:animRot>
                                      </p:childTnLst>
                                    </p:cTn>
                                  </p:par>
                                  <p:par>
                                    <p:cTn id="24" presetID="10" presetClass="exit" presetSubtype="0" fill="hold" nodeType="withEffect">
                                      <p:stCondLst>
                                        <p:cond delay="2250"/>
                                      </p:stCondLst>
                                      <p:childTnLst>
                                        <p:animEffect transition="out" filter="fade">
                                          <p:cBhvr>
                                            <p:cTn id="25" dur="500"/>
                                            <p:tgtEl>
                                              <p:spTgt spid="5"/>
                                            </p:tgtEl>
                                          </p:cBhvr>
                                        </p:animEffect>
                                        <p:set>
                                          <p:cBhvr>
                                            <p:cTn id="26"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3"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剪去单角的矩形 37"/>
          <p:cNvSpPr/>
          <p:nvPr/>
        </p:nvSpPr>
        <p:spPr>
          <a:xfrm>
            <a:off x="1557384" y="841276"/>
            <a:ext cx="7119071" cy="4156449"/>
          </a:xfrm>
          <a:prstGeom prst="snip1Rect">
            <a:avLst/>
          </a:prstGeom>
          <a:gradFill flip="none" rotWithShape="1">
            <a:gsLst>
              <a:gs pos="0">
                <a:srgbClr val="FF9900"/>
              </a:gs>
              <a:gs pos="37926">
                <a:srgbClr val="FFF5E6">
                  <a:alpha val="58000"/>
                </a:srgbClr>
              </a:gs>
              <a:gs pos="100000">
                <a:srgbClr val="FFBF00"/>
              </a:gs>
            </a:gsLst>
            <a:lin ang="8100000" scaled="1"/>
            <a:tileRect/>
          </a:gradFill>
          <a:ln w="25400">
            <a:gradFill flip="none" rotWithShape="1">
              <a:gsLst>
                <a:gs pos="80000">
                  <a:srgbClr val="FFFF00"/>
                </a:gs>
                <a:gs pos="2000">
                  <a:srgbClr val="FFFF00">
                    <a:lumMod val="31000"/>
                    <a:lumOff val="69000"/>
                  </a:srgbClr>
                </a:gs>
                <a:gs pos="33000">
                  <a:srgbClr val="FF7A00"/>
                </a:gs>
                <a:gs pos="54000">
                  <a:srgbClr val="FF0300"/>
                </a:gs>
                <a:gs pos="100000">
                  <a:srgbClr val="4D0808"/>
                </a:gs>
              </a:gsLst>
              <a:lin ang="17400000" scaled="0"/>
              <a:tileRect/>
            </a:gra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1907704" y="1489348"/>
            <a:ext cx="5832648" cy="1446550"/>
          </a:xfrm>
          <a:prstGeom prst="rect">
            <a:avLst/>
          </a:prstGeom>
          <a:noFill/>
        </p:spPr>
        <p:txBody>
          <a:bodyPr wrap="square" rtlCol="0">
            <a:spAutoFit/>
          </a:bodyPr>
          <a:lstStyle>
            <a:defPPr>
              <a:defRPr lang="zh-CN"/>
            </a:defPPr>
            <a:lvl1pPr algn="ctr">
              <a:defRPr sz="9600" b="1">
                <a:gradFill flip="none" rotWithShape="1">
                  <a:gsLst>
                    <a:gs pos="50000">
                      <a:srgbClr val="FFFF00"/>
                    </a:gs>
                    <a:gs pos="74000">
                      <a:schemeClr val="accent6">
                        <a:lumMod val="0"/>
                        <a:lumOff val="100000"/>
                      </a:schemeClr>
                    </a:gs>
                    <a:gs pos="7000">
                      <a:srgbClr val="FFC000"/>
                    </a:gs>
                  </a:gsLst>
                  <a:lin ang="16200000" scaled="1"/>
                  <a:tileRect/>
                </a:gradFill>
                <a:effectLst>
                  <a:outerShdw blurRad="101600" dist="38100" dir="5400000" algn="t" rotWithShape="0">
                    <a:prstClr val="black"/>
                  </a:outerShdw>
                </a:effectLst>
                <a:latin typeface="微软雅黑" panose="020B0503020204020204" pitchFamily="34" charset="-122"/>
                <a:ea typeface="微软雅黑" panose="020B0503020204020204" pitchFamily="34" charset="-122"/>
              </a:defRPr>
            </a:lvl1pPr>
          </a:lstStyle>
          <a:p>
            <a:r>
              <a:rPr lang="zh-CN" altLang="en-US" sz="8800"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ffectLst/>
              </a:rPr>
              <a:t>最佳某某奖</a:t>
            </a:r>
            <a:endParaRPr lang="zh-CN" altLang="en-US" sz="88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ffectLst/>
            </a:endParaRPr>
          </a:p>
        </p:txBody>
      </p:sp>
      <p:sp>
        <p:nvSpPr>
          <p:cNvPr id="4" name="TextBox 3"/>
          <p:cNvSpPr txBox="1"/>
          <p:nvPr/>
        </p:nvSpPr>
        <p:spPr>
          <a:xfrm>
            <a:off x="2699792" y="3178631"/>
            <a:ext cx="4608512" cy="830997"/>
          </a:xfrm>
          <a:prstGeom prst="rect">
            <a:avLst/>
          </a:prstGeom>
          <a:noFill/>
        </p:spPr>
        <p:txBody>
          <a:bodyPr wrap="square" rtlCol="0">
            <a:spAutoFit/>
          </a:bodyPr>
          <a:lstStyle>
            <a:defPPr>
              <a:defRPr lang="zh-CN"/>
            </a:defPPr>
            <a:lvl1pPr algn="ctr">
              <a:defRPr sz="8800" b="1">
                <a:gradFill flip="none" rotWithShape="1">
                  <a:gsLst>
                    <a:gs pos="50000">
                      <a:srgbClr val="FFFF00"/>
                    </a:gs>
                    <a:gs pos="74000">
                      <a:schemeClr val="accent6">
                        <a:lumMod val="0"/>
                        <a:lumOff val="100000"/>
                      </a:schemeClr>
                    </a:gs>
                    <a:gs pos="7000">
                      <a:srgbClr val="FFC000"/>
                    </a:gs>
                  </a:gsLst>
                  <a:lin ang="16200000" scaled="1"/>
                  <a:tileRect/>
                </a:gradFill>
                <a:effectLst>
                  <a:outerShdw blurRad="101600" dist="38100" dir="5400000" algn="t" rotWithShape="0">
                    <a:prstClr val="black"/>
                  </a:outerShdw>
                </a:effectLst>
                <a:latin typeface="微软雅黑" panose="020B0503020204020204" pitchFamily="34" charset="-122"/>
                <a:ea typeface="微软雅黑" panose="020B0503020204020204" pitchFamily="34" charset="-122"/>
              </a:defRPr>
            </a:lvl1pPr>
          </a:lstStyle>
          <a:p>
            <a:r>
              <a:rPr lang="en-US" altLang="zh-CN" sz="48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ffectLst/>
              </a:rPr>
              <a:t>[</a:t>
            </a:r>
            <a:r>
              <a:rPr lang="zh-CN" altLang="en-US" sz="4800"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ffectLst/>
              </a:rPr>
              <a:t>某某成员</a:t>
            </a:r>
            <a:r>
              <a:rPr lang="en-US" altLang="zh-CN" sz="48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ffectLst/>
              </a:rPr>
              <a:t>]</a:t>
            </a:r>
            <a:endParaRPr lang="zh-CN" altLang="en-US" sz="48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ffectLst/>
            </a:endParaRPr>
          </a:p>
        </p:txBody>
      </p:sp>
      <p:grpSp>
        <p:nvGrpSpPr>
          <p:cNvPr id="5" name="Group 7"/>
          <p:cNvGrpSpPr>
            <a:grpSpLocks/>
          </p:cNvGrpSpPr>
          <p:nvPr/>
        </p:nvGrpSpPr>
        <p:grpSpPr bwMode="auto">
          <a:xfrm>
            <a:off x="-4174027" y="-454868"/>
            <a:ext cx="6735984" cy="6433488"/>
            <a:chOff x="0" y="0"/>
            <a:chExt cx="2208" cy="2208"/>
          </a:xfrm>
        </p:grpSpPr>
        <p:sp>
          <p:nvSpPr>
            <p:cNvPr id="6" name="Oval 8"/>
            <p:cNvSpPr>
              <a:spLocks noChangeArrowheads="1"/>
            </p:cNvSpPr>
            <p:nvPr/>
          </p:nvSpPr>
          <p:spPr bwMode="auto">
            <a:xfrm>
              <a:off x="0" y="76"/>
              <a:ext cx="2132" cy="2132"/>
            </a:xfrm>
            <a:prstGeom prst="ellipse">
              <a:avLst/>
            </a:prstGeom>
            <a:gradFill rotWithShape="1">
              <a:gsLst>
                <a:gs pos="0">
                  <a:schemeClr val="bg1"/>
                </a:gs>
                <a:gs pos="100000">
                  <a:schemeClr val="tx1">
                    <a:alpha val="0"/>
                  </a:scheme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nvGrpSpPr>
            <p:cNvPr id="7" name="Group 9"/>
            <p:cNvGrpSpPr>
              <a:grpSpLocks noChangeAspect="1"/>
            </p:cNvGrpSpPr>
            <p:nvPr/>
          </p:nvGrpSpPr>
          <p:grpSpPr bwMode="auto">
            <a:xfrm>
              <a:off x="0" y="0"/>
              <a:ext cx="2208" cy="2208"/>
              <a:chOff x="0" y="0"/>
              <a:chExt cx="2208" cy="2208"/>
            </a:xfrm>
          </p:grpSpPr>
          <p:grpSp>
            <p:nvGrpSpPr>
              <p:cNvPr id="8" name="Group 10"/>
              <p:cNvGrpSpPr>
                <a:grpSpLocks noChangeAspect="1"/>
              </p:cNvGrpSpPr>
              <p:nvPr/>
            </p:nvGrpSpPr>
            <p:grpSpPr bwMode="auto">
              <a:xfrm>
                <a:off x="0" y="0"/>
                <a:ext cx="2208" cy="2208"/>
                <a:chOff x="0" y="0"/>
                <a:chExt cx="2208" cy="2208"/>
              </a:xfrm>
            </p:grpSpPr>
            <p:grpSp>
              <p:nvGrpSpPr>
                <p:cNvPr id="24" name="Group 11"/>
                <p:cNvGrpSpPr>
                  <a:grpSpLocks noChangeAspect="1"/>
                </p:cNvGrpSpPr>
                <p:nvPr/>
              </p:nvGrpSpPr>
              <p:grpSpPr bwMode="auto">
                <a:xfrm>
                  <a:off x="0" y="0"/>
                  <a:ext cx="2208" cy="2202"/>
                  <a:chOff x="0" y="0"/>
                  <a:chExt cx="1429" cy="1429"/>
                </a:xfrm>
              </p:grpSpPr>
              <p:grpSp>
                <p:nvGrpSpPr>
                  <p:cNvPr id="32" name="Group 12"/>
                  <p:cNvGrpSpPr>
                    <a:grpSpLocks noChangeAspect="1"/>
                  </p:cNvGrpSpPr>
                  <p:nvPr/>
                </p:nvGrpSpPr>
                <p:grpSpPr bwMode="auto">
                  <a:xfrm>
                    <a:off x="686" y="0"/>
                    <a:ext cx="56" cy="1429"/>
                    <a:chOff x="0" y="0"/>
                    <a:chExt cx="56" cy="1429"/>
                  </a:xfrm>
                </p:grpSpPr>
                <p:sp>
                  <p:nvSpPr>
                    <p:cNvPr id="36" name="AutoShape 13"/>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37" name="AutoShape 14"/>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nvGrpSpPr>
                  <p:cNvPr id="33" name="Group 15"/>
                  <p:cNvGrpSpPr>
                    <a:grpSpLocks noChangeAspect="1"/>
                  </p:cNvGrpSpPr>
                  <p:nvPr/>
                </p:nvGrpSpPr>
                <p:grpSpPr bwMode="auto">
                  <a:xfrm rot="5400000">
                    <a:off x="687" y="-1"/>
                    <a:ext cx="56" cy="1429"/>
                    <a:chOff x="0" y="0"/>
                    <a:chExt cx="56" cy="1429"/>
                  </a:xfrm>
                </p:grpSpPr>
                <p:sp>
                  <p:nvSpPr>
                    <p:cNvPr id="34" name="AutoShape 16"/>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35" name="AutoShape 17"/>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grpSp>
              <p:nvGrpSpPr>
                <p:cNvPr id="25" name="Group 18"/>
                <p:cNvGrpSpPr>
                  <a:grpSpLocks noChangeAspect="1"/>
                </p:cNvGrpSpPr>
                <p:nvPr/>
              </p:nvGrpSpPr>
              <p:grpSpPr bwMode="auto">
                <a:xfrm rot="2700000">
                  <a:off x="-3" y="3"/>
                  <a:ext cx="2208" cy="2202"/>
                  <a:chOff x="0" y="0"/>
                  <a:chExt cx="1429" cy="1429"/>
                </a:xfrm>
              </p:grpSpPr>
              <p:grpSp>
                <p:nvGrpSpPr>
                  <p:cNvPr id="26" name="Group 19"/>
                  <p:cNvGrpSpPr>
                    <a:grpSpLocks noChangeAspect="1"/>
                  </p:cNvGrpSpPr>
                  <p:nvPr/>
                </p:nvGrpSpPr>
                <p:grpSpPr bwMode="auto">
                  <a:xfrm>
                    <a:off x="686" y="0"/>
                    <a:ext cx="56" cy="1429"/>
                    <a:chOff x="0" y="0"/>
                    <a:chExt cx="56" cy="1429"/>
                  </a:xfrm>
                </p:grpSpPr>
                <p:sp>
                  <p:nvSpPr>
                    <p:cNvPr id="30" name="AutoShape 20"/>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31" name="AutoShape 21"/>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nvGrpSpPr>
                  <p:cNvPr id="27" name="Group 22"/>
                  <p:cNvGrpSpPr>
                    <a:grpSpLocks noChangeAspect="1"/>
                  </p:cNvGrpSpPr>
                  <p:nvPr/>
                </p:nvGrpSpPr>
                <p:grpSpPr bwMode="auto">
                  <a:xfrm rot="5400000">
                    <a:off x="687" y="-1"/>
                    <a:ext cx="56" cy="1429"/>
                    <a:chOff x="0" y="0"/>
                    <a:chExt cx="56" cy="1429"/>
                  </a:xfrm>
                </p:grpSpPr>
                <p:sp>
                  <p:nvSpPr>
                    <p:cNvPr id="28" name="AutoShape 23"/>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29" name="AutoShape 24"/>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grpSp>
          <p:grpSp>
            <p:nvGrpSpPr>
              <p:cNvPr id="9" name="Group 25"/>
              <p:cNvGrpSpPr>
                <a:grpSpLocks noChangeAspect="1"/>
              </p:cNvGrpSpPr>
              <p:nvPr/>
            </p:nvGrpSpPr>
            <p:grpSpPr bwMode="auto">
              <a:xfrm rot="1320000">
                <a:off x="318" y="359"/>
                <a:ext cx="1546" cy="1546"/>
                <a:chOff x="0" y="0"/>
                <a:chExt cx="2208" cy="2208"/>
              </a:xfrm>
            </p:grpSpPr>
            <p:grpSp>
              <p:nvGrpSpPr>
                <p:cNvPr id="10" name="Group 26"/>
                <p:cNvGrpSpPr>
                  <a:grpSpLocks noChangeAspect="1"/>
                </p:cNvGrpSpPr>
                <p:nvPr/>
              </p:nvGrpSpPr>
              <p:grpSpPr bwMode="auto">
                <a:xfrm>
                  <a:off x="0" y="0"/>
                  <a:ext cx="2208" cy="2202"/>
                  <a:chOff x="0" y="0"/>
                  <a:chExt cx="1429" cy="1429"/>
                </a:xfrm>
              </p:grpSpPr>
              <p:grpSp>
                <p:nvGrpSpPr>
                  <p:cNvPr id="18" name="Group 27"/>
                  <p:cNvGrpSpPr>
                    <a:grpSpLocks noChangeAspect="1"/>
                  </p:cNvGrpSpPr>
                  <p:nvPr/>
                </p:nvGrpSpPr>
                <p:grpSpPr bwMode="auto">
                  <a:xfrm>
                    <a:off x="686" y="0"/>
                    <a:ext cx="56" cy="1429"/>
                    <a:chOff x="0" y="0"/>
                    <a:chExt cx="56" cy="1429"/>
                  </a:xfrm>
                </p:grpSpPr>
                <p:sp>
                  <p:nvSpPr>
                    <p:cNvPr id="22" name="AutoShape 28"/>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23" name="AutoShape 29"/>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nvGrpSpPr>
                  <p:cNvPr id="19" name="Group 30"/>
                  <p:cNvGrpSpPr>
                    <a:grpSpLocks noChangeAspect="1"/>
                  </p:cNvGrpSpPr>
                  <p:nvPr/>
                </p:nvGrpSpPr>
                <p:grpSpPr bwMode="auto">
                  <a:xfrm rot="5400000">
                    <a:off x="687" y="-1"/>
                    <a:ext cx="56" cy="1429"/>
                    <a:chOff x="0" y="0"/>
                    <a:chExt cx="56" cy="1429"/>
                  </a:xfrm>
                </p:grpSpPr>
                <p:sp>
                  <p:nvSpPr>
                    <p:cNvPr id="20" name="AutoShape 31"/>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21" name="AutoShape 32"/>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grpSp>
              <p:nvGrpSpPr>
                <p:cNvPr id="11" name="Group 33"/>
                <p:cNvGrpSpPr>
                  <a:grpSpLocks noChangeAspect="1"/>
                </p:cNvGrpSpPr>
                <p:nvPr/>
              </p:nvGrpSpPr>
              <p:grpSpPr bwMode="auto">
                <a:xfrm rot="2700000">
                  <a:off x="-3" y="3"/>
                  <a:ext cx="2208" cy="2202"/>
                  <a:chOff x="0" y="0"/>
                  <a:chExt cx="1429" cy="1429"/>
                </a:xfrm>
              </p:grpSpPr>
              <p:grpSp>
                <p:nvGrpSpPr>
                  <p:cNvPr id="12" name="Group 34"/>
                  <p:cNvGrpSpPr>
                    <a:grpSpLocks noChangeAspect="1"/>
                  </p:cNvGrpSpPr>
                  <p:nvPr/>
                </p:nvGrpSpPr>
                <p:grpSpPr bwMode="auto">
                  <a:xfrm>
                    <a:off x="686" y="0"/>
                    <a:ext cx="56" cy="1429"/>
                    <a:chOff x="0" y="0"/>
                    <a:chExt cx="56" cy="1429"/>
                  </a:xfrm>
                </p:grpSpPr>
                <p:sp>
                  <p:nvSpPr>
                    <p:cNvPr id="16" name="AutoShape 35"/>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17" name="AutoShape 36"/>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nvGrpSpPr>
                  <p:cNvPr id="13" name="Group 37"/>
                  <p:cNvGrpSpPr>
                    <a:grpSpLocks noChangeAspect="1"/>
                  </p:cNvGrpSpPr>
                  <p:nvPr/>
                </p:nvGrpSpPr>
                <p:grpSpPr bwMode="auto">
                  <a:xfrm rot="5400000">
                    <a:off x="687" y="-1"/>
                    <a:ext cx="56" cy="1429"/>
                    <a:chOff x="0" y="0"/>
                    <a:chExt cx="56" cy="1429"/>
                  </a:xfrm>
                </p:grpSpPr>
                <p:sp>
                  <p:nvSpPr>
                    <p:cNvPr id="14" name="AutoShape 38"/>
                    <p:cNvSpPr>
                      <a:spLocks noChangeAspect="1" noChangeArrowheads="1"/>
                    </p:cNvSpPr>
                    <p:nvPr/>
                  </p:nvSpPr>
                  <p:spPr bwMode="auto">
                    <a:xfrm>
                      <a:off x="0" y="0"/>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sp>
                  <p:nvSpPr>
                    <p:cNvPr id="15" name="AutoShape 39"/>
                    <p:cNvSpPr>
                      <a:spLocks noChangeAspect="1" noChangeArrowheads="1"/>
                    </p:cNvSpPr>
                    <p:nvPr/>
                  </p:nvSpPr>
                  <p:spPr bwMode="auto">
                    <a:xfrm flipV="1">
                      <a:off x="0" y="714"/>
                      <a:ext cx="56" cy="715"/>
                    </a:xfrm>
                    <a:prstGeom prst="triangle">
                      <a:avLst>
                        <a:gd name="adj" fmla="val 50000"/>
                      </a:avLst>
                    </a:prstGeom>
                    <a:solidFill>
                      <a:schemeClr val="bg1">
                        <a:alpha val="18999"/>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prstClr val="black"/>
                        </a:solidFill>
                      </a:endParaRPr>
                    </a:p>
                  </p:txBody>
                </p:sp>
              </p:grpSp>
            </p:grpSp>
          </p:grpSp>
        </p:grpSp>
      </p:grpSp>
    </p:spTree>
    <p:extLst>
      <p:ext uri="{BB962C8B-B14F-4D97-AF65-F5344CB8AC3E}">
        <p14:creationId xmlns:p14="http://schemas.microsoft.com/office/powerpoint/2010/main" val="516858673"/>
      </p:ext>
    </p:extLst>
  </p:cSld>
  <p:clrMapOvr>
    <a:masterClrMapping/>
  </p:clrMapOvr>
  <mc:AlternateContent xmlns:mc="http://schemas.openxmlformats.org/markup-compatibility/2006" xmlns:p14="http://schemas.microsoft.com/office/powerpoint/2010/main">
    <mc:Choice Requires="p14">
      <p:transition spd="slow" advClick="0" advTm="1000">
        <p14:flash/>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1250"/>
                                  </p:stCondLst>
                                  <p:childTnLst>
                                    <p:set>
                                      <p:cBhvr>
                                        <p:cTn id="6" dur="1" fill="hold">
                                          <p:stCondLst>
                                            <p:cond delay="0"/>
                                          </p:stCondLst>
                                        </p:cTn>
                                        <p:tgtEl>
                                          <p:spTgt spid="3"/>
                                        </p:tgtEl>
                                        <p:attrNameLst>
                                          <p:attrName>style.visibility</p:attrName>
                                        </p:attrNameLst>
                                      </p:cBhvr>
                                      <p:to>
                                        <p:strVal val="visible"/>
                                      </p:to>
                                    </p:set>
                                    <p:anim calcmode="lin" valueType="num">
                                      <p:cBhvr>
                                        <p:cTn id="7" dur="2750" fill="hold"/>
                                        <p:tgtEl>
                                          <p:spTgt spid="3"/>
                                        </p:tgtEl>
                                        <p:attrNameLst>
                                          <p:attrName>ppt_w</p:attrName>
                                        </p:attrNameLst>
                                      </p:cBhvr>
                                      <p:tavLst>
                                        <p:tav tm="0">
                                          <p:val>
                                            <p:strVal val="#ppt_w+.3"/>
                                          </p:val>
                                        </p:tav>
                                        <p:tav tm="100000">
                                          <p:val>
                                            <p:strVal val="#ppt_w"/>
                                          </p:val>
                                        </p:tav>
                                      </p:tavLst>
                                    </p:anim>
                                    <p:anim calcmode="lin" valueType="num">
                                      <p:cBhvr>
                                        <p:cTn id="8" dur="2750" fill="hold"/>
                                        <p:tgtEl>
                                          <p:spTgt spid="3"/>
                                        </p:tgtEl>
                                        <p:attrNameLst>
                                          <p:attrName>ppt_h</p:attrName>
                                        </p:attrNameLst>
                                      </p:cBhvr>
                                      <p:tavLst>
                                        <p:tav tm="0">
                                          <p:val>
                                            <p:strVal val="#ppt_h"/>
                                          </p:val>
                                        </p:tav>
                                        <p:tav tm="100000">
                                          <p:val>
                                            <p:strVal val="#ppt_h"/>
                                          </p:val>
                                        </p:tav>
                                      </p:tavLst>
                                    </p:anim>
                                    <p:animEffect transition="in" filter="fade">
                                      <p:cBhvr>
                                        <p:cTn id="9" dur="2750"/>
                                        <p:tgtEl>
                                          <p:spTgt spid="3"/>
                                        </p:tgtEl>
                                      </p:cBhvr>
                                    </p:animEffect>
                                  </p:childTnLst>
                                </p:cTn>
                              </p:par>
                              <p:par>
                                <p:cTn id="10" presetID="23" presetClass="entr" presetSubtype="36" fill="hold" grpId="0" nodeType="withEffect">
                                  <p:stCondLst>
                                    <p:cond delay="475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strVal val="(6*min(max(#ppt_w*#ppt_h,.3),1)-7.4)/-.7*#ppt_w"/>
                                          </p:val>
                                        </p:tav>
                                        <p:tav tm="100000">
                                          <p:val>
                                            <p:strVal val="#ppt_w"/>
                                          </p:val>
                                        </p:tav>
                                      </p:tavLst>
                                    </p:anim>
                                    <p:anim calcmode="lin" valueType="num">
                                      <p:cBhvr>
                                        <p:cTn id="13" dur="500" fill="hold"/>
                                        <p:tgtEl>
                                          <p:spTgt spid="4"/>
                                        </p:tgtEl>
                                        <p:attrNameLst>
                                          <p:attrName>ppt_h</p:attrName>
                                        </p:attrNameLst>
                                      </p:cBhvr>
                                      <p:tavLst>
                                        <p:tav tm="0">
                                          <p:val>
                                            <p:strVal val="(6*min(max(#ppt_w*#ppt_h,.3),1)-7.4)/-.7*#ppt_h"/>
                                          </p:val>
                                        </p:tav>
                                        <p:tav tm="100000">
                                          <p:val>
                                            <p:strVal val="#ppt_h"/>
                                          </p:val>
                                        </p:tav>
                                      </p:tavLst>
                                    </p:anim>
                                    <p:anim calcmode="lin" valueType="num">
                                      <p:cBhvr>
                                        <p:cTn id="14" dur="500" fill="hold"/>
                                        <p:tgtEl>
                                          <p:spTgt spid="4"/>
                                        </p:tgtEl>
                                        <p:attrNameLst>
                                          <p:attrName>ppt_x</p:attrName>
                                        </p:attrNameLst>
                                      </p:cBhvr>
                                      <p:tavLst>
                                        <p:tav tm="0">
                                          <p:val>
                                            <p:fltVal val="0.5"/>
                                          </p:val>
                                        </p:tav>
                                        <p:tav tm="100000">
                                          <p:val>
                                            <p:strVal val="#ppt_x"/>
                                          </p:val>
                                        </p:tav>
                                      </p:tavLst>
                                    </p:anim>
                                    <p:anim calcmode="lin" valueType="num">
                                      <p:cBhvr>
                                        <p:cTn id="15" dur="500" fill="hold"/>
                                        <p:tgtEl>
                                          <p:spTgt spid="4"/>
                                        </p:tgtEl>
                                        <p:attrNameLst>
                                          <p:attrName>ppt_y</p:attrName>
                                        </p:attrNameLst>
                                      </p:cBhvr>
                                      <p:tavLst>
                                        <p:tav tm="0">
                                          <p:val>
                                            <p:strVal val="1+(6*min(max(#ppt_w*#ppt_h,.3),1)-7.4)/-.7*#ppt_h/2"/>
                                          </p:val>
                                        </p:tav>
                                        <p:tav tm="100000">
                                          <p:val>
                                            <p:strVal val="#ppt_y"/>
                                          </p:val>
                                        </p:tav>
                                      </p:tavLst>
                                    </p:anim>
                                  </p:childTnLst>
                                </p:cTn>
                              </p:par>
                            </p:childTnLst>
                          </p:cTn>
                        </p:par>
                        <p:par>
                          <p:cTn id="16" fill="hold">
                            <p:stCondLst>
                              <p:cond delay="5250"/>
                            </p:stCondLst>
                            <p:childTnLst>
                              <p:par>
                                <p:cTn id="17" presetID="2" presetClass="entr" presetSubtype="8"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2000" fill="hold"/>
                                        <p:tgtEl>
                                          <p:spTgt spid="5"/>
                                        </p:tgtEl>
                                        <p:attrNameLst>
                                          <p:attrName>ppt_x</p:attrName>
                                        </p:attrNameLst>
                                      </p:cBhvr>
                                      <p:tavLst>
                                        <p:tav tm="0">
                                          <p:val>
                                            <p:strVal val="0-#ppt_w/2"/>
                                          </p:val>
                                        </p:tav>
                                        <p:tav tm="100000">
                                          <p:val>
                                            <p:strVal val="#ppt_x"/>
                                          </p:val>
                                        </p:tav>
                                      </p:tavLst>
                                    </p:anim>
                                    <p:anim calcmode="lin" valueType="num">
                                      <p:cBhvr additive="base">
                                        <p:cTn id="20" dur="2000" fill="hold"/>
                                        <p:tgtEl>
                                          <p:spTgt spid="5"/>
                                        </p:tgtEl>
                                        <p:attrNameLst>
                                          <p:attrName>ppt_y</p:attrName>
                                        </p:attrNameLst>
                                      </p:cBhvr>
                                      <p:tavLst>
                                        <p:tav tm="0">
                                          <p:val>
                                            <p:strVal val="#ppt_y"/>
                                          </p:val>
                                        </p:tav>
                                        <p:tav tm="100000">
                                          <p:val>
                                            <p:strVal val="#ppt_y"/>
                                          </p:val>
                                        </p:tav>
                                      </p:tavLst>
                                    </p:anim>
                                  </p:childTnLst>
                                </p:cTn>
                              </p:par>
                              <p:par>
                                <p:cTn id="21" presetID="0" presetClass="path" presetSubtype="0" accel="50000" decel="50000" fill="hold" nodeType="withEffect">
                                  <p:stCondLst>
                                    <p:cond delay="250"/>
                                  </p:stCondLst>
                                  <p:childTnLst>
                                    <p:animMotion origin="layout" path="M 8.33333E-7 4.44444E-6 L 1.08802 0.00583 " pathEditMode="relative" rAng="0" ptsTypes="AA">
                                      <p:cBhvr>
                                        <p:cTn id="22" dur="2000" fill="hold"/>
                                        <p:tgtEl>
                                          <p:spTgt spid="5"/>
                                        </p:tgtEl>
                                        <p:attrNameLst>
                                          <p:attrName>ppt_x,ppt_y</p:attrName>
                                        </p:attrNameLst>
                                      </p:cBhvr>
                                      <p:rCtr x="54392" y="278"/>
                                    </p:animMotion>
                                  </p:childTnLst>
                                </p:cTn>
                              </p:par>
                              <p:par>
                                <p:cTn id="23" presetID="8" presetClass="emph" presetSubtype="0" repeatCount="2000" fill="hold" nodeType="withEffect">
                                  <p:stCondLst>
                                    <p:cond delay="500"/>
                                  </p:stCondLst>
                                  <p:childTnLst>
                                    <p:animRot by="21600000">
                                      <p:cBhvr>
                                        <p:cTn id="24" dur="600" fill="hold"/>
                                        <p:tgtEl>
                                          <p:spTgt spid="5"/>
                                        </p:tgtEl>
                                        <p:attrNameLst>
                                          <p:attrName>r</p:attrName>
                                        </p:attrNameLst>
                                      </p:cBhvr>
                                    </p:animRot>
                                  </p:childTnLst>
                                </p:cTn>
                              </p:par>
                              <p:par>
                                <p:cTn id="25" presetID="10" presetClass="exit" presetSubtype="0" fill="hold" nodeType="withEffect">
                                  <p:stCondLst>
                                    <p:cond delay="2250"/>
                                  </p:stCondLst>
                                  <p:childTnLst>
                                    <p:animEffect transition="out" filter="fade">
                                      <p:cBhvr>
                                        <p:cTn id="26" dur="500"/>
                                        <p:tgtEl>
                                          <p:spTgt spid="5"/>
                                        </p:tgtEl>
                                      </p:cBhvr>
                                    </p:animEffect>
                                    <p:set>
                                      <p:cBhvr>
                                        <p:cTn id="2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1043609" y="1594952"/>
            <a:ext cx="7056784" cy="2783220"/>
          </a:xfrm>
          <a:prstGeom prst="rect">
            <a:avLst/>
          </a:prstGeom>
          <a:solidFill>
            <a:schemeClr val="bg1">
              <a:alpha val="58000"/>
            </a:schemeClr>
          </a:solidFill>
          <a:ln w="158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latin typeface="Arial" pitchFamily="34" charset="0"/>
            </a:endParaRPr>
          </a:p>
        </p:txBody>
      </p:sp>
      <p:sp>
        <p:nvSpPr>
          <p:cNvPr id="3" name="TextBox 2"/>
          <p:cNvSpPr txBox="1"/>
          <p:nvPr/>
        </p:nvSpPr>
        <p:spPr>
          <a:xfrm>
            <a:off x="1254744" y="2115565"/>
            <a:ext cx="6644138" cy="1938992"/>
          </a:xfrm>
          <a:prstGeom prst="rect">
            <a:avLst/>
          </a:prstGeom>
          <a:noFill/>
        </p:spPr>
        <p:txBody>
          <a:bodyPr wrap="square" rtlCol="0">
            <a:spAutoFit/>
          </a:bodyPr>
          <a:lstStyle/>
          <a:p>
            <a:pPr lvl="0" algn="just" fontAlgn="base">
              <a:lnSpc>
                <a:spcPct val="150000"/>
              </a:lnSpc>
              <a:spcBef>
                <a:spcPct val="0"/>
              </a:spcBef>
              <a:spcAft>
                <a:spcPct val="0"/>
              </a:spcAft>
            </a:pPr>
            <a:r>
              <a:rPr lang="zh-CN" altLang="en-US" sz="1600" dirty="0">
                <a:solidFill>
                  <a:srgbClr val="000000">
                    <a:lumMod val="95000"/>
                    <a:lumOff val="5000"/>
                  </a:srgbClr>
                </a:solidFill>
                <a:latin typeface="微软雅黑" pitchFamily="34" charset="-122"/>
                <a:ea typeface="微软雅黑" pitchFamily="34" charset="-122"/>
              </a:rPr>
              <a:t>回顾这一年的工作，在取得成绩的同时，我们也找到了工作中的不足和问题，主要反映于</a:t>
            </a:r>
            <a:r>
              <a:rPr lang="en-US" altLang="zh-CN" sz="1600" dirty="0">
                <a:solidFill>
                  <a:srgbClr val="000000">
                    <a:lumMod val="95000"/>
                    <a:lumOff val="5000"/>
                  </a:srgbClr>
                </a:solidFill>
                <a:latin typeface="微软雅黑" pitchFamily="34" charset="-122"/>
                <a:ea typeface="微软雅黑" pitchFamily="34" charset="-122"/>
              </a:rPr>
              <a:t>xx</a:t>
            </a:r>
            <a:r>
              <a:rPr lang="zh-CN" altLang="en-US" sz="1600" dirty="0">
                <a:solidFill>
                  <a:srgbClr val="000000">
                    <a:lumMod val="95000"/>
                    <a:lumOff val="5000"/>
                  </a:srgbClr>
                </a:solidFill>
                <a:latin typeface="微软雅黑" pitchFamily="34" charset="-122"/>
                <a:ea typeface="微软雅黑" pitchFamily="34" charset="-122"/>
              </a:rPr>
              <a:t>及</a:t>
            </a:r>
            <a:r>
              <a:rPr lang="en-US" altLang="zh-CN" sz="1600" dirty="0">
                <a:solidFill>
                  <a:srgbClr val="000000">
                    <a:lumMod val="95000"/>
                    <a:lumOff val="5000"/>
                  </a:srgbClr>
                </a:solidFill>
                <a:latin typeface="微软雅黑" pitchFamily="34" charset="-122"/>
                <a:ea typeface="微软雅黑" pitchFamily="34" charset="-122"/>
              </a:rPr>
              <a:t>xxx</a:t>
            </a:r>
            <a:r>
              <a:rPr lang="zh-CN" altLang="en-US" sz="1600" dirty="0">
                <a:solidFill>
                  <a:srgbClr val="000000">
                    <a:lumMod val="95000"/>
                    <a:lumOff val="5000"/>
                  </a:srgbClr>
                </a:solidFill>
                <a:latin typeface="微软雅黑" pitchFamily="34" charset="-122"/>
                <a:ea typeface="微软雅黑" pitchFamily="34" charset="-122"/>
              </a:rPr>
              <a:t>的风格、定型还有待进一步探索，尤其是网上的公司产品库充分体现我们</a:t>
            </a:r>
            <a:r>
              <a:rPr lang="en-US" altLang="zh-CN" sz="1600" dirty="0">
                <a:solidFill>
                  <a:srgbClr val="000000">
                    <a:lumMod val="95000"/>
                    <a:lumOff val="5000"/>
                  </a:srgbClr>
                </a:solidFill>
                <a:latin typeface="微软雅黑" pitchFamily="34" charset="-122"/>
                <a:ea typeface="微软雅黑" pitchFamily="34" charset="-122"/>
              </a:rPr>
              <a:t>xxxxx</a:t>
            </a:r>
            <a:r>
              <a:rPr lang="zh-CN" altLang="en-US" sz="1600" dirty="0">
                <a:solidFill>
                  <a:srgbClr val="000000">
                    <a:lumMod val="95000"/>
                    <a:lumOff val="5000"/>
                  </a:srgbClr>
                </a:solidFill>
                <a:latin typeface="微软雅黑" pitchFamily="34" charset="-122"/>
                <a:ea typeface="微软雅黑" pitchFamily="34" charset="-122"/>
              </a:rPr>
              <a:t>和我们这个平台能为客户提供良好的商机和快捷方便的信息、导航的功能发挥。展望新的一年，我们将继续努力，力争各项工作更上一个新台阶。</a:t>
            </a:r>
          </a:p>
        </p:txBody>
      </p:sp>
      <p:sp>
        <p:nvSpPr>
          <p:cNvPr id="4" name="矩形 3"/>
          <p:cNvSpPr/>
          <p:nvPr/>
        </p:nvSpPr>
        <p:spPr bwMode="auto">
          <a:xfrm>
            <a:off x="1547664" y="1171151"/>
            <a:ext cx="2088232" cy="709352"/>
          </a:xfrm>
          <a:prstGeom prst="rect">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 name="TextBox 4"/>
          <p:cNvSpPr txBox="1"/>
          <p:nvPr/>
        </p:nvSpPr>
        <p:spPr bwMode="auto">
          <a:xfrm>
            <a:off x="1827836" y="1129308"/>
            <a:ext cx="1438214" cy="707886"/>
          </a:xfrm>
          <a:prstGeom prst="rect">
            <a:avLst/>
          </a:prstGeom>
          <a:noFill/>
        </p:spPr>
        <p:txBody>
          <a:bodyPr wrap="none">
            <a:spAutoFit/>
          </a:bodyPr>
          <a:lstStyle/>
          <a:p>
            <a:pPr algn="ctr" fontAlgn="auto">
              <a:spcBef>
                <a:spcPts val="0"/>
              </a:spcBef>
              <a:spcAft>
                <a:spcPts val="0"/>
              </a:spcAft>
              <a:defRPr/>
            </a:pPr>
            <a:r>
              <a:rPr lang="zh-CN" altLang="en-US" sz="4000" b="1" kern="0" spc="-150" dirty="0" smtClean="0">
                <a:ln w="1905">
                  <a:noFill/>
                </a:ln>
                <a:solidFill>
                  <a:schemeClr val="bg1"/>
                </a:solidFill>
                <a:latin typeface="微软雅黑" panose="020B0503020204020204" pitchFamily="34" charset="-122"/>
                <a:ea typeface="微软雅黑" panose="020B0503020204020204" pitchFamily="34" charset="-122"/>
              </a:rPr>
              <a:t>前  言</a:t>
            </a:r>
            <a:endParaRPr lang="zh-CN" altLang="en-US" sz="4000" b="1" kern="0" spc="-150" dirty="0">
              <a:ln w="1905">
                <a:noFill/>
              </a:ln>
              <a:solidFill>
                <a:schemeClr val="bg1"/>
              </a:solidFill>
              <a:latin typeface="微软雅黑" panose="020B0503020204020204" pitchFamily="34" charset="-122"/>
              <a:ea typeface="微软雅黑" panose="020B0503020204020204" pitchFamily="34" charset="-122"/>
            </a:endParaRPr>
          </a:p>
        </p:txBody>
      </p:sp>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35643" y="3854503"/>
            <a:ext cx="1480573" cy="925358"/>
          </a:xfrm>
          <a:prstGeom prst="rect">
            <a:avLst/>
          </a:prstGeom>
          <a:solidFill>
            <a:srgbClr val="FFFFFF">
              <a:shade val="85000"/>
            </a:srgbClr>
          </a:solidFill>
          <a:ln w="381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6350" h="19050"/>
            <a:contourClr>
              <a:srgbClr val="969696"/>
            </a:contourClr>
          </a:sp3d>
          <a:extLst/>
        </p:spPr>
      </p:pic>
      <p:pic>
        <p:nvPicPr>
          <p:cNvPr id="7" name="Picture 6"/>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rot="854817">
            <a:off x="6546344" y="3969589"/>
            <a:ext cx="1415972" cy="1006983"/>
          </a:xfrm>
          <a:prstGeom prst="rect">
            <a:avLst/>
          </a:prstGeom>
          <a:solidFill>
            <a:srgbClr val="FFFFFF">
              <a:shade val="85000"/>
            </a:srgbClr>
          </a:solidFill>
          <a:ln w="381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val="3909839616"/>
      </p:ext>
    </p:extLst>
  </p:cSld>
  <p:clrMapOvr>
    <a:masterClrMapping/>
  </p:clrMapOvr>
  <mc:AlternateContent xmlns:mc="http://schemas.openxmlformats.org/markup-compatibility/2006" xmlns:p14="http://schemas.microsoft.com/office/powerpoint/2010/main">
    <mc:Choice Requires="p14">
      <p:transition spd="slow" p14:dur="1400" advClick="0" advTm="1000">
        <p14:doors dir="vert"/>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250"/>
                                        <p:tgtEl>
                                          <p:spTgt spid="4"/>
                                        </p:tgtEl>
                                      </p:cBhvr>
                                    </p:animEffect>
                                  </p:childTnLst>
                                </p:cTn>
                              </p:par>
                            </p:childTnLst>
                          </p:cTn>
                        </p:par>
                        <p:par>
                          <p:cTn id="8" fill="hold">
                            <p:stCondLst>
                              <p:cond delay="25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500"/>
                            </p:stCondLst>
                            <p:childTnLst>
                              <p:par>
                                <p:cTn id="15" presetID="22" presetClass="entr" presetSubtype="2"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right)">
                                      <p:cBhvr>
                                        <p:cTn id="17" dur="250"/>
                                        <p:tgtEl>
                                          <p:spTgt spid="2"/>
                                        </p:tgtEl>
                                      </p:cBhvr>
                                    </p:animEffect>
                                  </p:childTnLst>
                                </p:cTn>
                              </p:par>
                            </p:childTnLst>
                          </p:cTn>
                        </p:par>
                        <p:par>
                          <p:cTn id="18" fill="hold">
                            <p:stCondLst>
                              <p:cond delay="750"/>
                            </p:stCondLst>
                            <p:childTnLst>
                              <p:par>
                                <p:cTn id="19" presetID="14" presetClass="entr" presetSubtype="1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randombar(horizontal)">
                                      <p:cBhvr>
                                        <p:cTn id="21" dur="500"/>
                                        <p:tgtEl>
                                          <p:spTgt spid="3"/>
                                        </p:tgtEl>
                                      </p:cBhvr>
                                    </p:animEffect>
                                  </p:childTnLst>
                                </p:cTn>
                              </p:par>
                            </p:childTnLst>
                          </p:cTn>
                        </p:par>
                        <p:par>
                          <p:cTn id="22" fill="hold">
                            <p:stCondLst>
                              <p:cond delay="1250"/>
                            </p:stCondLst>
                            <p:childTnLst>
                              <p:par>
                                <p:cTn id="23" presetID="52" presetClass="entr" presetSubtype="0"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Scale>
                                      <p:cBhvr>
                                        <p:cTn id="25" dur="5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500" decel="50000" fill="hold">
                                          <p:stCondLst>
                                            <p:cond delay="0"/>
                                          </p:stCondLst>
                                        </p:cTn>
                                        <p:tgtEl>
                                          <p:spTgt spid="6"/>
                                        </p:tgtEl>
                                        <p:attrNameLst>
                                          <p:attrName>ppt_x</p:attrName>
                                          <p:attrName>ppt_y</p:attrName>
                                        </p:attrNameLst>
                                      </p:cBhvr>
                                    </p:animMotion>
                                    <p:animEffect transition="in" filter="fade">
                                      <p:cBhvr>
                                        <p:cTn id="27" dur="500"/>
                                        <p:tgtEl>
                                          <p:spTgt spid="6"/>
                                        </p:tgtEl>
                                      </p:cBhvr>
                                    </p:animEffect>
                                  </p:childTnLst>
                                </p:cTn>
                              </p:par>
                              <p:par>
                                <p:cTn id="28" presetID="52" presetClass="entr" presetSubtype="0" fill="hold" nodeType="withEffect">
                                  <p:stCondLst>
                                    <p:cond delay="500"/>
                                  </p:stCondLst>
                                  <p:childTnLst>
                                    <p:set>
                                      <p:cBhvr>
                                        <p:cTn id="29" dur="1" fill="hold">
                                          <p:stCondLst>
                                            <p:cond delay="0"/>
                                          </p:stCondLst>
                                        </p:cTn>
                                        <p:tgtEl>
                                          <p:spTgt spid="7"/>
                                        </p:tgtEl>
                                        <p:attrNameLst>
                                          <p:attrName>style.visibility</p:attrName>
                                        </p:attrNameLst>
                                      </p:cBhvr>
                                      <p:to>
                                        <p:strVal val="visible"/>
                                      </p:to>
                                    </p:set>
                                    <p:animScale>
                                      <p:cBhvr>
                                        <p:cTn id="30" dur="5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500" decel="50000" fill="hold">
                                          <p:stCondLst>
                                            <p:cond delay="0"/>
                                          </p:stCondLst>
                                        </p:cTn>
                                        <p:tgtEl>
                                          <p:spTgt spid="7"/>
                                        </p:tgtEl>
                                        <p:attrNameLst>
                                          <p:attrName>ppt_x</p:attrName>
                                          <p:attrName>ppt_y</p:attrName>
                                        </p:attrNameLst>
                                      </p:cBhvr>
                                    </p:animMotion>
                                    <p:animEffect transition="in" filter="fade">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6" name="组合 95"/>
          <p:cNvGrpSpPr/>
          <p:nvPr/>
        </p:nvGrpSpPr>
        <p:grpSpPr>
          <a:xfrm>
            <a:off x="2748624" y="1774830"/>
            <a:ext cx="1790229" cy="1814208"/>
            <a:chOff x="679096" y="1583935"/>
            <a:chExt cx="2124514" cy="2124514"/>
          </a:xfrm>
        </p:grpSpPr>
        <p:pic>
          <p:nvPicPr>
            <p:cNvPr id="97"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932542" y="1836241"/>
              <a:ext cx="1624103" cy="1611512"/>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98" name="组合 97"/>
            <p:cNvGrpSpPr/>
            <p:nvPr/>
          </p:nvGrpSpPr>
          <p:grpSpPr>
            <a:xfrm>
              <a:off x="679096" y="1583935"/>
              <a:ext cx="2124514" cy="2124514"/>
              <a:chOff x="2555776" y="915566"/>
              <a:chExt cx="1944216" cy="1944216"/>
            </a:xfrm>
            <a:effectLst>
              <a:outerShdw blurRad="63500" dist="50800" dir="8100000" algn="tr" rotWithShape="0">
                <a:prstClr val="black">
                  <a:alpha val="35000"/>
                </a:prstClr>
              </a:outerShdw>
            </a:effectLst>
          </p:grpSpPr>
          <p:sp>
            <p:nvSpPr>
              <p:cNvPr id="99" name="同心圆 98"/>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00" name="同心圆 99"/>
              <p:cNvSpPr/>
              <p:nvPr/>
            </p:nvSpPr>
            <p:spPr>
              <a:xfrm>
                <a:off x="2678805" y="1038595"/>
                <a:ext cx="1698161" cy="1698160"/>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grpSp>
      <p:grpSp>
        <p:nvGrpSpPr>
          <p:cNvPr id="101" name="组合 100"/>
          <p:cNvGrpSpPr/>
          <p:nvPr/>
        </p:nvGrpSpPr>
        <p:grpSpPr>
          <a:xfrm>
            <a:off x="4684171" y="1774830"/>
            <a:ext cx="1790229" cy="1814208"/>
            <a:chOff x="679096" y="1583935"/>
            <a:chExt cx="2124514" cy="2124514"/>
          </a:xfrm>
        </p:grpSpPr>
        <p:pic>
          <p:nvPicPr>
            <p:cNvPr id="102"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932542" y="1836241"/>
              <a:ext cx="1624103" cy="1611512"/>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03" name="组合 102"/>
            <p:cNvGrpSpPr/>
            <p:nvPr/>
          </p:nvGrpSpPr>
          <p:grpSpPr>
            <a:xfrm>
              <a:off x="679096" y="1583935"/>
              <a:ext cx="2124514" cy="2124514"/>
              <a:chOff x="2555776" y="915566"/>
              <a:chExt cx="1944216" cy="1944216"/>
            </a:xfrm>
            <a:effectLst>
              <a:outerShdw blurRad="63500" dist="50800" dir="8100000" algn="tr" rotWithShape="0">
                <a:prstClr val="black">
                  <a:alpha val="35000"/>
                </a:prstClr>
              </a:outerShdw>
            </a:effectLst>
          </p:grpSpPr>
          <p:sp>
            <p:nvSpPr>
              <p:cNvPr id="104" name="同心圆 103"/>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05" name="同心圆 104"/>
              <p:cNvSpPr/>
              <p:nvPr/>
            </p:nvSpPr>
            <p:spPr>
              <a:xfrm>
                <a:off x="2678805" y="1038595"/>
                <a:ext cx="1698161" cy="1698160"/>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grpSp>
      <p:grpSp>
        <p:nvGrpSpPr>
          <p:cNvPr id="106" name="组合 105"/>
          <p:cNvGrpSpPr/>
          <p:nvPr/>
        </p:nvGrpSpPr>
        <p:grpSpPr>
          <a:xfrm>
            <a:off x="6599837" y="1774830"/>
            <a:ext cx="1790229" cy="1814208"/>
            <a:chOff x="679096" y="1583935"/>
            <a:chExt cx="2124514" cy="2124514"/>
          </a:xfrm>
        </p:grpSpPr>
        <p:pic>
          <p:nvPicPr>
            <p:cNvPr id="107"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932542" y="1836241"/>
              <a:ext cx="1624103" cy="1611512"/>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08" name="组合 107"/>
            <p:cNvGrpSpPr/>
            <p:nvPr/>
          </p:nvGrpSpPr>
          <p:grpSpPr>
            <a:xfrm>
              <a:off x="679096" y="1583935"/>
              <a:ext cx="2124514" cy="2124514"/>
              <a:chOff x="2555776" y="915566"/>
              <a:chExt cx="1944216" cy="1944216"/>
            </a:xfrm>
            <a:effectLst>
              <a:outerShdw blurRad="63500" dist="50800" dir="8100000" algn="tr" rotWithShape="0">
                <a:prstClr val="black">
                  <a:alpha val="35000"/>
                </a:prstClr>
              </a:outerShdw>
            </a:effectLst>
          </p:grpSpPr>
          <p:sp>
            <p:nvSpPr>
              <p:cNvPr id="109" name="同心圆 108"/>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10" name="同心圆 109"/>
              <p:cNvSpPr/>
              <p:nvPr/>
            </p:nvSpPr>
            <p:spPr>
              <a:xfrm>
                <a:off x="2678805" y="1038595"/>
                <a:ext cx="1698161" cy="1698160"/>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grpSp>
      <p:grpSp>
        <p:nvGrpSpPr>
          <p:cNvPr id="111" name="组合 110"/>
          <p:cNvGrpSpPr/>
          <p:nvPr/>
        </p:nvGrpSpPr>
        <p:grpSpPr>
          <a:xfrm>
            <a:off x="829792" y="1774830"/>
            <a:ext cx="1790229" cy="1814208"/>
            <a:chOff x="679096" y="1583935"/>
            <a:chExt cx="2124514" cy="2124514"/>
          </a:xfrm>
        </p:grpSpPr>
        <p:pic>
          <p:nvPicPr>
            <p:cNvPr id="1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932542" y="1836241"/>
              <a:ext cx="1624103" cy="1611512"/>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13" name="组合 112"/>
            <p:cNvGrpSpPr/>
            <p:nvPr/>
          </p:nvGrpSpPr>
          <p:grpSpPr>
            <a:xfrm>
              <a:off x="679096" y="1583935"/>
              <a:ext cx="2124514" cy="2124514"/>
              <a:chOff x="2555776" y="915566"/>
              <a:chExt cx="1944216" cy="1944216"/>
            </a:xfrm>
            <a:effectLst>
              <a:outerShdw blurRad="63500" dist="50800" dir="8100000" algn="tr" rotWithShape="0">
                <a:prstClr val="black">
                  <a:alpha val="35000"/>
                </a:prstClr>
              </a:outerShdw>
            </a:effectLst>
          </p:grpSpPr>
          <p:sp>
            <p:nvSpPr>
              <p:cNvPr id="114" name="同心圆 113"/>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15" name="同心圆 114"/>
              <p:cNvSpPr/>
              <p:nvPr/>
            </p:nvSpPr>
            <p:spPr>
              <a:xfrm>
                <a:off x="2678805" y="1038595"/>
                <a:ext cx="1698161" cy="1698160"/>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grpSp>
      <p:sp>
        <p:nvSpPr>
          <p:cNvPr id="116" name="TextBox 115"/>
          <p:cNvSpPr txBox="1"/>
          <p:nvPr/>
        </p:nvSpPr>
        <p:spPr>
          <a:xfrm>
            <a:off x="972955" y="3782921"/>
            <a:ext cx="1612937" cy="360209"/>
          </a:xfrm>
          <a:prstGeom prst="rect">
            <a:avLst/>
          </a:prstGeom>
          <a:noFill/>
        </p:spPr>
        <p:txBody>
          <a:bodyPr wrap="square" lIns="80016" tIns="40008" rIns="80016" bIns="40008" rtlCol="0">
            <a:spAutoFit/>
          </a:bodyPr>
          <a:lstStyle/>
          <a:p>
            <a:r>
              <a:rPr lang="zh-CN" altLang="en-US" b="1" dirty="0">
                <a:solidFill>
                  <a:srgbClr val="5A5959"/>
                </a:solidFill>
                <a:latin typeface="微软雅黑" panose="020B0503020204020204" pitchFamily="34" charset="-122"/>
                <a:ea typeface="微软雅黑" panose="020B0503020204020204" pitchFamily="34" charset="-122"/>
              </a:rPr>
              <a:t>年度工作概述</a:t>
            </a:r>
          </a:p>
        </p:txBody>
      </p:sp>
      <p:sp>
        <p:nvSpPr>
          <p:cNvPr id="117" name="TextBox 116"/>
          <p:cNvSpPr txBox="1"/>
          <p:nvPr/>
        </p:nvSpPr>
        <p:spPr>
          <a:xfrm>
            <a:off x="2899482" y="3813162"/>
            <a:ext cx="1555517" cy="360209"/>
          </a:xfrm>
          <a:prstGeom prst="rect">
            <a:avLst/>
          </a:prstGeom>
          <a:noFill/>
        </p:spPr>
        <p:txBody>
          <a:bodyPr wrap="square" lIns="80016" tIns="40008" rIns="80016" bIns="40008" rtlCol="0">
            <a:spAutoFit/>
          </a:bodyPr>
          <a:lstStyle/>
          <a:p>
            <a:r>
              <a:rPr lang="zh-CN" altLang="en-US" b="1" dirty="0">
                <a:solidFill>
                  <a:srgbClr val="5A5959"/>
                </a:solidFill>
                <a:latin typeface="微软雅黑" panose="020B0503020204020204" pitchFamily="34" charset="-122"/>
                <a:ea typeface="微软雅黑" panose="020B0503020204020204" pitchFamily="34" charset="-122"/>
              </a:rPr>
              <a:t>工作完成情况</a:t>
            </a:r>
          </a:p>
        </p:txBody>
      </p:sp>
      <p:sp>
        <p:nvSpPr>
          <p:cNvPr id="118" name="TextBox 117"/>
          <p:cNvSpPr txBox="1"/>
          <p:nvPr/>
        </p:nvSpPr>
        <p:spPr>
          <a:xfrm>
            <a:off x="4852165" y="3865443"/>
            <a:ext cx="1622235" cy="360209"/>
          </a:xfrm>
          <a:prstGeom prst="rect">
            <a:avLst/>
          </a:prstGeom>
          <a:noFill/>
        </p:spPr>
        <p:txBody>
          <a:bodyPr wrap="square" lIns="80016" tIns="40008" rIns="80016" bIns="40008" rtlCol="0">
            <a:spAutoFit/>
          </a:bodyPr>
          <a:lstStyle/>
          <a:p>
            <a:r>
              <a:rPr lang="zh-CN" altLang="en-US" b="1" dirty="0">
                <a:solidFill>
                  <a:srgbClr val="5A5959"/>
                </a:solidFill>
                <a:latin typeface="微软雅黑" panose="020B0503020204020204" pitchFamily="34" charset="-122"/>
                <a:ea typeface="微软雅黑" panose="020B0503020204020204" pitchFamily="34" charset="-122"/>
              </a:rPr>
              <a:t>项目成功展示</a:t>
            </a:r>
          </a:p>
        </p:txBody>
      </p:sp>
      <p:sp>
        <p:nvSpPr>
          <p:cNvPr id="119" name="TextBox 118"/>
          <p:cNvSpPr txBox="1"/>
          <p:nvPr/>
        </p:nvSpPr>
        <p:spPr>
          <a:xfrm>
            <a:off x="6789551" y="3846479"/>
            <a:ext cx="1566386" cy="360209"/>
          </a:xfrm>
          <a:prstGeom prst="rect">
            <a:avLst/>
          </a:prstGeom>
          <a:noFill/>
        </p:spPr>
        <p:txBody>
          <a:bodyPr wrap="square" lIns="80016" tIns="40008" rIns="80016" bIns="40008" rtlCol="0">
            <a:spAutoFit/>
          </a:bodyPr>
          <a:lstStyle/>
          <a:p>
            <a:r>
              <a:rPr lang="zh-CN" altLang="en-US" b="1" dirty="0">
                <a:solidFill>
                  <a:srgbClr val="5A5959"/>
                </a:solidFill>
                <a:latin typeface="微软雅黑" panose="020B0503020204020204" pitchFamily="34" charset="-122"/>
                <a:ea typeface="微软雅黑" panose="020B0503020204020204" pitchFamily="34" charset="-122"/>
              </a:rPr>
              <a:t>明年工作计划</a:t>
            </a:r>
          </a:p>
        </p:txBody>
      </p:sp>
      <p:grpSp>
        <p:nvGrpSpPr>
          <p:cNvPr id="120" name="组合 119"/>
          <p:cNvGrpSpPr/>
          <p:nvPr/>
        </p:nvGrpSpPr>
        <p:grpSpPr>
          <a:xfrm rot="2681883">
            <a:off x="943663" y="1903607"/>
            <a:ext cx="1567947" cy="1588948"/>
            <a:chOff x="461893" y="1522958"/>
            <a:chExt cx="1800200" cy="1800200"/>
          </a:xfrm>
        </p:grpSpPr>
        <p:sp>
          <p:nvSpPr>
            <p:cNvPr id="121" name="饼形 120"/>
            <p:cNvSpPr/>
            <p:nvPr/>
          </p:nvSpPr>
          <p:spPr>
            <a:xfrm>
              <a:off x="461893" y="1522958"/>
              <a:ext cx="1800200" cy="1800200"/>
            </a:xfrm>
            <a:prstGeom prst="pie">
              <a:avLst>
                <a:gd name="adj1" fmla="val 16201014"/>
                <a:gd name="adj2" fmla="val 14750"/>
              </a:avLst>
            </a:prstGeom>
            <a:solidFill>
              <a:srgbClr val="FF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22" name="TextBox 121"/>
            <p:cNvSpPr txBox="1"/>
            <p:nvPr/>
          </p:nvSpPr>
          <p:spPr>
            <a:xfrm rot="18918117">
              <a:off x="1331640" y="1610689"/>
              <a:ext cx="729208" cy="830997"/>
            </a:xfrm>
            <a:prstGeom prst="rect">
              <a:avLst/>
            </a:prstGeom>
            <a:noFill/>
          </p:spPr>
          <p:txBody>
            <a:bodyPr wrap="square" rtlCol="0">
              <a:spAutoFit/>
            </a:bodyPr>
            <a:lstStyle/>
            <a:p>
              <a:pPr algn="ctr"/>
              <a:r>
                <a:rPr lang="zh-CN" altLang="en-US" sz="4200" dirty="0">
                  <a:solidFill>
                    <a:srgbClr val="F5F5F5"/>
                  </a:solidFill>
                  <a:latin typeface="微软雅黑" panose="020B0503020204020204" pitchFamily="34" charset="-122"/>
                  <a:ea typeface="微软雅黑" panose="020B0503020204020204" pitchFamily="34" charset="-122"/>
                  <a:sym typeface="Wingdings"/>
                </a:rPr>
                <a:t></a:t>
              </a:r>
              <a:endParaRPr lang="zh-CN" altLang="en-US" sz="4200" dirty="0">
                <a:solidFill>
                  <a:srgbClr val="F5F5F5"/>
                </a:solidFill>
                <a:latin typeface="微软雅黑" panose="020B0503020204020204" pitchFamily="34" charset="-122"/>
                <a:ea typeface="微软雅黑" panose="020B0503020204020204" pitchFamily="34" charset="-122"/>
              </a:endParaRPr>
            </a:p>
          </p:txBody>
        </p:sp>
      </p:grpSp>
      <p:grpSp>
        <p:nvGrpSpPr>
          <p:cNvPr id="123" name="组合 122"/>
          <p:cNvGrpSpPr/>
          <p:nvPr/>
        </p:nvGrpSpPr>
        <p:grpSpPr>
          <a:xfrm>
            <a:off x="2855249" y="1889632"/>
            <a:ext cx="1567947" cy="1588948"/>
            <a:chOff x="2651787" y="1491630"/>
            <a:chExt cx="1800200" cy="1800200"/>
          </a:xfrm>
        </p:grpSpPr>
        <p:sp>
          <p:nvSpPr>
            <p:cNvPr id="124" name="饼形 123"/>
            <p:cNvSpPr/>
            <p:nvPr/>
          </p:nvSpPr>
          <p:spPr>
            <a:xfrm>
              <a:off x="2651787" y="1491630"/>
              <a:ext cx="1800200" cy="1800200"/>
            </a:xfrm>
            <a:prstGeom prst="pie">
              <a:avLst>
                <a:gd name="adj1" fmla="val 16201014"/>
                <a:gd name="adj2" fmla="val 5455309"/>
              </a:avLst>
            </a:prstGeom>
            <a:solidFill>
              <a:srgbClr val="EA5C04">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25" name="TextBox 124"/>
            <p:cNvSpPr txBox="1"/>
            <p:nvPr/>
          </p:nvSpPr>
          <p:spPr>
            <a:xfrm>
              <a:off x="3587891" y="1976231"/>
              <a:ext cx="729208" cy="830997"/>
            </a:xfrm>
            <a:prstGeom prst="rect">
              <a:avLst/>
            </a:prstGeom>
            <a:noFill/>
          </p:spPr>
          <p:txBody>
            <a:bodyPr wrap="square" rtlCol="0">
              <a:spAutoFit/>
            </a:bodyPr>
            <a:lstStyle/>
            <a:p>
              <a:pPr algn="ctr"/>
              <a:r>
                <a:rPr lang="zh-CN" altLang="en-US" sz="4200" dirty="0">
                  <a:solidFill>
                    <a:srgbClr val="F5F5F5"/>
                  </a:solidFill>
                  <a:latin typeface="微软雅黑" panose="020B0503020204020204" pitchFamily="34" charset="-122"/>
                  <a:ea typeface="微软雅黑" panose="020B0503020204020204" pitchFamily="34" charset="-122"/>
                  <a:sym typeface="Wingdings"/>
                </a:rPr>
                <a:t></a:t>
              </a:r>
              <a:endParaRPr lang="zh-CN" altLang="en-US" sz="4200" dirty="0">
                <a:solidFill>
                  <a:srgbClr val="F5F5F5"/>
                </a:solidFill>
                <a:latin typeface="微软雅黑" panose="020B0503020204020204" pitchFamily="34" charset="-122"/>
                <a:ea typeface="微软雅黑" panose="020B0503020204020204" pitchFamily="34" charset="-122"/>
              </a:endParaRPr>
            </a:p>
          </p:txBody>
        </p:sp>
      </p:grpSp>
      <p:grpSp>
        <p:nvGrpSpPr>
          <p:cNvPr id="126" name="组合 125"/>
          <p:cNvGrpSpPr/>
          <p:nvPr/>
        </p:nvGrpSpPr>
        <p:grpSpPr>
          <a:xfrm rot="18363474">
            <a:off x="4775933" y="1900473"/>
            <a:ext cx="1588948" cy="1567947"/>
            <a:chOff x="4791787" y="1442594"/>
            <a:chExt cx="1800200" cy="1800200"/>
          </a:xfrm>
        </p:grpSpPr>
        <p:sp>
          <p:nvSpPr>
            <p:cNvPr id="127" name="饼形 126"/>
            <p:cNvSpPr/>
            <p:nvPr/>
          </p:nvSpPr>
          <p:spPr>
            <a:xfrm>
              <a:off x="4791787" y="1442594"/>
              <a:ext cx="1800200" cy="1800200"/>
            </a:xfrm>
            <a:prstGeom prst="pie">
              <a:avLst>
                <a:gd name="adj1" fmla="val 16201014"/>
                <a:gd name="adj2" fmla="val 10841371"/>
              </a:avLst>
            </a:prstGeom>
            <a:solidFill>
              <a:srgbClr val="00B0F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28" name="TextBox 127"/>
            <p:cNvSpPr txBox="1"/>
            <p:nvPr/>
          </p:nvSpPr>
          <p:spPr>
            <a:xfrm rot="3236526">
              <a:off x="5641976" y="2298908"/>
              <a:ext cx="729208" cy="830997"/>
            </a:xfrm>
            <a:prstGeom prst="rect">
              <a:avLst/>
            </a:prstGeom>
            <a:noFill/>
          </p:spPr>
          <p:txBody>
            <a:bodyPr wrap="square" rtlCol="0">
              <a:spAutoFit/>
            </a:bodyPr>
            <a:lstStyle/>
            <a:p>
              <a:pPr algn="ctr"/>
              <a:r>
                <a:rPr lang="zh-CN" altLang="en-US" sz="4200" dirty="0">
                  <a:solidFill>
                    <a:srgbClr val="F5F5F5"/>
                  </a:solidFill>
                  <a:latin typeface="微软雅黑" panose="020B0503020204020204" pitchFamily="34" charset="-122"/>
                  <a:ea typeface="微软雅黑" panose="020B0503020204020204" pitchFamily="34" charset="-122"/>
                  <a:sym typeface="Wingdings"/>
                </a:rPr>
                <a:t></a:t>
              </a:r>
              <a:endParaRPr lang="zh-CN" altLang="en-US" sz="4200" dirty="0">
                <a:solidFill>
                  <a:srgbClr val="F5F5F5"/>
                </a:solidFill>
                <a:latin typeface="微软雅黑" panose="020B0503020204020204" pitchFamily="34" charset="-122"/>
                <a:ea typeface="微软雅黑" panose="020B0503020204020204" pitchFamily="34" charset="-122"/>
              </a:endParaRPr>
            </a:p>
          </p:txBody>
        </p:sp>
      </p:grpSp>
      <p:grpSp>
        <p:nvGrpSpPr>
          <p:cNvPr id="129" name="组合 128"/>
          <p:cNvGrpSpPr/>
          <p:nvPr/>
        </p:nvGrpSpPr>
        <p:grpSpPr>
          <a:xfrm>
            <a:off x="6708837" y="1889632"/>
            <a:ext cx="1567947" cy="1588948"/>
            <a:chOff x="7020272" y="1478854"/>
            <a:chExt cx="1800200" cy="1800200"/>
          </a:xfrm>
        </p:grpSpPr>
        <p:sp>
          <p:nvSpPr>
            <p:cNvPr id="130" name="饼形 129"/>
            <p:cNvSpPr/>
            <p:nvPr/>
          </p:nvSpPr>
          <p:spPr>
            <a:xfrm>
              <a:off x="7020272" y="1478854"/>
              <a:ext cx="1800200" cy="1800200"/>
            </a:xfrm>
            <a:prstGeom prst="pie">
              <a:avLst>
                <a:gd name="adj1" fmla="val 16201014"/>
                <a:gd name="adj2" fmla="val 16200986"/>
              </a:avLst>
            </a:prstGeom>
            <a:solidFill>
              <a:srgbClr val="7030A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31" name="TextBox 130"/>
            <p:cNvSpPr txBox="1"/>
            <p:nvPr/>
          </p:nvSpPr>
          <p:spPr>
            <a:xfrm>
              <a:off x="7953547" y="1923678"/>
              <a:ext cx="729208" cy="830997"/>
            </a:xfrm>
            <a:prstGeom prst="rect">
              <a:avLst/>
            </a:prstGeom>
            <a:noFill/>
          </p:spPr>
          <p:txBody>
            <a:bodyPr wrap="square" rtlCol="0">
              <a:spAutoFit/>
            </a:bodyPr>
            <a:lstStyle/>
            <a:p>
              <a:pPr algn="ctr"/>
              <a:r>
                <a:rPr lang="zh-CN" altLang="en-US" sz="4200" dirty="0">
                  <a:solidFill>
                    <a:srgbClr val="F5F5F5"/>
                  </a:solidFill>
                  <a:latin typeface="微软雅黑" panose="020B0503020204020204" pitchFamily="34" charset="-122"/>
                  <a:ea typeface="微软雅黑" panose="020B0503020204020204" pitchFamily="34" charset="-122"/>
                  <a:sym typeface="Wingdings"/>
                </a:rPr>
                <a:t></a:t>
              </a:r>
              <a:endParaRPr lang="zh-CN" altLang="en-US" sz="4200" dirty="0">
                <a:solidFill>
                  <a:srgbClr val="F5F5F5"/>
                </a:solidFill>
                <a:latin typeface="微软雅黑" panose="020B0503020204020204" pitchFamily="34" charset="-122"/>
                <a:ea typeface="微软雅黑" panose="020B0503020204020204" pitchFamily="34" charset="-122"/>
              </a:endParaRPr>
            </a:p>
          </p:txBody>
        </p:sp>
      </p:grpSp>
      <p:sp>
        <p:nvSpPr>
          <p:cNvPr id="133" name="TextBox 132"/>
          <p:cNvSpPr txBox="1"/>
          <p:nvPr/>
        </p:nvSpPr>
        <p:spPr>
          <a:xfrm>
            <a:off x="4683011" y="-94626"/>
            <a:ext cx="4517508" cy="1079918"/>
          </a:xfrm>
          <a:prstGeom prst="rect">
            <a:avLst/>
          </a:prstGeom>
          <a:noFill/>
        </p:spPr>
        <p:txBody>
          <a:bodyPr wrap="square" lIns="86429" tIns="43215" rIns="86429" bIns="43215" rtlCol="0">
            <a:spAutoFit/>
          </a:bodyPr>
          <a:lstStyle/>
          <a:p>
            <a:pPr lvl="0" algn="r">
              <a:lnSpc>
                <a:spcPct val="130000"/>
              </a:lnSpc>
              <a:defRPr/>
            </a:pPr>
            <a:r>
              <a:rPr lang="en-US" altLang="zh-CN" sz="5400" b="1" kern="0" dirty="0">
                <a:solidFill>
                  <a:schemeClr val="bg2">
                    <a:lumMod val="20000"/>
                    <a:lumOff val="80000"/>
                    <a:alpha val="48000"/>
                  </a:schemeClr>
                </a:solidFill>
                <a:latin typeface="Arial Black" pitchFamily="34" charset="0"/>
                <a:ea typeface="微软雅黑" pitchFamily="34" charset="-122"/>
              </a:rPr>
              <a:t>CONTENTS</a:t>
            </a:r>
            <a:endParaRPr lang="zh-CN" altLang="en-US" sz="5400" b="1" kern="0" dirty="0">
              <a:solidFill>
                <a:schemeClr val="bg2">
                  <a:lumMod val="20000"/>
                  <a:lumOff val="80000"/>
                  <a:alpha val="48000"/>
                </a:schemeClr>
              </a:solidFill>
              <a:latin typeface="Arial Black" pitchFamily="34" charset="0"/>
              <a:ea typeface="微软雅黑" pitchFamily="34" charset="-122"/>
            </a:endParaRPr>
          </a:p>
        </p:txBody>
      </p:sp>
      <p:sp>
        <p:nvSpPr>
          <p:cNvPr id="134" name="TextBox 133"/>
          <p:cNvSpPr txBox="1"/>
          <p:nvPr/>
        </p:nvSpPr>
        <p:spPr>
          <a:xfrm>
            <a:off x="5580112" y="529264"/>
            <a:ext cx="2994779" cy="567405"/>
          </a:xfrm>
          <a:prstGeom prst="rect">
            <a:avLst/>
          </a:prstGeom>
          <a:noFill/>
        </p:spPr>
        <p:txBody>
          <a:bodyPr wrap="square" lIns="86429" tIns="43215" rIns="86429" bIns="43215" rtlCol="0">
            <a:spAutoFit/>
          </a:bodyPr>
          <a:lstStyle/>
          <a:p>
            <a:pPr lvl="0" algn="r">
              <a:lnSpc>
                <a:spcPct val="130000"/>
              </a:lnSpc>
              <a:defRPr/>
            </a:pPr>
            <a:r>
              <a:rPr lang="en-US" altLang="zh-CN" sz="2400" b="1" kern="0" dirty="0">
                <a:solidFill>
                  <a:schemeClr val="bg2"/>
                </a:solidFill>
                <a:latin typeface="方正兰亭中黑_GBK" panose="02000000000000000000" pitchFamily="2" charset="-122"/>
                <a:ea typeface="方正兰亭中黑_GBK" panose="02000000000000000000" pitchFamily="2" charset="-122"/>
              </a:rPr>
              <a:t>CONTENTS </a:t>
            </a:r>
            <a:r>
              <a:rPr lang="zh-CN" altLang="en-US" sz="2400" b="1" kern="0" dirty="0">
                <a:solidFill>
                  <a:schemeClr val="bg2"/>
                </a:solidFill>
                <a:latin typeface="方正兰亭中黑_GBK" panose="02000000000000000000" pitchFamily="2" charset="-122"/>
                <a:ea typeface="方正兰亭中黑_GBK" panose="02000000000000000000" pitchFamily="2" charset="-122"/>
              </a:rPr>
              <a:t>目录</a:t>
            </a:r>
          </a:p>
        </p:txBody>
      </p:sp>
    </p:spTree>
    <p:extLst>
      <p:ext uri="{BB962C8B-B14F-4D97-AF65-F5344CB8AC3E}">
        <p14:creationId xmlns:p14="http://schemas.microsoft.com/office/powerpoint/2010/main" val="2484487859"/>
      </p:ext>
    </p:extLst>
  </p:cSld>
  <p:clrMapOvr>
    <a:masterClrMapping/>
  </p:clrMapOvr>
  <p:transition spd="med" advClick="0" advTm="1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4"/>
                                        </p:tgtEl>
                                        <p:attrNameLst>
                                          <p:attrName>style.visibility</p:attrName>
                                        </p:attrNameLst>
                                      </p:cBhvr>
                                      <p:to>
                                        <p:strVal val="visible"/>
                                      </p:to>
                                    </p:set>
                                    <p:animEffect transition="in" filter="wipe(left)">
                                      <p:cBhvr>
                                        <p:cTn id="7" dur="500"/>
                                        <p:tgtEl>
                                          <p:spTgt spid="13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3"/>
                                        </p:tgtEl>
                                        <p:attrNameLst>
                                          <p:attrName>style.visibility</p:attrName>
                                        </p:attrNameLst>
                                      </p:cBhvr>
                                      <p:to>
                                        <p:strVal val="visible"/>
                                      </p:to>
                                    </p:set>
                                    <p:animEffect transition="in" filter="fade">
                                      <p:cBhvr>
                                        <p:cTn id="12" dur="500"/>
                                        <p:tgtEl>
                                          <p:spTgt spid="133"/>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111"/>
                                        </p:tgtEl>
                                        <p:attrNameLst>
                                          <p:attrName>style.visibility</p:attrName>
                                        </p:attrNameLst>
                                      </p:cBhvr>
                                      <p:to>
                                        <p:strVal val="visible"/>
                                      </p:to>
                                    </p:set>
                                    <p:anim calcmode="lin" valueType="num">
                                      <p:cBhvr>
                                        <p:cTn id="16" dur="100" fill="hold"/>
                                        <p:tgtEl>
                                          <p:spTgt spid="111"/>
                                        </p:tgtEl>
                                        <p:attrNameLst>
                                          <p:attrName>ppt_w</p:attrName>
                                        </p:attrNameLst>
                                      </p:cBhvr>
                                      <p:tavLst>
                                        <p:tav tm="0">
                                          <p:val>
                                            <p:fltVal val="0"/>
                                          </p:val>
                                        </p:tav>
                                        <p:tav tm="100000">
                                          <p:val>
                                            <p:strVal val="#ppt_w"/>
                                          </p:val>
                                        </p:tav>
                                      </p:tavLst>
                                    </p:anim>
                                    <p:anim calcmode="lin" valueType="num">
                                      <p:cBhvr>
                                        <p:cTn id="17" dur="100" fill="hold"/>
                                        <p:tgtEl>
                                          <p:spTgt spid="111"/>
                                        </p:tgtEl>
                                        <p:attrNameLst>
                                          <p:attrName>ppt_h</p:attrName>
                                        </p:attrNameLst>
                                      </p:cBhvr>
                                      <p:tavLst>
                                        <p:tav tm="0">
                                          <p:val>
                                            <p:fltVal val="0"/>
                                          </p:val>
                                        </p:tav>
                                        <p:tav tm="100000">
                                          <p:val>
                                            <p:strVal val="#ppt_h"/>
                                          </p:val>
                                        </p:tav>
                                      </p:tavLst>
                                    </p:anim>
                                    <p:animEffect transition="in" filter="fade">
                                      <p:cBhvr>
                                        <p:cTn id="18" dur="100"/>
                                        <p:tgtEl>
                                          <p:spTgt spid="111"/>
                                        </p:tgtEl>
                                      </p:cBhvr>
                                    </p:animEffect>
                                  </p:childTnLst>
                                </p:cTn>
                              </p:par>
                              <p:par>
                                <p:cTn id="19" presetID="6" presetClass="emph" presetSubtype="0" fill="hold" nodeType="withEffect">
                                  <p:stCondLst>
                                    <p:cond delay="100"/>
                                  </p:stCondLst>
                                  <p:childTnLst>
                                    <p:animScale>
                                      <p:cBhvr>
                                        <p:cTn id="20" dur="100" fill="hold"/>
                                        <p:tgtEl>
                                          <p:spTgt spid="111"/>
                                        </p:tgtEl>
                                      </p:cBhvr>
                                      <p:by x="110000" y="110000"/>
                                    </p:animScale>
                                  </p:childTnLst>
                                </p:cTn>
                              </p:par>
                              <p:par>
                                <p:cTn id="21" presetID="6" presetClass="emph" presetSubtype="0" fill="hold" nodeType="withEffect">
                                  <p:stCondLst>
                                    <p:cond delay="200"/>
                                  </p:stCondLst>
                                  <p:childTnLst>
                                    <p:animScale>
                                      <p:cBhvr>
                                        <p:cTn id="22" dur="200" fill="hold"/>
                                        <p:tgtEl>
                                          <p:spTgt spid="111"/>
                                        </p:tgtEl>
                                      </p:cBhvr>
                                      <p:by x="90000" y="90000"/>
                                    </p:animScale>
                                  </p:childTnLst>
                                </p:cTn>
                              </p:par>
                              <p:par>
                                <p:cTn id="23" presetID="6" presetClass="emph" presetSubtype="0" fill="hold" nodeType="withEffect">
                                  <p:stCondLst>
                                    <p:cond delay="400"/>
                                  </p:stCondLst>
                                  <p:childTnLst>
                                    <p:animScale>
                                      <p:cBhvr>
                                        <p:cTn id="24" dur="100" fill="hold"/>
                                        <p:tgtEl>
                                          <p:spTgt spid="111"/>
                                        </p:tgtEl>
                                      </p:cBhvr>
                                      <p:by x="105000" y="105000"/>
                                    </p:animScale>
                                  </p:childTnLst>
                                </p:cTn>
                              </p:par>
                              <p:par>
                                <p:cTn id="25" presetID="6" presetClass="emph" presetSubtype="0" fill="hold" nodeType="withEffect">
                                  <p:stCondLst>
                                    <p:cond delay="500"/>
                                  </p:stCondLst>
                                  <p:childTnLst>
                                    <p:animScale>
                                      <p:cBhvr>
                                        <p:cTn id="26" dur="200" fill="hold"/>
                                        <p:tgtEl>
                                          <p:spTgt spid="111"/>
                                        </p:tgtEl>
                                      </p:cBhvr>
                                      <p:by x="95000" y="95000"/>
                                    </p:animScale>
                                  </p:childTnLst>
                                </p:cTn>
                              </p:par>
                            </p:childTnLst>
                          </p:cTn>
                        </p:par>
                        <p:par>
                          <p:cTn id="27" fill="hold">
                            <p:stCondLst>
                              <p:cond delay="1200"/>
                            </p:stCondLst>
                            <p:childTnLst>
                              <p:par>
                                <p:cTn id="28" presetID="53" presetClass="entr" presetSubtype="16" fill="hold" nodeType="afterEffect">
                                  <p:stCondLst>
                                    <p:cond delay="0"/>
                                  </p:stCondLst>
                                  <p:childTnLst>
                                    <p:set>
                                      <p:cBhvr>
                                        <p:cTn id="29" dur="1" fill="hold">
                                          <p:stCondLst>
                                            <p:cond delay="0"/>
                                          </p:stCondLst>
                                        </p:cTn>
                                        <p:tgtEl>
                                          <p:spTgt spid="96"/>
                                        </p:tgtEl>
                                        <p:attrNameLst>
                                          <p:attrName>style.visibility</p:attrName>
                                        </p:attrNameLst>
                                      </p:cBhvr>
                                      <p:to>
                                        <p:strVal val="visible"/>
                                      </p:to>
                                    </p:set>
                                    <p:anim calcmode="lin" valueType="num">
                                      <p:cBhvr>
                                        <p:cTn id="30" dur="100" fill="hold"/>
                                        <p:tgtEl>
                                          <p:spTgt spid="96"/>
                                        </p:tgtEl>
                                        <p:attrNameLst>
                                          <p:attrName>ppt_w</p:attrName>
                                        </p:attrNameLst>
                                      </p:cBhvr>
                                      <p:tavLst>
                                        <p:tav tm="0">
                                          <p:val>
                                            <p:fltVal val="0"/>
                                          </p:val>
                                        </p:tav>
                                        <p:tav tm="100000">
                                          <p:val>
                                            <p:strVal val="#ppt_w"/>
                                          </p:val>
                                        </p:tav>
                                      </p:tavLst>
                                    </p:anim>
                                    <p:anim calcmode="lin" valueType="num">
                                      <p:cBhvr>
                                        <p:cTn id="31" dur="100" fill="hold"/>
                                        <p:tgtEl>
                                          <p:spTgt spid="96"/>
                                        </p:tgtEl>
                                        <p:attrNameLst>
                                          <p:attrName>ppt_h</p:attrName>
                                        </p:attrNameLst>
                                      </p:cBhvr>
                                      <p:tavLst>
                                        <p:tav tm="0">
                                          <p:val>
                                            <p:fltVal val="0"/>
                                          </p:val>
                                        </p:tav>
                                        <p:tav tm="100000">
                                          <p:val>
                                            <p:strVal val="#ppt_h"/>
                                          </p:val>
                                        </p:tav>
                                      </p:tavLst>
                                    </p:anim>
                                    <p:animEffect transition="in" filter="fade">
                                      <p:cBhvr>
                                        <p:cTn id="32" dur="100"/>
                                        <p:tgtEl>
                                          <p:spTgt spid="96"/>
                                        </p:tgtEl>
                                      </p:cBhvr>
                                    </p:animEffect>
                                  </p:childTnLst>
                                </p:cTn>
                              </p:par>
                              <p:par>
                                <p:cTn id="33" presetID="6" presetClass="emph" presetSubtype="0" fill="hold" nodeType="withEffect">
                                  <p:stCondLst>
                                    <p:cond delay="100"/>
                                  </p:stCondLst>
                                  <p:childTnLst>
                                    <p:animScale>
                                      <p:cBhvr>
                                        <p:cTn id="34" dur="100" fill="hold"/>
                                        <p:tgtEl>
                                          <p:spTgt spid="96"/>
                                        </p:tgtEl>
                                      </p:cBhvr>
                                      <p:by x="110000" y="110000"/>
                                    </p:animScale>
                                  </p:childTnLst>
                                </p:cTn>
                              </p:par>
                              <p:par>
                                <p:cTn id="35" presetID="6" presetClass="emph" presetSubtype="0" fill="hold" nodeType="withEffect">
                                  <p:stCondLst>
                                    <p:cond delay="200"/>
                                  </p:stCondLst>
                                  <p:childTnLst>
                                    <p:animScale>
                                      <p:cBhvr>
                                        <p:cTn id="36" dur="200" fill="hold"/>
                                        <p:tgtEl>
                                          <p:spTgt spid="96"/>
                                        </p:tgtEl>
                                      </p:cBhvr>
                                      <p:by x="90000" y="90000"/>
                                    </p:animScale>
                                  </p:childTnLst>
                                </p:cTn>
                              </p:par>
                              <p:par>
                                <p:cTn id="37" presetID="6" presetClass="emph" presetSubtype="0" fill="hold" nodeType="withEffect">
                                  <p:stCondLst>
                                    <p:cond delay="400"/>
                                  </p:stCondLst>
                                  <p:childTnLst>
                                    <p:animScale>
                                      <p:cBhvr>
                                        <p:cTn id="38" dur="100" fill="hold"/>
                                        <p:tgtEl>
                                          <p:spTgt spid="96"/>
                                        </p:tgtEl>
                                      </p:cBhvr>
                                      <p:by x="105000" y="105000"/>
                                    </p:animScale>
                                  </p:childTnLst>
                                </p:cTn>
                              </p:par>
                              <p:par>
                                <p:cTn id="39" presetID="6" presetClass="emph" presetSubtype="0" fill="hold" nodeType="withEffect">
                                  <p:stCondLst>
                                    <p:cond delay="500"/>
                                  </p:stCondLst>
                                  <p:childTnLst>
                                    <p:animScale>
                                      <p:cBhvr>
                                        <p:cTn id="40" dur="200" fill="hold"/>
                                        <p:tgtEl>
                                          <p:spTgt spid="96"/>
                                        </p:tgtEl>
                                      </p:cBhvr>
                                      <p:by x="95000" y="95000"/>
                                    </p:animScale>
                                  </p:childTnLst>
                                </p:cTn>
                              </p:par>
                            </p:childTnLst>
                          </p:cTn>
                        </p:par>
                        <p:par>
                          <p:cTn id="41" fill="hold">
                            <p:stCondLst>
                              <p:cond delay="1900"/>
                            </p:stCondLst>
                            <p:childTnLst>
                              <p:par>
                                <p:cTn id="42" presetID="53" presetClass="entr" presetSubtype="16" fill="hold" nodeType="afterEffect">
                                  <p:stCondLst>
                                    <p:cond delay="0"/>
                                  </p:stCondLst>
                                  <p:childTnLst>
                                    <p:set>
                                      <p:cBhvr>
                                        <p:cTn id="43" dur="1" fill="hold">
                                          <p:stCondLst>
                                            <p:cond delay="0"/>
                                          </p:stCondLst>
                                        </p:cTn>
                                        <p:tgtEl>
                                          <p:spTgt spid="101"/>
                                        </p:tgtEl>
                                        <p:attrNameLst>
                                          <p:attrName>style.visibility</p:attrName>
                                        </p:attrNameLst>
                                      </p:cBhvr>
                                      <p:to>
                                        <p:strVal val="visible"/>
                                      </p:to>
                                    </p:set>
                                    <p:anim calcmode="lin" valueType="num">
                                      <p:cBhvr>
                                        <p:cTn id="44" dur="100" fill="hold"/>
                                        <p:tgtEl>
                                          <p:spTgt spid="101"/>
                                        </p:tgtEl>
                                        <p:attrNameLst>
                                          <p:attrName>ppt_w</p:attrName>
                                        </p:attrNameLst>
                                      </p:cBhvr>
                                      <p:tavLst>
                                        <p:tav tm="0">
                                          <p:val>
                                            <p:fltVal val="0"/>
                                          </p:val>
                                        </p:tav>
                                        <p:tav tm="100000">
                                          <p:val>
                                            <p:strVal val="#ppt_w"/>
                                          </p:val>
                                        </p:tav>
                                      </p:tavLst>
                                    </p:anim>
                                    <p:anim calcmode="lin" valueType="num">
                                      <p:cBhvr>
                                        <p:cTn id="45" dur="100" fill="hold"/>
                                        <p:tgtEl>
                                          <p:spTgt spid="101"/>
                                        </p:tgtEl>
                                        <p:attrNameLst>
                                          <p:attrName>ppt_h</p:attrName>
                                        </p:attrNameLst>
                                      </p:cBhvr>
                                      <p:tavLst>
                                        <p:tav tm="0">
                                          <p:val>
                                            <p:fltVal val="0"/>
                                          </p:val>
                                        </p:tav>
                                        <p:tav tm="100000">
                                          <p:val>
                                            <p:strVal val="#ppt_h"/>
                                          </p:val>
                                        </p:tav>
                                      </p:tavLst>
                                    </p:anim>
                                    <p:animEffect transition="in" filter="fade">
                                      <p:cBhvr>
                                        <p:cTn id="46" dur="100"/>
                                        <p:tgtEl>
                                          <p:spTgt spid="101"/>
                                        </p:tgtEl>
                                      </p:cBhvr>
                                    </p:animEffect>
                                  </p:childTnLst>
                                </p:cTn>
                              </p:par>
                              <p:par>
                                <p:cTn id="47" presetID="6" presetClass="emph" presetSubtype="0" fill="hold" nodeType="withEffect">
                                  <p:stCondLst>
                                    <p:cond delay="100"/>
                                  </p:stCondLst>
                                  <p:childTnLst>
                                    <p:animScale>
                                      <p:cBhvr>
                                        <p:cTn id="48" dur="100" fill="hold"/>
                                        <p:tgtEl>
                                          <p:spTgt spid="101"/>
                                        </p:tgtEl>
                                      </p:cBhvr>
                                      <p:by x="110000" y="110000"/>
                                    </p:animScale>
                                  </p:childTnLst>
                                </p:cTn>
                              </p:par>
                              <p:par>
                                <p:cTn id="49" presetID="6" presetClass="emph" presetSubtype="0" fill="hold" nodeType="withEffect">
                                  <p:stCondLst>
                                    <p:cond delay="200"/>
                                  </p:stCondLst>
                                  <p:childTnLst>
                                    <p:animScale>
                                      <p:cBhvr>
                                        <p:cTn id="50" dur="200" fill="hold"/>
                                        <p:tgtEl>
                                          <p:spTgt spid="101"/>
                                        </p:tgtEl>
                                      </p:cBhvr>
                                      <p:by x="90000" y="90000"/>
                                    </p:animScale>
                                  </p:childTnLst>
                                </p:cTn>
                              </p:par>
                              <p:par>
                                <p:cTn id="51" presetID="6" presetClass="emph" presetSubtype="0" fill="hold" nodeType="withEffect">
                                  <p:stCondLst>
                                    <p:cond delay="400"/>
                                  </p:stCondLst>
                                  <p:childTnLst>
                                    <p:animScale>
                                      <p:cBhvr>
                                        <p:cTn id="52" dur="100" fill="hold"/>
                                        <p:tgtEl>
                                          <p:spTgt spid="101"/>
                                        </p:tgtEl>
                                      </p:cBhvr>
                                      <p:by x="105000" y="105000"/>
                                    </p:animScale>
                                  </p:childTnLst>
                                </p:cTn>
                              </p:par>
                              <p:par>
                                <p:cTn id="53" presetID="6" presetClass="emph" presetSubtype="0" fill="hold" nodeType="withEffect">
                                  <p:stCondLst>
                                    <p:cond delay="500"/>
                                  </p:stCondLst>
                                  <p:childTnLst>
                                    <p:animScale>
                                      <p:cBhvr>
                                        <p:cTn id="54" dur="200" fill="hold"/>
                                        <p:tgtEl>
                                          <p:spTgt spid="101"/>
                                        </p:tgtEl>
                                      </p:cBhvr>
                                      <p:by x="95000" y="95000"/>
                                    </p:animScale>
                                  </p:childTnLst>
                                </p:cTn>
                              </p:par>
                            </p:childTnLst>
                          </p:cTn>
                        </p:par>
                        <p:par>
                          <p:cTn id="55" fill="hold">
                            <p:stCondLst>
                              <p:cond delay="2600"/>
                            </p:stCondLst>
                            <p:childTnLst>
                              <p:par>
                                <p:cTn id="56" presetID="53" presetClass="entr" presetSubtype="16" fill="hold" nodeType="afterEffect">
                                  <p:stCondLst>
                                    <p:cond delay="0"/>
                                  </p:stCondLst>
                                  <p:childTnLst>
                                    <p:set>
                                      <p:cBhvr>
                                        <p:cTn id="57" dur="1" fill="hold">
                                          <p:stCondLst>
                                            <p:cond delay="0"/>
                                          </p:stCondLst>
                                        </p:cTn>
                                        <p:tgtEl>
                                          <p:spTgt spid="106"/>
                                        </p:tgtEl>
                                        <p:attrNameLst>
                                          <p:attrName>style.visibility</p:attrName>
                                        </p:attrNameLst>
                                      </p:cBhvr>
                                      <p:to>
                                        <p:strVal val="visible"/>
                                      </p:to>
                                    </p:set>
                                    <p:anim calcmode="lin" valueType="num">
                                      <p:cBhvr>
                                        <p:cTn id="58" dur="100" fill="hold"/>
                                        <p:tgtEl>
                                          <p:spTgt spid="106"/>
                                        </p:tgtEl>
                                        <p:attrNameLst>
                                          <p:attrName>ppt_w</p:attrName>
                                        </p:attrNameLst>
                                      </p:cBhvr>
                                      <p:tavLst>
                                        <p:tav tm="0">
                                          <p:val>
                                            <p:fltVal val="0"/>
                                          </p:val>
                                        </p:tav>
                                        <p:tav tm="100000">
                                          <p:val>
                                            <p:strVal val="#ppt_w"/>
                                          </p:val>
                                        </p:tav>
                                      </p:tavLst>
                                    </p:anim>
                                    <p:anim calcmode="lin" valueType="num">
                                      <p:cBhvr>
                                        <p:cTn id="59" dur="100" fill="hold"/>
                                        <p:tgtEl>
                                          <p:spTgt spid="106"/>
                                        </p:tgtEl>
                                        <p:attrNameLst>
                                          <p:attrName>ppt_h</p:attrName>
                                        </p:attrNameLst>
                                      </p:cBhvr>
                                      <p:tavLst>
                                        <p:tav tm="0">
                                          <p:val>
                                            <p:fltVal val="0"/>
                                          </p:val>
                                        </p:tav>
                                        <p:tav tm="100000">
                                          <p:val>
                                            <p:strVal val="#ppt_h"/>
                                          </p:val>
                                        </p:tav>
                                      </p:tavLst>
                                    </p:anim>
                                    <p:animEffect transition="in" filter="fade">
                                      <p:cBhvr>
                                        <p:cTn id="60" dur="100"/>
                                        <p:tgtEl>
                                          <p:spTgt spid="106"/>
                                        </p:tgtEl>
                                      </p:cBhvr>
                                    </p:animEffect>
                                  </p:childTnLst>
                                </p:cTn>
                              </p:par>
                              <p:par>
                                <p:cTn id="61" presetID="6" presetClass="emph" presetSubtype="0" fill="hold" nodeType="withEffect">
                                  <p:stCondLst>
                                    <p:cond delay="100"/>
                                  </p:stCondLst>
                                  <p:childTnLst>
                                    <p:animScale>
                                      <p:cBhvr>
                                        <p:cTn id="62" dur="100" fill="hold"/>
                                        <p:tgtEl>
                                          <p:spTgt spid="106"/>
                                        </p:tgtEl>
                                      </p:cBhvr>
                                      <p:by x="110000" y="110000"/>
                                    </p:animScale>
                                  </p:childTnLst>
                                </p:cTn>
                              </p:par>
                              <p:par>
                                <p:cTn id="63" presetID="6" presetClass="emph" presetSubtype="0" fill="hold" nodeType="withEffect">
                                  <p:stCondLst>
                                    <p:cond delay="200"/>
                                  </p:stCondLst>
                                  <p:childTnLst>
                                    <p:animScale>
                                      <p:cBhvr>
                                        <p:cTn id="64" dur="200" fill="hold"/>
                                        <p:tgtEl>
                                          <p:spTgt spid="106"/>
                                        </p:tgtEl>
                                      </p:cBhvr>
                                      <p:by x="90000" y="90000"/>
                                    </p:animScale>
                                  </p:childTnLst>
                                </p:cTn>
                              </p:par>
                              <p:par>
                                <p:cTn id="65" presetID="6" presetClass="emph" presetSubtype="0" fill="hold" nodeType="withEffect">
                                  <p:stCondLst>
                                    <p:cond delay="400"/>
                                  </p:stCondLst>
                                  <p:childTnLst>
                                    <p:animScale>
                                      <p:cBhvr>
                                        <p:cTn id="66" dur="100" fill="hold"/>
                                        <p:tgtEl>
                                          <p:spTgt spid="106"/>
                                        </p:tgtEl>
                                      </p:cBhvr>
                                      <p:by x="105000" y="105000"/>
                                    </p:animScale>
                                  </p:childTnLst>
                                </p:cTn>
                              </p:par>
                              <p:par>
                                <p:cTn id="67" presetID="6" presetClass="emph" presetSubtype="0" fill="hold" nodeType="withEffect">
                                  <p:stCondLst>
                                    <p:cond delay="500"/>
                                  </p:stCondLst>
                                  <p:childTnLst>
                                    <p:animScale>
                                      <p:cBhvr>
                                        <p:cTn id="68" dur="200" fill="hold"/>
                                        <p:tgtEl>
                                          <p:spTgt spid="106"/>
                                        </p:tgtEl>
                                      </p:cBhvr>
                                      <p:by x="95000" y="95000"/>
                                    </p:animScale>
                                  </p:childTnLst>
                                </p:cTn>
                              </p:par>
                            </p:childTnLst>
                          </p:cTn>
                        </p:par>
                        <p:par>
                          <p:cTn id="69" fill="hold">
                            <p:stCondLst>
                              <p:cond delay="3300"/>
                            </p:stCondLst>
                            <p:childTnLst>
                              <p:par>
                                <p:cTn id="70" presetID="53" presetClass="entr" presetSubtype="16" fill="hold" nodeType="afterEffect">
                                  <p:stCondLst>
                                    <p:cond delay="0"/>
                                  </p:stCondLst>
                                  <p:childTnLst>
                                    <p:set>
                                      <p:cBhvr>
                                        <p:cTn id="71" dur="1" fill="hold">
                                          <p:stCondLst>
                                            <p:cond delay="0"/>
                                          </p:stCondLst>
                                        </p:cTn>
                                        <p:tgtEl>
                                          <p:spTgt spid="120"/>
                                        </p:tgtEl>
                                        <p:attrNameLst>
                                          <p:attrName>style.visibility</p:attrName>
                                        </p:attrNameLst>
                                      </p:cBhvr>
                                      <p:to>
                                        <p:strVal val="visible"/>
                                      </p:to>
                                    </p:set>
                                    <p:anim calcmode="lin" valueType="num">
                                      <p:cBhvr>
                                        <p:cTn id="72" dur="500" fill="hold"/>
                                        <p:tgtEl>
                                          <p:spTgt spid="120"/>
                                        </p:tgtEl>
                                        <p:attrNameLst>
                                          <p:attrName>ppt_w</p:attrName>
                                        </p:attrNameLst>
                                      </p:cBhvr>
                                      <p:tavLst>
                                        <p:tav tm="0">
                                          <p:val>
                                            <p:fltVal val="0"/>
                                          </p:val>
                                        </p:tav>
                                        <p:tav tm="100000">
                                          <p:val>
                                            <p:strVal val="#ppt_w"/>
                                          </p:val>
                                        </p:tav>
                                      </p:tavLst>
                                    </p:anim>
                                    <p:anim calcmode="lin" valueType="num">
                                      <p:cBhvr>
                                        <p:cTn id="73" dur="500" fill="hold"/>
                                        <p:tgtEl>
                                          <p:spTgt spid="120"/>
                                        </p:tgtEl>
                                        <p:attrNameLst>
                                          <p:attrName>ppt_h</p:attrName>
                                        </p:attrNameLst>
                                      </p:cBhvr>
                                      <p:tavLst>
                                        <p:tav tm="0">
                                          <p:val>
                                            <p:fltVal val="0"/>
                                          </p:val>
                                        </p:tav>
                                        <p:tav tm="100000">
                                          <p:val>
                                            <p:strVal val="#ppt_h"/>
                                          </p:val>
                                        </p:tav>
                                      </p:tavLst>
                                    </p:anim>
                                    <p:animEffect transition="in" filter="fade">
                                      <p:cBhvr>
                                        <p:cTn id="74" dur="500"/>
                                        <p:tgtEl>
                                          <p:spTgt spid="120"/>
                                        </p:tgtEl>
                                      </p:cBhvr>
                                    </p:animEffect>
                                  </p:childTnLst>
                                </p:cTn>
                              </p:par>
                              <p:par>
                                <p:cTn id="75" presetID="12" presetClass="entr" presetSubtype="1" fill="hold" grpId="0" nodeType="withEffect">
                                  <p:stCondLst>
                                    <p:cond delay="400"/>
                                  </p:stCondLst>
                                  <p:childTnLst>
                                    <p:set>
                                      <p:cBhvr>
                                        <p:cTn id="76" dur="1" fill="hold">
                                          <p:stCondLst>
                                            <p:cond delay="0"/>
                                          </p:stCondLst>
                                        </p:cTn>
                                        <p:tgtEl>
                                          <p:spTgt spid="116"/>
                                        </p:tgtEl>
                                        <p:attrNameLst>
                                          <p:attrName>style.visibility</p:attrName>
                                        </p:attrNameLst>
                                      </p:cBhvr>
                                      <p:to>
                                        <p:strVal val="visible"/>
                                      </p:to>
                                    </p:set>
                                    <p:anim calcmode="lin" valueType="num">
                                      <p:cBhvr additive="base">
                                        <p:cTn id="77" dur="500"/>
                                        <p:tgtEl>
                                          <p:spTgt spid="116"/>
                                        </p:tgtEl>
                                        <p:attrNameLst>
                                          <p:attrName>ppt_y</p:attrName>
                                        </p:attrNameLst>
                                      </p:cBhvr>
                                      <p:tavLst>
                                        <p:tav tm="0">
                                          <p:val>
                                            <p:strVal val="#ppt_y-#ppt_h*1.125000"/>
                                          </p:val>
                                        </p:tav>
                                        <p:tav tm="100000">
                                          <p:val>
                                            <p:strVal val="#ppt_y"/>
                                          </p:val>
                                        </p:tav>
                                      </p:tavLst>
                                    </p:anim>
                                    <p:animEffect transition="in" filter="wipe(down)">
                                      <p:cBhvr>
                                        <p:cTn id="78" dur="500"/>
                                        <p:tgtEl>
                                          <p:spTgt spid="116"/>
                                        </p:tgtEl>
                                      </p:cBhvr>
                                    </p:animEffect>
                                  </p:childTnLst>
                                </p:cTn>
                              </p:par>
                            </p:childTnLst>
                          </p:cTn>
                        </p:par>
                        <p:par>
                          <p:cTn id="79" fill="hold">
                            <p:stCondLst>
                              <p:cond delay="4200"/>
                            </p:stCondLst>
                            <p:childTnLst>
                              <p:par>
                                <p:cTn id="80" presetID="53" presetClass="entr" presetSubtype="16" fill="hold" nodeType="afterEffect">
                                  <p:stCondLst>
                                    <p:cond delay="0"/>
                                  </p:stCondLst>
                                  <p:childTnLst>
                                    <p:set>
                                      <p:cBhvr>
                                        <p:cTn id="81" dur="1" fill="hold">
                                          <p:stCondLst>
                                            <p:cond delay="0"/>
                                          </p:stCondLst>
                                        </p:cTn>
                                        <p:tgtEl>
                                          <p:spTgt spid="123"/>
                                        </p:tgtEl>
                                        <p:attrNameLst>
                                          <p:attrName>style.visibility</p:attrName>
                                        </p:attrNameLst>
                                      </p:cBhvr>
                                      <p:to>
                                        <p:strVal val="visible"/>
                                      </p:to>
                                    </p:set>
                                    <p:anim calcmode="lin" valueType="num">
                                      <p:cBhvr>
                                        <p:cTn id="82" dur="500" fill="hold"/>
                                        <p:tgtEl>
                                          <p:spTgt spid="123"/>
                                        </p:tgtEl>
                                        <p:attrNameLst>
                                          <p:attrName>ppt_w</p:attrName>
                                        </p:attrNameLst>
                                      </p:cBhvr>
                                      <p:tavLst>
                                        <p:tav tm="0">
                                          <p:val>
                                            <p:fltVal val="0"/>
                                          </p:val>
                                        </p:tav>
                                        <p:tav tm="100000">
                                          <p:val>
                                            <p:strVal val="#ppt_w"/>
                                          </p:val>
                                        </p:tav>
                                      </p:tavLst>
                                    </p:anim>
                                    <p:anim calcmode="lin" valueType="num">
                                      <p:cBhvr>
                                        <p:cTn id="83" dur="500" fill="hold"/>
                                        <p:tgtEl>
                                          <p:spTgt spid="123"/>
                                        </p:tgtEl>
                                        <p:attrNameLst>
                                          <p:attrName>ppt_h</p:attrName>
                                        </p:attrNameLst>
                                      </p:cBhvr>
                                      <p:tavLst>
                                        <p:tav tm="0">
                                          <p:val>
                                            <p:fltVal val="0"/>
                                          </p:val>
                                        </p:tav>
                                        <p:tav tm="100000">
                                          <p:val>
                                            <p:strVal val="#ppt_h"/>
                                          </p:val>
                                        </p:tav>
                                      </p:tavLst>
                                    </p:anim>
                                    <p:animEffect transition="in" filter="fade">
                                      <p:cBhvr>
                                        <p:cTn id="84" dur="500"/>
                                        <p:tgtEl>
                                          <p:spTgt spid="123"/>
                                        </p:tgtEl>
                                      </p:cBhvr>
                                    </p:animEffect>
                                  </p:childTnLst>
                                </p:cTn>
                              </p:par>
                              <p:par>
                                <p:cTn id="85" presetID="12" presetClass="entr" presetSubtype="1" fill="hold" grpId="0" nodeType="withEffect">
                                  <p:stCondLst>
                                    <p:cond delay="400"/>
                                  </p:stCondLst>
                                  <p:childTnLst>
                                    <p:set>
                                      <p:cBhvr>
                                        <p:cTn id="86" dur="1" fill="hold">
                                          <p:stCondLst>
                                            <p:cond delay="0"/>
                                          </p:stCondLst>
                                        </p:cTn>
                                        <p:tgtEl>
                                          <p:spTgt spid="117"/>
                                        </p:tgtEl>
                                        <p:attrNameLst>
                                          <p:attrName>style.visibility</p:attrName>
                                        </p:attrNameLst>
                                      </p:cBhvr>
                                      <p:to>
                                        <p:strVal val="visible"/>
                                      </p:to>
                                    </p:set>
                                    <p:anim calcmode="lin" valueType="num">
                                      <p:cBhvr additive="base">
                                        <p:cTn id="87" dur="500"/>
                                        <p:tgtEl>
                                          <p:spTgt spid="117"/>
                                        </p:tgtEl>
                                        <p:attrNameLst>
                                          <p:attrName>ppt_y</p:attrName>
                                        </p:attrNameLst>
                                      </p:cBhvr>
                                      <p:tavLst>
                                        <p:tav tm="0">
                                          <p:val>
                                            <p:strVal val="#ppt_y-#ppt_h*1.125000"/>
                                          </p:val>
                                        </p:tav>
                                        <p:tav tm="100000">
                                          <p:val>
                                            <p:strVal val="#ppt_y"/>
                                          </p:val>
                                        </p:tav>
                                      </p:tavLst>
                                    </p:anim>
                                    <p:animEffect transition="in" filter="wipe(down)">
                                      <p:cBhvr>
                                        <p:cTn id="88" dur="500"/>
                                        <p:tgtEl>
                                          <p:spTgt spid="117"/>
                                        </p:tgtEl>
                                      </p:cBhvr>
                                    </p:animEffect>
                                  </p:childTnLst>
                                </p:cTn>
                              </p:par>
                            </p:childTnLst>
                          </p:cTn>
                        </p:par>
                        <p:par>
                          <p:cTn id="89" fill="hold">
                            <p:stCondLst>
                              <p:cond delay="5100"/>
                            </p:stCondLst>
                            <p:childTnLst>
                              <p:par>
                                <p:cTn id="90" presetID="53" presetClass="entr" presetSubtype="16" fill="hold" nodeType="afterEffect">
                                  <p:stCondLst>
                                    <p:cond delay="0"/>
                                  </p:stCondLst>
                                  <p:childTnLst>
                                    <p:set>
                                      <p:cBhvr>
                                        <p:cTn id="91" dur="1" fill="hold">
                                          <p:stCondLst>
                                            <p:cond delay="0"/>
                                          </p:stCondLst>
                                        </p:cTn>
                                        <p:tgtEl>
                                          <p:spTgt spid="126"/>
                                        </p:tgtEl>
                                        <p:attrNameLst>
                                          <p:attrName>style.visibility</p:attrName>
                                        </p:attrNameLst>
                                      </p:cBhvr>
                                      <p:to>
                                        <p:strVal val="visible"/>
                                      </p:to>
                                    </p:set>
                                    <p:anim calcmode="lin" valueType="num">
                                      <p:cBhvr>
                                        <p:cTn id="92" dur="500" fill="hold"/>
                                        <p:tgtEl>
                                          <p:spTgt spid="126"/>
                                        </p:tgtEl>
                                        <p:attrNameLst>
                                          <p:attrName>ppt_w</p:attrName>
                                        </p:attrNameLst>
                                      </p:cBhvr>
                                      <p:tavLst>
                                        <p:tav tm="0">
                                          <p:val>
                                            <p:fltVal val="0"/>
                                          </p:val>
                                        </p:tav>
                                        <p:tav tm="100000">
                                          <p:val>
                                            <p:strVal val="#ppt_w"/>
                                          </p:val>
                                        </p:tav>
                                      </p:tavLst>
                                    </p:anim>
                                    <p:anim calcmode="lin" valueType="num">
                                      <p:cBhvr>
                                        <p:cTn id="93" dur="500" fill="hold"/>
                                        <p:tgtEl>
                                          <p:spTgt spid="126"/>
                                        </p:tgtEl>
                                        <p:attrNameLst>
                                          <p:attrName>ppt_h</p:attrName>
                                        </p:attrNameLst>
                                      </p:cBhvr>
                                      <p:tavLst>
                                        <p:tav tm="0">
                                          <p:val>
                                            <p:fltVal val="0"/>
                                          </p:val>
                                        </p:tav>
                                        <p:tav tm="100000">
                                          <p:val>
                                            <p:strVal val="#ppt_h"/>
                                          </p:val>
                                        </p:tav>
                                      </p:tavLst>
                                    </p:anim>
                                    <p:animEffect transition="in" filter="fade">
                                      <p:cBhvr>
                                        <p:cTn id="94" dur="500"/>
                                        <p:tgtEl>
                                          <p:spTgt spid="126"/>
                                        </p:tgtEl>
                                      </p:cBhvr>
                                    </p:animEffect>
                                  </p:childTnLst>
                                </p:cTn>
                              </p:par>
                              <p:par>
                                <p:cTn id="95" presetID="12" presetClass="entr" presetSubtype="1" fill="hold" grpId="0" nodeType="withEffect">
                                  <p:stCondLst>
                                    <p:cond delay="500"/>
                                  </p:stCondLst>
                                  <p:childTnLst>
                                    <p:set>
                                      <p:cBhvr>
                                        <p:cTn id="96" dur="1" fill="hold">
                                          <p:stCondLst>
                                            <p:cond delay="0"/>
                                          </p:stCondLst>
                                        </p:cTn>
                                        <p:tgtEl>
                                          <p:spTgt spid="118"/>
                                        </p:tgtEl>
                                        <p:attrNameLst>
                                          <p:attrName>style.visibility</p:attrName>
                                        </p:attrNameLst>
                                      </p:cBhvr>
                                      <p:to>
                                        <p:strVal val="visible"/>
                                      </p:to>
                                    </p:set>
                                    <p:anim calcmode="lin" valueType="num">
                                      <p:cBhvr additive="base">
                                        <p:cTn id="97" dur="500"/>
                                        <p:tgtEl>
                                          <p:spTgt spid="118"/>
                                        </p:tgtEl>
                                        <p:attrNameLst>
                                          <p:attrName>ppt_y</p:attrName>
                                        </p:attrNameLst>
                                      </p:cBhvr>
                                      <p:tavLst>
                                        <p:tav tm="0">
                                          <p:val>
                                            <p:strVal val="#ppt_y-#ppt_h*1.125000"/>
                                          </p:val>
                                        </p:tav>
                                        <p:tav tm="100000">
                                          <p:val>
                                            <p:strVal val="#ppt_y"/>
                                          </p:val>
                                        </p:tav>
                                      </p:tavLst>
                                    </p:anim>
                                    <p:animEffect transition="in" filter="wipe(down)">
                                      <p:cBhvr>
                                        <p:cTn id="98" dur="500"/>
                                        <p:tgtEl>
                                          <p:spTgt spid="118"/>
                                        </p:tgtEl>
                                      </p:cBhvr>
                                    </p:animEffect>
                                  </p:childTnLst>
                                </p:cTn>
                              </p:par>
                            </p:childTnLst>
                          </p:cTn>
                        </p:par>
                        <p:par>
                          <p:cTn id="99" fill="hold">
                            <p:stCondLst>
                              <p:cond delay="6100"/>
                            </p:stCondLst>
                            <p:childTnLst>
                              <p:par>
                                <p:cTn id="100" presetID="53" presetClass="entr" presetSubtype="16" fill="hold" nodeType="afterEffect">
                                  <p:stCondLst>
                                    <p:cond delay="0"/>
                                  </p:stCondLst>
                                  <p:childTnLst>
                                    <p:set>
                                      <p:cBhvr>
                                        <p:cTn id="101" dur="1" fill="hold">
                                          <p:stCondLst>
                                            <p:cond delay="0"/>
                                          </p:stCondLst>
                                        </p:cTn>
                                        <p:tgtEl>
                                          <p:spTgt spid="129"/>
                                        </p:tgtEl>
                                        <p:attrNameLst>
                                          <p:attrName>style.visibility</p:attrName>
                                        </p:attrNameLst>
                                      </p:cBhvr>
                                      <p:to>
                                        <p:strVal val="visible"/>
                                      </p:to>
                                    </p:set>
                                    <p:anim calcmode="lin" valueType="num">
                                      <p:cBhvr>
                                        <p:cTn id="102" dur="500" fill="hold"/>
                                        <p:tgtEl>
                                          <p:spTgt spid="129"/>
                                        </p:tgtEl>
                                        <p:attrNameLst>
                                          <p:attrName>ppt_w</p:attrName>
                                        </p:attrNameLst>
                                      </p:cBhvr>
                                      <p:tavLst>
                                        <p:tav tm="0">
                                          <p:val>
                                            <p:fltVal val="0"/>
                                          </p:val>
                                        </p:tav>
                                        <p:tav tm="100000">
                                          <p:val>
                                            <p:strVal val="#ppt_w"/>
                                          </p:val>
                                        </p:tav>
                                      </p:tavLst>
                                    </p:anim>
                                    <p:anim calcmode="lin" valueType="num">
                                      <p:cBhvr>
                                        <p:cTn id="103" dur="500" fill="hold"/>
                                        <p:tgtEl>
                                          <p:spTgt spid="129"/>
                                        </p:tgtEl>
                                        <p:attrNameLst>
                                          <p:attrName>ppt_h</p:attrName>
                                        </p:attrNameLst>
                                      </p:cBhvr>
                                      <p:tavLst>
                                        <p:tav tm="0">
                                          <p:val>
                                            <p:fltVal val="0"/>
                                          </p:val>
                                        </p:tav>
                                        <p:tav tm="100000">
                                          <p:val>
                                            <p:strVal val="#ppt_h"/>
                                          </p:val>
                                        </p:tav>
                                      </p:tavLst>
                                    </p:anim>
                                    <p:animEffect transition="in" filter="fade">
                                      <p:cBhvr>
                                        <p:cTn id="104" dur="500"/>
                                        <p:tgtEl>
                                          <p:spTgt spid="129"/>
                                        </p:tgtEl>
                                      </p:cBhvr>
                                    </p:animEffect>
                                  </p:childTnLst>
                                </p:cTn>
                              </p:par>
                              <p:par>
                                <p:cTn id="105" presetID="12" presetClass="entr" presetSubtype="1" fill="hold" grpId="0" nodeType="withEffect">
                                  <p:stCondLst>
                                    <p:cond delay="400"/>
                                  </p:stCondLst>
                                  <p:childTnLst>
                                    <p:set>
                                      <p:cBhvr>
                                        <p:cTn id="106" dur="1" fill="hold">
                                          <p:stCondLst>
                                            <p:cond delay="0"/>
                                          </p:stCondLst>
                                        </p:cTn>
                                        <p:tgtEl>
                                          <p:spTgt spid="119"/>
                                        </p:tgtEl>
                                        <p:attrNameLst>
                                          <p:attrName>style.visibility</p:attrName>
                                        </p:attrNameLst>
                                      </p:cBhvr>
                                      <p:to>
                                        <p:strVal val="visible"/>
                                      </p:to>
                                    </p:set>
                                    <p:anim calcmode="lin" valueType="num">
                                      <p:cBhvr additive="base">
                                        <p:cTn id="107" dur="500"/>
                                        <p:tgtEl>
                                          <p:spTgt spid="119"/>
                                        </p:tgtEl>
                                        <p:attrNameLst>
                                          <p:attrName>ppt_y</p:attrName>
                                        </p:attrNameLst>
                                      </p:cBhvr>
                                      <p:tavLst>
                                        <p:tav tm="0">
                                          <p:val>
                                            <p:strVal val="#ppt_y-#ppt_h*1.125000"/>
                                          </p:val>
                                        </p:tav>
                                        <p:tav tm="100000">
                                          <p:val>
                                            <p:strVal val="#ppt_y"/>
                                          </p:val>
                                        </p:tav>
                                      </p:tavLst>
                                    </p:anim>
                                    <p:animEffect transition="in" filter="wipe(down)">
                                      <p:cBhvr>
                                        <p:cTn id="108"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117" grpId="0"/>
      <p:bldP spid="118" grpId="0"/>
      <p:bldP spid="119" grpId="0"/>
      <p:bldP spid="133" grpId="0"/>
      <p:bldP spid="134" grpId="0"/>
    </p:bldLst>
  </p:timing>
</p:sld>
</file>

<file path=ppt/theme/theme1.xml><?xml version="1.0" encoding="utf-8"?>
<a:theme xmlns:a="http://schemas.openxmlformats.org/drawingml/2006/main" name="3_Office 主题​​">
  <a:themeElements>
    <a:clrScheme name="自定义 31">
      <a:dk1>
        <a:sysClr val="windowText" lastClr="000000"/>
      </a:dk1>
      <a:lt1>
        <a:sysClr val="window" lastClr="FFFFFF"/>
      </a:lt1>
      <a:dk2>
        <a:srgbClr val="C00000"/>
      </a:dk2>
      <a:lt2>
        <a:srgbClr val="FF0000"/>
      </a:lt2>
      <a:accent1>
        <a:srgbClr val="FF6600"/>
      </a:accent1>
      <a:accent2>
        <a:srgbClr val="FFC000"/>
      </a:accent2>
      <a:accent3>
        <a:srgbClr val="92D050"/>
      </a:accent3>
      <a:accent4>
        <a:srgbClr val="00B0F0"/>
      </a:accent4>
      <a:accent5>
        <a:srgbClr val="7F7F7F"/>
      </a:accent5>
      <a:accent6>
        <a:srgbClr val="262626"/>
      </a:accent6>
      <a:hlink>
        <a:srgbClr val="262626"/>
      </a:hlink>
      <a:folHlink>
        <a:srgbClr val="7F7F7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7666</TotalTime>
  <Words>3872</Words>
  <Application>Microsoft Office PowerPoint</Application>
  <PresentationFormat>全屏显示(16:10)</PresentationFormat>
  <Paragraphs>480</Paragraphs>
  <Slides>41</Slides>
  <Notes>33</Notes>
  <HiddenSlides>0</HiddenSlides>
  <MMClips>1</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41</vt:i4>
      </vt:variant>
    </vt:vector>
  </HeadingPairs>
  <TitlesOfParts>
    <vt:vector size="55" baseType="lpstr">
      <vt:lpstr>Arial Rounded MT Bold</vt:lpstr>
      <vt:lpstr>Arial Unicode MS</vt:lpstr>
      <vt:lpstr>方正兰亭中黑_GBK</vt:lpstr>
      <vt:lpstr>华文细黑</vt:lpstr>
      <vt:lpstr>宋体</vt:lpstr>
      <vt:lpstr>微软雅黑</vt:lpstr>
      <vt:lpstr>Arial</vt:lpstr>
      <vt:lpstr>Arial Black</vt:lpstr>
      <vt:lpstr>Calibri</vt:lpstr>
      <vt:lpstr>Impact</vt:lpstr>
      <vt:lpstr>Times New Roman</vt:lpstr>
      <vt:lpstr>Wingdings</vt:lpstr>
      <vt:lpstr>3_Office 主题​​</vt:lpstr>
      <vt:lpstr>工作表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dc:title>
  <dc:creator>user</dc:creator>
  <cp:lastModifiedBy>阳光 男孩</cp:lastModifiedBy>
  <cp:revision>370</cp:revision>
  <dcterms:created xsi:type="dcterms:W3CDTF">2013-02-21T01:36:51Z</dcterms:created>
  <dcterms:modified xsi:type="dcterms:W3CDTF">2019-11-26T12:44:30Z</dcterms:modified>
</cp:coreProperties>
</file>