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7"/>
  </p:notesMasterIdLst>
  <p:sldIdLst>
    <p:sldId id="319" r:id="rId3"/>
    <p:sldId id="258" r:id="rId4"/>
    <p:sldId id="259" r:id="rId5"/>
    <p:sldId id="269" r:id="rId6"/>
    <p:sldId id="281" r:id="rId7"/>
    <p:sldId id="265" r:id="rId8"/>
    <p:sldId id="291" r:id="rId9"/>
    <p:sldId id="283" r:id="rId10"/>
    <p:sldId id="285" r:id="rId11"/>
    <p:sldId id="266" r:id="rId12"/>
    <p:sldId id="271" r:id="rId13"/>
    <p:sldId id="292" r:id="rId14"/>
    <p:sldId id="293" r:id="rId15"/>
    <p:sldId id="295" r:id="rId16"/>
    <p:sldId id="267" r:id="rId17"/>
    <p:sldId id="296" r:id="rId18"/>
    <p:sldId id="272" r:id="rId19"/>
    <p:sldId id="303" r:id="rId20"/>
    <p:sldId id="300" r:id="rId21"/>
    <p:sldId id="301" r:id="rId22"/>
    <p:sldId id="302" r:id="rId23"/>
    <p:sldId id="257" r:id="rId24"/>
    <p:sldId id="320" r:id="rId25"/>
    <p:sldId id="32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56A"/>
    <a:srgbClr val="113B5F"/>
    <a:srgbClr val="1F618A"/>
    <a:srgbClr val="30718F"/>
    <a:srgbClr val="F8F8F8"/>
    <a:srgbClr val="173A63"/>
    <a:srgbClr val="B6B6B6"/>
    <a:srgbClr val="195579"/>
    <a:srgbClr val="0E1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88390" autoAdjust="0"/>
  </p:normalViewPr>
  <p:slideViewPr>
    <p:cSldViewPr snapToGrid="0">
      <p:cViewPr varScale="1">
        <p:scale>
          <a:sx n="101" d="100"/>
          <a:sy n="101" d="100"/>
        </p:scale>
        <p:origin x="1182" y="72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6C2-74DD-4676-AF75-B082DC4805F2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EB1949-4985-4D4B-9F61-74AD7082C6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55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40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40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533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010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98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807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119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4021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58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27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4519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176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4020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9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288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154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356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448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813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543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B1949-4985-4D4B-9F61-74AD7082C6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407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FA56F7-E730-46B4-B47A-55B8D7D0FCDB}" type="datetimeFigureOut">
              <a:rPr lang="zh-CN" altLang="en-US" smtClean="0"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B965ECF-4D23-400C-B07C-63EE884A6D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73A63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49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" b="177"/>
          <a:stretch/>
        </p:blipFill>
        <p:spPr>
          <a:xfrm>
            <a:off x="-2" y="-1"/>
            <a:ext cx="12192002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6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store.net/author/&#34923;&#38271;&#35044;&#30701;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任意多边形 39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5004617" y="3101372"/>
            <a:ext cx="515228" cy="652024"/>
          </a:xfrm>
          <a:custGeom>
            <a:avLst/>
            <a:gdLst/>
            <a:ahLst/>
            <a:cxnLst/>
            <a:rect l="l" t="t" r="r" b="b"/>
            <a:pathLst>
              <a:path w="766877" h="970485">
                <a:moveTo>
                  <a:pt x="392583" y="2"/>
                </a:moveTo>
                <a:cubicBezTo>
                  <a:pt x="485039" y="2"/>
                  <a:pt x="556159" y="9756"/>
                  <a:pt x="605943" y="29263"/>
                </a:cubicBezTo>
                <a:cubicBezTo>
                  <a:pt x="656946" y="48567"/>
                  <a:pt x="695147" y="77015"/>
                  <a:pt x="720547" y="114607"/>
                </a:cubicBezTo>
                <a:cubicBezTo>
                  <a:pt x="751231" y="161140"/>
                  <a:pt x="766674" y="220474"/>
                  <a:pt x="766877" y="292610"/>
                </a:cubicBezTo>
                <a:cubicBezTo>
                  <a:pt x="766852" y="338381"/>
                  <a:pt x="761721" y="377598"/>
                  <a:pt x="751485" y="410263"/>
                </a:cubicBezTo>
                <a:cubicBezTo>
                  <a:pt x="741248" y="442927"/>
                  <a:pt x="726059" y="468734"/>
                  <a:pt x="705917" y="487682"/>
                </a:cubicBezTo>
                <a:cubicBezTo>
                  <a:pt x="653695" y="536450"/>
                  <a:pt x="586232" y="568149"/>
                  <a:pt x="503530" y="582780"/>
                </a:cubicBezTo>
                <a:lnTo>
                  <a:pt x="286512" y="620575"/>
                </a:lnTo>
                <a:cubicBezTo>
                  <a:pt x="257251" y="625248"/>
                  <a:pt x="235306" y="630532"/>
                  <a:pt x="220675" y="636424"/>
                </a:cubicBezTo>
                <a:cubicBezTo>
                  <a:pt x="204826" y="641301"/>
                  <a:pt x="187757" y="651055"/>
                  <a:pt x="169469" y="665685"/>
                </a:cubicBezTo>
                <a:cubicBezTo>
                  <a:pt x="135331" y="692711"/>
                  <a:pt x="118263" y="749607"/>
                  <a:pt x="118263" y="836373"/>
                </a:cubicBezTo>
                <a:lnTo>
                  <a:pt x="118263" y="864415"/>
                </a:lnTo>
                <a:lnTo>
                  <a:pt x="764439" y="864415"/>
                </a:lnTo>
                <a:lnTo>
                  <a:pt x="764439" y="970485"/>
                </a:lnTo>
                <a:lnTo>
                  <a:pt x="0" y="970485"/>
                </a:lnTo>
                <a:lnTo>
                  <a:pt x="0" y="900991"/>
                </a:lnTo>
                <a:cubicBezTo>
                  <a:pt x="51" y="835789"/>
                  <a:pt x="4521" y="780265"/>
                  <a:pt x="13411" y="734418"/>
                </a:cubicBezTo>
                <a:cubicBezTo>
                  <a:pt x="22301" y="688571"/>
                  <a:pt x="35306" y="652249"/>
                  <a:pt x="52426" y="625452"/>
                </a:cubicBezTo>
                <a:cubicBezTo>
                  <a:pt x="70638" y="598604"/>
                  <a:pt x="96088" y="576404"/>
                  <a:pt x="128778" y="558853"/>
                </a:cubicBezTo>
                <a:cubicBezTo>
                  <a:pt x="161468" y="541301"/>
                  <a:pt x="201854" y="528551"/>
                  <a:pt x="249936" y="520600"/>
                </a:cubicBezTo>
                <a:lnTo>
                  <a:pt x="469392" y="482805"/>
                </a:lnTo>
                <a:cubicBezTo>
                  <a:pt x="531368" y="471832"/>
                  <a:pt x="576885" y="453544"/>
                  <a:pt x="605943" y="427941"/>
                </a:cubicBezTo>
                <a:cubicBezTo>
                  <a:pt x="635203" y="402338"/>
                  <a:pt x="649834" y="357228"/>
                  <a:pt x="649834" y="292610"/>
                </a:cubicBezTo>
                <a:cubicBezTo>
                  <a:pt x="649630" y="227789"/>
                  <a:pt x="631749" y="180647"/>
                  <a:pt x="596189" y="151183"/>
                </a:cubicBezTo>
                <a:cubicBezTo>
                  <a:pt x="577926" y="135384"/>
                  <a:pt x="551968" y="123700"/>
                  <a:pt x="518312" y="116131"/>
                </a:cubicBezTo>
                <a:cubicBezTo>
                  <a:pt x="484658" y="108562"/>
                  <a:pt x="443154" y="104802"/>
                  <a:pt x="393802" y="104853"/>
                </a:cubicBezTo>
                <a:cubicBezTo>
                  <a:pt x="344983" y="104828"/>
                  <a:pt x="303632" y="108841"/>
                  <a:pt x="269748" y="116893"/>
                </a:cubicBezTo>
                <a:cubicBezTo>
                  <a:pt x="235865" y="124945"/>
                  <a:pt x="209753" y="137187"/>
                  <a:pt x="191415" y="153621"/>
                </a:cubicBezTo>
                <a:cubicBezTo>
                  <a:pt x="171984" y="169471"/>
                  <a:pt x="157506" y="191721"/>
                  <a:pt x="147981" y="220372"/>
                </a:cubicBezTo>
                <a:cubicBezTo>
                  <a:pt x="138456" y="249024"/>
                  <a:pt x="133426" y="284076"/>
                  <a:pt x="132893" y="325528"/>
                </a:cubicBezTo>
                <a:lnTo>
                  <a:pt x="15850" y="325528"/>
                </a:lnTo>
                <a:cubicBezTo>
                  <a:pt x="16459" y="266448"/>
                  <a:pt x="24079" y="216054"/>
                  <a:pt x="38710" y="174348"/>
                </a:cubicBezTo>
                <a:cubicBezTo>
                  <a:pt x="53340" y="132641"/>
                  <a:pt x="74981" y="99316"/>
                  <a:pt x="103632" y="74373"/>
                </a:cubicBezTo>
                <a:cubicBezTo>
                  <a:pt x="160935" y="24589"/>
                  <a:pt x="257251" y="-201"/>
                  <a:pt x="392583" y="2"/>
                </a:cubicBez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B6B6B6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任意多边形 39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6319623" y="3108473"/>
            <a:ext cx="202324" cy="645468"/>
          </a:xfrm>
          <a:custGeom>
            <a:avLst/>
            <a:gdLst/>
            <a:ahLst/>
            <a:cxnLst/>
            <a:rect l="l" t="t" r="r" b="b"/>
            <a:pathLst>
              <a:path w="301142" h="960729">
                <a:moveTo>
                  <a:pt x="0" y="0"/>
                </a:moveTo>
                <a:lnTo>
                  <a:pt x="301142" y="0"/>
                </a:lnTo>
                <a:lnTo>
                  <a:pt x="301142" y="960729"/>
                </a:lnTo>
                <a:lnTo>
                  <a:pt x="182880" y="960729"/>
                </a:lnTo>
                <a:lnTo>
                  <a:pt x="182880" y="106070"/>
                </a:lnTo>
                <a:lnTo>
                  <a:pt x="0" y="106070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B6B6B6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任意多边形 39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5678425" y="3094276"/>
            <a:ext cx="528338" cy="658576"/>
          </a:xfrm>
          <a:custGeom>
            <a:avLst/>
            <a:gdLst/>
            <a:ahLst/>
            <a:cxnLst/>
            <a:rect l="l" t="t" r="r" b="b"/>
            <a:pathLst>
              <a:path w="786388" h="980237">
                <a:moveTo>
                  <a:pt x="376735" y="104851"/>
                </a:moveTo>
                <a:cubicBezTo>
                  <a:pt x="327764" y="104851"/>
                  <a:pt x="286717" y="109728"/>
                  <a:pt x="253596" y="119482"/>
                </a:cubicBezTo>
                <a:cubicBezTo>
                  <a:pt x="220474" y="128016"/>
                  <a:pt x="192839" y="147523"/>
                  <a:pt x="170690" y="178003"/>
                </a:cubicBezTo>
                <a:cubicBezTo>
                  <a:pt x="148541" y="207467"/>
                  <a:pt x="134317" y="246075"/>
                  <a:pt x="128018" y="293827"/>
                </a:cubicBezTo>
                <a:cubicBezTo>
                  <a:pt x="124360" y="317652"/>
                  <a:pt x="121617" y="346202"/>
                  <a:pt x="119788" y="379476"/>
                </a:cubicBezTo>
                <a:cubicBezTo>
                  <a:pt x="117960" y="412750"/>
                  <a:pt x="117045" y="450444"/>
                  <a:pt x="117045" y="492557"/>
                </a:cubicBezTo>
                <a:cubicBezTo>
                  <a:pt x="117045" y="534670"/>
                  <a:pt x="117960" y="572364"/>
                  <a:pt x="119788" y="605638"/>
                </a:cubicBezTo>
                <a:cubicBezTo>
                  <a:pt x="121617" y="638912"/>
                  <a:pt x="124360" y="667461"/>
                  <a:pt x="128018" y="691286"/>
                </a:cubicBezTo>
                <a:cubicBezTo>
                  <a:pt x="135130" y="739038"/>
                  <a:pt x="150167" y="777646"/>
                  <a:pt x="173128" y="807110"/>
                </a:cubicBezTo>
                <a:cubicBezTo>
                  <a:pt x="196293" y="834949"/>
                  <a:pt x="224335" y="853643"/>
                  <a:pt x="257253" y="863194"/>
                </a:cubicBezTo>
                <a:cubicBezTo>
                  <a:pt x="274347" y="866902"/>
                  <a:pt x="293804" y="869848"/>
                  <a:pt x="315622" y="872033"/>
                </a:cubicBezTo>
                <a:cubicBezTo>
                  <a:pt x="337441" y="874217"/>
                  <a:pt x="361469" y="875335"/>
                  <a:pt x="387708" y="875386"/>
                </a:cubicBezTo>
                <a:cubicBezTo>
                  <a:pt x="440336" y="875182"/>
                  <a:pt x="481383" y="871931"/>
                  <a:pt x="510847" y="865632"/>
                </a:cubicBezTo>
                <a:cubicBezTo>
                  <a:pt x="541124" y="859536"/>
                  <a:pt x="567133" y="848563"/>
                  <a:pt x="588876" y="832714"/>
                </a:cubicBezTo>
                <a:cubicBezTo>
                  <a:pt x="599290" y="824840"/>
                  <a:pt x="608637" y="815289"/>
                  <a:pt x="616917" y="804062"/>
                </a:cubicBezTo>
                <a:cubicBezTo>
                  <a:pt x="625198" y="792836"/>
                  <a:pt x="632106" y="779628"/>
                  <a:pt x="637644" y="764438"/>
                </a:cubicBezTo>
                <a:cubicBezTo>
                  <a:pt x="658573" y="708558"/>
                  <a:pt x="669140" y="619150"/>
                  <a:pt x="669343" y="496214"/>
                </a:cubicBezTo>
                <a:cubicBezTo>
                  <a:pt x="669546" y="379171"/>
                  <a:pt x="661824" y="295046"/>
                  <a:pt x="646178" y="243840"/>
                </a:cubicBezTo>
                <a:cubicBezTo>
                  <a:pt x="637644" y="213563"/>
                  <a:pt x="626671" y="189992"/>
                  <a:pt x="613260" y="173126"/>
                </a:cubicBezTo>
                <a:cubicBezTo>
                  <a:pt x="607164" y="164033"/>
                  <a:pt x="599848" y="156007"/>
                  <a:pt x="591314" y="149047"/>
                </a:cubicBezTo>
                <a:cubicBezTo>
                  <a:pt x="582780" y="142088"/>
                  <a:pt x="573026" y="135890"/>
                  <a:pt x="562053" y="130454"/>
                </a:cubicBezTo>
                <a:cubicBezTo>
                  <a:pt x="550547" y="125019"/>
                  <a:pt x="538812" y="120650"/>
                  <a:pt x="526849" y="117348"/>
                </a:cubicBezTo>
                <a:cubicBezTo>
                  <a:pt x="514885" y="114046"/>
                  <a:pt x="502236" y="111506"/>
                  <a:pt x="488901" y="109728"/>
                </a:cubicBezTo>
                <a:cubicBezTo>
                  <a:pt x="464314" y="106274"/>
                  <a:pt x="426925" y="104648"/>
                  <a:pt x="376735" y="104851"/>
                </a:cubicBezTo>
                <a:close/>
                <a:moveTo>
                  <a:pt x="374296" y="0"/>
                </a:moveTo>
                <a:cubicBezTo>
                  <a:pt x="464517" y="203"/>
                  <a:pt x="532792" y="7112"/>
                  <a:pt x="579122" y="20726"/>
                </a:cubicBezTo>
                <a:cubicBezTo>
                  <a:pt x="603430" y="27432"/>
                  <a:pt x="625528" y="37186"/>
                  <a:pt x="645416" y="49987"/>
                </a:cubicBezTo>
                <a:cubicBezTo>
                  <a:pt x="665304" y="62789"/>
                  <a:pt x="683440" y="78638"/>
                  <a:pt x="699823" y="97536"/>
                </a:cubicBezTo>
                <a:cubicBezTo>
                  <a:pt x="732538" y="135128"/>
                  <a:pt x="754890" y="185522"/>
                  <a:pt x="766879" y="248717"/>
                </a:cubicBezTo>
                <a:cubicBezTo>
                  <a:pt x="773559" y="279857"/>
                  <a:pt x="778487" y="317856"/>
                  <a:pt x="781662" y="362712"/>
                </a:cubicBezTo>
                <a:cubicBezTo>
                  <a:pt x="784837" y="407568"/>
                  <a:pt x="786411" y="458978"/>
                  <a:pt x="786386" y="516941"/>
                </a:cubicBezTo>
                <a:cubicBezTo>
                  <a:pt x="786589" y="632765"/>
                  <a:pt x="773991" y="725424"/>
                  <a:pt x="748591" y="794918"/>
                </a:cubicBezTo>
                <a:cubicBezTo>
                  <a:pt x="735865" y="829640"/>
                  <a:pt x="719559" y="858952"/>
                  <a:pt x="699670" y="882853"/>
                </a:cubicBezTo>
                <a:cubicBezTo>
                  <a:pt x="679782" y="906755"/>
                  <a:pt x="655855" y="925398"/>
                  <a:pt x="627890" y="938784"/>
                </a:cubicBezTo>
                <a:cubicBezTo>
                  <a:pt x="600966" y="952779"/>
                  <a:pt x="569470" y="963193"/>
                  <a:pt x="533402" y="970026"/>
                </a:cubicBezTo>
                <a:cubicBezTo>
                  <a:pt x="497334" y="976859"/>
                  <a:pt x="457304" y="980262"/>
                  <a:pt x="413311" y="980237"/>
                </a:cubicBezTo>
                <a:cubicBezTo>
                  <a:pt x="368277" y="980186"/>
                  <a:pt x="328805" y="978459"/>
                  <a:pt x="294896" y="975055"/>
                </a:cubicBezTo>
                <a:cubicBezTo>
                  <a:pt x="260987" y="971652"/>
                  <a:pt x="232183" y="966876"/>
                  <a:pt x="208485" y="960730"/>
                </a:cubicBezTo>
                <a:cubicBezTo>
                  <a:pt x="184762" y="953465"/>
                  <a:pt x="163019" y="943610"/>
                  <a:pt x="143258" y="931164"/>
                </a:cubicBezTo>
                <a:cubicBezTo>
                  <a:pt x="123497" y="918718"/>
                  <a:pt x="105412" y="903376"/>
                  <a:pt x="89004" y="885139"/>
                </a:cubicBezTo>
                <a:cubicBezTo>
                  <a:pt x="55882" y="848360"/>
                  <a:pt x="33124" y="798779"/>
                  <a:pt x="20728" y="736397"/>
                </a:cubicBezTo>
                <a:cubicBezTo>
                  <a:pt x="13464" y="704698"/>
                  <a:pt x="8181" y="666293"/>
                  <a:pt x="4879" y="621182"/>
                </a:cubicBezTo>
                <a:cubicBezTo>
                  <a:pt x="1577" y="576072"/>
                  <a:pt x="-49" y="524256"/>
                  <a:pt x="2" y="465734"/>
                </a:cubicBezTo>
                <a:cubicBezTo>
                  <a:pt x="205" y="348488"/>
                  <a:pt x="13210" y="255016"/>
                  <a:pt x="39016" y="185318"/>
                </a:cubicBezTo>
                <a:cubicBezTo>
                  <a:pt x="64620" y="114605"/>
                  <a:pt x="104853" y="65837"/>
                  <a:pt x="159717" y="39014"/>
                </a:cubicBezTo>
                <a:cubicBezTo>
                  <a:pt x="214784" y="13208"/>
                  <a:pt x="286311" y="203"/>
                  <a:pt x="374296" y="0"/>
                </a:cubicBez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B6B6B6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文本框 39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>
          <a:xfrm>
            <a:off x="3695344" y="3842656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IOS</a:t>
            </a:r>
            <a:r>
              <a:rPr lang="zh-CN" altLang="en-US" sz="3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星空背景</a:t>
            </a:r>
            <a:endParaRPr lang="en-US" altLang="zh-CN" sz="36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49000"/>
                    </a:schemeClr>
                  </a:gs>
                </a:gsLst>
                <a:lin ang="5400000" scaled="0"/>
                <a:tileRect/>
              </a:gradFill>
              <a:effectLst>
                <a:outerShdw blurRad="88900" dist="88900" dir="5400000" algn="t" rotWithShape="0">
                  <a:prstClr val="black">
                    <a:alpha val="59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ctr"/>
            <a:r>
              <a:rPr lang="zh-CN" altLang="en-US" sz="36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大气简约商务汇报模版</a:t>
            </a:r>
          </a:p>
        </p:txBody>
      </p:sp>
      <p:sp>
        <p:nvSpPr>
          <p:cNvPr id="237" name="Freeform 6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1255531" y="2676706"/>
            <a:ext cx="9680940" cy="799466"/>
          </a:xfrm>
          <a:custGeom>
            <a:avLst/>
            <a:gdLst>
              <a:gd name="T0" fmla="*/ 1078 w 2155"/>
              <a:gd name="T1" fmla="*/ 0 h 177"/>
              <a:gd name="T2" fmla="*/ 2155 w 2155"/>
              <a:gd name="T3" fmla="*/ 177 h 177"/>
              <a:gd name="T4" fmla="*/ 1078 w 2155"/>
              <a:gd name="T5" fmla="*/ 33 h 177"/>
              <a:gd name="T6" fmla="*/ 0 w 2155"/>
              <a:gd name="T7" fmla="*/ 177 h 177"/>
              <a:gd name="T8" fmla="*/ 1078 w 2155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5" h="177">
                <a:moveTo>
                  <a:pt x="1078" y="0"/>
                </a:moveTo>
                <a:cubicBezTo>
                  <a:pt x="1518" y="0"/>
                  <a:pt x="1910" y="70"/>
                  <a:pt x="2155" y="177"/>
                </a:cubicBezTo>
                <a:cubicBezTo>
                  <a:pt x="1877" y="88"/>
                  <a:pt x="1496" y="33"/>
                  <a:pt x="1078" y="33"/>
                </a:cubicBezTo>
                <a:cubicBezTo>
                  <a:pt x="659" y="33"/>
                  <a:pt x="279" y="88"/>
                  <a:pt x="0" y="177"/>
                </a:cubicBezTo>
                <a:cubicBezTo>
                  <a:pt x="245" y="70"/>
                  <a:pt x="637" y="0"/>
                  <a:pt x="1078" y="0"/>
                </a:cubicBezTo>
                <a:close/>
              </a:path>
            </a:pathLst>
          </a:custGeom>
          <a:solidFill>
            <a:schemeClr val="bg1">
              <a:alpha val="6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Group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>
            <a:grpSpLocks noChangeAspect="1"/>
          </p:cNvGrpSpPr>
          <p:nvPr/>
        </p:nvGrpSpPr>
        <p:grpSpPr bwMode="auto">
          <a:xfrm>
            <a:off x="1531144" y="1438277"/>
            <a:ext cx="9129713" cy="1966913"/>
            <a:chOff x="4899" y="2490"/>
            <a:chExt cx="5751" cy="1239"/>
          </a:xfrm>
        </p:grpSpPr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5518" y="2673"/>
              <a:ext cx="4622" cy="898"/>
              <a:chOff x="5518" y="2673"/>
              <a:chExt cx="4622" cy="898"/>
            </a:xfrm>
          </p:grpSpPr>
          <p:sp>
            <p:nvSpPr>
              <p:cNvPr id="615" name="Freeform 5"/>
              <p:cNvSpPr>
                <a:spLocks/>
              </p:cNvSpPr>
              <p:nvPr/>
            </p:nvSpPr>
            <p:spPr bwMode="auto">
              <a:xfrm>
                <a:off x="5839" y="3278"/>
                <a:ext cx="26" cy="53"/>
              </a:xfrm>
              <a:custGeom>
                <a:avLst/>
                <a:gdLst>
                  <a:gd name="T0" fmla="*/ 0 w 26"/>
                  <a:gd name="T1" fmla="*/ 0 h 53"/>
                  <a:gd name="T2" fmla="*/ 26 w 26"/>
                  <a:gd name="T3" fmla="*/ 0 h 53"/>
                  <a:gd name="T4" fmla="*/ 26 w 26"/>
                  <a:gd name="T5" fmla="*/ 53 h 53"/>
                  <a:gd name="T6" fmla="*/ 0 w 26"/>
                  <a:gd name="T7" fmla="*/ 53 h 53"/>
                  <a:gd name="T8" fmla="*/ 0 w 26"/>
                  <a:gd name="T9" fmla="*/ 0 h 53"/>
                  <a:gd name="T10" fmla="*/ 0 w 26"/>
                  <a:gd name="T1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53">
                    <a:moveTo>
                      <a:pt x="0" y="0"/>
                    </a:moveTo>
                    <a:lnTo>
                      <a:pt x="26" y="0"/>
                    </a:lnTo>
                    <a:lnTo>
                      <a:pt x="26" y="53"/>
                    </a:lnTo>
                    <a:lnTo>
                      <a:pt x="0" y="5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6"/>
              <p:cNvSpPr>
                <a:spLocks/>
              </p:cNvSpPr>
              <p:nvPr/>
            </p:nvSpPr>
            <p:spPr bwMode="auto">
              <a:xfrm>
                <a:off x="5897" y="3345"/>
                <a:ext cx="54" cy="56"/>
              </a:xfrm>
              <a:custGeom>
                <a:avLst/>
                <a:gdLst>
                  <a:gd name="T0" fmla="*/ 0 w 54"/>
                  <a:gd name="T1" fmla="*/ 0 h 56"/>
                  <a:gd name="T2" fmla="*/ 54 w 54"/>
                  <a:gd name="T3" fmla="*/ 0 h 56"/>
                  <a:gd name="T4" fmla="*/ 54 w 54"/>
                  <a:gd name="T5" fmla="*/ 56 h 56"/>
                  <a:gd name="T6" fmla="*/ 0 w 54"/>
                  <a:gd name="T7" fmla="*/ 56 h 56"/>
                  <a:gd name="T8" fmla="*/ 0 w 54"/>
                  <a:gd name="T9" fmla="*/ 0 h 56"/>
                  <a:gd name="T10" fmla="*/ 0 w 54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56">
                    <a:moveTo>
                      <a:pt x="0" y="0"/>
                    </a:moveTo>
                    <a:lnTo>
                      <a:pt x="54" y="0"/>
                    </a:lnTo>
                    <a:lnTo>
                      <a:pt x="54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7"/>
              <p:cNvSpPr>
                <a:spLocks/>
              </p:cNvSpPr>
              <p:nvPr/>
            </p:nvSpPr>
            <p:spPr bwMode="auto">
              <a:xfrm>
                <a:off x="5916" y="3269"/>
                <a:ext cx="43" cy="25"/>
              </a:xfrm>
              <a:custGeom>
                <a:avLst/>
                <a:gdLst>
                  <a:gd name="T0" fmla="*/ 0 w 43"/>
                  <a:gd name="T1" fmla="*/ 0 h 25"/>
                  <a:gd name="T2" fmla="*/ 43 w 43"/>
                  <a:gd name="T3" fmla="*/ 0 h 25"/>
                  <a:gd name="T4" fmla="*/ 43 w 43"/>
                  <a:gd name="T5" fmla="*/ 25 h 25"/>
                  <a:gd name="T6" fmla="*/ 0 w 43"/>
                  <a:gd name="T7" fmla="*/ 25 h 25"/>
                  <a:gd name="T8" fmla="*/ 0 w 43"/>
                  <a:gd name="T9" fmla="*/ 0 h 25"/>
                  <a:gd name="T10" fmla="*/ 0 w 43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5">
                    <a:moveTo>
                      <a:pt x="0" y="0"/>
                    </a:moveTo>
                    <a:lnTo>
                      <a:pt x="43" y="0"/>
                    </a:lnTo>
                    <a:lnTo>
                      <a:pt x="43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8"/>
              <p:cNvSpPr>
                <a:spLocks/>
              </p:cNvSpPr>
              <p:nvPr/>
            </p:nvSpPr>
            <p:spPr bwMode="auto">
              <a:xfrm>
                <a:off x="5871" y="3291"/>
                <a:ext cx="29" cy="110"/>
              </a:xfrm>
              <a:custGeom>
                <a:avLst/>
                <a:gdLst>
                  <a:gd name="T0" fmla="*/ 0 w 29"/>
                  <a:gd name="T1" fmla="*/ 0 h 110"/>
                  <a:gd name="T2" fmla="*/ 29 w 29"/>
                  <a:gd name="T3" fmla="*/ 0 h 110"/>
                  <a:gd name="T4" fmla="*/ 29 w 29"/>
                  <a:gd name="T5" fmla="*/ 110 h 110"/>
                  <a:gd name="T6" fmla="*/ 0 w 29"/>
                  <a:gd name="T7" fmla="*/ 110 h 110"/>
                  <a:gd name="T8" fmla="*/ 0 w 29"/>
                  <a:gd name="T9" fmla="*/ 0 h 110"/>
                  <a:gd name="T10" fmla="*/ 0 w 29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0">
                    <a:moveTo>
                      <a:pt x="0" y="0"/>
                    </a:moveTo>
                    <a:lnTo>
                      <a:pt x="29" y="0"/>
                    </a:lnTo>
                    <a:lnTo>
                      <a:pt x="29" y="110"/>
                    </a:lnTo>
                    <a:lnTo>
                      <a:pt x="0" y="1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9"/>
              <p:cNvSpPr>
                <a:spLocks/>
              </p:cNvSpPr>
              <p:nvPr/>
            </p:nvSpPr>
            <p:spPr bwMode="auto">
              <a:xfrm>
                <a:off x="5796" y="3288"/>
                <a:ext cx="32" cy="43"/>
              </a:xfrm>
              <a:custGeom>
                <a:avLst/>
                <a:gdLst>
                  <a:gd name="T0" fmla="*/ 0 w 32"/>
                  <a:gd name="T1" fmla="*/ 0 h 43"/>
                  <a:gd name="T2" fmla="*/ 32 w 32"/>
                  <a:gd name="T3" fmla="*/ 0 h 43"/>
                  <a:gd name="T4" fmla="*/ 32 w 32"/>
                  <a:gd name="T5" fmla="*/ 43 h 43"/>
                  <a:gd name="T6" fmla="*/ 0 w 32"/>
                  <a:gd name="T7" fmla="*/ 43 h 43"/>
                  <a:gd name="T8" fmla="*/ 0 w 32"/>
                  <a:gd name="T9" fmla="*/ 0 h 43"/>
                  <a:gd name="T10" fmla="*/ 0 w 32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3">
                    <a:moveTo>
                      <a:pt x="0" y="0"/>
                    </a:moveTo>
                    <a:lnTo>
                      <a:pt x="32" y="0"/>
                    </a:lnTo>
                    <a:lnTo>
                      <a:pt x="32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0"/>
              <p:cNvSpPr>
                <a:spLocks/>
              </p:cNvSpPr>
              <p:nvPr/>
            </p:nvSpPr>
            <p:spPr bwMode="auto">
              <a:xfrm>
                <a:off x="5833" y="3302"/>
                <a:ext cx="8" cy="10"/>
              </a:xfrm>
              <a:custGeom>
                <a:avLst/>
                <a:gdLst>
                  <a:gd name="T0" fmla="*/ 0 w 8"/>
                  <a:gd name="T1" fmla="*/ 0 h 10"/>
                  <a:gd name="T2" fmla="*/ 8 w 8"/>
                  <a:gd name="T3" fmla="*/ 0 h 10"/>
                  <a:gd name="T4" fmla="*/ 8 w 8"/>
                  <a:gd name="T5" fmla="*/ 10 h 10"/>
                  <a:gd name="T6" fmla="*/ 0 w 8"/>
                  <a:gd name="T7" fmla="*/ 10 h 10"/>
                  <a:gd name="T8" fmla="*/ 0 w 8"/>
                  <a:gd name="T9" fmla="*/ 0 h 10"/>
                  <a:gd name="T10" fmla="*/ 0 w 8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8" y="0"/>
                    </a:lnTo>
                    <a:lnTo>
                      <a:pt x="8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1"/>
              <p:cNvSpPr>
                <a:spLocks/>
              </p:cNvSpPr>
              <p:nvPr/>
            </p:nvSpPr>
            <p:spPr bwMode="auto">
              <a:xfrm>
                <a:off x="5844" y="3275"/>
                <a:ext cx="13" cy="5"/>
              </a:xfrm>
              <a:custGeom>
                <a:avLst/>
                <a:gdLst>
                  <a:gd name="T0" fmla="*/ 0 w 13"/>
                  <a:gd name="T1" fmla="*/ 0 h 5"/>
                  <a:gd name="T2" fmla="*/ 13 w 13"/>
                  <a:gd name="T3" fmla="*/ 0 h 5"/>
                  <a:gd name="T4" fmla="*/ 13 w 13"/>
                  <a:gd name="T5" fmla="*/ 5 h 5"/>
                  <a:gd name="T6" fmla="*/ 0 w 13"/>
                  <a:gd name="T7" fmla="*/ 5 h 5"/>
                  <a:gd name="T8" fmla="*/ 0 w 13"/>
                  <a:gd name="T9" fmla="*/ 0 h 5"/>
                  <a:gd name="T10" fmla="*/ 0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0" y="0"/>
                    </a:moveTo>
                    <a:lnTo>
                      <a:pt x="13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2"/>
              <p:cNvSpPr>
                <a:spLocks/>
              </p:cNvSpPr>
              <p:nvPr/>
            </p:nvSpPr>
            <p:spPr bwMode="auto">
              <a:xfrm>
                <a:off x="5876" y="3288"/>
                <a:ext cx="13" cy="8"/>
              </a:xfrm>
              <a:custGeom>
                <a:avLst/>
                <a:gdLst>
                  <a:gd name="T0" fmla="*/ 0 w 13"/>
                  <a:gd name="T1" fmla="*/ 0 h 8"/>
                  <a:gd name="T2" fmla="*/ 13 w 13"/>
                  <a:gd name="T3" fmla="*/ 0 h 8"/>
                  <a:gd name="T4" fmla="*/ 13 w 13"/>
                  <a:gd name="T5" fmla="*/ 8 h 8"/>
                  <a:gd name="T6" fmla="*/ 0 w 13"/>
                  <a:gd name="T7" fmla="*/ 8 h 8"/>
                  <a:gd name="T8" fmla="*/ 0 w 13"/>
                  <a:gd name="T9" fmla="*/ 0 h 8"/>
                  <a:gd name="T10" fmla="*/ 0 w 1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lnTo>
                      <a:pt x="13" y="0"/>
                    </a:lnTo>
                    <a:lnTo>
                      <a:pt x="13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3"/>
              <p:cNvSpPr>
                <a:spLocks/>
              </p:cNvSpPr>
              <p:nvPr/>
            </p:nvSpPr>
            <p:spPr bwMode="auto">
              <a:xfrm>
                <a:off x="5921" y="3267"/>
                <a:ext cx="14" cy="2"/>
              </a:xfrm>
              <a:custGeom>
                <a:avLst/>
                <a:gdLst>
                  <a:gd name="T0" fmla="*/ 0 w 14"/>
                  <a:gd name="T1" fmla="*/ 0 h 2"/>
                  <a:gd name="T2" fmla="*/ 14 w 14"/>
                  <a:gd name="T3" fmla="*/ 0 h 2"/>
                  <a:gd name="T4" fmla="*/ 14 w 14"/>
                  <a:gd name="T5" fmla="*/ 2 h 2"/>
                  <a:gd name="T6" fmla="*/ 0 w 14"/>
                  <a:gd name="T7" fmla="*/ 2 h 2"/>
                  <a:gd name="T8" fmla="*/ 0 w 14"/>
                  <a:gd name="T9" fmla="*/ 0 h 2"/>
                  <a:gd name="T10" fmla="*/ 0 w 1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">
                    <a:moveTo>
                      <a:pt x="0" y="0"/>
                    </a:moveTo>
                    <a:lnTo>
                      <a:pt x="14" y="0"/>
                    </a:lnTo>
                    <a:lnTo>
                      <a:pt x="14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14"/>
              <p:cNvSpPr>
                <a:spLocks/>
              </p:cNvSpPr>
              <p:nvPr/>
            </p:nvSpPr>
            <p:spPr bwMode="auto">
              <a:xfrm>
                <a:off x="5945" y="3267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0 h 5"/>
                  <a:gd name="T4" fmla="*/ 8 w 8"/>
                  <a:gd name="T5" fmla="*/ 5 h 5"/>
                  <a:gd name="T6" fmla="*/ 0 w 8"/>
                  <a:gd name="T7" fmla="*/ 5 h 5"/>
                  <a:gd name="T8" fmla="*/ 0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15"/>
              <p:cNvSpPr>
                <a:spLocks/>
              </p:cNvSpPr>
              <p:nvPr/>
            </p:nvSpPr>
            <p:spPr bwMode="auto">
              <a:xfrm>
                <a:off x="5809" y="3286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0 h 5"/>
                  <a:gd name="T4" fmla="*/ 0 w 14"/>
                  <a:gd name="T5" fmla="*/ 5 h 5"/>
                  <a:gd name="T6" fmla="*/ 14 w 14"/>
                  <a:gd name="T7" fmla="*/ 5 h 5"/>
                  <a:gd name="T8" fmla="*/ 14 w 14"/>
                  <a:gd name="T9" fmla="*/ 0 h 5"/>
                  <a:gd name="T10" fmla="*/ 14 w 1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4" y="5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6"/>
              <p:cNvSpPr>
                <a:spLocks/>
              </p:cNvSpPr>
              <p:nvPr/>
            </p:nvSpPr>
            <p:spPr bwMode="auto">
              <a:xfrm>
                <a:off x="9529" y="3194"/>
                <a:ext cx="46" cy="148"/>
              </a:xfrm>
              <a:custGeom>
                <a:avLst/>
                <a:gdLst>
                  <a:gd name="T0" fmla="*/ 0 w 46"/>
                  <a:gd name="T1" fmla="*/ 0 h 148"/>
                  <a:gd name="T2" fmla="*/ 46 w 46"/>
                  <a:gd name="T3" fmla="*/ 0 h 148"/>
                  <a:gd name="T4" fmla="*/ 46 w 46"/>
                  <a:gd name="T5" fmla="*/ 148 h 148"/>
                  <a:gd name="T6" fmla="*/ 0 w 46"/>
                  <a:gd name="T7" fmla="*/ 148 h 148"/>
                  <a:gd name="T8" fmla="*/ 0 w 46"/>
                  <a:gd name="T9" fmla="*/ 0 h 148"/>
                  <a:gd name="T10" fmla="*/ 0 w 46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48">
                    <a:moveTo>
                      <a:pt x="0" y="0"/>
                    </a:moveTo>
                    <a:lnTo>
                      <a:pt x="46" y="0"/>
                    </a:lnTo>
                    <a:lnTo>
                      <a:pt x="46" y="148"/>
                    </a:lnTo>
                    <a:lnTo>
                      <a:pt x="0" y="14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7"/>
              <p:cNvSpPr>
                <a:spLocks/>
              </p:cNvSpPr>
              <p:nvPr/>
            </p:nvSpPr>
            <p:spPr bwMode="auto">
              <a:xfrm>
                <a:off x="9596" y="3218"/>
                <a:ext cx="56" cy="146"/>
              </a:xfrm>
              <a:custGeom>
                <a:avLst/>
                <a:gdLst>
                  <a:gd name="T0" fmla="*/ 0 w 56"/>
                  <a:gd name="T1" fmla="*/ 0 h 146"/>
                  <a:gd name="T2" fmla="*/ 56 w 56"/>
                  <a:gd name="T3" fmla="*/ 0 h 146"/>
                  <a:gd name="T4" fmla="*/ 56 w 56"/>
                  <a:gd name="T5" fmla="*/ 146 h 146"/>
                  <a:gd name="T6" fmla="*/ 0 w 56"/>
                  <a:gd name="T7" fmla="*/ 146 h 146"/>
                  <a:gd name="T8" fmla="*/ 0 w 56"/>
                  <a:gd name="T9" fmla="*/ 0 h 146"/>
                  <a:gd name="T10" fmla="*/ 0 w 56"/>
                  <a:gd name="T11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46">
                    <a:moveTo>
                      <a:pt x="0" y="0"/>
                    </a:moveTo>
                    <a:lnTo>
                      <a:pt x="56" y="0"/>
                    </a:lnTo>
                    <a:lnTo>
                      <a:pt x="56" y="146"/>
                    </a:lnTo>
                    <a:lnTo>
                      <a:pt x="0" y="1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8"/>
              <p:cNvSpPr>
                <a:spLocks/>
              </p:cNvSpPr>
              <p:nvPr/>
            </p:nvSpPr>
            <p:spPr bwMode="auto">
              <a:xfrm>
                <a:off x="9567" y="3288"/>
                <a:ext cx="58" cy="84"/>
              </a:xfrm>
              <a:custGeom>
                <a:avLst/>
                <a:gdLst>
                  <a:gd name="T0" fmla="*/ 0 w 58"/>
                  <a:gd name="T1" fmla="*/ 0 h 84"/>
                  <a:gd name="T2" fmla="*/ 58 w 58"/>
                  <a:gd name="T3" fmla="*/ 0 h 84"/>
                  <a:gd name="T4" fmla="*/ 58 w 58"/>
                  <a:gd name="T5" fmla="*/ 84 h 84"/>
                  <a:gd name="T6" fmla="*/ 0 w 58"/>
                  <a:gd name="T7" fmla="*/ 84 h 84"/>
                  <a:gd name="T8" fmla="*/ 0 w 58"/>
                  <a:gd name="T9" fmla="*/ 0 h 84"/>
                  <a:gd name="T10" fmla="*/ 0 w 58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lnTo>
                      <a:pt x="58" y="0"/>
                    </a:lnTo>
                    <a:lnTo>
                      <a:pt x="58" y="84"/>
                    </a:lnTo>
                    <a:lnTo>
                      <a:pt x="0" y="8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9"/>
              <p:cNvSpPr>
                <a:spLocks/>
              </p:cNvSpPr>
              <p:nvPr/>
            </p:nvSpPr>
            <p:spPr bwMode="auto">
              <a:xfrm>
                <a:off x="9673" y="3130"/>
                <a:ext cx="67" cy="88"/>
              </a:xfrm>
              <a:custGeom>
                <a:avLst/>
                <a:gdLst>
                  <a:gd name="T0" fmla="*/ 0 w 67"/>
                  <a:gd name="T1" fmla="*/ 0 h 88"/>
                  <a:gd name="T2" fmla="*/ 67 w 67"/>
                  <a:gd name="T3" fmla="*/ 0 h 88"/>
                  <a:gd name="T4" fmla="*/ 67 w 67"/>
                  <a:gd name="T5" fmla="*/ 88 h 88"/>
                  <a:gd name="T6" fmla="*/ 0 w 67"/>
                  <a:gd name="T7" fmla="*/ 88 h 88"/>
                  <a:gd name="T8" fmla="*/ 0 w 67"/>
                  <a:gd name="T9" fmla="*/ 0 h 88"/>
                  <a:gd name="T10" fmla="*/ 0 w 67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88">
                    <a:moveTo>
                      <a:pt x="0" y="0"/>
                    </a:moveTo>
                    <a:lnTo>
                      <a:pt x="67" y="0"/>
                    </a:lnTo>
                    <a:lnTo>
                      <a:pt x="67" y="88"/>
                    </a:lnTo>
                    <a:lnTo>
                      <a:pt x="0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20"/>
              <p:cNvSpPr>
                <a:spLocks/>
              </p:cNvSpPr>
              <p:nvPr/>
            </p:nvSpPr>
            <p:spPr bwMode="auto">
              <a:xfrm>
                <a:off x="9753" y="3159"/>
                <a:ext cx="32" cy="51"/>
              </a:xfrm>
              <a:custGeom>
                <a:avLst/>
                <a:gdLst>
                  <a:gd name="T0" fmla="*/ 32 w 32"/>
                  <a:gd name="T1" fmla="*/ 0 h 51"/>
                  <a:gd name="T2" fmla="*/ 0 w 32"/>
                  <a:gd name="T3" fmla="*/ 0 h 51"/>
                  <a:gd name="T4" fmla="*/ 0 w 32"/>
                  <a:gd name="T5" fmla="*/ 51 h 51"/>
                  <a:gd name="T6" fmla="*/ 32 w 32"/>
                  <a:gd name="T7" fmla="*/ 51 h 51"/>
                  <a:gd name="T8" fmla="*/ 32 w 32"/>
                  <a:gd name="T9" fmla="*/ 0 h 51"/>
                  <a:gd name="T10" fmla="*/ 32 w 32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1">
                    <a:moveTo>
                      <a:pt x="32" y="0"/>
                    </a:moveTo>
                    <a:lnTo>
                      <a:pt x="0" y="0"/>
                    </a:lnTo>
                    <a:lnTo>
                      <a:pt x="0" y="51"/>
                    </a:lnTo>
                    <a:lnTo>
                      <a:pt x="32" y="51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21"/>
              <p:cNvSpPr>
                <a:spLocks/>
              </p:cNvSpPr>
              <p:nvPr/>
            </p:nvSpPr>
            <p:spPr bwMode="auto">
              <a:xfrm>
                <a:off x="9812" y="3264"/>
                <a:ext cx="56" cy="124"/>
              </a:xfrm>
              <a:custGeom>
                <a:avLst/>
                <a:gdLst>
                  <a:gd name="T0" fmla="*/ 0 w 56"/>
                  <a:gd name="T1" fmla="*/ 0 h 124"/>
                  <a:gd name="T2" fmla="*/ 56 w 56"/>
                  <a:gd name="T3" fmla="*/ 0 h 124"/>
                  <a:gd name="T4" fmla="*/ 56 w 56"/>
                  <a:gd name="T5" fmla="*/ 124 h 124"/>
                  <a:gd name="T6" fmla="*/ 0 w 56"/>
                  <a:gd name="T7" fmla="*/ 124 h 124"/>
                  <a:gd name="T8" fmla="*/ 0 w 56"/>
                  <a:gd name="T9" fmla="*/ 0 h 124"/>
                  <a:gd name="T10" fmla="*/ 0 w 56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24">
                    <a:moveTo>
                      <a:pt x="0" y="0"/>
                    </a:moveTo>
                    <a:lnTo>
                      <a:pt x="56" y="0"/>
                    </a:lnTo>
                    <a:lnTo>
                      <a:pt x="56" y="124"/>
                    </a:lnTo>
                    <a:lnTo>
                      <a:pt x="0" y="1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22"/>
              <p:cNvSpPr>
                <a:spLocks/>
              </p:cNvSpPr>
              <p:nvPr/>
            </p:nvSpPr>
            <p:spPr bwMode="auto">
              <a:xfrm>
                <a:off x="9959" y="3321"/>
                <a:ext cx="61" cy="188"/>
              </a:xfrm>
              <a:custGeom>
                <a:avLst/>
                <a:gdLst>
                  <a:gd name="T0" fmla="*/ 0 w 61"/>
                  <a:gd name="T1" fmla="*/ 0 h 188"/>
                  <a:gd name="T2" fmla="*/ 61 w 61"/>
                  <a:gd name="T3" fmla="*/ 0 h 188"/>
                  <a:gd name="T4" fmla="*/ 61 w 61"/>
                  <a:gd name="T5" fmla="*/ 188 h 188"/>
                  <a:gd name="T6" fmla="*/ 0 w 61"/>
                  <a:gd name="T7" fmla="*/ 188 h 188"/>
                  <a:gd name="T8" fmla="*/ 0 w 61"/>
                  <a:gd name="T9" fmla="*/ 0 h 188"/>
                  <a:gd name="T10" fmla="*/ 0 w 61"/>
                  <a:gd name="T1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188">
                    <a:moveTo>
                      <a:pt x="0" y="0"/>
                    </a:moveTo>
                    <a:lnTo>
                      <a:pt x="61" y="0"/>
                    </a:lnTo>
                    <a:lnTo>
                      <a:pt x="61" y="188"/>
                    </a:lnTo>
                    <a:lnTo>
                      <a:pt x="0" y="1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23"/>
              <p:cNvSpPr>
                <a:spLocks/>
              </p:cNvSpPr>
              <p:nvPr/>
            </p:nvSpPr>
            <p:spPr bwMode="auto">
              <a:xfrm>
                <a:off x="9911" y="3382"/>
                <a:ext cx="40" cy="105"/>
              </a:xfrm>
              <a:custGeom>
                <a:avLst/>
                <a:gdLst>
                  <a:gd name="T0" fmla="*/ 0 w 40"/>
                  <a:gd name="T1" fmla="*/ 0 h 105"/>
                  <a:gd name="T2" fmla="*/ 40 w 40"/>
                  <a:gd name="T3" fmla="*/ 0 h 105"/>
                  <a:gd name="T4" fmla="*/ 40 w 40"/>
                  <a:gd name="T5" fmla="*/ 105 h 105"/>
                  <a:gd name="T6" fmla="*/ 0 w 40"/>
                  <a:gd name="T7" fmla="*/ 105 h 105"/>
                  <a:gd name="T8" fmla="*/ 0 w 40"/>
                  <a:gd name="T9" fmla="*/ 0 h 105"/>
                  <a:gd name="T10" fmla="*/ 0 w 40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05">
                    <a:moveTo>
                      <a:pt x="0" y="0"/>
                    </a:moveTo>
                    <a:lnTo>
                      <a:pt x="40" y="0"/>
                    </a:lnTo>
                    <a:lnTo>
                      <a:pt x="40" y="105"/>
                    </a:lnTo>
                    <a:lnTo>
                      <a:pt x="0" y="1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24"/>
              <p:cNvSpPr>
                <a:spLocks/>
              </p:cNvSpPr>
              <p:nvPr/>
            </p:nvSpPr>
            <p:spPr bwMode="auto">
              <a:xfrm>
                <a:off x="9943" y="3417"/>
                <a:ext cx="29" cy="43"/>
              </a:xfrm>
              <a:custGeom>
                <a:avLst/>
                <a:gdLst>
                  <a:gd name="T0" fmla="*/ 0 w 29"/>
                  <a:gd name="T1" fmla="*/ 0 h 43"/>
                  <a:gd name="T2" fmla="*/ 29 w 29"/>
                  <a:gd name="T3" fmla="*/ 0 h 43"/>
                  <a:gd name="T4" fmla="*/ 29 w 29"/>
                  <a:gd name="T5" fmla="*/ 43 h 43"/>
                  <a:gd name="T6" fmla="*/ 0 w 29"/>
                  <a:gd name="T7" fmla="*/ 43 h 43"/>
                  <a:gd name="T8" fmla="*/ 0 w 29"/>
                  <a:gd name="T9" fmla="*/ 0 h 43"/>
                  <a:gd name="T10" fmla="*/ 0 w 29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3">
                    <a:moveTo>
                      <a:pt x="0" y="0"/>
                    </a:moveTo>
                    <a:lnTo>
                      <a:pt x="29" y="0"/>
                    </a:lnTo>
                    <a:lnTo>
                      <a:pt x="29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25"/>
              <p:cNvSpPr>
                <a:spLocks/>
              </p:cNvSpPr>
              <p:nvPr/>
            </p:nvSpPr>
            <p:spPr bwMode="auto">
              <a:xfrm>
                <a:off x="9959" y="3315"/>
                <a:ext cx="43" cy="22"/>
              </a:xfrm>
              <a:custGeom>
                <a:avLst/>
                <a:gdLst>
                  <a:gd name="T0" fmla="*/ 0 w 43"/>
                  <a:gd name="T1" fmla="*/ 0 h 22"/>
                  <a:gd name="T2" fmla="*/ 43 w 43"/>
                  <a:gd name="T3" fmla="*/ 0 h 22"/>
                  <a:gd name="T4" fmla="*/ 43 w 43"/>
                  <a:gd name="T5" fmla="*/ 22 h 22"/>
                  <a:gd name="T6" fmla="*/ 0 w 43"/>
                  <a:gd name="T7" fmla="*/ 22 h 22"/>
                  <a:gd name="T8" fmla="*/ 0 w 43"/>
                  <a:gd name="T9" fmla="*/ 0 h 22"/>
                  <a:gd name="T10" fmla="*/ 0 w 4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2">
                    <a:moveTo>
                      <a:pt x="0" y="0"/>
                    </a:moveTo>
                    <a:lnTo>
                      <a:pt x="43" y="0"/>
                    </a:lnTo>
                    <a:lnTo>
                      <a:pt x="43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26"/>
              <p:cNvSpPr>
                <a:spLocks/>
              </p:cNvSpPr>
              <p:nvPr/>
            </p:nvSpPr>
            <p:spPr bwMode="auto">
              <a:xfrm>
                <a:off x="10031" y="3358"/>
                <a:ext cx="48" cy="43"/>
              </a:xfrm>
              <a:custGeom>
                <a:avLst/>
                <a:gdLst>
                  <a:gd name="T0" fmla="*/ 48 w 48"/>
                  <a:gd name="T1" fmla="*/ 0 h 43"/>
                  <a:gd name="T2" fmla="*/ 0 w 48"/>
                  <a:gd name="T3" fmla="*/ 0 h 43"/>
                  <a:gd name="T4" fmla="*/ 0 w 48"/>
                  <a:gd name="T5" fmla="*/ 43 h 43"/>
                  <a:gd name="T6" fmla="*/ 48 w 48"/>
                  <a:gd name="T7" fmla="*/ 43 h 43"/>
                  <a:gd name="T8" fmla="*/ 48 w 48"/>
                  <a:gd name="T9" fmla="*/ 0 h 43"/>
                  <a:gd name="T10" fmla="*/ 48 w 4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48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8" y="43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27"/>
              <p:cNvSpPr>
                <a:spLocks/>
              </p:cNvSpPr>
              <p:nvPr/>
            </p:nvSpPr>
            <p:spPr bwMode="auto">
              <a:xfrm>
                <a:off x="10018" y="3366"/>
                <a:ext cx="18" cy="11"/>
              </a:xfrm>
              <a:custGeom>
                <a:avLst/>
                <a:gdLst>
                  <a:gd name="T0" fmla="*/ 0 w 18"/>
                  <a:gd name="T1" fmla="*/ 0 h 11"/>
                  <a:gd name="T2" fmla="*/ 18 w 18"/>
                  <a:gd name="T3" fmla="*/ 0 h 11"/>
                  <a:gd name="T4" fmla="*/ 18 w 18"/>
                  <a:gd name="T5" fmla="*/ 11 h 11"/>
                  <a:gd name="T6" fmla="*/ 0 w 18"/>
                  <a:gd name="T7" fmla="*/ 11 h 11"/>
                  <a:gd name="T8" fmla="*/ 0 w 18"/>
                  <a:gd name="T9" fmla="*/ 0 h 11"/>
                  <a:gd name="T10" fmla="*/ 0 w 1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0" y="0"/>
                    </a:moveTo>
                    <a:lnTo>
                      <a:pt x="18" y="0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28"/>
              <p:cNvSpPr>
                <a:spLocks/>
              </p:cNvSpPr>
              <p:nvPr/>
            </p:nvSpPr>
            <p:spPr bwMode="auto">
              <a:xfrm>
                <a:off x="9879" y="3294"/>
                <a:ext cx="45" cy="40"/>
              </a:xfrm>
              <a:custGeom>
                <a:avLst/>
                <a:gdLst>
                  <a:gd name="T0" fmla="*/ 0 w 45"/>
                  <a:gd name="T1" fmla="*/ 0 h 40"/>
                  <a:gd name="T2" fmla="*/ 45 w 45"/>
                  <a:gd name="T3" fmla="*/ 0 h 40"/>
                  <a:gd name="T4" fmla="*/ 45 w 45"/>
                  <a:gd name="T5" fmla="*/ 40 h 40"/>
                  <a:gd name="T6" fmla="*/ 0 w 45"/>
                  <a:gd name="T7" fmla="*/ 40 h 40"/>
                  <a:gd name="T8" fmla="*/ 0 w 45"/>
                  <a:gd name="T9" fmla="*/ 0 h 40"/>
                  <a:gd name="T10" fmla="*/ 0 w 45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0">
                    <a:moveTo>
                      <a:pt x="0" y="0"/>
                    </a:moveTo>
                    <a:lnTo>
                      <a:pt x="45" y="0"/>
                    </a:lnTo>
                    <a:lnTo>
                      <a:pt x="45" y="40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29"/>
              <p:cNvSpPr>
                <a:spLocks/>
              </p:cNvSpPr>
              <p:nvPr/>
            </p:nvSpPr>
            <p:spPr bwMode="auto">
              <a:xfrm>
                <a:off x="9879" y="3291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8 w 8"/>
                  <a:gd name="T3" fmla="*/ 0 h 8"/>
                  <a:gd name="T4" fmla="*/ 8 w 8"/>
                  <a:gd name="T5" fmla="*/ 8 h 8"/>
                  <a:gd name="T6" fmla="*/ 0 w 8"/>
                  <a:gd name="T7" fmla="*/ 8 h 8"/>
                  <a:gd name="T8" fmla="*/ 0 w 8"/>
                  <a:gd name="T9" fmla="*/ 0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30"/>
              <p:cNvSpPr>
                <a:spLocks/>
              </p:cNvSpPr>
              <p:nvPr/>
            </p:nvSpPr>
            <p:spPr bwMode="auto">
              <a:xfrm>
                <a:off x="9884" y="3286"/>
                <a:ext cx="3" cy="10"/>
              </a:xfrm>
              <a:custGeom>
                <a:avLst/>
                <a:gdLst>
                  <a:gd name="T0" fmla="*/ 0 w 3"/>
                  <a:gd name="T1" fmla="*/ 0 h 10"/>
                  <a:gd name="T2" fmla="*/ 3 w 3"/>
                  <a:gd name="T3" fmla="*/ 0 h 10"/>
                  <a:gd name="T4" fmla="*/ 3 w 3"/>
                  <a:gd name="T5" fmla="*/ 10 h 10"/>
                  <a:gd name="T6" fmla="*/ 0 w 3"/>
                  <a:gd name="T7" fmla="*/ 10 h 10"/>
                  <a:gd name="T8" fmla="*/ 0 w 3"/>
                  <a:gd name="T9" fmla="*/ 0 h 10"/>
                  <a:gd name="T10" fmla="*/ 0 w 3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0">
                    <a:moveTo>
                      <a:pt x="0" y="0"/>
                    </a:moveTo>
                    <a:lnTo>
                      <a:pt x="3" y="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31"/>
              <p:cNvSpPr>
                <a:spLocks/>
              </p:cNvSpPr>
              <p:nvPr/>
            </p:nvSpPr>
            <p:spPr bwMode="auto">
              <a:xfrm>
                <a:off x="9895" y="3291"/>
                <a:ext cx="3" cy="11"/>
              </a:xfrm>
              <a:custGeom>
                <a:avLst/>
                <a:gdLst>
                  <a:gd name="T0" fmla="*/ 0 w 3"/>
                  <a:gd name="T1" fmla="*/ 0 h 11"/>
                  <a:gd name="T2" fmla="*/ 3 w 3"/>
                  <a:gd name="T3" fmla="*/ 0 h 11"/>
                  <a:gd name="T4" fmla="*/ 3 w 3"/>
                  <a:gd name="T5" fmla="*/ 11 h 11"/>
                  <a:gd name="T6" fmla="*/ 0 w 3"/>
                  <a:gd name="T7" fmla="*/ 11 h 11"/>
                  <a:gd name="T8" fmla="*/ 0 w 3"/>
                  <a:gd name="T9" fmla="*/ 0 h 11"/>
                  <a:gd name="T10" fmla="*/ 0 w 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1">
                    <a:moveTo>
                      <a:pt x="0" y="0"/>
                    </a:moveTo>
                    <a:lnTo>
                      <a:pt x="3" y="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32"/>
              <p:cNvSpPr>
                <a:spLocks/>
              </p:cNvSpPr>
              <p:nvPr/>
            </p:nvSpPr>
            <p:spPr bwMode="auto">
              <a:xfrm>
                <a:off x="9839" y="3261"/>
                <a:ext cx="21" cy="6"/>
              </a:xfrm>
              <a:custGeom>
                <a:avLst/>
                <a:gdLst>
                  <a:gd name="T0" fmla="*/ 21 w 21"/>
                  <a:gd name="T1" fmla="*/ 0 h 6"/>
                  <a:gd name="T2" fmla="*/ 8 w 21"/>
                  <a:gd name="T3" fmla="*/ 0 h 6"/>
                  <a:gd name="T4" fmla="*/ 0 w 21"/>
                  <a:gd name="T5" fmla="*/ 6 h 6"/>
                  <a:gd name="T6" fmla="*/ 21 w 21"/>
                  <a:gd name="T7" fmla="*/ 6 h 6"/>
                  <a:gd name="T8" fmla="*/ 21 w 21"/>
                  <a:gd name="T9" fmla="*/ 0 h 6"/>
                  <a:gd name="T10" fmla="*/ 21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21" y="0"/>
                    </a:moveTo>
                    <a:lnTo>
                      <a:pt x="8" y="0"/>
                    </a:lnTo>
                    <a:lnTo>
                      <a:pt x="0" y="6"/>
                    </a:lnTo>
                    <a:lnTo>
                      <a:pt x="21" y="6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33"/>
              <p:cNvSpPr>
                <a:spLocks/>
              </p:cNvSpPr>
              <p:nvPr/>
            </p:nvSpPr>
            <p:spPr bwMode="auto">
              <a:xfrm>
                <a:off x="9852" y="3259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0 h 5"/>
                  <a:gd name="T4" fmla="*/ 6 w 6"/>
                  <a:gd name="T5" fmla="*/ 5 h 5"/>
                  <a:gd name="T6" fmla="*/ 0 w 6"/>
                  <a:gd name="T7" fmla="*/ 5 h 5"/>
                  <a:gd name="T8" fmla="*/ 0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6" y="0"/>
                    </a:lnTo>
                    <a:lnTo>
                      <a:pt x="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34"/>
              <p:cNvSpPr>
                <a:spLocks/>
              </p:cNvSpPr>
              <p:nvPr/>
            </p:nvSpPr>
            <p:spPr bwMode="auto">
              <a:xfrm>
                <a:off x="9820" y="3261"/>
                <a:ext cx="16" cy="8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8 h 8"/>
                  <a:gd name="T8" fmla="*/ 0 w 16"/>
                  <a:gd name="T9" fmla="*/ 0 h 8"/>
                  <a:gd name="T10" fmla="*/ 0 w 1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35"/>
              <p:cNvSpPr>
                <a:spLocks/>
              </p:cNvSpPr>
              <p:nvPr/>
            </p:nvSpPr>
            <p:spPr bwMode="auto">
              <a:xfrm>
                <a:off x="9527" y="3191"/>
                <a:ext cx="50" cy="14"/>
              </a:xfrm>
              <a:custGeom>
                <a:avLst/>
                <a:gdLst>
                  <a:gd name="T0" fmla="*/ 0 w 50"/>
                  <a:gd name="T1" fmla="*/ 0 h 14"/>
                  <a:gd name="T2" fmla="*/ 50 w 50"/>
                  <a:gd name="T3" fmla="*/ 0 h 14"/>
                  <a:gd name="T4" fmla="*/ 50 w 50"/>
                  <a:gd name="T5" fmla="*/ 14 h 14"/>
                  <a:gd name="T6" fmla="*/ 0 w 50"/>
                  <a:gd name="T7" fmla="*/ 14 h 14"/>
                  <a:gd name="T8" fmla="*/ 0 w 50"/>
                  <a:gd name="T9" fmla="*/ 0 h 14"/>
                  <a:gd name="T10" fmla="*/ 0 w 50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4">
                    <a:moveTo>
                      <a:pt x="0" y="0"/>
                    </a:moveTo>
                    <a:lnTo>
                      <a:pt x="50" y="0"/>
                    </a:lnTo>
                    <a:lnTo>
                      <a:pt x="50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36"/>
              <p:cNvSpPr>
                <a:spLocks/>
              </p:cNvSpPr>
              <p:nvPr/>
            </p:nvSpPr>
            <p:spPr bwMode="auto">
              <a:xfrm>
                <a:off x="9543" y="3191"/>
                <a:ext cx="21" cy="6"/>
              </a:xfrm>
              <a:custGeom>
                <a:avLst/>
                <a:gdLst>
                  <a:gd name="T0" fmla="*/ 0 w 21"/>
                  <a:gd name="T1" fmla="*/ 0 h 6"/>
                  <a:gd name="T2" fmla="*/ 21 w 21"/>
                  <a:gd name="T3" fmla="*/ 0 h 6"/>
                  <a:gd name="T4" fmla="*/ 21 w 21"/>
                  <a:gd name="T5" fmla="*/ 6 h 6"/>
                  <a:gd name="T6" fmla="*/ 0 w 21"/>
                  <a:gd name="T7" fmla="*/ 6 h 6"/>
                  <a:gd name="T8" fmla="*/ 0 w 21"/>
                  <a:gd name="T9" fmla="*/ 0 h 6"/>
                  <a:gd name="T10" fmla="*/ 0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0" y="0"/>
                    </a:moveTo>
                    <a:lnTo>
                      <a:pt x="21" y="0"/>
                    </a:lnTo>
                    <a:lnTo>
                      <a:pt x="2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37"/>
              <p:cNvSpPr>
                <a:spLocks/>
              </p:cNvSpPr>
              <p:nvPr/>
            </p:nvSpPr>
            <p:spPr bwMode="auto">
              <a:xfrm>
                <a:off x="9559" y="3189"/>
                <a:ext cx="0" cy="8"/>
              </a:xfrm>
              <a:custGeom>
                <a:avLst/>
                <a:gdLst>
                  <a:gd name="T0" fmla="*/ 0 h 8"/>
                  <a:gd name="T1" fmla="*/ 0 h 8"/>
                  <a:gd name="T2" fmla="*/ 8 h 8"/>
                  <a:gd name="T3" fmla="*/ 8 h 8"/>
                  <a:gd name="T4" fmla="*/ 0 h 8"/>
                  <a:gd name="T5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38"/>
              <p:cNvSpPr>
                <a:spLocks/>
              </p:cNvSpPr>
              <p:nvPr/>
            </p:nvSpPr>
            <p:spPr bwMode="auto">
              <a:xfrm>
                <a:off x="9601" y="3218"/>
                <a:ext cx="24" cy="11"/>
              </a:xfrm>
              <a:custGeom>
                <a:avLst/>
                <a:gdLst>
                  <a:gd name="T0" fmla="*/ 0 w 24"/>
                  <a:gd name="T1" fmla="*/ 0 h 11"/>
                  <a:gd name="T2" fmla="*/ 24 w 24"/>
                  <a:gd name="T3" fmla="*/ 0 h 11"/>
                  <a:gd name="T4" fmla="*/ 24 w 24"/>
                  <a:gd name="T5" fmla="*/ 11 h 11"/>
                  <a:gd name="T6" fmla="*/ 0 w 24"/>
                  <a:gd name="T7" fmla="*/ 11 h 11"/>
                  <a:gd name="T8" fmla="*/ 0 w 24"/>
                  <a:gd name="T9" fmla="*/ 0 h 11"/>
                  <a:gd name="T10" fmla="*/ 0 w 2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1">
                    <a:moveTo>
                      <a:pt x="0" y="0"/>
                    </a:moveTo>
                    <a:lnTo>
                      <a:pt x="24" y="0"/>
                    </a:lnTo>
                    <a:lnTo>
                      <a:pt x="24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39"/>
              <p:cNvSpPr>
                <a:spLocks/>
              </p:cNvSpPr>
              <p:nvPr/>
            </p:nvSpPr>
            <p:spPr bwMode="auto">
              <a:xfrm>
                <a:off x="9633" y="3218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0 h 6"/>
                  <a:gd name="T4" fmla="*/ 11 w 11"/>
                  <a:gd name="T5" fmla="*/ 6 h 6"/>
                  <a:gd name="T6" fmla="*/ 0 w 11"/>
                  <a:gd name="T7" fmla="*/ 6 h 6"/>
                  <a:gd name="T8" fmla="*/ 0 w 11"/>
                  <a:gd name="T9" fmla="*/ 0 h 6"/>
                  <a:gd name="T10" fmla="*/ 0 w 1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11" y="0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40"/>
              <p:cNvSpPr>
                <a:spLocks/>
              </p:cNvSpPr>
              <p:nvPr/>
            </p:nvSpPr>
            <p:spPr bwMode="auto">
              <a:xfrm>
                <a:off x="9647" y="3216"/>
                <a:ext cx="0" cy="8"/>
              </a:xfrm>
              <a:custGeom>
                <a:avLst/>
                <a:gdLst>
                  <a:gd name="T0" fmla="*/ 0 h 8"/>
                  <a:gd name="T1" fmla="*/ 0 h 8"/>
                  <a:gd name="T2" fmla="*/ 8 h 8"/>
                  <a:gd name="T3" fmla="*/ 8 h 8"/>
                  <a:gd name="T4" fmla="*/ 0 h 8"/>
                  <a:gd name="T5" fmla="*/ 0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41"/>
              <p:cNvSpPr>
                <a:spLocks/>
              </p:cNvSpPr>
              <p:nvPr/>
            </p:nvSpPr>
            <p:spPr bwMode="auto">
              <a:xfrm>
                <a:off x="9673" y="3130"/>
                <a:ext cx="22" cy="10"/>
              </a:xfrm>
              <a:custGeom>
                <a:avLst/>
                <a:gdLst>
                  <a:gd name="T0" fmla="*/ 0 w 22"/>
                  <a:gd name="T1" fmla="*/ 0 h 10"/>
                  <a:gd name="T2" fmla="*/ 22 w 22"/>
                  <a:gd name="T3" fmla="*/ 0 h 10"/>
                  <a:gd name="T4" fmla="*/ 22 w 22"/>
                  <a:gd name="T5" fmla="*/ 10 h 10"/>
                  <a:gd name="T6" fmla="*/ 0 w 22"/>
                  <a:gd name="T7" fmla="*/ 10 h 10"/>
                  <a:gd name="T8" fmla="*/ 0 w 22"/>
                  <a:gd name="T9" fmla="*/ 0 h 10"/>
                  <a:gd name="T10" fmla="*/ 0 w 2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0" y="0"/>
                    </a:moveTo>
                    <a:lnTo>
                      <a:pt x="22" y="0"/>
                    </a:lnTo>
                    <a:lnTo>
                      <a:pt x="22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42"/>
              <p:cNvSpPr>
                <a:spLocks/>
              </p:cNvSpPr>
              <p:nvPr/>
            </p:nvSpPr>
            <p:spPr bwMode="auto">
              <a:xfrm>
                <a:off x="9684" y="3124"/>
                <a:ext cx="37" cy="14"/>
              </a:xfrm>
              <a:custGeom>
                <a:avLst/>
                <a:gdLst>
                  <a:gd name="T0" fmla="*/ 0 w 37"/>
                  <a:gd name="T1" fmla="*/ 0 h 14"/>
                  <a:gd name="T2" fmla="*/ 37 w 37"/>
                  <a:gd name="T3" fmla="*/ 0 h 14"/>
                  <a:gd name="T4" fmla="*/ 37 w 37"/>
                  <a:gd name="T5" fmla="*/ 14 h 14"/>
                  <a:gd name="T6" fmla="*/ 0 w 37"/>
                  <a:gd name="T7" fmla="*/ 14 h 14"/>
                  <a:gd name="T8" fmla="*/ 0 w 37"/>
                  <a:gd name="T9" fmla="*/ 0 h 14"/>
                  <a:gd name="T10" fmla="*/ 0 w 37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4">
                    <a:moveTo>
                      <a:pt x="0" y="0"/>
                    </a:moveTo>
                    <a:lnTo>
                      <a:pt x="37" y="0"/>
                    </a:lnTo>
                    <a:lnTo>
                      <a:pt x="37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43"/>
              <p:cNvSpPr>
                <a:spLocks/>
              </p:cNvSpPr>
              <p:nvPr/>
            </p:nvSpPr>
            <p:spPr bwMode="auto">
              <a:xfrm>
                <a:off x="9727" y="312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8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44"/>
              <p:cNvSpPr>
                <a:spLocks/>
              </p:cNvSpPr>
              <p:nvPr/>
            </p:nvSpPr>
            <p:spPr bwMode="auto">
              <a:xfrm>
                <a:off x="9756" y="3157"/>
                <a:ext cx="11" cy="8"/>
              </a:xfrm>
              <a:custGeom>
                <a:avLst/>
                <a:gdLst>
                  <a:gd name="T0" fmla="*/ 0 w 11"/>
                  <a:gd name="T1" fmla="*/ 0 h 8"/>
                  <a:gd name="T2" fmla="*/ 11 w 11"/>
                  <a:gd name="T3" fmla="*/ 0 h 8"/>
                  <a:gd name="T4" fmla="*/ 11 w 11"/>
                  <a:gd name="T5" fmla="*/ 8 h 8"/>
                  <a:gd name="T6" fmla="*/ 0 w 11"/>
                  <a:gd name="T7" fmla="*/ 8 h 8"/>
                  <a:gd name="T8" fmla="*/ 0 w 11"/>
                  <a:gd name="T9" fmla="*/ 0 h 8"/>
                  <a:gd name="T10" fmla="*/ 0 w 1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11" y="0"/>
                    </a:lnTo>
                    <a:lnTo>
                      <a:pt x="11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45"/>
              <p:cNvSpPr>
                <a:spLocks/>
              </p:cNvSpPr>
              <p:nvPr/>
            </p:nvSpPr>
            <p:spPr bwMode="auto">
              <a:xfrm>
                <a:off x="9777" y="3157"/>
                <a:ext cx="11" cy="26"/>
              </a:xfrm>
              <a:custGeom>
                <a:avLst/>
                <a:gdLst>
                  <a:gd name="T0" fmla="*/ 0 w 11"/>
                  <a:gd name="T1" fmla="*/ 0 h 26"/>
                  <a:gd name="T2" fmla="*/ 11 w 11"/>
                  <a:gd name="T3" fmla="*/ 0 h 26"/>
                  <a:gd name="T4" fmla="*/ 11 w 11"/>
                  <a:gd name="T5" fmla="*/ 26 h 26"/>
                  <a:gd name="T6" fmla="*/ 0 w 11"/>
                  <a:gd name="T7" fmla="*/ 26 h 26"/>
                  <a:gd name="T8" fmla="*/ 0 w 11"/>
                  <a:gd name="T9" fmla="*/ 0 h 26"/>
                  <a:gd name="T10" fmla="*/ 0 w 11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6">
                    <a:moveTo>
                      <a:pt x="0" y="0"/>
                    </a:moveTo>
                    <a:lnTo>
                      <a:pt x="11" y="0"/>
                    </a:lnTo>
                    <a:lnTo>
                      <a:pt x="11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46"/>
              <p:cNvSpPr>
                <a:spLocks/>
              </p:cNvSpPr>
              <p:nvPr/>
            </p:nvSpPr>
            <p:spPr bwMode="auto">
              <a:xfrm>
                <a:off x="9585" y="3275"/>
                <a:ext cx="30" cy="29"/>
              </a:xfrm>
              <a:custGeom>
                <a:avLst/>
                <a:gdLst>
                  <a:gd name="T0" fmla="*/ 0 w 30"/>
                  <a:gd name="T1" fmla="*/ 0 h 29"/>
                  <a:gd name="T2" fmla="*/ 30 w 30"/>
                  <a:gd name="T3" fmla="*/ 0 h 29"/>
                  <a:gd name="T4" fmla="*/ 30 w 30"/>
                  <a:gd name="T5" fmla="*/ 29 h 29"/>
                  <a:gd name="T6" fmla="*/ 0 w 30"/>
                  <a:gd name="T7" fmla="*/ 29 h 29"/>
                  <a:gd name="T8" fmla="*/ 0 w 30"/>
                  <a:gd name="T9" fmla="*/ 0 h 29"/>
                  <a:gd name="T10" fmla="*/ 0 w 30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9">
                    <a:moveTo>
                      <a:pt x="0" y="0"/>
                    </a:moveTo>
                    <a:lnTo>
                      <a:pt x="30" y="0"/>
                    </a:lnTo>
                    <a:lnTo>
                      <a:pt x="30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47"/>
              <p:cNvSpPr>
                <a:spLocks/>
              </p:cNvSpPr>
              <p:nvPr/>
            </p:nvSpPr>
            <p:spPr bwMode="auto">
              <a:xfrm>
                <a:off x="9660" y="3272"/>
                <a:ext cx="48" cy="70"/>
              </a:xfrm>
              <a:custGeom>
                <a:avLst/>
                <a:gdLst>
                  <a:gd name="T0" fmla="*/ 0 w 48"/>
                  <a:gd name="T1" fmla="*/ 0 h 70"/>
                  <a:gd name="T2" fmla="*/ 48 w 48"/>
                  <a:gd name="T3" fmla="*/ 0 h 70"/>
                  <a:gd name="T4" fmla="*/ 48 w 48"/>
                  <a:gd name="T5" fmla="*/ 70 h 70"/>
                  <a:gd name="T6" fmla="*/ 0 w 48"/>
                  <a:gd name="T7" fmla="*/ 70 h 70"/>
                  <a:gd name="T8" fmla="*/ 0 w 48"/>
                  <a:gd name="T9" fmla="*/ 0 h 70"/>
                  <a:gd name="T10" fmla="*/ 0 w 48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0">
                    <a:moveTo>
                      <a:pt x="0" y="0"/>
                    </a:moveTo>
                    <a:lnTo>
                      <a:pt x="48" y="0"/>
                    </a:lnTo>
                    <a:lnTo>
                      <a:pt x="48" y="70"/>
                    </a:lnTo>
                    <a:lnTo>
                      <a:pt x="0" y="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48"/>
              <p:cNvSpPr>
                <a:spLocks/>
              </p:cNvSpPr>
              <p:nvPr/>
            </p:nvSpPr>
            <p:spPr bwMode="auto">
              <a:xfrm>
                <a:off x="5630" y="3425"/>
                <a:ext cx="43" cy="68"/>
              </a:xfrm>
              <a:custGeom>
                <a:avLst/>
                <a:gdLst>
                  <a:gd name="T0" fmla="*/ 0 w 43"/>
                  <a:gd name="T1" fmla="*/ 0 h 68"/>
                  <a:gd name="T2" fmla="*/ 43 w 43"/>
                  <a:gd name="T3" fmla="*/ 0 h 68"/>
                  <a:gd name="T4" fmla="*/ 43 w 43"/>
                  <a:gd name="T5" fmla="*/ 68 h 68"/>
                  <a:gd name="T6" fmla="*/ 0 w 43"/>
                  <a:gd name="T7" fmla="*/ 68 h 68"/>
                  <a:gd name="T8" fmla="*/ 0 w 43"/>
                  <a:gd name="T9" fmla="*/ 0 h 68"/>
                  <a:gd name="T10" fmla="*/ 0 w 43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68">
                    <a:moveTo>
                      <a:pt x="0" y="0"/>
                    </a:moveTo>
                    <a:lnTo>
                      <a:pt x="43" y="0"/>
                    </a:lnTo>
                    <a:lnTo>
                      <a:pt x="43" y="68"/>
                    </a:lnTo>
                    <a:lnTo>
                      <a:pt x="0" y="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49"/>
              <p:cNvSpPr>
                <a:spLocks/>
              </p:cNvSpPr>
              <p:nvPr/>
            </p:nvSpPr>
            <p:spPr bwMode="auto">
              <a:xfrm>
                <a:off x="5580" y="3377"/>
                <a:ext cx="29" cy="91"/>
              </a:xfrm>
              <a:custGeom>
                <a:avLst/>
                <a:gdLst>
                  <a:gd name="T0" fmla="*/ 0 w 29"/>
                  <a:gd name="T1" fmla="*/ 0 h 91"/>
                  <a:gd name="T2" fmla="*/ 29 w 29"/>
                  <a:gd name="T3" fmla="*/ 0 h 91"/>
                  <a:gd name="T4" fmla="*/ 29 w 29"/>
                  <a:gd name="T5" fmla="*/ 91 h 91"/>
                  <a:gd name="T6" fmla="*/ 0 w 29"/>
                  <a:gd name="T7" fmla="*/ 91 h 91"/>
                  <a:gd name="T8" fmla="*/ 0 w 29"/>
                  <a:gd name="T9" fmla="*/ 0 h 91"/>
                  <a:gd name="T10" fmla="*/ 0 w 29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91">
                    <a:moveTo>
                      <a:pt x="0" y="0"/>
                    </a:moveTo>
                    <a:lnTo>
                      <a:pt x="29" y="0"/>
                    </a:lnTo>
                    <a:lnTo>
                      <a:pt x="29" y="91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50"/>
              <p:cNvSpPr>
                <a:spLocks/>
              </p:cNvSpPr>
              <p:nvPr/>
            </p:nvSpPr>
            <p:spPr bwMode="auto">
              <a:xfrm>
                <a:off x="5604" y="3436"/>
                <a:ext cx="45" cy="24"/>
              </a:xfrm>
              <a:custGeom>
                <a:avLst/>
                <a:gdLst>
                  <a:gd name="T0" fmla="*/ 0 w 45"/>
                  <a:gd name="T1" fmla="*/ 0 h 24"/>
                  <a:gd name="T2" fmla="*/ 45 w 45"/>
                  <a:gd name="T3" fmla="*/ 0 h 24"/>
                  <a:gd name="T4" fmla="*/ 45 w 45"/>
                  <a:gd name="T5" fmla="*/ 24 h 24"/>
                  <a:gd name="T6" fmla="*/ 0 w 45"/>
                  <a:gd name="T7" fmla="*/ 24 h 24"/>
                  <a:gd name="T8" fmla="*/ 0 w 45"/>
                  <a:gd name="T9" fmla="*/ 0 h 24"/>
                  <a:gd name="T10" fmla="*/ 0 w 45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4">
                    <a:moveTo>
                      <a:pt x="0" y="0"/>
                    </a:moveTo>
                    <a:lnTo>
                      <a:pt x="45" y="0"/>
                    </a:lnTo>
                    <a:lnTo>
                      <a:pt x="45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51"/>
              <p:cNvSpPr>
                <a:spLocks/>
              </p:cNvSpPr>
              <p:nvPr/>
            </p:nvSpPr>
            <p:spPr bwMode="auto">
              <a:xfrm>
                <a:off x="5657" y="3329"/>
                <a:ext cx="70" cy="37"/>
              </a:xfrm>
              <a:custGeom>
                <a:avLst/>
                <a:gdLst>
                  <a:gd name="T0" fmla="*/ 0 w 70"/>
                  <a:gd name="T1" fmla="*/ 0 h 37"/>
                  <a:gd name="T2" fmla="*/ 70 w 70"/>
                  <a:gd name="T3" fmla="*/ 0 h 37"/>
                  <a:gd name="T4" fmla="*/ 70 w 70"/>
                  <a:gd name="T5" fmla="*/ 37 h 37"/>
                  <a:gd name="T6" fmla="*/ 0 w 70"/>
                  <a:gd name="T7" fmla="*/ 37 h 37"/>
                  <a:gd name="T8" fmla="*/ 0 w 70"/>
                  <a:gd name="T9" fmla="*/ 0 h 37"/>
                  <a:gd name="T10" fmla="*/ 0 w 70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7">
                    <a:moveTo>
                      <a:pt x="0" y="0"/>
                    </a:moveTo>
                    <a:lnTo>
                      <a:pt x="70" y="0"/>
                    </a:lnTo>
                    <a:lnTo>
                      <a:pt x="70" y="37"/>
                    </a:lnTo>
                    <a:lnTo>
                      <a:pt x="0" y="3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52"/>
              <p:cNvSpPr>
                <a:spLocks/>
              </p:cNvSpPr>
              <p:nvPr/>
            </p:nvSpPr>
            <p:spPr bwMode="auto">
              <a:xfrm>
                <a:off x="5684" y="3275"/>
                <a:ext cx="69" cy="72"/>
              </a:xfrm>
              <a:custGeom>
                <a:avLst/>
                <a:gdLst>
                  <a:gd name="T0" fmla="*/ 0 w 69"/>
                  <a:gd name="T1" fmla="*/ 0 h 72"/>
                  <a:gd name="T2" fmla="*/ 69 w 69"/>
                  <a:gd name="T3" fmla="*/ 0 h 72"/>
                  <a:gd name="T4" fmla="*/ 69 w 69"/>
                  <a:gd name="T5" fmla="*/ 72 h 72"/>
                  <a:gd name="T6" fmla="*/ 0 w 69"/>
                  <a:gd name="T7" fmla="*/ 72 h 72"/>
                  <a:gd name="T8" fmla="*/ 0 w 69"/>
                  <a:gd name="T9" fmla="*/ 0 h 72"/>
                  <a:gd name="T10" fmla="*/ 0 w 69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72">
                    <a:moveTo>
                      <a:pt x="0" y="0"/>
                    </a:moveTo>
                    <a:lnTo>
                      <a:pt x="69" y="0"/>
                    </a:lnTo>
                    <a:lnTo>
                      <a:pt x="69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53"/>
              <p:cNvSpPr>
                <a:spLocks/>
              </p:cNvSpPr>
              <p:nvPr/>
            </p:nvSpPr>
            <p:spPr bwMode="auto">
              <a:xfrm>
                <a:off x="5703" y="3269"/>
                <a:ext cx="69" cy="30"/>
              </a:xfrm>
              <a:custGeom>
                <a:avLst/>
                <a:gdLst>
                  <a:gd name="T0" fmla="*/ 0 w 69"/>
                  <a:gd name="T1" fmla="*/ 0 h 30"/>
                  <a:gd name="T2" fmla="*/ 69 w 69"/>
                  <a:gd name="T3" fmla="*/ 0 h 30"/>
                  <a:gd name="T4" fmla="*/ 69 w 69"/>
                  <a:gd name="T5" fmla="*/ 30 h 30"/>
                  <a:gd name="T6" fmla="*/ 0 w 69"/>
                  <a:gd name="T7" fmla="*/ 30 h 30"/>
                  <a:gd name="T8" fmla="*/ 0 w 69"/>
                  <a:gd name="T9" fmla="*/ 0 h 30"/>
                  <a:gd name="T10" fmla="*/ 0 w 6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0">
                    <a:moveTo>
                      <a:pt x="0" y="0"/>
                    </a:moveTo>
                    <a:lnTo>
                      <a:pt x="69" y="0"/>
                    </a:lnTo>
                    <a:lnTo>
                      <a:pt x="69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54"/>
              <p:cNvSpPr>
                <a:spLocks/>
              </p:cNvSpPr>
              <p:nvPr/>
            </p:nvSpPr>
            <p:spPr bwMode="auto">
              <a:xfrm>
                <a:off x="5759" y="3377"/>
                <a:ext cx="69" cy="102"/>
              </a:xfrm>
              <a:custGeom>
                <a:avLst/>
                <a:gdLst>
                  <a:gd name="T0" fmla="*/ 0 w 69"/>
                  <a:gd name="T1" fmla="*/ 0 h 102"/>
                  <a:gd name="T2" fmla="*/ 69 w 69"/>
                  <a:gd name="T3" fmla="*/ 0 h 102"/>
                  <a:gd name="T4" fmla="*/ 69 w 69"/>
                  <a:gd name="T5" fmla="*/ 102 h 102"/>
                  <a:gd name="T6" fmla="*/ 0 w 69"/>
                  <a:gd name="T7" fmla="*/ 102 h 102"/>
                  <a:gd name="T8" fmla="*/ 0 w 69"/>
                  <a:gd name="T9" fmla="*/ 0 h 102"/>
                  <a:gd name="T10" fmla="*/ 0 w 69"/>
                  <a:gd name="T1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02">
                    <a:moveTo>
                      <a:pt x="0" y="0"/>
                    </a:moveTo>
                    <a:lnTo>
                      <a:pt x="69" y="0"/>
                    </a:lnTo>
                    <a:lnTo>
                      <a:pt x="69" y="102"/>
                    </a:lnTo>
                    <a:lnTo>
                      <a:pt x="0" y="10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55"/>
              <p:cNvSpPr>
                <a:spLocks/>
              </p:cNvSpPr>
              <p:nvPr/>
            </p:nvSpPr>
            <p:spPr bwMode="auto">
              <a:xfrm>
                <a:off x="5788" y="3310"/>
                <a:ext cx="72" cy="91"/>
              </a:xfrm>
              <a:custGeom>
                <a:avLst/>
                <a:gdLst>
                  <a:gd name="T0" fmla="*/ 0 w 72"/>
                  <a:gd name="T1" fmla="*/ 0 h 91"/>
                  <a:gd name="T2" fmla="*/ 72 w 72"/>
                  <a:gd name="T3" fmla="*/ 0 h 91"/>
                  <a:gd name="T4" fmla="*/ 72 w 72"/>
                  <a:gd name="T5" fmla="*/ 91 h 91"/>
                  <a:gd name="T6" fmla="*/ 0 w 72"/>
                  <a:gd name="T7" fmla="*/ 91 h 91"/>
                  <a:gd name="T8" fmla="*/ 0 w 72"/>
                  <a:gd name="T9" fmla="*/ 0 h 91"/>
                  <a:gd name="T10" fmla="*/ 0 w 72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91">
                    <a:moveTo>
                      <a:pt x="0" y="0"/>
                    </a:moveTo>
                    <a:lnTo>
                      <a:pt x="72" y="0"/>
                    </a:lnTo>
                    <a:lnTo>
                      <a:pt x="72" y="91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56"/>
              <p:cNvSpPr>
                <a:spLocks/>
              </p:cNvSpPr>
              <p:nvPr/>
            </p:nvSpPr>
            <p:spPr bwMode="auto">
              <a:xfrm>
                <a:off x="5969" y="3251"/>
                <a:ext cx="70" cy="83"/>
              </a:xfrm>
              <a:custGeom>
                <a:avLst/>
                <a:gdLst>
                  <a:gd name="T0" fmla="*/ 0 w 70"/>
                  <a:gd name="T1" fmla="*/ 0 h 83"/>
                  <a:gd name="T2" fmla="*/ 70 w 70"/>
                  <a:gd name="T3" fmla="*/ 0 h 83"/>
                  <a:gd name="T4" fmla="*/ 70 w 70"/>
                  <a:gd name="T5" fmla="*/ 83 h 83"/>
                  <a:gd name="T6" fmla="*/ 0 w 70"/>
                  <a:gd name="T7" fmla="*/ 83 h 83"/>
                  <a:gd name="T8" fmla="*/ 0 w 70"/>
                  <a:gd name="T9" fmla="*/ 0 h 83"/>
                  <a:gd name="T10" fmla="*/ 0 w 70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83">
                    <a:moveTo>
                      <a:pt x="0" y="0"/>
                    </a:moveTo>
                    <a:lnTo>
                      <a:pt x="70" y="0"/>
                    </a:lnTo>
                    <a:lnTo>
                      <a:pt x="70" y="83"/>
                    </a:lnTo>
                    <a:lnTo>
                      <a:pt x="0" y="8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57"/>
              <p:cNvSpPr>
                <a:spLocks/>
              </p:cNvSpPr>
              <p:nvPr/>
            </p:nvSpPr>
            <p:spPr bwMode="auto">
              <a:xfrm>
                <a:off x="6028" y="3280"/>
                <a:ext cx="53" cy="46"/>
              </a:xfrm>
              <a:custGeom>
                <a:avLst/>
                <a:gdLst>
                  <a:gd name="T0" fmla="*/ 0 w 53"/>
                  <a:gd name="T1" fmla="*/ 0 h 46"/>
                  <a:gd name="T2" fmla="*/ 53 w 53"/>
                  <a:gd name="T3" fmla="*/ 0 h 46"/>
                  <a:gd name="T4" fmla="*/ 53 w 53"/>
                  <a:gd name="T5" fmla="*/ 46 h 46"/>
                  <a:gd name="T6" fmla="*/ 0 w 53"/>
                  <a:gd name="T7" fmla="*/ 46 h 46"/>
                  <a:gd name="T8" fmla="*/ 0 w 53"/>
                  <a:gd name="T9" fmla="*/ 0 h 46"/>
                  <a:gd name="T10" fmla="*/ 0 w 53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46">
                    <a:moveTo>
                      <a:pt x="0" y="0"/>
                    </a:moveTo>
                    <a:lnTo>
                      <a:pt x="53" y="0"/>
                    </a:lnTo>
                    <a:lnTo>
                      <a:pt x="53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58"/>
              <p:cNvSpPr>
                <a:spLocks/>
              </p:cNvSpPr>
              <p:nvPr/>
            </p:nvSpPr>
            <p:spPr bwMode="auto">
              <a:xfrm>
                <a:off x="6052" y="3216"/>
                <a:ext cx="45" cy="102"/>
              </a:xfrm>
              <a:custGeom>
                <a:avLst/>
                <a:gdLst>
                  <a:gd name="T0" fmla="*/ 0 w 45"/>
                  <a:gd name="T1" fmla="*/ 0 h 102"/>
                  <a:gd name="T2" fmla="*/ 45 w 45"/>
                  <a:gd name="T3" fmla="*/ 0 h 102"/>
                  <a:gd name="T4" fmla="*/ 45 w 45"/>
                  <a:gd name="T5" fmla="*/ 102 h 102"/>
                  <a:gd name="T6" fmla="*/ 0 w 45"/>
                  <a:gd name="T7" fmla="*/ 102 h 102"/>
                  <a:gd name="T8" fmla="*/ 0 w 45"/>
                  <a:gd name="T9" fmla="*/ 0 h 102"/>
                  <a:gd name="T10" fmla="*/ 0 w 45"/>
                  <a:gd name="T1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2">
                    <a:moveTo>
                      <a:pt x="0" y="0"/>
                    </a:moveTo>
                    <a:lnTo>
                      <a:pt x="45" y="0"/>
                    </a:lnTo>
                    <a:lnTo>
                      <a:pt x="45" y="102"/>
                    </a:lnTo>
                    <a:lnTo>
                      <a:pt x="0" y="10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59"/>
              <p:cNvSpPr>
                <a:spLocks/>
              </p:cNvSpPr>
              <p:nvPr/>
            </p:nvSpPr>
            <p:spPr bwMode="auto">
              <a:xfrm>
                <a:off x="5985" y="3240"/>
                <a:ext cx="35" cy="29"/>
              </a:xfrm>
              <a:custGeom>
                <a:avLst/>
                <a:gdLst>
                  <a:gd name="T0" fmla="*/ 0 w 35"/>
                  <a:gd name="T1" fmla="*/ 0 h 29"/>
                  <a:gd name="T2" fmla="*/ 35 w 35"/>
                  <a:gd name="T3" fmla="*/ 0 h 29"/>
                  <a:gd name="T4" fmla="*/ 35 w 35"/>
                  <a:gd name="T5" fmla="*/ 29 h 29"/>
                  <a:gd name="T6" fmla="*/ 0 w 35"/>
                  <a:gd name="T7" fmla="*/ 29 h 29"/>
                  <a:gd name="T8" fmla="*/ 0 w 35"/>
                  <a:gd name="T9" fmla="*/ 0 h 29"/>
                  <a:gd name="T10" fmla="*/ 0 w 35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9">
                    <a:moveTo>
                      <a:pt x="0" y="0"/>
                    </a:moveTo>
                    <a:lnTo>
                      <a:pt x="35" y="0"/>
                    </a:lnTo>
                    <a:lnTo>
                      <a:pt x="35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60"/>
              <p:cNvSpPr>
                <a:spLocks/>
              </p:cNvSpPr>
              <p:nvPr/>
            </p:nvSpPr>
            <p:spPr bwMode="auto">
              <a:xfrm>
                <a:off x="5977" y="3237"/>
                <a:ext cx="16" cy="24"/>
              </a:xfrm>
              <a:custGeom>
                <a:avLst/>
                <a:gdLst>
                  <a:gd name="T0" fmla="*/ 16 w 16"/>
                  <a:gd name="T1" fmla="*/ 0 h 24"/>
                  <a:gd name="T2" fmla="*/ 0 w 16"/>
                  <a:gd name="T3" fmla="*/ 0 h 24"/>
                  <a:gd name="T4" fmla="*/ 0 w 16"/>
                  <a:gd name="T5" fmla="*/ 24 h 24"/>
                  <a:gd name="T6" fmla="*/ 16 w 16"/>
                  <a:gd name="T7" fmla="*/ 24 h 24"/>
                  <a:gd name="T8" fmla="*/ 16 w 16"/>
                  <a:gd name="T9" fmla="*/ 0 h 24"/>
                  <a:gd name="T10" fmla="*/ 16 w 16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16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16" y="24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61"/>
              <p:cNvSpPr>
                <a:spLocks/>
              </p:cNvSpPr>
              <p:nvPr/>
            </p:nvSpPr>
            <p:spPr bwMode="auto">
              <a:xfrm>
                <a:off x="5713" y="3264"/>
                <a:ext cx="24" cy="11"/>
              </a:xfrm>
              <a:custGeom>
                <a:avLst/>
                <a:gdLst>
                  <a:gd name="T0" fmla="*/ 0 w 24"/>
                  <a:gd name="T1" fmla="*/ 0 h 11"/>
                  <a:gd name="T2" fmla="*/ 24 w 24"/>
                  <a:gd name="T3" fmla="*/ 0 h 11"/>
                  <a:gd name="T4" fmla="*/ 24 w 24"/>
                  <a:gd name="T5" fmla="*/ 11 h 11"/>
                  <a:gd name="T6" fmla="*/ 0 w 24"/>
                  <a:gd name="T7" fmla="*/ 11 h 11"/>
                  <a:gd name="T8" fmla="*/ 0 w 24"/>
                  <a:gd name="T9" fmla="*/ 0 h 11"/>
                  <a:gd name="T10" fmla="*/ 0 w 2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1">
                    <a:moveTo>
                      <a:pt x="0" y="0"/>
                    </a:moveTo>
                    <a:lnTo>
                      <a:pt x="24" y="0"/>
                    </a:lnTo>
                    <a:lnTo>
                      <a:pt x="24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62"/>
              <p:cNvSpPr>
                <a:spLocks/>
              </p:cNvSpPr>
              <p:nvPr/>
            </p:nvSpPr>
            <p:spPr bwMode="auto">
              <a:xfrm>
                <a:off x="5743" y="3264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5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63"/>
              <p:cNvSpPr>
                <a:spLocks/>
              </p:cNvSpPr>
              <p:nvPr/>
            </p:nvSpPr>
            <p:spPr bwMode="auto">
              <a:xfrm>
                <a:off x="5751" y="3267"/>
                <a:ext cx="0" cy="5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5 h 5"/>
                  <a:gd name="T4" fmla="*/ 0 h 5"/>
                  <a:gd name="T5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64"/>
              <p:cNvSpPr>
                <a:spLocks/>
              </p:cNvSpPr>
              <p:nvPr/>
            </p:nvSpPr>
            <p:spPr bwMode="auto">
              <a:xfrm>
                <a:off x="5564" y="3377"/>
                <a:ext cx="29" cy="35"/>
              </a:xfrm>
              <a:custGeom>
                <a:avLst/>
                <a:gdLst>
                  <a:gd name="T0" fmla="*/ 0 w 29"/>
                  <a:gd name="T1" fmla="*/ 0 h 35"/>
                  <a:gd name="T2" fmla="*/ 29 w 29"/>
                  <a:gd name="T3" fmla="*/ 0 h 35"/>
                  <a:gd name="T4" fmla="*/ 29 w 29"/>
                  <a:gd name="T5" fmla="*/ 35 h 35"/>
                  <a:gd name="T6" fmla="*/ 0 w 29"/>
                  <a:gd name="T7" fmla="*/ 35 h 35"/>
                  <a:gd name="T8" fmla="*/ 0 w 29"/>
                  <a:gd name="T9" fmla="*/ 0 h 35"/>
                  <a:gd name="T10" fmla="*/ 0 w 29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lnTo>
                      <a:pt x="29" y="0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65"/>
              <p:cNvSpPr>
                <a:spLocks/>
              </p:cNvSpPr>
              <p:nvPr/>
            </p:nvSpPr>
            <p:spPr bwMode="auto">
              <a:xfrm>
                <a:off x="5598" y="3377"/>
                <a:ext cx="6" cy="5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0 h 5"/>
                  <a:gd name="T4" fmla="*/ 0 w 6"/>
                  <a:gd name="T5" fmla="*/ 5 h 5"/>
                  <a:gd name="T6" fmla="*/ 6 w 6"/>
                  <a:gd name="T7" fmla="*/ 5 h 5"/>
                  <a:gd name="T8" fmla="*/ 6 w 6"/>
                  <a:gd name="T9" fmla="*/ 0 h 5"/>
                  <a:gd name="T10" fmla="*/ 6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66"/>
              <p:cNvSpPr>
                <a:spLocks/>
              </p:cNvSpPr>
              <p:nvPr/>
            </p:nvSpPr>
            <p:spPr bwMode="auto">
              <a:xfrm>
                <a:off x="9268" y="3347"/>
                <a:ext cx="563" cy="108"/>
              </a:xfrm>
              <a:custGeom>
                <a:avLst/>
                <a:gdLst>
                  <a:gd name="T0" fmla="*/ 0 w 211"/>
                  <a:gd name="T1" fmla="*/ 0 h 40"/>
                  <a:gd name="T2" fmla="*/ 211 w 211"/>
                  <a:gd name="T3" fmla="*/ 0 h 40"/>
                  <a:gd name="T4" fmla="*/ 211 w 211"/>
                  <a:gd name="T5" fmla="*/ 40 h 40"/>
                  <a:gd name="T6" fmla="*/ 0 w 211"/>
                  <a:gd name="T7" fmla="*/ 25 h 40"/>
                  <a:gd name="T8" fmla="*/ 0 w 211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40">
                    <a:moveTo>
                      <a:pt x="0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140" y="40"/>
                      <a:pt x="71" y="32"/>
                      <a:pt x="0" y="25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67"/>
              <p:cNvSpPr>
                <a:spLocks/>
              </p:cNvSpPr>
              <p:nvPr/>
            </p:nvSpPr>
            <p:spPr bwMode="auto">
              <a:xfrm>
                <a:off x="5967" y="3326"/>
                <a:ext cx="336" cy="121"/>
              </a:xfrm>
              <a:custGeom>
                <a:avLst/>
                <a:gdLst>
                  <a:gd name="T0" fmla="*/ 0 w 336"/>
                  <a:gd name="T1" fmla="*/ 0 h 121"/>
                  <a:gd name="T2" fmla="*/ 336 w 336"/>
                  <a:gd name="T3" fmla="*/ 0 h 121"/>
                  <a:gd name="T4" fmla="*/ 336 w 336"/>
                  <a:gd name="T5" fmla="*/ 94 h 121"/>
                  <a:gd name="T6" fmla="*/ 0 w 336"/>
                  <a:gd name="T7" fmla="*/ 121 h 121"/>
                  <a:gd name="T8" fmla="*/ 0 w 336"/>
                  <a:gd name="T9" fmla="*/ 0 h 121"/>
                  <a:gd name="T10" fmla="*/ 0 w 336"/>
                  <a:gd name="T1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121">
                    <a:moveTo>
                      <a:pt x="0" y="0"/>
                    </a:moveTo>
                    <a:lnTo>
                      <a:pt x="336" y="0"/>
                    </a:lnTo>
                    <a:lnTo>
                      <a:pt x="336" y="94"/>
                    </a:lnTo>
                    <a:lnTo>
                      <a:pt x="0" y="1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68"/>
              <p:cNvSpPr>
                <a:spLocks/>
              </p:cNvSpPr>
              <p:nvPr/>
            </p:nvSpPr>
            <p:spPr bwMode="auto">
              <a:xfrm>
                <a:off x="5959" y="3302"/>
                <a:ext cx="90" cy="37"/>
              </a:xfrm>
              <a:custGeom>
                <a:avLst/>
                <a:gdLst>
                  <a:gd name="T0" fmla="*/ 0 w 90"/>
                  <a:gd name="T1" fmla="*/ 0 h 37"/>
                  <a:gd name="T2" fmla="*/ 90 w 90"/>
                  <a:gd name="T3" fmla="*/ 0 h 37"/>
                  <a:gd name="T4" fmla="*/ 90 w 90"/>
                  <a:gd name="T5" fmla="*/ 37 h 37"/>
                  <a:gd name="T6" fmla="*/ 0 w 90"/>
                  <a:gd name="T7" fmla="*/ 37 h 37"/>
                  <a:gd name="T8" fmla="*/ 0 w 90"/>
                  <a:gd name="T9" fmla="*/ 0 h 37"/>
                  <a:gd name="T10" fmla="*/ 0 w 90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7">
                    <a:moveTo>
                      <a:pt x="0" y="0"/>
                    </a:moveTo>
                    <a:lnTo>
                      <a:pt x="90" y="0"/>
                    </a:lnTo>
                    <a:lnTo>
                      <a:pt x="90" y="37"/>
                    </a:lnTo>
                    <a:lnTo>
                      <a:pt x="0" y="3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69"/>
              <p:cNvSpPr>
                <a:spLocks/>
              </p:cNvSpPr>
              <p:nvPr/>
            </p:nvSpPr>
            <p:spPr bwMode="auto">
              <a:xfrm>
                <a:off x="5518" y="3436"/>
                <a:ext cx="102" cy="110"/>
              </a:xfrm>
              <a:custGeom>
                <a:avLst/>
                <a:gdLst>
                  <a:gd name="T0" fmla="*/ 0 w 38"/>
                  <a:gd name="T1" fmla="*/ 0 h 41"/>
                  <a:gd name="T2" fmla="*/ 38 w 38"/>
                  <a:gd name="T3" fmla="*/ 0 h 41"/>
                  <a:gd name="T4" fmla="*/ 38 w 38"/>
                  <a:gd name="T5" fmla="*/ 33 h 41"/>
                  <a:gd name="T6" fmla="*/ 0 w 38"/>
                  <a:gd name="T7" fmla="*/ 41 h 41"/>
                  <a:gd name="T8" fmla="*/ 0 w 38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25" y="36"/>
                      <a:pt x="13" y="38"/>
                      <a:pt x="0" y="4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70"/>
              <p:cNvSpPr>
                <a:spLocks/>
              </p:cNvSpPr>
              <p:nvPr/>
            </p:nvSpPr>
            <p:spPr bwMode="auto">
              <a:xfrm>
                <a:off x="5700" y="3280"/>
                <a:ext cx="77" cy="223"/>
              </a:xfrm>
              <a:custGeom>
                <a:avLst/>
                <a:gdLst>
                  <a:gd name="T0" fmla="*/ 0 w 29"/>
                  <a:gd name="T1" fmla="*/ 0 h 83"/>
                  <a:gd name="T2" fmla="*/ 29 w 29"/>
                  <a:gd name="T3" fmla="*/ 0 h 83"/>
                  <a:gd name="T4" fmla="*/ 29 w 29"/>
                  <a:gd name="T5" fmla="*/ 80 h 83"/>
                  <a:gd name="T6" fmla="*/ 10 w 29"/>
                  <a:gd name="T7" fmla="*/ 83 h 83"/>
                  <a:gd name="T8" fmla="*/ 0 w 29"/>
                  <a:gd name="T9" fmla="*/ 83 h 83"/>
                  <a:gd name="T10" fmla="*/ 0 w 29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83"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17" y="82"/>
                      <a:pt x="1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71"/>
              <p:cNvSpPr>
                <a:spLocks/>
              </p:cNvSpPr>
              <p:nvPr/>
            </p:nvSpPr>
            <p:spPr bwMode="auto">
              <a:xfrm>
                <a:off x="5751" y="3423"/>
                <a:ext cx="85" cy="40"/>
              </a:xfrm>
              <a:custGeom>
                <a:avLst/>
                <a:gdLst>
                  <a:gd name="T0" fmla="*/ 0 w 85"/>
                  <a:gd name="T1" fmla="*/ 0 h 40"/>
                  <a:gd name="T2" fmla="*/ 85 w 85"/>
                  <a:gd name="T3" fmla="*/ 0 h 40"/>
                  <a:gd name="T4" fmla="*/ 85 w 85"/>
                  <a:gd name="T5" fmla="*/ 40 h 40"/>
                  <a:gd name="T6" fmla="*/ 0 w 85"/>
                  <a:gd name="T7" fmla="*/ 40 h 40"/>
                  <a:gd name="T8" fmla="*/ 0 w 85"/>
                  <a:gd name="T9" fmla="*/ 0 h 40"/>
                  <a:gd name="T10" fmla="*/ 0 w 85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40">
                    <a:moveTo>
                      <a:pt x="0" y="0"/>
                    </a:moveTo>
                    <a:lnTo>
                      <a:pt x="85" y="0"/>
                    </a:lnTo>
                    <a:lnTo>
                      <a:pt x="85" y="40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72"/>
              <p:cNvSpPr>
                <a:spLocks/>
              </p:cNvSpPr>
              <p:nvPr/>
            </p:nvSpPr>
            <p:spPr bwMode="auto">
              <a:xfrm>
                <a:off x="5796" y="3323"/>
                <a:ext cx="77" cy="143"/>
              </a:xfrm>
              <a:custGeom>
                <a:avLst/>
                <a:gdLst>
                  <a:gd name="T0" fmla="*/ 0 w 77"/>
                  <a:gd name="T1" fmla="*/ 0 h 143"/>
                  <a:gd name="T2" fmla="*/ 77 w 77"/>
                  <a:gd name="T3" fmla="*/ 0 h 143"/>
                  <a:gd name="T4" fmla="*/ 77 w 77"/>
                  <a:gd name="T5" fmla="*/ 143 h 143"/>
                  <a:gd name="T6" fmla="*/ 0 w 77"/>
                  <a:gd name="T7" fmla="*/ 143 h 143"/>
                  <a:gd name="T8" fmla="*/ 0 w 77"/>
                  <a:gd name="T9" fmla="*/ 0 h 143"/>
                  <a:gd name="T10" fmla="*/ 0 w 77"/>
                  <a:gd name="T1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43">
                    <a:moveTo>
                      <a:pt x="0" y="0"/>
                    </a:moveTo>
                    <a:lnTo>
                      <a:pt x="77" y="0"/>
                    </a:lnTo>
                    <a:lnTo>
                      <a:pt x="77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73"/>
              <p:cNvSpPr>
                <a:spLocks/>
              </p:cNvSpPr>
              <p:nvPr/>
            </p:nvSpPr>
            <p:spPr bwMode="auto">
              <a:xfrm>
                <a:off x="5852" y="3364"/>
                <a:ext cx="91" cy="91"/>
              </a:xfrm>
              <a:custGeom>
                <a:avLst/>
                <a:gdLst>
                  <a:gd name="T0" fmla="*/ 0 w 91"/>
                  <a:gd name="T1" fmla="*/ 0 h 91"/>
                  <a:gd name="T2" fmla="*/ 91 w 91"/>
                  <a:gd name="T3" fmla="*/ 0 h 91"/>
                  <a:gd name="T4" fmla="*/ 91 w 91"/>
                  <a:gd name="T5" fmla="*/ 91 h 91"/>
                  <a:gd name="T6" fmla="*/ 0 w 91"/>
                  <a:gd name="T7" fmla="*/ 91 h 91"/>
                  <a:gd name="T8" fmla="*/ 0 w 91"/>
                  <a:gd name="T9" fmla="*/ 0 h 91"/>
                  <a:gd name="T10" fmla="*/ 0 w 91"/>
                  <a:gd name="T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0" y="0"/>
                    </a:moveTo>
                    <a:lnTo>
                      <a:pt x="91" y="0"/>
                    </a:lnTo>
                    <a:lnTo>
                      <a:pt x="91" y="91"/>
                    </a:lnTo>
                    <a:lnTo>
                      <a:pt x="0" y="9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74"/>
              <p:cNvSpPr>
                <a:spLocks/>
              </p:cNvSpPr>
              <p:nvPr/>
            </p:nvSpPr>
            <p:spPr bwMode="auto">
              <a:xfrm>
                <a:off x="5908" y="3283"/>
                <a:ext cx="67" cy="148"/>
              </a:xfrm>
              <a:custGeom>
                <a:avLst/>
                <a:gdLst>
                  <a:gd name="T0" fmla="*/ 0 w 67"/>
                  <a:gd name="T1" fmla="*/ 0 h 148"/>
                  <a:gd name="T2" fmla="*/ 67 w 67"/>
                  <a:gd name="T3" fmla="*/ 0 h 148"/>
                  <a:gd name="T4" fmla="*/ 67 w 67"/>
                  <a:gd name="T5" fmla="*/ 148 h 148"/>
                  <a:gd name="T6" fmla="*/ 0 w 67"/>
                  <a:gd name="T7" fmla="*/ 148 h 148"/>
                  <a:gd name="T8" fmla="*/ 0 w 67"/>
                  <a:gd name="T9" fmla="*/ 0 h 148"/>
                  <a:gd name="T10" fmla="*/ 0 w 67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148">
                    <a:moveTo>
                      <a:pt x="0" y="0"/>
                    </a:moveTo>
                    <a:lnTo>
                      <a:pt x="67" y="0"/>
                    </a:lnTo>
                    <a:lnTo>
                      <a:pt x="67" y="148"/>
                    </a:lnTo>
                    <a:lnTo>
                      <a:pt x="0" y="14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75"/>
              <p:cNvSpPr>
                <a:spLocks/>
              </p:cNvSpPr>
              <p:nvPr/>
            </p:nvSpPr>
            <p:spPr bwMode="auto">
              <a:xfrm>
                <a:off x="5641" y="3345"/>
                <a:ext cx="102" cy="145"/>
              </a:xfrm>
              <a:custGeom>
                <a:avLst/>
                <a:gdLst>
                  <a:gd name="T0" fmla="*/ 0 w 102"/>
                  <a:gd name="T1" fmla="*/ 0 h 145"/>
                  <a:gd name="T2" fmla="*/ 102 w 102"/>
                  <a:gd name="T3" fmla="*/ 0 h 145"/>
                  <a:gd name="T4" fmla="*/ 102 w 102"/>
                  <a:gd name="T5" fmla="*/ 145 h 145"/>
                  <a:gd name="T6" fmla="*/ 0 w 102"/>
                  <a:gd name="T7" fmla="*/ 145 h 145"/>
                  <a:gd name="T8" fmla="*/ 0 w 102"/>
                  <a:gd name="T9" fmla="*/ 0 h 145"/>
                  <a:gd name="T10" fmla="*/ 0 w 102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145">
                    <a:moveTo>
                      <a:pt x="0" y="0"/>
                    </a:moveTo>
                    <a:lnTo>
                      <a:pt x="102" y="0"/>
                    </a:lnTo>
                    <a:lnTo>
                      <a:pt x="102" y="145"/>
                    </a:lnTo>
                    <a:lnTo>
                      <a:pt x="0" y="1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76"/>
              <p:cNvSpPr>
                <a:spLocks/>
              </p:cNvSpPr>
              <p:nvPr/>
            </p:nvSpPr>
            <p:spPr bwMode="auto">
              <a:xfrm>
                <a:off x="5556" y="3404"/>
                <a:ext cx="48" cy="78"/>
              </a:xfrm>
              <a:custGeom>
                <a:avLst/>
                <a:gdLst>
                  <a:gd name="T0" fmla="*/ 0 w 48"/>
                  <a:gd name="T1" fmla="*/ 0 h 78"/>
                  <a:gd name="T2" fmla="*/ 48 w 48"/>
                  <a:gd name="T3" fmla="*/ 0 h 78"/>
                  <a:gd name="T4" fmla="*/ 48 w 48"/>
                  <a:gd name="T5" fmla="*/ 78 h 78"/>
                  <a:gd name="T6" fmla="*/ 0 w 48"/>
                  <a:gd name="T7" fmla="*/ 78 h 78"/>
                  <a:gd name="T8" fmla="*/ 0 w 48"/>
                  <a:gd name="T9" fmla="*/ 0 h 78"/>
                  <a:gd name="T10" fmla="*/ 0 w 48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8">
                    <a:moveTo>
                      <a:pt x="0" y="0"/>
                    </a:moveTo>
                    <a:lnTo>
                      <a:pt x="48" y="0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77"/>
              <p:cNvSpPr>
                <a:spLocks/>
              </p:cNvSpPr>
              <p:nvPr/>
            </p:nvSpPr>
            <p:spPr bwMode="auto">
              <a:xfrm>
                <a:off x="5588" y="3450"/>
                <a:ext cx="80" cy="59"/>
              </a:xfrm>
              <a:custGeom>
                <a:avLst/>
                <a:gdLst>
                  <a:gd name="T0" fmla="*/ 0 w 80"/>
                  <a:gd name="T1" fmla="*/ 0 h 59"/>
                  <a:gd name="T2" fmla="*/ 80 w 80"/>
                  <a:gd name="T3" fmla="*/ 0 h 59"/>
                  <a:gd name="T4" fmla="*/ 80 w 80"/>
                  <a:gd name="T5" fmla="*/ 59 h 59"/>
                  <a:gd name="T6" fmla="*/ 0 w 80"/>
                  <a:gd name="T7" fmla="*/ 59 h 59"/>
                  <a:gd name="T8" fmla="*/ 0 w 80"/>
                  <a:gd name="T9" fmla="*/ 0 h 59"/>
                  <a:gd name="T10" fmla="*/ 0 w 80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59">
                    <a:moveTo>
                      <a:pt x="0" y="0"/>
                    </a:moveTo>
                    <a:lnTo>
                      <a:pt x="80" y="0"/>
                    </a:lnTo>
                    <a:lnTo>
                      <a:pt x="80" y="59"/>
                    </a:lnTo>
                    <a:lnTo>
                      <a:pt x="0" y="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78"/>
              <p:cNvSpPr>
                <a:spLocks/>
              </p:cNvSpPr>
              <p:nvPr/>
            </p:nvSpPr>
            <p:spPr bwMode="auto">
              <a:xfrm>
                <a:off x="5649" y="3337"/>
                <a:ext cx="35" cy="21"/>
              </a:xfrm>
              <a:custGeom>
                <a:avLst/>
                <a:gdLst>
                  <a:gd name="T0" fmla="*/ 0 w 35"/>
                  <a:gd name="T1" fmla="*/ 0 h 21"/>
                  <a:gd name="T2" fmla="*/ 35 w 35"/>
                  <a:gd name="T3" fmla="*/ 0 h 21"/>
                  <a:gd name="T4" fmla="*/ 35 w 35"/>
                  <a:gd name="T5" fmla="*/ 21 h 21"/>
                  <a:gd name="T6" fmla="*/ 0 w 35"/>
                  <a:gd name="T7" fmla="*/ 21 h 21"/>
                  <a:gd name="T8" fmla="*/ 0 w 35"/>
                  <a:gd name="T9" fmla="*/ 0 h 21"/>
                  <a:gd name="T10" fmla="*/ 0 w 35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1">
                    <a:moveTo>
                      <a:pt x="0" y="0"/>
                    </a:moveTo>
                    <a:lnTo>
                      <a:pt x="35" y="0"/>
                    </a:lnTo>
                    <a:lnTo>
                      <a:pt x="35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79"/>
              <p:cNvSpPr>
                <a:spLocks/>
              </p:cNvSpPr>
              <p:nvPr/>
            </p:nvSpPr>
            <p:spPr bwMode="auto">
              <a:xfrm>
                <a:off x="5791" y="3321"/>
                <a:ext cx="16" cy="110"/>
              </a:xfrm>
              <a:custGeom>
                <a:avLst/>
                <a:gdLst>
                  <a:gd name="T0" fmla="*/ 0 w 16"/>
                  <a:gd name="T1" fmla="*/ 0 h 110"/>
                  <a:gd name="T2" fmla="*/ 16 w 16"/>
                  <a:gd name="T3" fmla="*/ 0 h 110"/>
                  <a:gd name="T4" fmla="*/ 16 w 16"/>
                  <a:gd name="T5" fmla="*/ 110 h 110"/>
                  <a:gd name="T6" fmla="*/ 0 w 16"/>
                  <a:gd name="T7" fmla="*/ 110 h 110"/>
                  <a:gd name="T8" fmla="*/ 0 w 16"/>
                  <a:gd name="T9" fmla="*/ 0 h 110"/>
                  <a:gd name="T10" fmla="*/ 0 w 16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10">
                    <a:moveTo>
                      <a:pt x="0" y="0"/>
                    </a:moveTo>
                    <a:lnTo>
                      <a:pt x="16" y="0"/>
                    </a:lnTo>
                    <a:lnTo>
                      <a:pt x="16" y="110"/>
                    </a:lnTo>
                    <a:lnTo>
                      <a:pt x="0" y="1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80"/>
              <p:cNvSpPr>
                <a:spLocks/>
              </p:cNvSpPr>
              <p:nvPr/>
            </p:nvSpPr>
            <p:spPr bwMode="auto">
              <a:xfrm>
                <a:off x="5823" y="3321"/>
                <a:ext cx="40" cy="16"/>
              </a:xfrm>
              <a:custGeom>
                <a:avLst/>
                <a:gdLst>
                  <a:gd name="T0" fmla="*/ 0 w 40"/>
                  <a:gd name="T1" fmla="*/ 0 h 16"/>
                  <a:gd name="T2" fmla="*/ 40 w 40"/>
                  <a:gd name="T3" fmla="*/ 0 h 16"/>
                  <a:gd name="T4" fmla="*/ 40 w 40"/>
                  <a:gd name="T5" fmla="*/ 16 h 16"/>
                  <a:gd name="T6" fmla="*/ 0 w 40"/>
                  <a:gd name="T7" fmla="*/ 16 h 16"/>
                  <a:gd name="T8" fmla="*/ 0 w 40"/>
                  <a:gd name="T9" fmla="*/ 0 h 16"/>
                  <a:gd name="T10" fmla="*/ 0 w 40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6">
                    <a:moveTo>
                      <a:pt x="0" y="0"/>
                    </a:moveTo>
                    <a:lnTo>
                      <a:pt x="40" y="0"/>
                    </a:lnTo>
                    <a:lnTo>
                      <a:pt x="40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81"/>
              <p:cNvSpPr>
                <a:spLocks/>
              </p:cNvSpPr>
              <p:nvPr/>
            </p:nvSpPr>
            <p:spPr bwMode="auto">
              <a:xfrm>
                <a:off x="5729" y="3275"/>
                <a:ext cx="40" cy="13"/>
              </a:xfrm>
              <a:custGeom>
                <a:avLst/>
                <a:gdLst>
                  <a:gd name="T0" fmla="*/ 40 w 40"/>
                  <a:gd name="T1" fmla="*/ 0 h 13"/>
                  <a:gd name="T2" fmla="*/ 0 w 40"/>
                  <a:gd name="T3" fmla="*/ 0 h 13"/>
                  <a:gd name="T4" fmla="*/ 0 w 40"/>
                  <a:gd name="T5" fmla="*/ 13 h 13"/>
                  <a:gd name="T6" fmla="*/ 40 w 40"/>
                  <a:gd name="T7" fmla="*/ 13 h 13"/>
                  <a:gd name="T8" fmla="*/ 40 w 40"/>
                  <a:gd name="T9" fmla="*/ 0 h 13"/>
                  <a:gd name="T10" fmla="*/ 40 w 40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4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40" y="13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82"/>
              <p:cNvSpPr>
                <a:spLocks/>
              </p:cNvSpPr>
              <p:nvPr/>
            </p:nvSpPr>
            <p:spPr bwMode="auto">
              <a:xfrm>
                <a:off x="5916" y="3278"/>
                <a:ext cx="21" cy="16"/>
              </a:xfrm>
              <a:custGeom>
                <a:avLst/>
                <a:gdLst>
                  <a:gd name="T0" fmla="*/ 0 w 21"/>
                  <a:gd name="T1" fmla="*/ 0 h 16"/>
                  <a:gd name="T2" fmla="*/ 21 w 21"/>
                  <a:gd name="T3" fmla="*/ 0 h 16"/>
                  <a:gd name="T4" fmla="*/ 21 w 21"/>
                  <a:gd name="T5" fmla="*/ 16 h 16"/>
                  <a:gd name="T6" fmla="*/ 0 w 21"/>
                  <a:gd name="T7" fmla="*/ 16 h 16"/>
                  <a:gd name="T8" fmla="*/ 0 w 21"/>
                  <a:gd name="T9" fmla="*/ 0 h 16"/>
                  <a:gd name="T10" fmla="*/ 0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0" y="0"/>
                    </a:moveTo>
                    <a:lnTo>
                      <a:pt x="21" y="0"/>
                    </a:lnTo>
                    <a:lnTo>
                      <a:pt x="21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83"/>
              <p:cNvSpPr>
                <a:spLocks/>
              </p:cNvSpPr>
              <p:nvPr/>
            </p:nvSpPr>
            <p:spPr bwMode="auto">
              <a:xfrm>
                <a:off x="9820" y="3474"/>
                <a:ext cx="163" cy="62"/>
              </a:xfrm>
              <a:custGeom>
                <a:avLst/>
                <a:gdLst>
                  <a:gd name="T0" fmla="*/ 0 w 61"/>
                  <a:gd name="T1" fmla="*/ 0 h 23"/>
                  <a:gd name="T2" fmla="*/ 61 w 61"/>
                  <a:gd name="T3" fmla="*/ 0 h 23"/>
                  <a:gd name="T4" fmla="*/ 61 w 61"/>
                  <a:gd name="T5" fmla="*/ 23 h 23"/>
                  <a:gd name="T6" fmla="*/ 60 w 61"/>
                  <a:gd name="T7" fmla="*/ 23 h 23"/>
                  <a:gd name="T8" fmla="*/ 0 w 61"/>
                  <a:gd name="T9" fmla="*/ 11 h 23"/>
                  <a:gd name="T10" fmla="*/ 0 w 6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3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40" y="19"/>
                      <a:pt x="21" y="15"/>
                      <a:pt x="0" y="1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84"/>
              <p:cNvSpPr>
                <a:spLocks/>
              </p:cNvSpPr>
              <p:nvPr/>
            </p:nvSpPr>
            <p:spPr bwMode="auto">
              <a:xfrm>
                <a:off x="9970" y="3511"/>
                <a:ext cx="146" cy="54"/>
              </a:xfrm>
              <a:custGeom>
                <a:avLst/>
                <a:gdLst>
                  <a:gd name="T0" fmla="*/ 0 w 55"/>
                  <a:gd name="T1" fmla="*/ 0 h 20"/>
                  <a:gd name="T2" fmla="*/ 55 w 55"/>
                  <a:gd name="T3" fmla="*/ 0 h 20"/>
                  <a:gd name="T4" fmla="*/ 55 w 55"/>
                  <a:gd name="T5" fmla="*/ 20 h 20"/>
                  <a:gd name="T6" fmla="*/ 0 w 55"/>
                  <a:gd name="T7" fmla="*/ 8 h 20"/>
                  <a:gd name="T8" fmla="*/ 0 w 5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0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37" y="16"/>
                      <a:pt x="19" y="12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85"/>
              <p:cNvSpPr>
                <a:spLocks/>
              </p:cNvSpPr>
              <p:nvPr/>
            </p:nvSpPr>
            <p:spPr bwMode="auto">
              <a:xfrm>
                <a:off x="9665" y="3178"/>
                <a:ext cx="134" cy="282"/>
              </a:xfrm>
              <a:custGeom>
                <a:avLst/>
                <a:gdLst>
                  <a:gd name="T0" fmla="*/ 0 w 134"/>
                  <a:gd name="T1" fmla="*/ 0 h 282"/>
                  <a:gd name="T2" fmla="*/ 134 w 134"/>
                  <a:gd name="T3" fmla="*/ 0 h 282"/>
                  <a:gd name="T4" fmla="*/ 134 w 134"/>
                  <a:gd name="T5" fmla="*/ 282 h 282"/>
                  <a:gd name="T6" fmla="*/ 0 w 134"/>
                  <a:gd name="T7" fmla="*/ 282 h 282"/>
                  <a:gd name="T8" fmla="*/ 0 w 134"/>
                  <a:gd name="T9" fmla="*/ 0 h 282"/>
                  <a:gd name="T10" fmla="*/ 0 w 134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282">
                    <a:moveTo>
                      <a:pt x="0" y="0"/>
                    </a:moveTo>
                    <a:lnTo>
                      <a:pt x="134" y="0"/>
                    </a:lnTo>
                    <a:lnTo>
                      <a:pt x="134" y="282"/>
                    </a:lnTo>
                    <a:lnTo>
                      <a:pt x="0" y="2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86"/>
              <p:cNvSpPr>
                <a:spLocks/>
              </p:cNvSpPr>
              <p:nvPr/>
            </p:nvSpPr>
            <p:spPr bwMode="auto">
              <a:xfrm>
                <a:off x="9817" y="3312"/>
                <a:ext cx="115" cy="189"/>
              </a:xfrm>
              <a:custGeom>
                <a:avLst/>
                <a:gdLst>
                  <a:gd name="T0" fmla="*/ 0 w 115"/>
                  <a:gd name="T1" fmla="*/ 0 h 189"/>
                  <a:gd name="T2" fmla="*/ 115 w 115"/>
                  <a:gd name="T3" fmla="*/ 0 h 189"/>
                  <a:gd name="T4" fmla="*/ 115 w 115"/>
                  <a:gd name="T5" fmla="*/ 189 h 189"/>
                  <a:gd name="T6" fmla="*/ 0 w 115"/>
                  <a:gd name="T7" fmla="*/ 189 h 189"/>
                  <a:gd name="T8" fmla="*/ 0 w 115"/>
                  <a:gd name="T9" fmla="*/ 0 h 189"/>
                  <a:gd name="T10" fmla="*/ 0 w 115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89">
                    <a:moveTo>
                      <a:pt x="0" y="0"/>
                    </a:moveTo>
                    <a:lnTo>
                      <a:pt x="115" y="0"/>
                    </a:lnTo>
                    <a:lnTo>
                      <a:pt x="115" y="189"/>
                    </a:lnTo>
                    <a:lnTo>
                      <a:pt x="0" y="18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87"/>
              <p:cNvSpPr>
                <a:spLocks/>
              </p:cNvSpPr>
              <p:nvPr/>
            </p:nvSpPr>
            <p:spPr bwMode="auto">
              <a:xfrm>
                <a:off x="9911" y="3450"/>
                <a:ext cx="112" cy="64"/>
              </a:xfrm>
              <a:custGeom>
                <a:avLst/>
                <a:gdLst>
                  <a:gd name="T0" fmla="*/ 0 w 112"/>
                  <a:gd name="T1" fmla="*/ 0 h 64"/>
                  <a:gd name="T2" fmla="*/ 112 w 112"/>
                  <a:gd name="T3" fmla="*/ 0 h 64"/>
                  <a:gd name="T4" fmla="*/ 112 w 112"/>
                  <a:gd name="T5" fmla="*/ 64 h 64"/>
                  <a:gd name="T6" fmla="*/ 0 w 112"/>
                  <a:gd name="T7" fmla="*/ 64 h 64"/>
                  <a:gd name="T8" fmla="*/ 0 w 112"/>
                  <a:gd name="T9" fmla="*/ 0 h 64"/>
                  <a:gd name="T10" fmla="*/ 0 w 112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64">
                    <a:moveTo>
                      <a:pt x="0" y="0"/>
                    </a:moveTo>
                    <a:lnTo>
                      <a:pt x="112" y="0"/>
                    </a:lnTo>
                    <a:lnTo>
                      <a:pt x="112" y="6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88"/>
              <p:cNvSpPr>
                <a:spLocks/>
              </p:cNvSpPr>
              <p:nvPr/>
            </p:nvSpPr>
            <p:spPr bwMode="auto">
              <a:xfrm>
                <a:off x="9978" y="3374"/>
                <a:ext cx="104" cy="167"/>
              </a:xfrm>
              <a:custGeom>
                <a:avLst/>
                <a:gdLst>
                  <a:gd name="T0" fmla="*/ 0 w 39"/>
                  <a:gd name="T1" fmla="*/ 0 h 62"/>
                  <a:gd name="T2" fmla="*/ 39 w 39"/>
                  <a:gd name="T3" fmla="*/ 0 h 62"/>
                  <a:gd name="T4" fmla="*/ 39 w 39"/>
                  <a:gd name="T5" fmla="*/ 62 h 62"/>
                  <a:gd name="T6" fmla="*/ 13 w 39"/>
                  <a:gd name="T7" fmla="*/ 62 h 62"/>
                  <a:gd name="T8" fmla="*/ 0 w 39"/>
                  <a:gd name="T9" fmla="*/ 60 h 62"/>
                  <a:gd name="T10" fmla="*/ 0 w 39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9" y="62"/>
                      <a:pt x="4" y="61"/>
                      <a:pt x="0" y="6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89"/>
              <p:cNvSpPr>
                <a:spLocks/>
              </p:cNvSpPr>
              <p:nvPr/>
            </p:nvSpPr>
            <p:spPr bwMode="auto">
              <a:xfrm>
                <a:off x="10106" y="3536"/>
                <a:ext cx="34" cy="35"/>
              </a:xfrm>
              <a:custGeom>
                <a:avLst/>
                <a:gdLst>
                  <a:gd name="T0" fmla="*/ 0 w 13"/>
                  <a:gd name="T1" fmla="*/ 0 h 13"/>
                  <a:gd name="T2" fmla="*/ 13 w 13"/>
                  <a:gd name="T3" fmla="*/ 0 h 13"/>
                  <a:gd name="T4" fmla="*/ 13 w 13"/>
                  <a:gd name="T5" fmla="*/ 13 h 13"/>
                  <a:gd name="T6" fmla="*/ 0 w 13"/>
                  <a:gd name="T7" fmla="*/ 10 h 13"/>
                  <a:gd name="T8" fmla="*/ 0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9" y="12"/>
                      <a:pt x="5" y="11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90"/>
              <p:cNvSpPr>
                <a:spLocks/>
              </p:cNvSpPr>
              <p:nvPr/>
            </p:nvSpPr>
            <p:spPr bwMode="auto">
              <a:xfrm>
                <a:off x="9636" y="3377"/>
                <a:ext cx="40" cy="40"/>
              </a:xfrm>
              <a:custGeom>
                <a:avLst/>
                <a:gdLst>
                  <a:gd name="T0" fmla="*/ 0 w 40"/>
                  <a:gd name="T1" fmla="*/ 0 h 40"/>
                  <a:gd name="T2" fmla="*/ 40 w 40"/>
                  <a:gd name="T3" fmla="*/ 0 h 40"/>
                  <a:gd name="T4" fmla="*/ 40 w 40"/>
                  <a:gd name="T5" fmla="*/ 40 h 40"/>
                  <a:gd name="T6" fmla="*/ 0 w 40"/>
                  <a:gd name="T7" fmla="*/ 40 h 40"/>
                  <a:gd name="T8" fmla="*/ 0 w 40"/>
                  <a:gd name="T9" fmla="*/ 0 h 40"/>
                  <a:gd name="T10" fmla="*/ 0 w 40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40">
                    <a:moveTo>
                      <a:pt x="0" y="0"/>
                    </a:moveTo>
                    <a:lnTo>
                      <a:pt x="40" y="0"/>
                    </a:lnTo>
                    <a:lnTo>
                      <a:pt x="40" y="40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91"/>
              <p:cNvSpPr>
                <a:spLocks/>
              </p:cNvSpPr>
              <p:nvPr/>
            </p:nvSpPr>
            <p:spPr bwMode="auto">
              <a:xfrm>
                <a:off x="9775" y="3364"/>
                <a:ext cx="34" cy="56"/>
              </a:xfrm>
              <a:custGeom>
                <a:avLst/>
                <a:gdLst>
                  <a:gd name="T0" fmla="*/ 0 w 34"/>
                  <a:gd name="T1" fmla="*/ 0 h 56"/>
                  <a:gd name="T2" fmla="*/ 34 w 34"/>
                  <a:gd name="T3" fmla="*/ 0 h 56"/>
                  <a:gd name="T4" fmla="*/ 34 w 34"/>
                  <a:gd name="T5" fmla="*/ 56 h 56"/>
                  <a:gd name="T6" fmla="*/ 0 w 34"/>
                  <a:gd name="T7" fmla="*/ 56 h 56"/>
                  <a:gd name="T8" fmla="*/ 0 w 34"/>
                  <a:gd name="T9" fmla="*/ 0 h 56"/>
                  <a:gd name="T10" fmla="*/ 0 w 34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6">
                    <a:moveTo>
                      <a:pt x="0" y="0"/>
                    </a:moveTo>
                    <a:lnTo>
                      <a:pt x="34" y="0"/>
                    </a:lnTo>
                    <a:lnTo>
                      <a:pt x="34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92"/>
              <p:cNvSpPr>
                <a:spLocks/>
              </p:cNvSpPr>
              <p:nvPr/>
            </p:nvSpPr>
            <p:spPr bwMode="auto">
              <a:xfrm>
                <a:off x="9799" y="3382"/>
                <a:ext cx="29" cy="35"/>
              </a:xfrm>
              <a:custGeom>
                <a:avLst/>
                <a:gdLst>
                  <a:gd name="T0" fmla="*/ 0 w 29"/>
                  <a:gd name="T1" fmla="*/ 0 h 35"/>
                  <a:gd name="T2" fmla="*/ 29 w 29"/>
                  <a:gd name="T3" fmla="*/ 0 h 35"/>
                  <a:gd name="T4" fmla="*/ 29 w 29"/>
                  <a:gd name="T5" fmla="*/ 35 h 35"/>
                  <a:gd name="T6" fmla="*/ 0 w 29"/>
                  <a:gd name="T7" fmla="*/ 35 h 35"/>
                  <a:gd name="T8" fmla="*/ 0 w 29"/>
                  <a:gd name="T9" fmla="*/ 0 h 35"/>
                  <a:gd name="T10" fmla="*/ 0 w 29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5">
                    <a:moveTo>
                      <a:pt x="0" y="0"/>
                    </a:moveTo>
                    <a:lnTo>
                      <a:pt x="29" y="0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93"/>
              <p:cNvSpPr>
                <a:spLocks/>
              </p:cNvSpPr>
              <p:nvPr/>
            </p:nvSpPr>
            <p:spPr bwMode="auto">
              <a:xfrm>
                <a:off x="9671" y="3173"/>
                <a:ext cx="72" cy="21"/>
              </a:xfrm>
              <a:custGeom>
                <a:avLst/>
                <a:gdLst>
                  <a:gd name="T0" fmla="*/ 0 w 72"/>
                  <a:gd name="T1" fmla="*/ 0 h 21"/>
                  <a:gd name="T2" fmla="*/ 72 w 72"/>
                  <a:gd name="T3" fmla="*/ 0 h 21"/>
                  <a:gd name="T4" fmla="*/ 72 w 72"/>
                  <a:gd name="T5" fmla="*/ 21 h 21"/>
                  <a:gd name="T6" fmla="*/ 0 w 72"/>
                  <a:gd name="T7" fmla="*/ 21 h 21"/>
                  <a:gd name="T8" fmla="*/ 0 w 72"/>
                  <a:gd name="T9" fmla="*/ 0 h 21"/>
                  <a:gd name="T10" fmla="*/ 0 w 7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0" y="0"/>
                    </a:moveTo>
                    <a:lnTo>
                      <a:pt x="72" y="0"/>
                    </a:lnTo>
                    <a:lnTo>
                      <a:pt x="72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94"/>
              <p:cNvSpPr>
                <a:spLocks/>
              </p:cNvSpPr>
              <p:nvPr/>
            </p:nvSpPr>
            <p:spPr bwMode="auto">
              <a:xfrm>
                <a:off x="9681" y="3167"/>
                <a:ext cx="22" cy="6"/>
              </a:xfrm>
              <a:custGeom>
                <a:avLst/>
                <a:gdLst>
                  <a:gd name="T0" fmla="*/ 0 w 22"/>
                  <a:gd name="T1" fmla="*/ 0 h 6"/>
                  <a:gd name="T2" fmla="*/ 22 w 22"/>
                  <a:gd name="T3" fmla="*/ 0 h 6"/>
                  <a:gd name="T4" fmla="*/ 22 w 22"/>
                  <a:gd name="T5" fmla="*/ 6 h 6"/>
                  <a:gd name="T6" fmla="*/ 0 w 22"/>
                  <a:gd name="T7" fmla="*/ 6 h 6"/>
                  <a:gd name="T8" fmla="*/ 0 w 22"/>
                  <a:gd name="T9" fmla="*/ 0 h 6"/>
                  <a:gd name="T10" fmla="*/ 0 w 2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6">
                    <a:moveTo>
                      <a:pt x="0" y="0"/>
                    </a:moveTo>
                    <a:lnTo>
                      <a:pt x="22" y="0"/>
                    </a:lnTo>
                    <a:lnTo>
                      <a:pt x="22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95"/>
              <p:cNvSpPr>
                <a:spLocks/>
              </p:cNvSpPr>
              <p:nvPr/>
            </p:nvSpPr>
            <p:spPr bwMode="auto">
              <a:xfrm>
                <a:off x="9695" y="3162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0 h 5"/>
                  <a:gd name="T4" fmla="*/ 2 w 2"/>
                  <a:gd name="T5" fmla="*/ 5 h 5"/>
                  <a:gd name="T6" fmla="*/ 0 w 2"/>
                  <a:gd name="T7" fmla="*/ 5 h 5"/>
                  <a:gd name="T8" fmla="*/ 0 w 2"/>
                  <a:gd name="T9" fmla="*/ 0 h 5"/>
                  <a:gd name="T10" fmla="*/ 0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0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96"/>
              <p:cNvSpPr>
                <a:spLocks/>
              </p:cNvSpPr>
              <p:nvPr/>
            </p:nvSpPr>
            <p:spPr bwMode="auto">
              <a:xfrm>
                <a:off x="9745" y="3170"/>
                <a:ext cx="3" cy="11"/>
              </a:xfrm>
              <a:custGeom>
                <a:avLst/>
                <a:gdLst>
                  <a:gd name="T0" fmla="*/ 0 w 3"/>
                  <a:gd name="T1" fmla="*/ 0 h 11"/>
                  <a:gd name="T2" fmla="*/ 3 w 3"/>
                  <a:gd name="T3" fmla="*/ 0 h 11"/>
                  <a:gd name="T4" fmla="*/ 3 w 3"/>
                  <a:gd name="T5" fmla="*/ 11 h 11"/>
                  <a:gd name="T6" fmla="*/ 0 w 3"/>
                  <a:gd name="T7" fmla="*/ 11 h 11"/>
                  <a:gd name="T8" fmla="*/ 0 w 3"/>
                  <a:gd name="T9" fmla="*/ 0 h 11"/>
                  <a:gd name="T10" fmla="*/ 0 w 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1">
                    <a:moveTo>
                      <a:pt x="0" y="0"/>
                    </a:moveTo>
                    <a:lnTo>
                      <a:pt x="3" y="0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97"/>
              <p:cNvSpPr>
                <a:spLocks/>
              </p:cNvSpPr>
              <p:nvPr/>
            </p:nvSpPr>
            <p:spPr bwMode="auto">
              <a:xfrm>
                <a:off x="9743" y="3175"/>
                <a:ext cx="16" cy="6"/>
              </a:xfrm>
              <a:custGeom>
                <a:avLst/>
                <a:gdLst>
                  <a:gd name="T0" fmla="*/ 0 w 16"/>
                  <a:gd name="T1" fmla="*/ 0 h 6"/>
                  <a:gd name="T2" fmla="*/ 16 w 16"/>
                  <a:gd name="T3" fmla="*/ 0 h 6"/>
                  <a:gd name="T4" fmla="*/ 16 w 16"/>
                  <a:gd name="T5" fmla="*/ 6 h 6"/>
                  <a:gd name="T6" fmla="*/ 0 w 16"/>
                  <a:gd name="T7" fmla="*/ 6 h 6"/>
                  <a:gd name="T8" fmla="*/ 0 w 16"/>
                  <a:gd name="T9" fmla="*/ 0 h 6"/>
                  <a:gd name="T10" fmla="*/ 0 w 1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6">
                    <a:moveTo>
                      <a:pt x="0" y="0"/>
                    </a:moveTo>
                    <a:lnTo>
                      <a:pt x="16" y="0"/>
                    </a:lnTo>
                    <a:lnTo>
                      <a:pt x="16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98"/>
              <p:cNvSpPr>
                <a:spLocks/>
              </p:cNvSpPr>
              <p:nvPr/>
            </p:nvSpPr>
            <p:spPr bwMode="auto">
              <a:xfrm>
                <a:off x="9831" y="3310"/>
                <a:ext cx="29" cy="11"/>
              </a:xfrm>
              <a:custGeom>
                <a:avLst/>
                <a:gdLst>
                  <a:gd name="T0" fmla="*/ 0 w 29"/>
                  <a:gd name="T1" fmla="*/ 0 h 11"/>
                  <a:gd name="T2" fmla="*/ 29 w 29"/>
                  <a:gd name="T3" fmla="*/ 0 h 11"/>
                  <a:gd name="T4" fmla="*/ 29 w 29"/>
                  <a:gd name="T5" fmla="*/ 11 h 11"/>
                  <a:gd name="T6" fmla="*/ 0 w 29"/>
                  <a:gd name="T7" fmla="*/ 11 h 11"/>
                  <a:gd name="T8" fmla="*/ 0 w 29"/>
                  <a:gd name="T9" fmla="*/ 0 h 11"/>
                  <a:gd name="T10" fmla="*/ 0 w 29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1">
                    <a:moveTo>
                      <a:pt x="0" y="0"/>
                    </a:moveTo>
                    <a:lnTo>
                      <a:pt x="29" y="0"/>
                    </a:lnTo>
                    <a:lnTo>
                      <a:pt x="29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99"/>
              <p:cNvSpPr>
                <a:spLocks/>
              </p:cNvSpPr>
              <p:nvPr/>
            </p:nvSpPr>
            <p:spPr bwMode="auto">
              <a:xfrm>
                <a:off x="9847" y="3307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8 w 8"/>
                  <a:gd name="T3" fmla="*/ 0 h 8"/>
                  <a:gd name="T4" fmla="*/ 8 w 8"/>
                  <a:gd name="T5" fmla="*/ 8 h 8"/>
                  <a:gd name="T6" fmla="*/ 0 w 8"/>
                  <a:gd name="T7" fmla="*/ 8 h 8"/>
                  <a:gd name="T8" fmla="*/ 0 w 8"/>
                  <a:gd name="T9" fmla="*/ 0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00"/>
              <p:cNvSpPr>
                <a:spLocks/>
              </p:cNvSpPr>
              <p:nvPr/>
            </p:nvSpPr>
            <p:spPr bwMode="auto">
              <a:xfrm>
                <a:off x="9874" y="3310"/>
                <a:ext cx="48" cy="13"/>
              </a:xfrm>
              <a:custGeom>
                <a:avLst/>
                <a:gdLst>
                  <a:gd name="T0" fmla="*/ 0 w 48"/>
                  <a:gd name="T1" fmla="*/ 0 h 13"/>
                  <a:gd name="T2" fmla="*/ 48 w 48"/>
                  <a:gd name="T3" fmla="*/ 0 h 13"/>
                  <a:gd name="T4" fmla="*/ 48 w 48"/>
                  <a:gd name="T5" fmla="*/ 13 h 13"/>
                  <a:gd name="T6" fmla="*/ 0 w 48"/>
                  <a:gd name="T7" fmla="*/ 13 h 13"/>
                  <a:gd name="T8" fmla="*/ 0 w 48"/>
                  <a:gd name="T9" fmla="*/ 0 h 13"/>
                  <a:gd name="T10" fmla="*/ 0 w 48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3">
                    <a:moveTo>
                      <a:pt x="0" y="0"/>
                    </a:moveTo>
                    <a:lnTo>
                      <a:pt x="48" y="0"/>
                    </a:lnTo>
                    <a:lnTo>
                      <a:pt x="48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01"/>
              <p:cNvSpPr>
                <a:spLocks/>
              </p:cNvSpPr>
              <p:nvPr/>
            </p:nvSpPr>
            <p:spPr bwMode="auto">
              <a:xfrm>
                <a:off x="9940" y="3444"/>
                <a:ext cx="16" cy="11"/>
              </a:xfrm>
              <a:custGeom>
                <a:avLst/>
                <a:gdLst>
                  <a:gd name="T0" fmla="*/ 0 w 16"/>
                  <a:gd name="T1" fmla="*/ 0 h 11"/>
                  <a:gd name="T2" fmla="*/ 16 w 16"/>
                  <a:gd name="T3" fmla="*/ 0 h 11"/>
                  <a:gd name="T4" fmla="*/ 16 w 16"/>
                  <a:gd name="T5" fmla="*/ 11 h 11"/>
                  <a:gd name="T6" fmla="*/ 0 w 16"/>
                  <a:gd name="T7" fmla="*/ 11 h 11"/>
                  <a:gd name="T8" fmla="*/ 0 w 16"/>
                  <a:gd name="T9" fmla="*/ 0 h 11"/>
                  <a:gd name="T10" fmla="*/ 0 w 1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lnTo>
                      <a:pt x="16" y="0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02"/>
              <p:cNvSpPr>
                <a:spLocks/>
              </p:cNvSpPr>
              <p:nvPr/>
            </p:nvSpPr>
            <p:spPr bwMode="auto">
              <a:xfrm>
                <a:off x="9948" y="3439"/>
                <a:ext cx="22" cy="16"/>
              </a:xfrm>
              <a:custGeom>
                <a:avLst/>
                <a:gdLst>
                  <a:gd name="T0" fmla="*/ 0 w 22"/>
                  <a:gd name="T1" fmla="*/ 0 h 16"/>
                  <a:gd name="T2" fmla="*/ 22 w 22"/>
                  <a:gd name="T3" fmla="*/ 0 h 16"/>
                  <a:gd name="T4" fmla="*/ 22 w 22"/>
                  <a:gd name="T5" fmla="*/ 16 h 16"/>
                  <a:gd name="T6" fmla="*/ 0 w 22"/>
                  <a:gd name="T7" fmla="*/ 16 h 16"/>
                  <a:gd name="T8" fmla="*/ 0 w 22"/>
                  <a:gd name="T9" fmla="*/ 0 h 16"/>
                  <a:gd name="T10" fmla="*/ 0 w 2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6">
                    <a:moveTo>
                      <a:pt x="0" y="0"/>
                    </a:moveTo>
                    <a:lnTo>
                      <a:pt x="22" y="0"/>
                    </a:lnTo>
                    <a:lnTo>
                      <a:pt x="22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03"/>
              <p:cNvSpPr>
                <a:spLocks/>
              </p:cNvSpPr>
              <p:nvPr/>
            </p:nvSpPr>
            <p:spPr bwMode="auto">
              <a:xfrm>
                <a:off x="9986" y="3372"/>
                <a:ext cx="24" cy="8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0 h 8"/>
                  <a:gd name="T4" fmla="*/ 24 w 24"/>
                  <a:gd name="T5" fmla="*/ 8 h 8"/>
                  <a:gd name="T6" fmla="*/ 0 w 24"/>
                  <a:gd name="T7" fmla="*/ 8 h 8"/>
                  <a:gd name="T8" fmla="*/ 0 w 24"/>
                  <a:gd name="T9" fmla="*/ 0 h 8"/>
                  <a:gd name="T10" fmla="*/ 0 w 2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lnTo>
                      <a:pt x="24" y="0"/>
                    </a:lnTo>
                    <a:lnTo>
                      <a:pt x="2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04"/>
              <p:cNvSpPr>
                <a:spLocks/>
              </p:cNvSpPr>
              <p:nvPr/>
            </p:nvSpPr>
            <p:spPr bwMode="auto">
              <a:xfrm>
                <a:off x="10015" y="3372"/>
                <a:ext cx="24" cy="8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0 h 8"/>
                  <a:gd name="T4" fmla="*/ 24 w 24"/>
                  <a:gd name="T5" fmla="*/ 8 h 8"/>
                  <a:gd name="T6" fmla="*/ 0 w 24"/>
                  <a:gd name="T7" fmla="*/ 8 h 8"/>
                  <a:gd name="T8" fmla="*/ 0 w 24"/>
                  <a:gd name="T9" fmla="*/ 0 h 8"/>
                  <a:gd name="T10" fmla="*/ 0 w 2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lnTo>
                      <a:pt x="24" y="0"/>
                    </a:lnTo>
                    <a:lnTo>
                      <a:pt x="2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05"/>
              <p:cNvSpPr>
                <a:spLocks/>
              </p:cNvSpPr>
              <p:nvPr/>
            </p:nvSpPr>
            <p:spPr bwMode="auto">
              <a:xfrm>
                <a:off x="10031" y="3369"/>
                <a:ext cx="21" cy="11"/>
              </a:xfrm>
              <a:custGeom>
                <a:avLst/>
                <a:gdLst>
                  <a:gd name="T0" fmla="*/ 0 w 21"/>
                  <a:gd name="T1" fmla="*/ 0 h 11"/>
                  <a:gd name="T2" fmla="*/ 21 w 21"/>
                  <a:gd name="T3" fmla="*/ 0 h 11"/>
                  <a:gd name="T4" fmla="*/ 21 w 21"/>
                  <a:gd name="T5" fmla="*/ 11 h 11"/>
                  <a:gd name="T6" fmla="*/ 0 w 21"/>
                  <a:gd name="T7" fmla="*/ 11 h 11"/>
                  <a:gd name="T8" fmla="*/ 0 w 21"/>
                  <a:gd name="T9" fmla="*/ 0 h 11"/>
                  <a:gd name="T10" fmla="*/ 0 w 2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1">
                    <a:moveTo>
                      <a:pt x="0" y="0"/>
                    </a:moveTo>
                    <a:lnTo>
                      <a:pt x="21" y="0"/>
                    </a:lnTo>
                    <a:lnTo>
                      <a:pt x="2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06"/>
              <p:cNvSpPr>
                <a:spLocks/>
              </p:cNvSpPr>
              <p:nvPr/>
            </p:nvSpPr>
            <p:spPr bwMode="auto">
              <a:xfrm>
                <a:off x="10090" y="3506"/>
                <a:ext cx="18" cy="11"/>
              </a:xfrm>
              <a:custGeom>
                <a:avLst/>
                <a:gdLst>
                  <a:gd name="T0" fmla="*/ 18 w 18"/>
                  <a:gd name="T1" fmla="*/ 0 h 11"/>
                  <a:gd name="T2" fmla="*/ 0 w 18"/>
                  <a:gd name="T3" fmla="*/ 0 h 11"/>
                  <a:gd name="T4" fmla="*/ 0 w 18"/>
                  <a:gd name="T5" fmla="*/ 11 h 11"/>
                  <a:gd name="T6" fmla="*/ 18 w 18"/>
                  <a:gd name="T7" fmla="*/ 11 h 11"/>
                  <a:gd name="T8" fmla="*/ 18 w 18"/>
                  <a:gd name="T9" fmla="*/ 0 h 11"/>
                  <a:gd name="T10" fmla="*/ 18 w 1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1">
                    <a:moveTo>
                      <a:pt x="18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18" y="1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07"/>
              <p:cNvSpPr>
                <a:spLocks/>
              </p:cNvSpPr>
              <p:nvPr/>
            </p:nvSpPr>
            <p:spPr bwMode="auto">
              <a:xfrm>
                <a:off x="9628" y="3294"/>
                <a:ext cx="64" cy="99"/>
              </a:xfrm>
              <a:custGeom>
                <a:avLst/>
                <a:gdLst>
                  <a:gd name="T0" fmla="*/ 0 w 64"/>
                  <a:gd name="T1" fmla="*/ 0 h 99"/>
                  <a:gd name="T2" fmla="*/ 64 w 64"/>
                  <a:gd name="T3" fmla="*/ 0 h 99"/>
                  <a:gd name="T4" fmla="*/ 64 w 64"/>
                  <a:gd name="T5" fmla="*/ 99 h 99"/>
                  <a:gd name="T6" fmla="*/ 0 w 64"/>
                  <a:gd name="T7" fmla="*/ 99 h 99"/>
                  <a:gd name="T8" fmla="*/ 0 w 64"/>
                  <a:gd name="T9" fmla="*/ 0 h 99"/>
                  <a:gd name="T10" fmla="*/ 0 w 64"/>
                  <a:gd name="T11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99">
                    <a:moveTo>
                      <a:pt x="0" y="0"/>
                    </a:moveTo>
                    <a:lnTo>
                      <a:pt x="64" y="0"/>
                    </a:lnTo>
                    <a:lnTo>
                      <a:pt x="64" y="99"/>
                    </a:lnTo>
                    <a:lnTo>
                      <a:pt x="0" y="9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08"/>
              <p:cNvSpPr>
                <a:spLocks/>
              </p:cNvSpPr>
              <p:nvPr/>
            </p:nvSpPr>
            <p:spPr bwMode="auto">
              <a:xfrm>
                <a:off x="9761" y="3412"/>
                <a:ext cx="102" cy="78"/>
              </a:xfrm>
              <a:custGeom>
                <a:avLst/>
                <a:gdLst>
                  <a:gd name="T0" fmla="*/ 0 w 102"/>
                  <a:gd name="T1" fmla="*/ 0 h 78"/>
                  <a:gd name="T2" fmla="*/ 102 w 102"/>
                  <a:gd name="T3" fmla="*/ 0 h 78"/>
                  <a:gd name="T4" fmla="*/ 102 w 102"/>
                  <a:gd name="T5" fmla="*/ 78 h 78"/>
                  <a:gd name="T6" fmla="*/ 0 w 102"/>
                  <a:gd name="T7" fmla="*/ 78 h 78"/>
                  <a:gd name="T8" fmla="*/ 0 w 102"/>
                  <a:gd name="T9" fmla="*/ 0 h 78"/>
                  <a:gd name="T10" fmla="*/ 0 w 102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78">
                    <a:moveTo>
                      <a:pt x="0" y="0"/>
                    </a:moveTo>
                    <a:lnTo>
                      <a:pt x="102" y="0"/>
                    </a:lnTo>
                    <a:lnTo>
                      <a:pt x="102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09"/>
              <p:cNvSpPr>
                <a:spLocks/>
              </p:cNvSpPr>
              <p:nvPr/>
            </p:nvSpPr>
            <p:spPr bwMode="auto">
              <a:xfrm>
                <a:off x="8171" y="3108"/>
                <a:ext cx="83" cy="81"/>
              </a:xfrm>
              <a:custGeom>
                <a:avLst/>
                <a:gdLst>
                  <a:gd name="T0" fmla="*/ 0 w 83"/>
                  <a:gd name="T1" fmla="*/ 0 h 81"/>
                  <a:gd name="T2" fmla="*/ 83 w 83"/>
                  <a:gd name="T3" fmla="*/ 0 h 81"/>
                  <a:gd name="T4" fmla="*/ 83 w 83"/>
                  <a:gd name="T5" fmla="*/ 81 h 81"/>
                  <a:gd name="T6" fmla="*/ 0 w 83"/>
                  <a:gd name="T7" fmla="*/ 81 h 81"/>
                  <a:gd name="T8" fmla="*/ 0 w 83"/>
                  <a:gd name="T9" fmla="*/ 0 h 81"/>
                  <a:gd name="T10" fmla="*/ 0 w 83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81">
                    <a:moveTo>
                      <a:pt x="0" y="0"/>
                    </a:moveTo>
                    <a:lnTo>
                      <a:pt x="83" y="0"/>
                    </a:lnTo>
                    <a:lnTo>
                      <a:pt x="83" y="81"/>
                    </a:lnTo>
                    <a:lnTo>
                      <a:pt x="0" y="8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10"/>
              <p:cNvSpPr>
                <a:spLocks/>
              </p:cNvSpPr>
              <p:nvPr/>
            </p:nvSpPr>
            <p:spPr bwMode="auto">
              <a:xfrm>
                <a:off x="8206" y="3103"/>
                <a:ext cx="34" cy="16"/>
              </a:xfrm>
              <a:custGeom>
                <a:avLst/>
                <a:gdLst>
                  <a:gd name="T0" fmla="*/ 34 w 34"/>
                  <a:gd name="T1" fmla="*/ 0 h 16"/>
                  <a:gd name="T2" fmla="*/ 0 w 34"/>
                  <a:gd name="T3" fmla="*/ 0 h 16"/>
                  <a:gd name="T4" fmla="*/ 0 w 34"/>
                  <a:gd name="T5" fmla="*/ 16 h 16"/>
                  <a:gd name="T6" fmla="*/ 34 w 34"/>
                  <a:gd name="T7" fmla="*/ 16 h 16"/>
                  <a:gd name="T8" fmla="*/ 34 w 34"/>
                  <a:gd name="T9" fmla="*/ 0 h 16"/>
                  <a:gd name="T10" fmla="*/ 34 w 3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6">
                    <a:moveTo>
                      <a:pt x="34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34" y="16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11"/>
              <p:cNvSpPr>
                <a:spLocks/>
              </p:cNvSpPr>
              <p:nvPr/>
            </p:nvSpPr>
            <p:spPr bwMode="auto">
              <a:xfrm>
                <a:off x="8587" y="3049"/>
                <a:ext cx="86" cy="253"/>
              </a:xfrm>
              <a:custGeom>
                <a:avLst/>
                <a:gdLst>
                  <a:gd name="T0" fmla="*/ 0 w 86"/>
                  <a:gd name="T1" fmla="*/ 0 h 253"/>
                  <a:gd name="T2" fmla="*/ 86 w 86"/>
                  <a:gd name="T3" fmla="*/ 0 h 253"/>
                  <a:gd name="T4" fmla="*/ 86 w 86"/>
                  <a:gd name="T5" fmla="*/ 253 h 253"/>
                  <a:gd name="T6" fmla="*/ 0 w 86"/>
                  <a:gd name="T7" fmla="*/ 253 h 253"/>
                  <a:gd name="T8" fmla="*/ 0 w 86"/>
                  <a:gd name="T9" fmla="*/ 0 h 253"/>
                  <a:gd name="T10" fmla="*/ 0 w 86"/>
                  <a:gd name="T11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3">
                    <a:moveTo>
                      <a:pt x="0" y="0"/>
                    </a:moveTo>
                    <a:lnTo>
                      <a:pt x="86" y="0"/>
                    </a:lnTo>
                    <a:lnTo>
                      <a:pt x="86" y="253"/>
                    </a:lnTo>
                    <a:lnTo>
                      <a:pt x="0" y="25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12"/>
              <p:cNvSpPr>
                <a:spLocks/>
              </p:cNvSpPr>
              <p:nvPr/>
            </p:nvSpPr>
            <p:spPr bwMode="auto">
              <a:xfrm>
                <a:off x="8726" y="3062"/>
                <a:ext cx="43" cy="62"/>
              </a:xfrm>
              <a:custGeom>
                <a:avLst/>
                <a:gdLst>
                  <a:gd name="T0" fmla="*/ 0 w 43"/>
                  <a:gd name="T1" fmla="*/ 0 h 62"/>
                  <a:gd name="T2" fmla="*/ 43 w 43"/>
                  <a:gd name="T3" fmla="*/ 0 h 62"/>
                  <a:gd name="T4" fmla="*/ 43 w 43"/>
                  <a:gd name="T5" fmla="*/ 62 h 62"/>
                  <a:gd name="T6" fmla="*/ 0 w 43"/>
                  <a:gd name="T7" fmla="*/ 62 h 62"/>
                  <a:gd name="T8" fmla="*/ 0 w 43"/>
                  <a:gd name="T9" fmla="*/ 0 h 62"/>
                  <a:gd name="T10" fmla="*/ 0 w 43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62">
                    <a:moveTo>
                      <a:pt x="0" y="0"/>
                    </a:moveTo>
                    <a:lnTo>
                      <a:pt x="43" y="0"/>
                    </a:lnTo>
                    <a:lnTo>
                      <a:pt x="43" y="62"/>
                    </a:lnTo>
                    <a:lnTo>
                      <a:pt x="0" y="6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13"/>
              <p:cNvSpPr>
                <a:spLocks/>
              </p:cNvSpPr>
              <p:nvPr/>
            </p:nvSpPr>
            <p:spPr bwMode="auto">
              <a:xfrm>
                <a:off x="8622" y="3044"/>
                <a:ext cx="32" cy="13"/>
              </a:xfrm>
              <a:custGeom>
                <a:avLst/>
                <a:gdLst>
                  <a:gd name="T0" fmla="*/ 32 w 32"/>
                  <a:gd name="T1" fmla="*/ 0 h 13"/>
                  <a:gd name="T2" fmla="*/ 0 w 32"/>
                  <a:gd name="T3" fmla="*/ 0 h 13"/>
                  <a:gd name="T4" fmla="*/ 0 w 32"/>
                  <a:gd name="T5" fmla="*/ 13 h 13"/>
                  <a:gd name="T6" fmla="*/ 32 w 32"/>
                  <a:gd name="T7" fmla="*/ 13 h 13"/>
                  <a:gd name="T8" fmla="*/ 32 w 32"/>
                  <a:gd name="T9" fmla="*/ 0 h 13"/>
                  <a:gd name="T10" fmla="*/ 32 w 3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3">
                    <a:moveTo>
                      <a:pt x="32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32" y="13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14"/>
              <p:cNvSpPr>
                <a:spLocks/>
              </p:cNvSpPr>
              <p:nvPr/>
            </p:nvSpPr>
            <p:spPr bwMode="auto">
              <a:xfrm>
                <a:off x="8387" y="3148"/>
                <a:ext cx="91" cy="138"/>
              </a:xfrm>
              <a:custGeom>
                <a:avLst/>
                <a:gdLst>
                  <a:gd name="T0" fmla="*/ 0 w 91"/>
                  <a:gd name="T1" fmla="*/ 0 h 138"/>
                  <a:gd name="T2" fmla="*/ 91 w 91"/>
                  <a:gd name="T3" fmla="*/ 0 h 138"/>
                  <a:gd name="T4" fmla="*/ 91 w 91"/>
                  <a:gd name="T5" fmla="*/ 138 h 138"/>
                  <a:gd name="T6" fmla="*/ 0 w 91"/>
                  <a:gd name="T7" fmla="*/ 138 h 138"/>
                  <a:gd name="T8" fmla="*/ 0 w 91"/>
                  <a:gd name="T9" fmla="*/ 0 h 138"/>
                  <a:gd name="T10" fmla="*/ 0 w 91"/>
                  <a:gd name="T11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138">
                    <a:moveTo>
                      <a:pt x="0" y="0"/>
                    </a:moveTo>
                    <a:lnTo>
                      <a:pt x="91" y="0"/>
                    </a:lnTo>
                    <a:lnTo>
                      <a:pt x="91" y="138"/>
                    </a:lnTo>
                    <a:lnTo>
                      <a:pt x="0" y="1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15"/>
              <p:cNvSpPr>
                <a:spLocks/>
              </p:cNvSpPr>
              <p:nvPr/>
            </p:nvSpPr>
            <p:spPr bwMode="auto">
              <a:xfrm>
                <a:off x="9070" y="3068"/>
                <a:ext cx="86" cy="29"/>
              </a:xfrm>
              <a:custGeom>
                <a:avLst/>
                <a:gdLst>
                  <a:gd name="T0" fmla="*/ 0 w 86"/>
                  <a:gd name="T1" fmla="*/ 0 h 29"/>
                  <a:gd name="T2" fmla="*/ 86 w 86"/>
                  <a:gd name="T3" fmla="*/ 0 h 29"/>
                  <a:gd name="T4" fmla="*/ 86 w 86"/>
                  <a:gd name="T5" fmla="*/ 29 h 29"/>
                  <a:gd name="T6" fmla="*/ 0 w 86"/>
                  <a:gd name="T7" fmla="*/ 29 h 29"/>
                  <a:gd name="T8" fmla="*/ 0 w 86"/>
                  <a:gd name="T9" fmla="*/ 0 h 29"/>
                  <a:gd name="T10" fmla="*/ 0 w 8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9">
                    <a:moveTo>
                      <a:pt x="0" y="0"/>
                    </a:moveTo>
                    <a:lnTo>
                      <a:pt x="86" y="0"/>
                    </a:lnTo>
                    <a:lnTo>
                      <a:pt x="86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16"/>
              <p:cNvSpPr>
                <a:spLocks/>
              </p:cNvSpPr>
              <p:nvPr/>
            </p:nvSpPr>
            <p:spPr bwMode="auto">
              <a:xfrm>
                <a:off x="8262" y="2904"/>
                <a:ext cx="141" cy="414"/>
              </a:xfrm>
              <a:custGeom>
                <a:avLst/>
                <a:gdLst>
                  <a:gd name="T0" fmla="*/ 141 w 141"/>
                  <a:gd name="T1" fmla="*/ 0 h 414"/>
                  <a:gd name="T2" fmla="*/ 0 w 141"/>
                  <a:gd name="T3" fmla="*/ 0 h 414"/>
                  <a:gd name="T4" fmla="*/ 0 w 141"/>
                  <a:gd name="T5" fmla="*/ 414 h 414"/>
                  <a:gd name="T6" fmla="*/ 141 w 141"/>
                  <a:gd name="T7" fmla="*/ 414 h 414"/>
                  <a:gd name="T8" fmla="*/ 141 w 141"/>
                  <a:gd name="T9" fmla="*/ 0 h 414"/>
                  <a:gd name="T10" fmla="*/ 141 w 141"/>
                  <a:gd name="T11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414">
                    <a:moveTo>
                      <a:pt x="141" y="0"/>
                    </a:moveTo>
                    <a:lnTo>
                      <a:pt x="0" y="0"/>
                    </a:lnTo>
                    <a:lnTo>
                      <a:pt x="0" y="414"/>
                    </a:lnTo>
                    <a:lnTo>
                      <a:pt x="141" y="414"/>
                    </a:lnTo>
                    <a:lnTo>
                      <a:pt x="141" y="0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17"/>
              <p:cNvSpPr>
                <a:spLocks/>
              </p:cNvSpPr>
              <p:nvPr/>
            </p:nvSpPr>
            <p:spPr bwMode="auto">
              <a:xfrm>
                <a:off x="8296" y="2874"/>
                <a:ext cx="30" cy="38"/>
              </a:xfrm>
              <a:custGeom>
                <a:avLst/>
                <a:gdLst>
                  <a:gd name="T0" fmla="*/ 0 w 30"/>
                  <a:gd name="T1" fmla="*/ 0 h 38"/>
                  <a:gd name="T2" fmla="*/ 30 w 30"/>
                  <a:gd name="T3" fmla="*/ 0 h 38"/>
                  <a:gd name="T4" fmla="*/ 30 w 30"/>
                  <a:gd name="T5" fmla="*/ 38 h 38"/>
                  <a:gd name="T6" fmla="*/ 0 w 30"/>
                  <a:gd name="T7" fmla="*/ 38 h 38"/>
                  <a:gd name="T8" fmla="*/ 0 w 30"/>
                  <a:gd name="T9" fmla="*/ 0 h 38"/>
                  <a:gd name="T10" fmla="*/ 0 w 30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lnTo>
                      <a:pt x="30" y="0"/>
                    </a:lnTo>
                    <a:lnTo>
                      <a:pt x="30" y="38"/>
                    </a:lnTo>
                    <a:lnTo>
                      <a:pt x="0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18"/>
              <p:cNvSpPr>
                <a:spLocks/>
              </p:cNvSpPr>
              <p:nvPr/>
            </p:nvSpPr>
            <p:spPr bwMode="auto">
              <a:xfrm>
                <a:off x="8320" y="2901"/>
                <a:ext cx="14" cy="8"/>
              </a:xfrm>
              <a:custGeom>
                <a:avLst/>
                <a:gdLst>
                  <a:gd name="T0" fmla="*/ 0 w 14"/>
                  <a:gd name="T1" fmla="*/ 0 h 8"/>
                  <a:gd name="T2" fmla="*/ 14 w 14"/>
                  <a:gd name="T3" fmla="*/ 0 h 8"/>
                  <a:gd name="T4" fmla="*/ 14 w 14"/>
                  <a:gd name="T5" fmla="*/ 8 h 8"/>
                  <a:gd name="T6" fmla="*/ 0 w 14"/>
                  <a:gd name="T7" fmla="*/ 8 h 8"/>
                  <a:gd name="T8" fmla="*/ 0 w 14"/>
                  <a:gd name="T9" fmla="*/ 0 h 8"/>
                  <a:gd name="T10" fmla="*/ 0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0" y="0"/>
                    </a:moveTo>
                    <a:lnTo>
                      <a:pt x="14" y="0"/>
                    </a:lnTo>
                    <a:lnTo>
                      <a:pt x="14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19"/>
              <p:cNvSpPr>
                <a:spLocks/>
              </p:cNvSpPr>
              <p:nvPr/>
            </p:nvSpPr>
            <p:spPr bwMode="auto">
              <a:xfrm>
                <a:off x="8278" y="2888"/>
                <a:ext cx="16" cy="24"/>
              </a:xfrm>
              <a:custGeom>
                <a:avLst/>
                <a:gdLst>
                  <a:gd name="T0" fmla="*/ 0 w 16"/>
                  <a:gd name="T1" fmla="*/ 0 h 24"/>
                  <a:gd name="T2" fmla="*/ 16 w 16"/>
                  <a:gd name="T3" fmla="*/ 0 h 24"/>
                  <a:gd name="T4" fmla="*/ 16 w 16"/>
                  <a:gd name="T5" fmla="*/ 24 h 24"/>
                  <a:gd name="T6" fmla="*/ 0 w 16"/>
                  <a:gd name="T7" fmla="*/ 24 h 24"/>
                  <a:gd name="T8" fmla="*/ 0 w 16"/>
                  <a:gd name="T9" fmla="*/ 0 h 24"/>
                  <a:gd name="T10" fmla="*/ 0 w 16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0" y="0"/>
                    </a:moveTo>
                    <a:lnTo>
                      <a:pt x="16" y="0"/>
                    </a:lnTo>
                    <a:lnTo>
                      <a:pt x="16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20"/>
              <p:cNvSpPr>
                <a:spLocks/>
              </p:cNvSpPr>
              <p:nvPr/>
            </p:nvSpPr>
            <p:spPr bwMode="auto">
              <a:xfrm>
                <a:off x="8288" y="2896"/>
                <a:ext cx="14" cy="13"/>
              </a:xfrm>
              <a:custGeom>
                <a:avLst/>
                <a:gdLst>
                  <a:gd name="T0" fmla="*/ 0 w 14"/>
                  <a:gd name="T1" fmla="*/ 0 h 13"/>
                  <a:gd name="T2" fmla="*/ 14 w 14"/>
                  <a:gd name="T3" fmla="*/ 0 h 13"/>
                  <a:gd name="T4" fmla="*/ 14 w 14"/>
                  <a:gd name="T5" fmla="*/ 13 h 13"/>
                  <a:gd name="T6" fmla="*/ 0 w 14"/>
                  <a:gd name="T7" fmla="*/ 13 h 13"/>
                  <a:gd name="T8" fmla="*/ 0 w 14"/>
                  <a:gd name="T9" fmla="*/ 0 h 13"/>
                  <a:gd name="T10" fmla="*/ 0 w 14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lnTo>
                      <a:pt x="14" y="0"/>
                    </a:lnTo>
                    <a:lnTo>
                      <a:pt x="14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21"/>
              <p:cNvSpPr>
                <a:spLocks/>
              </p:cNvSpPr>
              <p:nvPr/>
            </p:nvSpPr>
            <p:spPr bwMode="auto">
              <a:xfrm>
                <a:off x="8374" y="2888"/>
                <a:ext cx="2" cy="21"/>
              </a:xfrm>
              <a:custGeom>
                <a:avLst/>
                <a:gdLst>
                  <a:gd name="T0" fmla="*/ 2 w 2"/>
                  <a:gd name="T1" fmla="*/ 0 h 21"/>
                  <a:gd name="T2" fmla="*/ 0 w 2"/>
                  <a:gd name="T3" fmla="*/ 0 h 21"/>
                  <a:gd name="T4" fmla="*/ 0 w 2"/>
                  <a:gd name="T5" fmla="*/ 21 h 21"/>
                  <a:gd name="T6" fmla="*/ 2 w 2"/>
                  <a:gd name="T7" fmla="*/ 21 h 21"/>
                  <a:gd name="T8" fmla="*/ 2 w 2"/>
                  <a:gd name="T9" fmla="*/ 0 h 21"/>
                  <a:gd name="T10" fmla="*/ 2 w 2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1">
                    <a:moveTo>
                      <a:pt x="2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22"/>
              <p:cNvSpPr>
                <a:spLocks/>
              </p:cNvSpPr>
              <p:nvPr/>
            </p:nvSpPr>
            <p:spPr bwMode="auto">
              <a:xfrm>
                <a:off x="8182" y="3157"/>
                <a:ext cx="130" cy="150"/>
              </a:xfrm>
              <a:custGeom>
                <a:avLst/>
                <a:gdLst>
                  <a:gd name="T0" fmla="*/ 0 w 130"/>
                  <a:gd name="T1" fmla="*/ 0 h 150"/>
                  <a:gd name="T2" fmla="*/ 130 w 130"/>
                  <a:gd name="T3" fmla="*/ 0 h 150"/>
                  <a:gd name="T4" fmla="*/ 130 w 130"/>
                  <a:gd name="T5" fmla="*/ 150 h 150"/>
                  <a:gd name="T6" fmla="*/ 0 w 130"/>
                  <a:gd name="T7" fmla="*/ 150 h 150"/>
                  <a:gd name="T8" fmla="*/ 0 w 130"/>
                  <a:gd name="T9" fmla="*/ 0 h 150"/>
                  <a:gd name="T10" fmla="*/ 0 w 130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50">
                    <a:moveTo>
                      <a:pt x="0" y="0"/>
                    </a:moveTo>
                    <a:lnTo>
                      <a:pt x="130" y="0"/>
                    </a:lnTo>
                    <a:lnTo>
                      <a:pt x="130" y="150"/>
                    </a:lnTo>
                    <a:lnTo>
                      <a:pt x="0" y="1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23"/>
              <p:cNvSpPr>
                <a:spLocks/>
              </p:cNvSpPr>
              <p:nvPr/>
            </p:nvSpPr>
            <p:spPr bwMode="auto">
              <a:xfrm>
                <a:off x="8339" y="3218"/>
                <a:ext cx="69" cy="105"/>
              </a:xfrm>
              <a:custGeom>
                <a:avLst/>
                <a:gdLst>
                  <a:gd name="T0" fmla="*/ 0 w 69"/>
                  <a:gd name="T1" fmla="*/ 0 h 105"/>
                  <a:gd name="T2" fmla="*/ 69 w 69"/>
                  <a:gd name="T3" fmla="*/ 0 h 105"/>
                  <a:gd name="T4" fmla="*/ 69 w 69"/>
                  <a:gd name="T5" fmla="*/ 105 h 105"/>
                  <a:gd name="T6" fmla="*/ 0 w 69"/>
                  <a:gd name="T7" fmla="*/ 105 h 105"/>
                  <a:gd name="T8" fmla="*/ 0 w 69"/>
                  <a:gd name="T9" fmla="*/ 0 h 105"/>
                  <a:gd name="T10" fmla="*/ 0 w 69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05">
                    <a:moveTo>
                      <a:pt x="0" y="0"/>
                    </a:moveTo>
                    <a:lnTo>
                      <a:pt x="69" y="0"/>
                    </a:lnTo>
                    <a:lnTo>
                      <a:pt x="69" y="105"/>
                    </a:lnTo>
                    <a:lnTo>
                      <a:pt x="0" y="10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24"/>
              <p:cNvSpPr>
                <a:spLocks/>
              </p:cNvSpPr>
              <p:nvPr/>
            </p:nvSpPr>
            <p:spPr bwMode="auto">
              <a:xfrm>
                <a:off x="8230" y="3154"/>
                <a:ext cx="69" cy="19"/>
              </a:xfrm>
              <a:custGeom>
                <a:avLst/>
                <a:gdLst>
                  <a:gd name="T0" fmla="*/ 69 w 69"/>
                  <a:gd name="T1" fmla="*/ 0 h 19"/>
                  <a:gd name="T2" fmla="*/ 0 w 69"/>
                  <a:gd name="T3" fmla="*/ 0 h 19"/>
                  <a:gd name="T4" fmla="*/ 0 w 69"/>
                  <a:gd name="T5" fmla="*/ 19 h 19"/>
                  <a:gd name="T6" fmla="*/ 69 w 69"/>
                  <a:gd name="T7" fmla="*/ 19 h 19"/>
                  <a:gd name="T8" fmla="*/ 69 w 69"/>
                  <a:gd name="T9" fmla="*/ 0 h 19"/>
                  <a:gd name="T10" fmla="*/ 69 w 69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9">
                    <a:moveTo>
                      <a:pt x="69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69" y="19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25"/>
              <p:cNvSpPr>
                <a:spLocks/>
              </p:cNvSpPr>
              <p:nvPr/>
            </p:nvSpPr>
            <p:spPr bwMode="auto">
              <a:xfrm>
                <a:off x="8238" y="3151"/>
                <a:ext cx="13" cy="8"/>
              </a:xfrm>
              <a:custGeom>
                <a:avLst/>
                <a:gdLst>
                  <a:gd name="T0" fmla="*/ 0 w 13"/>
                  <a:gd name="T1" fmla="*/ 0 h 8"/>
                  <a:gd name="T2" fmla="*/ 13 w 13"/>
                  <a:gd name="T3" fmla="*/ 0 h 8"/>
                  <a:gd name="T4" fmla="*/ 13 w 13"/>
                  <a:gd name="T5" fmla="*/ 8 h 8"/>
                  <a:gd name="T6" fmla="*/ 0 w 13"/>
                  <a:gd name="T7" fmla="*/ 8 h 8"/>
                  <a:gd name="T8" fmla="*/ 0 w 13"/>
                  <a:gd name="T9" fmla="*/ 0 h 8"/>
                  <a:gd name="T10" fmla="*/ 0 w 1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lnTo>
                      <a:pt x="13" y="0"/>
                    </a:lnTo>
                    <a:lnTo>
                      <a:pt x="13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26"/>
              <p:cNvSpPr>
                <a:spLocks/>
              </p:cNvSpPr>
              <p:nvPr/>
            </p:nvSpPr>
            <p:spPr bwMode="auto">
              <a:xfrm>
                <a:off x="8246" y="3140"/>
                <a:ext cx="2" cy="14"/>
              </a:xfrm>
              <a:custGeom>
                <a:avLst/>
                <a:gdLst>
                  <a:gd name="T0" fmla="*/ 2 w 2"/>
                  <a:gd name="T1" fmla="*/ 0 h 14"/>
                  <a:gd name="T2" fmla="*/ 0 w 2"/>
                  <a:gd name="T3" fmla="*/ 0 h 14"/>
                  <a:gd name="T4" fmla="*/ 0 w 2"/>
                  <a:gd name="T5" fmla="*/ 14 h 14"/>
                  <a:gd name="T6" fmla="*/ 2 w 2"/>
                  <a:gd name="T7" fmla="*/ 14 h 14"/>
                  <a:gd name="T8" fmla="*/ 2 w 2"/>
                  <a:gd name="T9" fmla="*/ 0 h 14"/>
                  <a:gd name="T10" fmla="*/ 2 w 2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4">
                    <a:moveTo>
                      <a:pt x="2" y="0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27"/>
              <p:cNvSpPr>
                <a:spLocks/>
              </p:cNvSpPr>
              <p:nvPr/>
            </p:nvSpPr>
            <p:spPr bwMode="auto">
              <a:xfrm>
                <a:off x="8262" y="3151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29 w 29"/>
                  <a:gd name="T3" fmla="*/ 0 h 8"/>
                  <a:gd name="T4" fmla="*/ 29 w 29"/>
                  <a:gd name="T5" fmla="*/ 8 h 8"/>
                  <a:gd name="T6" fmla="*/ 0 w 29"/>
                  <a:gd name="T7" fmla="*/ 8 h 8"/>
                  <a:gd name="T8" fmla="*/ 0 w 29"/>
                  <a:gd name="T9" fmla="*/ 0 h 8"/>
                  <a:gd name="T10" fmla="*/ 0 w 2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29" y="0"/>
                    </a:lnTo>
                    <a:lnTo>
                      <a:pt x="29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28"/>
              <p:cNvSpPr>
                <a:spLocks/>
              </p:cNvSpPr>
              <p:nvPr/>
            </p:nvSpPr>
            <p:spPr bwMode="auto">
              <a:xfrm>
                <a:off x="8256" y="3148"/>
                <a:ext cx="16" cy="9"/>
              </a:xfrm>
              <a:custGeom>
                <a:avLst/>
                <a:gdLst>
                  <a:gd name="T0" fmla="*/ 0 w 16"/>
                  <a:gd name="T1" fmla="*/ 0 h 9"/>
                  <a:gd name="T2" fmla="*/ 16 w 16"/>
                  <a:gd name="T3" fmla="*/ 0 h 9"/>
                  <a:gd name="T4" fmla="*/ 16 w 16"/>
                  <a:gd name="T5" fmla="*/ 9 h 9"/>
                  <a:gd name="T6" fmla="*/ 0 w 16"/>
                  <a:gd name="T7" fmla="*/ 9 h 9"/>
                  <a:gd name="T8" fmla="*/ 0 w 16"/>
                  <a:gd name="T9" fmla="*/ 0 h 9"/>
                  <a:gd name="T10" fmla="*/ 0 w 16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">
                    <a:moveTo>
                      <a:pt x="0" y="0"/>
                    </a:moveTo>
                    <a:lnTo>
                      <a:pt x="16" y="0"/>
                    </a:lnTo>
                    <a:lnTo>
                      <a:pt x="16" y="9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29"/>
              <p:cNvSpPr>
                <a:spLocks/>
              </p:cNvSpPr>
              <p:nvPr/>
            </p:nvSpPr>
            <p:spPr bwMode="auto">
              <a:xfrm>
                <a:off x="8342" y="3213"/>
                <a:ext cx="64" cy="11"/>
              </a:xfrm>
              <a:custGeom>
                <a:avLst/>
                <a:gdLst>
                  <a:gd name="T0" fmla="*/ 0 w 64"/>
                  <a:gd name="T1" fmla="*/ 0 h 11"/>
                  <a:gd name="T2" fmla="*/ 64 w 64"/>
                  <a:gd name="T3" fmla="*/ 0 h 11"/>
                  <a:gd name="T4" fmla="*/ 64 w 64"/>
                  <a:gd name="T5" fmla="*/ 11 h 11"/>
                  <a:gd name="T6" fmla="*/ 0 w 64"/>
                  <a:gd name="T7" fmla="*/ 11 h 11"/>
                  <a:gd name="T8" fmla="*/ 0 w 64"/>
                  <a:gd name="T9" fmla="*/ 0 h 11"/>
                  <a:gd name="T10" fmla="*/ 0 w 6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1">
                    <a:moveTo>
                      <a:pt x="0" y="0"/>
                    </a:moveTo>
                    <a:lnTo>
                      <a:pt x="64" y="0"/>
                    </a:lnTo>
                    <a:lnTo>
                      <a:pt x="64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30"/>
              <p:cNvSpPr>
                <a:spLocks/>
              </p:cNvSpPr>
              <p:nvPr/>
            </p:nvSpPr>
            <p:spPr bwMode="auto">
              <a:xfrm>
                <a:off x="8398" y="3197"/>
                <a:ext cx="2" cy="19"/>
              </a:xfrm>
              <a:custGeom>
                <a:avLst/>
                <a:gdLst>
                  <a:gd name="T0" fmla="*/ 2 w 2"/>
                  <a:gd name="T1" fmla="*/ 0 h 19"/>
                  <a:gd name="T2" fmla="*/ 0 w 2"/>
                  <a:gd name="T3" fmla="*/ 0 h 19"/>
                  <a:gd name="T4" fmla="*/ 0 w 2"/>
                  <a:gd name="T5" fmla="*/ 19 h 19"/>
                  <a:gd name="T6" fmla="*/ 2 w 2"/>
                  <a:gd name="T7" fmla="*/ 19 h 19"/>
                  <a:gd name="T8" fmla="*/ 2 w 2"/>
                  <a:gd name="T9" fmla="*/ 0 h 19"/>
                  <a:gd name="T10" fmla="*/ 2 w 2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9">
                    <a:moveTo>
                      <a:pt x="2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31"/>
              <p:cNvSpPr>
                <a:spLocks/>
              </p:cNvSpPr>
              <p:nvPr/>
            </p:nvSpPr>
            <p:spPr bwMode="auto">
              <a:xfrm>
                <a:off x="8384" y="3210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0 h 6"/>
                  <a:gd name="T4" fmla="*/ 11 w 11"/>
                  <a:gd name="T5" fmla="*/ 6 h 6"/>
                  <a:gd name="T6" fmla="*/ 0 w 11"/>
                  <a:gd name="T7" fmla="*/ 6 h 6"/>
                  <a:gd name="T8" fmla="*/ 0 w 11"/>
                  <a:gd name="T9" fmla="*/ 0 h 6"/>
                  <a:gd name="T10" fmla="*/ 0 w 1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11" y="0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32"/>
              <p:cNvSpPr>
                <a:spLocks/>
              </p:cNvSpPr>
              <p:nvPr/>
            </p:nvSpPr>
            <p:spPr bwMode="auto">
              <a:xfrm>
                <a:off x="8387" y="3205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8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33"/>
              <p:cNvSpPr>
                <a:spLocks/>
              </p:cNvSpPr>
              <p:nvPr/>
            </p:nvSpPr>
            <p:spPr bwMode="auto">
              <a:xfrm>
                <a:off x="8358" y="3210"/>
                <a:ext cx="24" cy="6"/>
              </a:xfrm>
              <a:custGeom>
                <a:avLst/>
                <a:gdLst>
                  <a:gd name="T0" fmla="*/ 0 w 24"/>
                  <a:gd name="T1" fmla="*/ 0 h 6"/>
                  <a:gd name="T2" fmla="*/ 24 w 24"/>
                  <a:gd name="T3" fmla="*/ 0 h 6"/>
                  <a:gd name="T4" fmla="*/ 24 w 24"/>
                  <a:gd name="T5" fmla="*/ 6 h 6"/>
                  <a:gd name="T6" fmla="*/ 0 w 24"/>
                  <a:gd name="T7" fmla="*/ 6 h 6"/>
                  <a:gd name="T8" fmla="*/ 0 w 24"/>
                  <a:gd name="T9" fmla="*/ 0 h 6"/>
                  <a:gd name="T10" fmla="*/ 0 w 24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6">
                    <a:moveTo>
                      <a:pt x="0" y="0"/>
                    </a:moveTo>
                    <a:lnTo>
                      <a:pt x="24" y="0"/>
                    </a:lnTo>
                    <a:lnTo>
                      <a:pt x="24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34"/>
              <p:cNvSpPr>
                <a:spLocks/>
              </p:cNvSpPr>
              <p:nvPr/>
            </p:nvSpPr>
            <p:spPr bwMode="auto">
              <a:xfrm>
                <a:off x="7192" y="3033"/>
                <a:ext cx="69" cy="271"/>
              </a:xfrm>
              <a:custGeom>
                <a:avLst/>
                <a:gdLst>
                  <a:gd name="T0" fmla="*/ 0 w 69"/>
                  <a:gd name="T1" fmla="*/ 0 h 271"/>
                  <a:gd name="T2" fmla="*/ 69 w 69"/>
                  <a:gd name="T3" fmla="*/ 0 h 271"/>
                  <a:gd name="T4" fmla="*/ 69 w 69"/>
                  <a:gd name="T5" fmla="*/ 271 h 271"/>
                  <a:gd name="T6" fmla="*/ 0 w 69"/>
                  <a:gd name="T7" fmla="*/ 271 h 271"/>
                  <a:gd name="T8" fmla="*/ 0 w 69"/>
                  <a:gd name="T9" fmla="*/ 0 h 271"/>
                  <a:gd name="T10" fmla="*/ 0 w 69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71">
                    <a:moveTo>
                      <a:pt x="0" y="0"/>
                    </a:moveTo>
                    <a:lnTo>
                      <a:pt x="69" y="0"/>
                    </a:lnTo>
                    <a:lnTo>
                      <a:pt x="69" y="271"/>
                    </a:lnTo>
                    <a:lnTo>
                      <a:pt x="0" y="27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35"/>
              <p:cNvSpPr>
                <a:spLocks/>
              </p:cNvSpPr>
              <p:nvPr/>
            </p:nvSpPr>
            <p:spPr bwMode="auto">
              <a:xfrm>
                <a:off x="7595" y="2987"/>
                <a:ext cx="138" cy="339"/>
              </a:xfrm>
              <a:custGeom>
                <a:avLst/>
                <a:gdLst>
                  <a:gd name="T0" fmla="*/ 0 w 52"/>
                  <a:gd name="T1" fmla="*/ 0 h 126"/>
                  <a:gd name="T2" fmla="*/ 52 w 52"/>
                  <a:gd name="T3" fmla="*/ 0 h 126"/>
                  <a:gd name="T4" fmla="*/ 52 w 52"/>
                  <a:gd name="T5" fmla="*/ 125 h 126"/>
                  <a:gd name="T6" fmla="*/ 0 w 52"/>
                  <a:gd name="T7" fmla="*/ 126 h 126"/>
                  <a:gd name="T8" fmla="*/ 0 w 52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26">
                    <a:moveTo>
                      <a:pt x="0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34" y="125"/>
                      <a:pt x="17" y="125"/>
                      <a:pt x="0" y="12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36"/>
              <p:cNvSpPr>
                <a:spLocks/>
              </p:cNvSpPr>
              <p:nvPr/>
            </p:nvSpPr>
            <p:spPr bwMode="auto">
              <a:xfrm>
                <a:off x="7611" y="2963"/>
                <a:ext cx="90" cy="46"/>
              </a:xfrm>
              <a:custGeom>
                <a:avLst/>
                <a:gdLst>
                  <a:gd name="T0" fmla="*/ 0 w 90"/>
                  <a:gd name="T1" fmla="*/ 0 h 46"/>
                  <a:gd name="T2" fmla="*/ 90 w 90"/>
                  <a:gd name="T3" fmla="*/ 0 h 46"/>
                  <a:gd name="T4" fmla="*/ 90 w 90"/>
                  <a:gd name="T5" fmla="*/ 46 h 46"/>
                  <a:gd name="T6" fmla="*/ 0 w 90"/>
                  <a:gd name="T7" fmla="*/ 46 h 46"/>
                  <a:gd name="T8" fmla="*/ 0 w 90"/>
                  <a:gd name="T9" fmla="*/ 0 h 46"/>
                  <a:gd name="T10" fmla="*/ 0 w 90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46">
                    <a:moveTo>
                      <a:pt x="0" y="0"/>
                    </a:moveTo>
                    <a:lnTo>
                      <a:pt x="90" y="0"/>
                    </a:lnTo>
                    <a:lnTo>
                      <a:pt x="90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37"/>
              <p:cNvSpPr>
                <a:spLocks/>
              </p:cNvSpPr>
              <p:nvPr/>
            </p:nvSpPr>
            <p:spPr bwMode="auto">
              <a:xfrm>
                <a:off x="7611" y="2947"/>
                <a:ext cx="85" cy="16"/>
              </a:xfrm>
              <a:custGeom>
                <a:avLst/>
                <a:gdLst>
                  <a:gd name="T0" fmla="*/ 34 w 85"/>
                  <a:gd name="T1" fmla="*/ 0 h 16"/>
                  <a:gd name="T2" fmla="*/ 85 w 85"/>
                  <a:gd name="T3" fmla="*/ 0 h 16"/>
                  <a:gd name="T4" fmla="*/ 85 w 85"/>
                  <a:gd name="T5" fmla="*/ 16 h 16"/>
                  <a:gd name="T6" fmla="*/ 0 w 85"/>
                  <a:gd name="T7" fmla="*/ 16 h 16"/>
                  <a:gd name="T8" fmla="*/ 34 w 85"/>
                  <a:gd name="T9" fmla="*/ 0 h 16"/>
                  <a:gd name="T10" fmla="*/ 34 w 85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6">
                    <a:moveTo>
                      <a:pt x="34" y="0"/>
                    </a:moveTo>
                    <a:lnTo>
                      <a:pt x="85" y="0"/>
                    </a:lnTo>
                    <a:lnTo>
                      <a:pt x="85" y="16"/>
                    </a:lnTo>
                    <a:lnTo>
                      <a:pt x="0" y="16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38"/>
              <p:cNvSpPr>
                <a:spLocks/>
              </p:cNvSpPr>
              <p:nvPr/>
            </p:nvSpPr>
            <p:spPr bwMode="auto">
              <a:xfrm>
                <a:off x="7648" y="2936"/>
                <a:ext cx="48" cy="11"/>
              </a:xfrm>
              <a:custGeom>
                <a:avLst/>
                <a:gdLst>
                  <a:gd name="T0" fmla="*/ 35 w 48"/>
                  <a:gd name="T1" fmla="*/ 0 h 11"/>
                  <a:gd name="T2" fmla="*/ 48 w 48"/>
                  <a:gd name="T3" fmla="*/ 0 h 11"/>
                  <a:gd name="T4" fmla="*/ 48 w 48"/>
                  <a:gd name="T5" fmla="*/ 11 h 11"/>
                  <a:gd name="T6" fmla="*/ 0 w 48"/>
                  <a:gd name="T7" fmla="*/ 11 h 11"/>
                  <a:gd name="T8" fmla="*/ 35 w 48"/>
                  <a:gd name="T9" fmla="*/ 0 h 11"/>
                  <a:gd name="T10" fmla="*/ 35 w 4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1">
                    <a:moveTo>
                      <a:pt x="35" y="0"/>
                    </a:moveTo>
                    <a:lnTo>
                      <a:pt x="48" y="0"/>
                    </a:lnTo>
                    <a:lnTo>
                      <a:pt x="48" y="11"/>
                    </a:lnTo>
                    <a:lnTo>
                      <a:pt x="0" y="11"/>
                    </a:lnTo>
                    <a:lnTo>
                      <a:pt x="35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39"/>
              <p:cNvSpPr>
                <a:spLocks/>
              </p:cNvSpPr>
              <p:nvPr/>
            </p:nvSpPr>
            <p:spPr bwMode="auto">
              <a:xfrm>
                <a:off x="7600" y="2847"/>
                <a:ext cx="99" cy="463"/>
              </a:xfrm>
              <a:custGeom>
                <a:avLst/>
                <a:gdLst>
                  <a:gd name="T0" fmla="*/ 0 w 99"/>
                  <a:gd name="T1" fmla="*/ 0 h 463"/>
                  <a:gd name="T2" fmla="*/ 99 w 99"/>
                  <a:gd name="T3" fmla="*/ 0 h 463"/>
                  <a:gd name="T4" fmla="*/ 99 w 99"/>
                  <a:gd name="T5" fmla="*/ 463 h 463"/>
                  <a:gd name="T6" fmla="*/ 0 w 99"/>
                  <a:gd name="T7" fmla="*/ 463 h 463"/>
                  <a:gd name="T8" fmla="*/ 0 w 99"/>
                  <a:gd name="T9" fmla="*/ 0 h 463"/>
                  <a:gd name="T10" fmla="*/ 0 w 99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3">
                    <a:moveTo>
                      <a:pt x="0" y="0"/>
                    </a:moveTo>
                    <a:lnTo>
                      <a:pt x="99" y="0"/>
                    </a:lnTo>
                    <a:lnTo>
                      <a:pt x="99" y="463"/>
                    </a:lnTo>
                    <a:lnTo>
                      <a:pt x="0" y="4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40"/>
              <p:cNvSpPr>
                <a:spLocks/>
              </p:cNvSpPr>
              <p:nvPr/>
            </p:nvSpPr>
            <p:spPr bwMode="auto">
              <a:xfrm>
                <a:off x="7608" y="2831"/>
                <a:ext cx="5" cy="19"/>
              </a:xfrm>
              <a:custGeom>
                <a:avLst/>
                <a:gdLst>
                  <a:gd name="T0" fmla="*/ 5 w 5"/>
                  <a:gd name="T1" fmla="*/ 0 h 19"/>
                  <a:gd name="T2" fmla="*/ 0 w 5"/>
                  <a:gd name="T3" fmla="*/ 8 h 19"/>
                  <a:gd name="T4" fmla="*/ 0 w 5"/>
                  <a:gd name="T5" fmla="*/ 19 h 19"/>
                  <a:gd name="T6" fmla="*/ 5 w 5"/>
                  <a:gd name="T7" fmla="*/ 19 h 19"/>
                  <a:gd name="T8" fmla="*/ 5 w 5"/>
                  <a:gd name="T9" fmla="*/ 0 h 19"/>
                  <a:gd name="T10" fmla="*/ 5 w 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9">
                    <a:moveTo>
                      <a:pt x="5" y="0"/>
                    </a:moveTo>
                    <a:lnTo>
                      <a:pt x="0" y="8"/>
                    </a:lnTo>
                    <a:lnTo>
                      <a:pt x="0" y="19"/>
                    </a:lnTo>
                    <a:lnTo>
                      <a:pt x="5" y="1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41"/>
              <p:cNvSpPr>
                <a:spLocks/>
              </p:cNvSpPr>
              <p:nvPr/>
            </p:nvSpPr>
            <p:spPr bwMode="auto">
              <a:xfrm>
                <a:off x="7672" y="2834"/>
                <a:ext cx="8" cy="16"/>
              </a:xfrm>
              <a:custGeom>
                <a:avLst/>
                <a:gdLst>
                  <a:gd name="T0" fmla="*/ 0 w 8"/>
                  <a:gd name="T1" fmla="*/ 5 h 16"/>
                  <a:gd name="T2" fmla="*/ 8 w 8"/>
                  <a:gd name="T3" fmla="*/ 0 h 16"/>
                  <a:gd name="T4" fmla="*/ 8 w 8"/>
                  <a:gd name="T5" fmla="*/ 13 h 16"/>
                  <a:gd name="T6" fmla="*/ 0 w 8"/>
                  <a:gd name="T7" fmla="*/ 16 h 16"/>
                  <a:gd name="T8" fmla="*/ 0 w 8"/>
                  <a:gd name="T9" fmla="*/ 5 h 16"/>
                  <a:gd name="T10" fmla="*/ 0 w 8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6">
                    <a:moveTo>
                      <a:pt x="0" y="5"/>
                    </a:moveTo>
                    <a:lnTo>
                      <a:pt x="8" y="0"/>
                    </a:lnTo>
                    <a:lnTo>
                      <a:pt x="8" y="13"/>
                    </a:lnTo>
                    <a:lnTo>
                      <a:pt x="0" y="16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42"/>
              <p:cNvSpPr>
                <a:spLocks/>
              </p:cNvSpPr>
              <p:nvPr/>
            </p:nvSpPr>
            <p:spPr bwMode="auto">
              <a:xfrm>
                <a:off x="7624" y="2839"/>
                <a:ext cx="43" cy="14"/>
              </a:xfrm>
              <a:custGeom>
                <a:avLst/>
                <a:gdLst>
                  <a:gd name="T0" fmla="*/ 0 w 43"/>
                  <a:gd name="T1" fmla="*/ 0 h 14"/>
                  <a:gd name="T2" fmla="*/ 43 w 43"/>
                  <a:gd name="T3" fmla="*/ 0 h 14"/>
                  <a:gd name="T4" fmla="*/ 43 w 43"/>
                  <a:gd name="T5" fmla="*/ 14 h 14"/>
                  <a:gd name="T6" fmla="*/ 0 w 43"/>
                  <a:gd name="T7" fmla="*/ 14 h 14"/>
                  <a:gd name="T8" fmla="*/ 0 w 43"/>
                  <a:gd name="T9" fmla="*/ 0 h 14"/>
                  <a:gd name="T10" fmla="*/ 0 w 4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">
                    <a:moveTo>
                      <a:pt x="0" y="0"/>
                    </a:moveTo>
                    <a:lnTo>
                      <a:pt x="43" y="0"/>
                    </a:lnTo>
                    <a:lnTo>
                      <a:pt x="43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43"/>
              <p:cNvSpPr>
                <a:spLocks/>
              </p:cNvSpPr>
              <p:nvPr/>
            </p:nvSpPr>
            <p:spPr bwMode="auto">
              <a:xfrm>
                <a:off x="7629" y="2834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0 h 5"/>
                  <a:gd name="T4" fmla="*/ 8 w 8"/>
                  <a:gd name="T5" fmla="*/ 5 h 5"/>
                  <a:gd name="T6" fmla="*/ 0 w 8"/>
                  <a:gd name="T7" fmla="*/ 5 h 5"/>
                  <a:gd name="T8" fmla="*/ 0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44"/>
              <p:cNvSpPr>
                <a:spLocks/>
              </p:cNvSpPr>
              <p:nvPr/>
            </p:nvSpPr>
            <p:spPr bwMode="auto">
              <a:xfrm>
                <a:off x="7635" y="2831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0 w 8"/>
                  <a:gd name="T5" fmla="*/ 8 h 8"/>
                  <a:gd name="T6" fmla="*/ 8 w 8"/>
                  <a:gd name="T7" fmla="*/ 8 h 8"/>
                  <a:gd name="T8" fmla="*/ 8 w 8"/>
                  <a:gd name="T9" fmla="*/ 0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45"/>
              <p:cNvSpPr>
                <a:spLocks/>
              </p:cNvSpPr>
              <p:nvPr/>
            </p:nvSpPr>
            <p:spPr bwMode="auto">
              <a:xfrm>
                <a:off x="7645" y="2820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0 h 11"/>
                  <a:gd name="T4" fmla="*/ 0 w 6"/>
                  <a:gd name="T5" fmla="*/ 11 h 11"/>
                  <a:gd name="T6" fmla="*/ 6 w 6"/>
                  <a:gd name="T7" fmla="*/ 11 h 11"/>
                  <a:gd name="T8" fmla="*/ 6 w 6"/>
                  <a:gd name="T9" fmla="*/ 0 h 11"/>
                  <a:gd name="T10" fmla="*/ 6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46"/>
              <p:cNvSpPr>
                <a:spLocks/>
              </p:cNvSpPr>
              <p:nvPr/>
            </p:nvSpPr>
            <p:spPr bwMode="auto">
              <a:xfrm>
                <a:off x="7640" y="2826"/>
                <a:ext cx="11" cy="3"/>
              </a:xfrm>
              <a:custGeom>
                <a:avLst/>
                <a:gdLst>
                  <a:gd name="T0" fmla="*/ 0 w 11"/>
                  <a:gd name="T1" fmla="*/ 0 h 3"/>
                  <a:gd name="T2" fmla="*/ 11 w 11"/>
                  <a:gd name="T3" fmla="*/ 0 h 3"/>
                  <a:gd name="T4" fmla="*/ 11 w 11"/>
                  <a:gd name="T5" fmla="*/ 3 h 3"/>
                  <a:gd name="T6" fmla="*/ 0 w 11"/>
                  <a:gd name="T7" fmla="*/ 3 h 3"/>
                  <a:gd name="T8" fmla="*/ 0 w 11"/>
                  <a:gd name="T9" fmla="*/ 0 h 3"/>
                  <a:gd name="T10" fmla="*/ 0 w 1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3">
                    <a:moveTo>
                      <a:pt x="0" y="0"/>
                    </a:moveTo>
                    <a:lnTo>
                      <a:pt x="11" y="0"/>
                    </a:lnTo>
                    <a:lnTo>
                      <a:pt x="1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47"/>
              <p:cNvSpPr>
                <a:spLocks/>
              </p:cNvSpPr>
              <p:nvPr/>
            </p:nvSpPr>
            <p:spPr bwMode="auto">
              <a:xfrm>
                <a:off x="7653" y="2831"/>
                <a:ext cx="3" cy="11"/>
              </a:xfrm>
              <a:custGeom>
                <a:avLst/>
                <a:gdLst>
                  <a:gd name="T0" fmla="*/ 3 w 3"/>
                  <a:gd name="T1" fmla="*/ 11 h 11"/>
                  <a:gd name="T2" fmla="*/ 0 w 3"/>
                  <a:gd name="T3" fmla="*/ 11 h 11"/>
                  <a:gd name="T4" fmla="*/ 0 w 3"/>
                  <a:gd name="T5" fmla="*/ 0 h 11"/>
                  <a:gd name="T6" fmla="*/ 3 w 3"/>
                  <a:gd name="T7" fmla="*/ 0 h 11"/>
                  <a:gd name="T8" fmla="*/ 3 w 3"/>
                  <a:gd name="T9" fmla="*/ 11 h 11"/>
                  <a:gd name="T10" fmla="*/ 3 w 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1">
                    <a:moveTo>
                      <a:pt x="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1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48"/>
              <p:cNvSpPr>
                <a:spLocks/>
              </p:cNvSpPr>
              <p:nvPr/>
            </p:nvSpPr>
            <p:spPr bwMode="auto">
              <a:xfrm>
                <a:off x="7643" y="2831"/>
                <a:ext cx="5" cy="11"/>
              </a:xfrm>
              <a:custGeom>
                <a:avLst/>
                <a:gdLst>
                  <a:gd name="T0" fmla="*/ 5 w 5"/>
                  <a:gd name="T1" fmla="*/ 11 h 11"/>
                  <a:gd name="T2" fmla="*/ 0 w 5"/>
                  <a:gd name="T3" fmla="*/ 11 h 11"/>
                  <a:gd name="T4" fmla="*/ 0 w 5"/>
                  <a:gd name="T5" fmla="*/ 0 h 11"/>
                  <a:gd name="T6" fmla="*/ 5 w 5"/>
                  <a:gd name="T7" fmla="*/ 0 h 11"/>
                  <a:gd name="T8" fmla="*/ 5 w 5"/>
                  <a:gd name="T9" fmla="*/ 11 h 11"/>
                  <a:gd name="T10" fmla="*/ 5 w 5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1">
                    <a:moveTo>
                      <a:pt x="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1"/>
                    </a:lnTo>
                    <a:lnTo>
                      <a:pt x="5" y="11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49"/>
              <p:cNvSpPr>
                <a:spLocks/>
              </p:cNvSpPr>
              <p:nvPr/>
            </p:nvSpPr>
            <p:spPr bwMode="auto">
              <a:xfrm>
                <a:off x="7637" y="2834"/>
                <a:ext cx="16" cy="3"/>
              </a:xfrm>
              <a:custGeom>
                <a:avLst/>
                <a:gdLst>
                  <a:gd name="T0" fmla="*/ 16 w 16"/>
                  <a:gd name="T1" fmla="*/ 0 h 3"/>
                  <a:gd name="T2" fmla="*/ 0 w 16"/>
                  <a:gd name="T3" fmla="*/ 0 h 3"/>
                  <a:gd name="T4" fmla="*/ 0 w 16"/>
                  <a:gd name="T5" fmla="*/ 3 h 3"/>
                  <a:gd name="T6" fmla="*/ 16 w 16"/>
                  <a:gd name="T7" fmla="*/ 3 h 3"/>
                  <a:gd name="T8" fmla="*/ 16 w 16"/>
                  <a:gd name="T9" fmla="*/ 0 h 3"/>
                  <a:gd name="T10" fmla="*/ 16 w 1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">
                    <a:moveTo>
                      <a:pt x="16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16" y="3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Oval 150"/>
              <p:cNvSpPr>
                <a:spLocks noChangeArrowheads="1"/>
              </p:cNvSpPr>
              <p:nvPr/>
            </p:nvSpPr>
            <p:spPr bwMode="auto">
              <a:xfrm>
                <a:off x="7635" y="2818"/>
                <a:ext cx="8" cy="11"/>
              </a:xfrm>
              <a:prstGeom prst="ellipse">
                <a:avLst/>
              </a:pr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51"/>
              <p:cNvSpPr>
                <a:spLocks/>
              </p:cNvSpPr>
              <p:nvPr/>
            </p:nvSpPr>
            <p:spPr bwMode="auto">
              <a:xfrm>
                <a:off x="7627" y="2737"/>
                <a:ext cx="0" cy="108"/>
              </a:xfrm>
              <a:custGeom>
                <a:avLst/>
                <a:gdLst>
                  <a:gd name="T0" fmla="*/ 0 h 108"/>
                  <a:gd name="T1" fmla="*/ 0 h 108"/>
                  <a:gd name="T2" fmla="*/ 108 h 108"/>
                  <a:gd name="T3" fmla="*/ 108 h 108"/>
                  <a:gd name="T4" fmla="*/ 0 h 108"/>
                  <a:gd name="T5" fmla="*/ 0 h 10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08">
                    <a:moveTo>
                      <a:pt x="0" y="0"/>
                    </a:moveTo>
                    <a:lnTo>
                      <a:pt x="0" y="0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52"/>
              <p:cNvSpPr>
                <a:spLocks/>
              </p:cNvSpPr>
              <p:nvPr/>
            </p:nvSpPr>
            <p:spPr bwMode="auto">
              <a:xfrm>
                <a:off x="7621" y="2826"/>
                <a:ext cx="3" cy="27"/>
              </a:xfrm>
              <a:custGeom>
                <a:avLst/>
                <a:gdLst>
                  <a:gd name="T0" fmla="*/ 0 w 3"/>
                  <a:gd name="T1" fmla="*/ 0 h 27"/>
                  <a:gd name="T2" fmla="*/ 3 w 3"/>
                  <a:gd name="T3" fmla="*/ 0 h 27"/>
                  <a:gd name="T4" fmla="*/ 3 w 3"/>
                  <a:gd name="T5" fmla="*/ 27 h 27"/>
                  <a:gd name="T6" fmla="*/ 0 w 3"/>
                  <a:gd name="T7" fmla="*/ 27 h 27"/>
                  <a:gd name="T8" fmla="*/ 0 w 3"/>
                  <a:gd name="T9" fmla="*/ 0 h 27"/>
                  <a:gd name="T10" fmla="*/ 0 w 3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7">
                    <a:moveTo>
                      <a:pt x="0" y="0"/>
                    </a:moveTo>
                    <a:lnTo>
                      <a:pt x="3" y="0"/>
                    </a:lnTo>
                    <a:lnTo>
                      <a:pt x="3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53"/>
              <p:cNvSpPr>
                <a:spLocks/>
              </p:cNvSpPr>
              <p:nvPr/>
            </p:nvSpPr>
            <p:spPr bwMode="auto">
              <a:xfrm>
                <a:off x="7621" y="2829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0 h 5"/>
                  <a:gd name="T4" fmla="*/ 6 w 6"/>
                  <a:gd name="T5" fmla="*/ 5 h 5"/>
                  <a:gd name="T6" fmla="*/ 0 w 6"/>
                  <a:gd name="T7" fmla="*/ 5 h 5"/>
                  <a:gd name="T8" fmla="*/ 0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6" y="0"/>
                    </a:lnTo>
                    <a:lnTo>
                      <a:pt x="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54"/>
              <p:cNvSpPr>
                <a:spLocks/>
              </p:cNvSpPr>
              <p:nvPr/>
            </p:nvSpPr>
            <p:spPr bwMode="auto">
              <a:xfrm>
                <a:off x="9164" y="2683"/>
                <a:ext cx="162" cy="640"/>
              </a:xfrm>
              <a:custGeom>
                <a:avLst/>
                <a:gdLst>
                  <a:gd name="T0" fmla="*/ 125 w 162"/>
                  <a:gd name="T1" fmla="*/ 0 h 640"/>
                  <a:gd name="T2" fmla="*/ 37 w 162"/>
                  <a:gd name="T3" fmla="*/ 0 h 640"/>
                  <a:gd name="T4" fmla="*/ 32 w 162"/>
                  <a:gd name="T5" fmla="*/ 3 h 640"/>
                  <a:gd name="T6" fmla="*/ 32 w 162"/>
                  <a:gd name="T7" fmla="*/ 25 h 640"/>
                  <a:gd name="T8" fmla="*/ 16 w 162"/>
                  <a:gd name="T9" fmla="*/ 30 h 640"/>
                  <a:gd name="T10" fmla="*/ 16 w 162"/>
                  <a:gd name="T11" fmla="*/ 68 h 640"/>
                  <a:gd name="T12" fmla="*/ 8 w 162"/>
                  <a:gd name="T13" fmla="*/ 73 h 640"/>
                  <a:gd name="T14" fmla="*/ 8 w 162"/>
                  <a:gd name="T15" fmla="*/ 124 h 640"/>
                  <a:gd name="T16" fmla="*/ 0 w 162"/>
                  <a:gd name="T17" fmla="*/ 129 h 640"/>
                  <a:gd name="T18" fmla="*/ 0 w 162"/>
                  <a:gd name="T19" fmla="*/ 640 h 640"/>
                  <a:gd name="T20" fmla="*/ 162 w 162"/>
                  <a:gd name="T21" fmla="*/ 640 h 640"/>
                  <a:gd name="T22" fmla="*/ 162 w 162"/>
                  <a:gd name="T23" fmla="*/ 129 h 640"/>
                  <a:gd name="T24" fmla="*/ 154 w 162"/>
                  <a:gd name="T25" fmla="*/ 124 h 640"/>
                  <a:gd name="T26" fmla="*/ 154 w 162"/>
                  <a:gd name="T27" fmla="*/ 73 h 640"/>
                  <a:gd name="T28" fmla="*/ 146 w 162"/>
                  <a:gd name="T29" fmla="*/ 68 h 640"/>
                  <a:gd name="T30" fmla="*/ 146 w 162"/>
                  <a:gd name="T31" fmla="*/ 30 h 640"/>
                  <a:gd name="T32" fmla="*/ 130 w 162"/>
                  <a:gd name="T33" fmla="*/ 25 h 640"/>
                  <a:gd name="T34" fmla="*/ 130 w 162"/>
                  <a:gd name="T35" fmla="*/ 3 h 640"/>
                  <a:gd name="T36" fmla="*/ 125 w 162"/>
                  <a:gd name="T37" fmla="*/ 0 h 640"/>
                  <a:gd name="T38" fmla="*/ 125 w 162"/>
                  <a:gd name="T39" fmla="*/ 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2" h="640">
                    <a:moveTo>
                      <a:pt x="125" y="0"/>
                    </a:moveTo>
                    <a:lnTo>
                      <a:pt x="37" y="0"/>
                    </a:lnTo>
                    <a:lnTo>
                      <a:pt x="32" y="3"/>
                    </a:lnTo>
                    <a:lnTo>
                      <a:pt x="32" y="25"/>
                    </a:lnTo>
                    <a:lnTo>
                      <a:pt x="16" y="30"/>
                    </a:lnTo>
                    <a:lnTo>
                      <a:pt x="16" y="68"/>
                    </a:lnTo>
                    <a:lnTo>
                      <a:pt x="8" y="73"/>
                    </a:lnTo>
                    <a:lnTo>
                      <a:pt x="8" y="124"/>
                    </a:lnTo>
                    <a:lnTo>
                      <a:pt x="0" y="129"/>
                    </a:lnTo>
                    <a:lnTo>
                      <a:pt x="0" y="640"/>
                    </a:lnTo>
                    <a:lnTo>
                      <a:pt x="162" y="640"/>
                    </a:lnTo>
                    <a:lnTo>
                      <a:pt x="162" y="129"/>
                    </a:lnTo>
                    <a:lnTo>
                      <a:pt x="154" y="124"/>
                    </a:lnTo>
                    <a:lnTo>
                      <a:pt x="154" y="73"/>
                    </a:lnTo>
                    <a:lnTo>
                      <a:pt x="146" y="68"/>
                    </a:lnTo>
                    <a:lnTo>
                      <a:pt x="146" y="30"/>
                    </a:lnTo>
                    <a:lnTo>
                      <a:pt x="130" y="25"/>
                    </a:lnTo>
                    <a:lnTo>
                      <a:pt x="130" y="3"/>
                    </a:lnTo>
                    <a:lnTo>
                      <a:pt x="125" y="0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55"/>
              <p:cNvSpPr>
                <a:spLocks/>
              </p:cNvSpPr>
              <p:nvPr/>
            </p:nvSpPr>
            <p:spPr bwMode="auto">
              <a:xfrm>
                <a:off x="9206" y="2681"/>
                <a:ext cx="22" cy="8"/>
              </a:xfrm>
              <a:custGeom>
                <a:avLst/>
                <a:gdLst>
                  <a:gd name="T0" fmla="*/ 0 w 22"/>
                  <a:gd name="T1" fmla="*/ 0 h 8"/>
                  <a:gd name="T2" fmla="*/ 22 w 22"/>
                  <a:gd name="T3" fmla="*/ 0 h 8"/>
                  <a:gd name="T4" fmla="*/ 22 w 22"/>
                  <a:gd name="T5" fmla="*/ 8 h 8"/>
                  <a:gd name="T6" fmla="*/ 0 w 22"/>
                  <a:gd name="T7" fmla="*/ 8 h 8"/>
                  <a:gd name="T8" fmla="*/ 0 w 22"/>
                  <a:gd name="T9" fmla="*/ 0 h 8"/>
                  <a:gd name="T10" fmla="*/ 0 w 2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8">
                    <a:moveTo>
                      <a:pt x="0" y="0"/>
                    </a:moveTo>
                    <a:lnTo>
                      <a:pt x="22" y="0"/>
                    </a:lnTo>
                    <a:lnTo>
                      <a:pt x="2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56"/>
              <p:cNvSpPr>
                <a:spLocks/>
              </p:cNvSpPr>
              <p:nvPr/>
            </p:nvSpPr>
            <p:spPr bwMode="auto">
              <a:xfrm>
                <a:off x="9228" y="2673"/>
                <a:ext cx="2" cy="13"/>
              </a:xfrm>
              <a:custGeom>
                <a:avLst/>
                <a:gdLst>
                  <a:gd name="T0" fmla="*/ 2 w 2"/>
                  <a:gd name="T1" fmla="*/ 0 h 13"/>
                  <a:gd name="T2" fmla="*/ 0 w 2"/>
                  <a:gd name="T3" fmla="*/ 0 h 13"/>
                  <a:gd name="T4" fmla="*/ 0 w 2"/>
                  <a:gd name="T5" fmla="*/ 13 h 13"/>
                  <a:gd name="T6" fmla="*/ 2 w 2"/>
                  <a:gd name="T7" fmla="*/ 13 h 13"/>
                  <a:gd name="T8" fmla="*/ 2 w 2"/>
                  <a:gd name="T9" fmla="*/ 0 h 13"/>
                  <a:gd name="T10" fmla="*/ 2 w 2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3">
                    <a:moveTo>
                      <a:pt x="2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57"/>
              <p:cNvSpPr>
                <a:spLocks/>
              </p:cNvSpPr>
              <p:nvPr/>
            </p:nvSpPr>
            <p:spPr bwMode="auto">
              <a:xfrm>
                <a:off x="9238" y="2681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11 w 11"/>
                  <a:gd name="T3" fmla="*/ 0 h 5"/>
                  <a:gd name="T4" fmla="*/ 11 w 11"/>
                  <a:gd name="T5" fmla="*/ 5 h 5"/>
                  <a:gd name="T6" fmla="*/ 0 w 11"/>
                  <a:gd name="T7" fmla="*/ 5 h 5"/>
                  <a:gd name="T8" fmla="*/ 0 w 11"/>
                  <a:gd name="T9" fmla="*/ 0 h 5"/>
                  <a:gd name="T10" fmla="*/ 0 w 1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lnTo>
                      <a:pt x="11" y="0"/>
                    </a:lnTo>
                    <a:lnTo>
                      <a:pt x="11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58"/>
              <p:cNvSpPr>
                <a:spLocks/>
              </p:cNvSpPr>
              <p:nvPr/>
            </p:nvSpPr>
            <p:spPr bwMode="auto">
              <a:xfrm>
                <a:off x="9241" y="2675"/>
                <a:ext cx="5" cy="11"/>
              </a:xfrm>
              <a:custGeom>
                <a:avLst/>
                <a:gdLst>
                  <a:gd name="T0" fmla="*/ 0 w 5"/>
                  <a:gd name="T1" fmla="*/ 3 h 11"/>
                  <a:gd name="T2" fmla="*/ 0 w 5"/>
                  <a:gd name="T3" fmla="*/ 0 h 11"/>
                  <a:gd name="T4" fmla="*/ 3 w 5"/>
                  <a:gd name="T5" fmla="*/ 0 h 11"/>
                  <a:gd name="T6" fmla="*/ 5 w 5"/>
                  <a:gd name="T7" fmla="*/ 3 h 11"/>
                  <a:gd name="T8" fmla="*/ 5 w 5"/>
                  <a:gd name="T9" fmla="*/ 11 h 11"/>
                  <a:gd name="T10" fmla="*/ 3 w 5"/>
                  <a:gd name="T11" fmla="*/ 11 h 11"/>
                  <a:gd name="T12" fmla="*/ 0 w 5"/>
                  <a:gd name="T13" fmla="*/ 11 h 11"/>
                  <a:gd name="T14" fmla="*/ 0 w 5"/>
                  <a:gd name="T15" fmla="*/ 11 h 11"/>
                  <a:gd name="T16" fmla="*/ 0 w 5"/>
                  <a:gd name="T17" fmla="*/ 3 h 11"/>
                  <a:gd name="T18" fmla="*/ 0 w 5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3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3"/>
                    </a:lnTo>
                    <a:lnTo>
                      <a:pt x="5" y="11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59"/>
              <p:cNvSpPr>
                <a:spLocks/>
              </p:cNvSpPr>
              <p:nvPr/>
            </p:nvSpPr>
            <p:spPr bwMode="auto">
              <a:xfrm>
                <a:off x="9257" y="2681"/>
                <a:ext cx="13" cy="5"/>
              </a:xfrm>
              <a:custGeom>
                <a:avLst/>
                <a:gdLst>
                  <a:gd name="T0" fmla="*/ 0 w 13"/>
                  <a:gd name="T1" fmla="*/ 0 h 5"/>
                  <a:gd name="T2" fmla="*/ 13 w 13"/>
                  <a:gd name="T3" fmla="*/ 0 h 5"/>
                  <a:gd name="T4" fmla="*/ 13 w 13"/>
                  <a:gd name="T5" fmla="*/ 5 h 5"/>
                  <a:gd name="T6" fmla="*/ 0 w 13"/>
                  <a:gd name="T7" fmla="*/ 5 h 5"/>
                  <a:gd name="T8" fmla="*/ 0 w 13"/>
                  <a:gd name="T9" fmla="*/ 0 h 5"/>
                  <a:gd name="T10" fmla="*/ 0 w 1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5">
                    <a:moveTo>
                      <a:pt x="0" y="0"/>
                    </a:moveTo>
                    <a:lnTo>
                      <a:pt x="13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60"/>
              <p:cNvSpPr>
                <a:spLocks/>
              </p:cNvSpPr>
              <p:nvPr/>
            </p:nvSpPr>
            <p:spPr bwMode="auto">
              <a:xfrm>
                <a:off x="9260" y="2675"/>
                <a:ext cx="5" cy="11"/>
              </a:xfrm>
              <a:custGeom>
                <a:avLst/>
                <a:gdLst>
                  <a:gd name="T0" fmla="*/ 0 w 5"/>
                  <a:gd name="T1" fmla="*/ 3 h 11"/>
                  <a:gd name="T2" fmla="*/ 2 w 5"/>
                  <a:gd name="T3" fmla="*/ 0 h 11"/>
                  <a:gd name="T4" fmla="*/ 5 w 5"/>
                  <a:gd name="T5" fmla="*/ 0 h 11"/>
                  <a:gd name="T6" fmla="*/ 5 w 5"/>
                  <a:gd name="T7" fmla="*/ 3 h 11"/>
                  <a:gd name="T8" fmla="*/ 5 w 5"/>
                  <a:gd name="T9" fmla="*/ 11 h 11"/>
                  <a:gd name="T10" fmla="*/ 5 w 5"/>
                  <a:gd name="T11" fmla="*/ 11 h 11"/>
                  <a:gd name="T12" fmla="*/ 2 w 5"/>
                  <a:gd name="T13" fmla="*/ 11 h 11"/>
                  <a:gd name="T14" fmla="*/ 0 w 5"/>
                  <a:gd name="T15" fmla="*/ 11 h 11"/>
                  <a:gd name="T16" fmla="*/ 0 w 5"/>
                  <a:gd name="T17" fmla="*/ 3 h 11"/>
                  <a:gd name="T18" fmla="*/ 0 w 5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0" y="3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61"/>
              <p:cNvSpPr>
                <a:spLocks/>
              </p:cNvSpPr>
              <p:nvPr/>
            </p:nvSpPr>
            <p:spPr bwMode="auto">
              <a:xfrm>
                <a:off x="9212" y="2678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0 h 8"/>
                  <a:gd name="T4" fmla="*/ 0 w 5"/>
                  <a:gd name="T5" fmla="*/ 8 h 8"/>
                  <a:gd name="T6" fmla="*/ 5 w 5"/>
                  <a:gd name="T7" fmla="*/ 8 h 8"/>
                  <a:gd name="T8" fmla="*/ 5 w 5"/>
                  <a:gd name="T9" fmla="*/ 0 h 8"/>
                  <a:gd name="T10" fmla="*/ 5 w 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62"/>
              <p:cNvSpPr>
                <a:spLocks/>
              </p:cNvSpPr>
              <p:nvPr/>
            </p:nvSpPr>
            <p:spPr bwMode="auto">
              <a:xfrm>
                <a:off x="9276" y="2681"/>
                <a:ext cx="2" cy="5"/>
              </a:xfrm>
              <a:custGeom>
                <a:avLst/>
                <a:gdLst>
                  <a:gd name="T0" fmla="*/ 2 w 2"/>
                  <a:gd name="T1" fmla="*/ 0 h 5"/>
                  <a:gd name="T2" fmla="*/ 0 w 2"/>
                  <a:gd name="T3" fmla="*/ 0 h 5"/>
                  <a:gd name="T4" fmla="*/ 0 w 2"/>
                  <a:gd name="T5" fmla="*/ 5 h 5"/>
                  <a:gd name="T6" fmla="*/ 2 w 2"/>
                  <a:gd name="T7" fmla="*/ 5 h 5"/>
                  <a:gd name="T8" fmla="*/ 2 w 2"/>
                  <a:gd name="T9" fmla="*/ 0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63"/>
              <p:cNvSpPr>
                <a:spLocks/>
              </p:cNvSpPr>
              <p:nvPr/>
            </p:nvSpPr>
            <p:spPr bwMode="auto">
              <a:xfrm>
                <a:off x="9404" y="2818"/>
                <a:ext cx="3" cy="16"/>
              </a:xfrm>
              <a:custGeom>
                <a:avLst/>
                <a:gdLst>
                  <a:gd name="T0" fmla="*/ 0 w 3"/>
                  <a:gd name="T1" fmla="*/ 0 h 16"/>
                  <a:gd name="T2" fmla="*/ 3 w 3"/>
                  <a:gd name="T3" fmla="*/ 0 h 16"/>
                  <a:gd name="T4" fmla="*/ 3 w 3"/>
                  <a:gd name="T5" fmla="*/ 16 h 16"/>
                  <a:gd name="T6" fmla="*/ 0 w 3"/>
                  <a:gd name="T7" fmla="*/ 16 h 16"/>
                  <a:gd name="T8" fmla="*/ 0 w 3"/>
                  <a:gd name="T9" fmla="*/ 0 h 16"/>
                  <a:gd name="T10" fmla="*/ 0 w 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6">
                    <a:moveTo>
                      <a:pt x="0" y="0"/>
                    </a:moveTo>
                    <a:lnTo>
                      <a:pt x="3" y="0"/>
                    </a:lnTo>
                    <a:lnTo>
                      <a:pt x="3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64"/>
              <p:cNvSpPr>
                <a:spLocks/>
              </p:cNvSpPr>
              <p:nvPr/>
            </p:nvSpPr>
            <p:spPr bwMode="auto">
              <a:xfrm>
                <a:off x="9302" y="2829"/>
                <a:ext cx="217" cy="494"/>
              </a:xfrm>
              <a:custGeom>
                <a:avLst/>
                <a:gdLst>
                  <a:gd name="T0" fmla="*/ 217 w 217"/>
                  <a:gd name="T1" fmla="*/ 94 h 494"/>
                  <a:gd name="T2" fmla="*/ 211 w 217"/>
                  <a:gd name="T3" fmla="*/ 88 h 494"/>
                  <a:gd name="T4" fmla="*/ 211 w 217"/>
                  <a:gd name="T5" fmla="*/ 18 h 494"/>
                  <a:gd name="T6" fmla="*/ 209 w 217"/>
                  <a:gd name="T7" fmla="*/ 13 h 494"/>
                  <a:gd name="T8" fmla="*/ 209 w 217"/>
                  <a:gd name="T9" fmla="*/ 5 h 494"/>
                  <a:gd name="T10" fmla="*/ 198 w 217"/>
                  <a:gd name="T11" fmla="*/ 5 h 494"/>
                  <a:gd name="T12" fmla="*/ 198 w 217"/>
                  <a:gd name="T13" fmla="*/ 0 h 494"/>
                  <a:gd name="T14" fmla="*/ 22 w 217"/>
                  <a:gd name="T15" fmla="*/ 0 h 494"/>
                  <a:gd name="T16" fmla="*/ 22 w 217"/>
                  <a:gd name="T17" fmla="*/ 5 h 494"/>
                  <a:gd name="T18" fmla="*/ 0 w 217"/>
                  <a:gd name="T19" fmla="*/ 5 h 494"/>
                  <a:gd name="T20" fmla="*/ 0 w 217"/>
                  <a:gd name="T21" fmla="*/ 32 h 494"/>
                  <a:gd name="T22" fmla="*/ 8 w 217"/>
                  <a:gd name="T23" fmla="*/ 32 h 494"/>
                  <a:gd name="T24" fmla="*/ 8 w 217"/>
                  <a:gd name="T25" fmla="*/ 94 h 494"/>
                  <a:gd name="T26" fmla="*/ 0 w 217"/>
                  <a:gd name="T27" fmla="*/ 94 h 494"/>
                  <a:gd name="T28" fmla="*/ 0 w 217"/>
                  <a:gd name="T29" fmla="*/ 494 h 494"/>
                  <a:gd name="T30" fmla="*/ 217 w 217"/>
                  <a:gd name="T31" fmla="*/ 494 h 494"/>
                  <a:gd name="T32" fmla="*/ 217 w 217"/>
                  <a:gd name="T33" fmla="*/ 94 h 494"/>
                  <a:gd name="T34" fmla="*/ 217 w 217"/>
                  <a:gd name="T35" fmla="*/ 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7" h="494">
                    <a:moveTo>
                      <a:pt x="217" y="94"/>
                    </a:moveTo>
                    <a:lnTo>
                      <a:pt x="211" y="88"/>
                    </a:lnTo>
                    <a:lnTo>
                      <a:pt x="211" y="18"/>
                    </a:lnTo>
                    <a:lnTo>
                      <a:pt x="209" y="13"/>
                    </a:lnTo>
                    <a:lnTo>
                      <a:pt x="209" y="5"/>
                    </a:lnTo>
                    <a:lnTo>
                      <a:pt x="198" y="5"/>
                    </a:lnTo>
                    <a:lnTo>
                      <a:pt x="198" y="0"/>
                    </a:lnTo>
                    <a:lnTo>
                      <a:pt x="22" y="0"/>
                    </a:lnTo>
                    <a:lnTo>
                      <a:pt x="22" y="5"/>
                    </a:lnTo>
                    <a:lnTo>
                      <a:pt x="0" y="5"/>
                    </a:lnTo>
                    <a:lnTo>
                      <a:pt x="0" y="32"/>
                    </a:lnTo>
                    <a:lnTo>
                      <a:pt x="8" y="32"/>
                    </a:lnTo>
                    <a:lnTo>
                      <a:pt x="8" y="94"/>
                    </a:lnTo>
                    <a:lnTo>
                      <a:pt x="0" y="94"/>
                    </a:lnTo>
                    <a:lnTo>
                      <a:pt x="0" y="494"/>
                    </a:lnTo>
                    <a:lnTo>
                      <a:pt x="217" y="494"/>
                    </a:lnTo>
                    <a:lnTo>
                      <a:pt x="217" y="94"/>
                    </a:lnTo>
                    <a:lnTo>
                      <a:pt x="217" y="94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65"/>
              <p:cNvSpPr>
                <a:spLocks/>
              </p:cNvSpPr>
              <p:nvPr/>
            </p:nvSpPr>
            <p:spPr bwMode="auto">
              <a:xfrm>
                <a:off x="8787" y="2947"/>
                <a:ext cx="67" cy="368"/>
              </a:xfrm>
              <a:custGeom>
                <a:avLst/>
                <a:gdLst>
                  <a:gd name="T0" fmla="*/ 0 w 67"/>
                  <a:gd name="T1" fmla="*/ 0 h 368"/>
                  <a:gd name="T2" fmla="*/ 67 w 67"/>
                  <a:gd name="T3" fmla="*/ 0 h 368"/>
                  <a:gd name="T4" fmla="*/ 67 w 67"/>
                  <a:gd name="T5" fmla="*/ 368 h 368"/>
                  <a:gd name="T6" fmla="*/ 0 w 67"/>
                  <a:gd name="T7" fmla="*/ 368 h 368"/>
                  <a:gd name="T8" fmla="*/ 0 w 67"/>
                  <a:gd name="T9" fmla="*/ 0 h 368"/>
                  <a:gd name="T10" fmla="*/ 0 w 67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368">
                    <a:moveTo>
                      <a:pt x="0" y="0"/>
                    </a:moveTo>
                    <a:lnTo>
                      <a:pt x="67" y="0"/>
                    </a:lnTo>
                    <a:lnTo>
                      <a:pt x="67" y="368"/>
                    </a:lnTo>
                    <a:lnTo>
                      <a:pt x="0" y="3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66"/>
              <p:cNvSpPr>
                <a:spLocks/>
              </p:cNvSpPr>
              <p:nvPr/>
            </p:nvSpPr>
            <p:spPr bwMode="auto">
              <a:xfrm>
                <a:off x="8782" y="2982"/>
                <a:ext cx="72" cy="333"/>
              </a:xfrm>
              <a:custGeom>
                <a:avLst/>
                <a:gdLst>
                  <a:gd name="T0" fmla="*/ 0 w 72"/>
                  <a:gd name="T1" fmla="*/ 0 h 333"/>
                  <a:gd name="T2" fmla="*/ 72 w 72"/>
                  <a:gd name="T3" fmla="*/ 0 h 333"/>
                  <a:gd name="T4" fmla="*/ 72 w 72"/>
                  <a:gd name="T5" fmla="*/ 333 h 333"/>
                  <a:gd name="T6" fmla="*/ 0 w 72"/>
                  <a:gd name="T7" fmla="*/ 333 h 333"/>
                  <a:gd name="T8" fmla="*/ 0 w 72"/>
                  <a:gd name="T9" fmla="*/ 0 h 333"/>
                  <a:gd name="T10" fmla="*/ 0 w 72"/>
                  <a:gd name="T1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333">
                    <a:moveTo>
                      <a:pt x="0" y="0"/>
                    </a:moveTo>
                    <a:lnTo>
                      <a:pt x="72" y="0"/>
                    </a:lnTo>
                    <a:lnTo>
                      <a:pt x="72" y="333"/>
                    </a:lnTo>
                    <a:lnTo>
                      <a:pt x="0" y="33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67"/>
              <p:cNvSpPr>
                <a:spLocks/>
              </p:cNvSpPr>
              <p:nvPr/>
            </p:nvSpPr>
            <p:spPr bwMode="auto">
              <a:xfrm>
                <a:off x="8974" y="2955"/>
                <a:ext cx="88" cy="374"/>
              </a:xfrm>
              <a:custGeom>
                <a:avLst/>
                <a:gdLst>
                  <a:gd name="T0" fmla="*/ 0 w 88"/>
                  <a:gd name="T1" fmla="*/ 0 h 374"/>
                  <a:gd name="T2" fmla="*/ 88 w 88"/>
                  <a:gd name="T3" fmla="*/ 0 h 374"/>
                  <a:gd name="T4" fmla="*/ 88 w 88"/>
                  <a:gd name="T5" fmla="*/ 374 h 374"/>
                  <a:gd name="T6" fmla="*/ 0 w 88"/>
                  <a:gd name="T7" fmla="*/ 374 h 374"/>
                  <a:gd name="T8" fmla="*/ 0 w 88"/>
                  <a:gd name="T9" fmla="*/ 0 h 374"/>
                  <a:gd name="T10" fmla="*/ 0 w 88"/>
                  <a:gd name="T11" fmla="*/ 0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74">
                    <a:moveTo>
                      <a:pt x="0" y="0"/>
                    </a:moveTo>
                    <a:lnTo>
                      <a:pt x="88" y="0"/>
                    </a:lnTo>
                    <a:lnTo>
                      <a:pt x="88" y="374"/>
                    </a:lnTo>
                    <a:lnTo>
                      <a:pt x="0" y="37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68"/>
              <p:cNvSpPr>
                <a:spLocks/>
              </p:cNvSpPr>
              <p:nvPr/>
            </p:nvSpPr>
            <p:spPr bwMode="auto">
              <a:xfrm>
                <a:off x="6202" y="3084"/>
                <a:ext cx="90" cy="38"/>
              </a:xfrm>
              <a:custGeom>
                <a:avLst/>
                <a:gdLst>
                  <a:gd name="T0" fmla="*/ 0 w 90"/>
                  <a:gd name="T1" fmla="*/ 0 h 38"/>
                  <a:gd name="T2" fmla="*/ 90 w 90"/>
                  <a:gd name="T3" fmla="*/ 0 h 38"/>
                  <a:gd name="T4" fmla="*/ 90 w 90"/>
                  <a:gd name="T5" fmla="*/ 38 h 38"/>
                  <a:gd name="T6" fmla="*/ 0 w 90"/>
                  <a:gd name="T7" fmla="*/ 38 h 38"/>
                  <a:gd name="T8" fmla="*/ 0 w 90"/>
                  <a:gd name="T9" fmla="*/ 0 h 38"/>
                  <a:gd name="T10" fmla="*/ 0 w 90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8">
                    <a:moveTo>
                      <a:pt x="0" y="0"/>
                    </a:moveTo>
                    <a:lnTo>
                      <a:pt x="90" y="0"/>
                    </a:lnTo>
                    <a:lnTo>
                      <a:pt x="90" y="38"/>
                    </a:lnTo>
                    <a:lnTo>
                      <a:pt x="0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69"/>
              <p:cNvSpPr>
                <a:spLocks/>
              </p:cNvSpPr>
              <p:nvPr/>
            </p:nvSpPr>
            <p:spPr bwMode="auto">
              <a:xfrm>
                <a:off x="6234" y="3054"/>
                <a:ext cx="64" cy="62"/>
              </a:xfrm>
              <a:custGeom>
                <a:avLst/>
                <a:gdLst>
                  <a:gd name="T0" fmla="*/ 64 w 64"/>
                  <a:gd name="T1" fmla="*/ 0 h 62"/>
                  <a:gd name="T2" fmla="*/ 0 w 64"/>
                  <a:gd name="T3" fmla="*/ 0 h 62"/>
                  <a:gd name="T4" fmla="*/ 0 w 64"/>
                  <a:gd name="T5" fmla="*/ 62 h 62"/>
                  <a:gd name="T6" fmla="*/ 64 w 64"/>
                  <a:gd name="T7" fmla="*/ 62 h 62"/>
                  <a:gd name="T8" fmla="*/ 64 w 64"/>
                  <a:gd name="T9" fmla="*/ 0 h 62"/>
                  <a:gd name="T10" fmla="*/ 64 w 64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62">
                    <a:moveTo>
                      <a:pt x="64" y="0"/>
                    </a:moveTo>
                    <a:lnTo>
                      <a:pt x="0" y="0"/>
                    </a:lnTo>
                    <a:lnTo>
                      <a:pt x="0" y="62"/>
                    </a:lnTo>
                    <a:lnTo>
                      <a:pt x="64" y="62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70"/>
              <p:cNvSpPr>
                <a:spLocks/>
              </p:cNvSpPr>
              <p:nvPr/>
            </p:nvSpPr>
            <p:spPr bwMode="auto">
              <a:xfrm>
                <a:off x="6338" y="3038"/>
                <a:ext cx="88" cy="145"/>
              </a:xfrm>
              <a:custGeom>
                <a:avLst/>
                <a:gdLst>
                  <a:gd name="T0" fmla="*/ 0 w 88"/>
                  <a:gd name="T1" fmla="*/ 0 h 145"/>
                  <a:gd name="T2" fmla="*/ 88 w 88"/>
                  <a:gd name="T3" fmla="*/ 0 h 145"/>
                  <a:gd name="T4" fmla="*/ 88 w 88"/>
                  <a:gd name="T5" fmla="*/ 145 h 145"/>
                  <a:gd name="T6" fmla="*/ 0 w 88"/>
                  <a:gd name="T7" fmla="*/ 145 h 145"/>
                  <a:gd name="T8" fmla="*/ 0 w 88"/>
                  <a:gd name="T9" fmla="*/ 0 h 145"/>
                  <a:gd name="T10" fmla="*/ 0 w 88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45">
                    <a:moveTo>
                      <a:pt x="0" y="0"/>
                    </a:moveTo>
                    <a:lnTo>
                      <a:pt x="88" y="0"/>
                    </a:lnTo>
                    <a:lnTo>
                      <a:pt x="88" y="145"/>
                    </a:lnTo>
                    <a:lnTo>
                      <a:pt x="0" y="1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71"/>
              <p:cNvSpPr>
                <a:spLocks/>
              </p:cNvSpPr>
              <p:nvPr/>
            </p:nvSpPr>
            <p:spPr bwMode="auto">
              <a:xfrm>
                <a:off x="6701" y="3100"/>
                <a:ext cx="96" cy="202"/>
              </a:xfrm>
              <a:custGeom>
                <a:avLst/>
                <a:gdLst>
                  <a:gd name="T0" fmla="*/ 0 w 96"/>
                  <a:gd name="T1" fmla="*/ 0 h 202"/>
                  <a:gd name="T2" fmla="*/ 96 w 96"/>
                  <a:gd name="T3" fmla="*/ 0 h 202"/>
                  <a:gd name="T4" fmla="*/ 96 w 96"/>
                  <a:gd name="T5" fmla="*/ 202 h 202"/>
                  <a:gd name="T6" fmla="*/ 0 w 96"/>
                  <a:gd name="T7" fmla="*/ 202 h 202"/>
                  <a:gd name="T8" fmla="*/ 0 w 96"/>
                  <a:gd name="T9" fmla="*/ 0 h 202"/>
                  <a:gd name="T10" fmla="*/ 0 w 96"/>
                  <a:gd name="T1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02">
                    <a:moveTo>
                      <a:pt x="0" y="0"/>
                    </a:moveTo>
                    <a:lnTo>
                      <a:pt x="96" y="0"/>
                    </a:lnTo>
                    <a:lnTo>
                      <a:pt x="96" y="202"/>
                    </a:lnTo>
                    <a:lnTo>
                      <a:pt x="0" y="20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72"/>
              <p:cNvSpPr>
                <a:spLocks/>
              </p:cNvSpPr>
              <p:nvPr/>
            </p:nvSpPr>
            <p:spPr bwMode="auto">
              <a:xfrm>
                <a:off x="6781" y="3197"/>
                <a:ext cx="88" cy="115"/>
              </a:xfrm>
              <a:custGeom>
                <a:avLst/>
                <a:gdLst>
                  <a:gd name="T0" fmla="*/ 0 w 88"/>
                  <a:gd name="T1" fmla="*/ 0 h 115"/>
                  <a:gd name="T2" fmla="*/ 88 w 88"/>
                  <a:gd name="T3" fmla="*/ 0 h 115"/>
                  <a:gd name="T4" fmla="*/ 88 w 88"/>
                  <a:gd name="T5" fmla="*/ 115 h 115"/>
                  <a:gd name="T6" fmla="*/ 0 w 88"/>
                  <a:gd name="T7" fmla="*/ 115 h 115"/>
                  <a:gd name="T8" fmla="*/ 0 w 88"/>
                  <a:gd name="T9" fmla="*/ 0 h 115"/>
                  <a:gd name="T10" fmla="*/ 0 w 88"/>
                  <a:gd name="T1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15">
                    <a:moveTo>
                      <a:pt x="0" y="0"/>
                    </a:moveTo>
                    <a:lnTo>
                      <a:pt x="88" y="0"/>
                    </a:lnTo>
                    <a:lnTo>
                      <a:pt x="88" y="115"/>
                    </a:lnTo>
                    <a:lnTo>
                      <a:pt x="0" y="1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73"/>
              <p:cNvSpPr>
                <a:spLocks/>
              </p:cNvSpPr>
              <p:nvPr/>
            </p:nvSpPr>
            <p:spPr bwMode="auto">
              <a:xfrm>
                <a:off x="7264" y="2807"/>
                <a:ext cx="101" cy="522"/>
              </a:xfrm>
              <a:custGeom>
                <a:avLst/>
                <a:gdLst>
                  <a:gd name="T0" fmla="*/ 0 w 101"/>
                  <a:gd name="T1" fmla="*/ 0 h 522"/>
                  <a:gd name="T2" fmla="*/ 101 w 101"/>
                  <a:gd name="T3" fmla="*/ 0 h 522"/>
                  <a:gd name="T4" fmla="*/ 101 w 101"/>
                  <a:gd name="T5" fmla="*/ 522 h 522"/>
                  <a:gd name="T6" fmla="*/ 0 w 101"/>
                  <a:gd name="T7" fmla="*/ 522 h 522"/>
                  <a:gd name="T8" fmla="*/ 0 w 101"/>
                  <a:gd name="T9" fmla="*/ 0 h 522"/>
                  <a:gd name="T10" fmla="*/ 0 w 101"/>
                  <a:gd name="T11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522">
                    <a:moveTo>
                      <a:pt x="0" y="0"/>
                    </a:moveTo>
                    <a:lnTo>
                      <a:pt x="101" y="0"/>
                    </a:lnTo>
                    <a:lnTo>
                      <a:pt x="101" y="522"/>
                    </a:lnTo>
                    <a:lnTo>
                      <a:pt x="0" y="5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74"/>
              <p:cNvSpPr>
                <a:spLocks/>
              </p:cNvSpPr>
              <p:nvPr/>
            </p:nvSpPr>
            <p:spPr bwMode="auto">
              <a:xfrm>
                <a:off x="7933" y="2869"/>
                <a:ext cx="62" cy="83"/>
              </a:xfrm>
              <a:custGeom>
                <a:avLst/>
                <a:gdLst>
                  <a:gd name="T0" fmla="*/ 62 w 62"/>
                  <a:gd name="T1" fmla="*/ 0 h 83"/>
                  <a:gd name="T2" fmla="*/ 0 w 62"/>
                  <a:gd name="T3" fmla="*/ 0 h 83"/>
                  <a:gd name="T4" fmla="*/ 0 w 62"/>
                  <a:gd name="T5" fmla="*/ 83 h 83"/>
                  <a:gd name="T6" fmla="*/ 62 w 62"/>
                  <a:gd name="T7" fmla="*/ 83 h 83"/>
                  <a:gd name="T8" fmla="*/ 62 w 62"/>
                  <a:gd name="T9" fmla="*/ 0 h 83"/>
                  <a:gd name="T10" fmla="*/ 62 w 62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83">
                    <a:moveTo>
                      <a:pt x="62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62" y="83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75"/>
              <p:cNvSpPr>
                <a:spLocks/>
              </p:cNvSpPr>
              <p:nvPr/>
            </p:nvSpPr>
            <p:spPr bwMode="auto">
              <a:xfrm>
                <a:off x="7939" y="2853"/>
                <a:ext cx="45" cy="21"/>
              </a:xfrm>
              <a:custGeom>
                <a:avLst/>
                <a:gdLst>
                  <a:gd name="T0" fmla="*/ 0 w 45"/>
                  <a:gd name="T1" fmla="*/ 0 h 21"/>
                  <a:gd name="T2" fmla="*/ 45 w 45"/>
                  <a:gd name="T3" fmla="*/ 0 h 21"/>
                  <a:gd name="T4" fmla="*/ 45 w 45"/>
                  <a:gd name="T5" fmla="*/ 21 h 21"/>
                  <a:gd name="T6" fmla="*/ 0 w 45"/>
                  <a:gd name="T7" fmla="*/ 21 h 21"/>
                  <a:gd name="T8" fmla="*/ 0 w 45"/>
                  <a:gd name="T9" fmla="*/ 0 h 21"/>
                  <a:gd name="T10" fmla="*/ 0 w 45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21">
                    <a:moveTo>
                      <a:pt x="0" y="0"/>
                    </a:moveTo>
                    <a:lnTo>
                      <a:pt x="45" y="0"/>
                    </a:lnTo>
                    <a:lnTo>
                      <a:pt x="45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76"/>
              <p:cNvSpPr>
                <a:spLocks/>
              </p:cNvSpPr>
              <p:nvPr/>
            </p:nvSpPr>
            <p:spPr bwMode="auto">
              <a:xfrm>
                <a:off x="7941" y="2831"/>
                <a:ext cx="43" cy="30"/>
              </a:xfrm>
              <a:custGeom>
                <a:avLst/>
                <a:gdLst>
                  <a:gd name="T0" fmla="*/ 0 w 43"/>
                  <a:gd name="T1" fmla="*/ 0 h 30"/>
                  <a:gd name="T2" fmla="*/ 43 w 43"/>
                  <a:gd name="T3" fmla="*/ 0 h 30"/>
                  <a:gd name="T4" fmla="*/ 43 w 43"/>
                  <a:gd name="T5" fmla="*/ 30 h 30"/>
                  <a:gd name="T6" fmla="*/ 0 w 43"/>
                  <a:gd name="T7" fmla="*/ 30 h 30"/>
                  <a:gd name="T8" fmla="*/ 0 w 43"/>
                  <a:gd name="T9" fmla="*/ 0 h 30"/>
                  <a:gd name="T10" fmla="*/ 0 w 43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0">
                    <a:moveTo>
                      <a:pt x="0" y="0"/>
                    </a:moveTo>
                    <a:lnTo>
                      <a:pt x="43" y="0"/>
                    </a:lnTo>
                    <a:lnTo>
                      <a:pt x="43" y="3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77"/>
              <p:cNvSpPr>
                <a:spLocks/>
              </p:cNvSpPr>
              <p:nvPr/>
            </p:nvSpPr>
            <p:spPr bwMode="auto">
              <a:xfrm>
                <a:off x="7944" y="2799"/>
                <a:ext cx="38" cy="35"/>
              </a:xfrm>
              <a:custGeom>
                <a:avLst/>
                <a:gdLst>
                  <a:gd name="T0" fmla="*/ 0 w 38"/>
                  <a:gd name="T1" fmla="*/ 0 h 35"/>
                  <a:gd name="T2" fmla="*/ 38 w 38"/>
                  <a:gd name="T3" fmla="*/ 0 h 35"/>
                  <a:gd name="T4" fmla="*/ 38 w 38"/>
                  <a:gd name="T5" fmla="*/ 35 h 35"/>
                  <a:gd name="T6" fmla="*/ 0 w 38"/>
                  <a:gd name="T7" fmla="*/ 35 h 35"/>
                  <a:gd name="T8" fmla="*/ 0 w 38"/>
                  <a:gd name="T9" fmla="*/ 0 h 35"/>
                  <a:gd name="T10" fmla="*/ 0 w 38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5">
                    <a:moveTo>
                      <a:pt x="0" y="0"/>
                    </a:moveTo>
                    <a:lnTo>
                      <a:pt x="38" y="0"/>
                    </a:lnTo>
                    <a:lnTo>
                      <a:pt x="38" y="35"/>
                    </a:lnTo>
                    <a:lnTo>
                      <a:pt x="0" y="3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78"/>
              <p:cNvSpPr>
                <a:spLocks/>
              </p:cNvSpPr>
              <p:nvPr/>
            </p:nvSpPr>
            <p:spPr bwMode="auto">
              <a:xfrm>
                <a:off x="7955" y="2775"/>
                <a:ext cx="27" cy="32"/>
              </a:xfrm>
              <a:custGeom>
                <a:avLst/>
                <a:gdLst>
                  <a:gd name="T0" fmla="*/ 27 w 27"/>
                  <a:gd name="T1" fmla="*/ 19 h 32"/>
                  <a:gd name="T2" fmla="*/ 13 w 27"/>
                  <a:gd name="T3" fmla="*/ 0 h 32"/>
                  <a:gd name="T4" fmla="*/ 10 w 27"/>
                  <a:gd name="T5" fmla="*/ 0 h 32"/>
                  <a:gd name="T6" fmla="*/ 0 w 27"/>
                  <a:gd name="T7" fmla="*/ 19 h 32"/>
                  <a:gd name="T8" fmla="*/ 0 w 27"/>
                  <a:gd name="T9" fmla="*/ 32 h 32"/>
                  <a:gd name="T10" fmla="*/ 27 w 27"/>
                  <a:gd name="T11" fmla="*/ 32 h 32"/>
                  <a:gd name="T12" fmla="*/ 27 w 27"/>
                  <a:gd name="T13" fmla="*/ 19 h 32"/>
                  <a:gd name="T14" fmla="*/ 27 w 27"/>
                  <a:gd name="T15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27" y="19"/>
                    </a:moveTo>
                    <a:lnTo>
                      <a:pt x="13" y="0"/>
                    </a:lnTo>
                    <a:lnTo>
                      <a:pt x="10" y="0"/>
                    </a:lnTo>
                    <a:lnTo>
                      <a:pt x="0" y="19"/>
                    </a:lnTo>
                    <a:lnTo>
                      <a:pt x="0" y="32"/>
                    </a:lnTo>
                    <a:lnTo>
                      <a:pt x="27" y="32"/>
                    </a:lnTo>
                    <a:lnTo>
                      <a:pt x="27" y="19"/>
                    </a:lnTo>
                    <a:lnTo>
                      <a:pt x="27" y="19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79"/>
              <p:cNvSpPr>
                <a:spLocks/>
              </p:cNvSpPr>
              <p:nvPr/>
            </p:nvSpPr>
            <p:spPr bwMode="auto">
              <a:xfrm>
                <a:off x="7965" y="2753"/>
                <a:ext cx="3" cy="24"/>
              </a:xfrm>
              <a:custGeom>
                <a:avLst/>
                <a:gdLst>
                  <a:gd name="T0" fmla="*/ 0 w 3"/>
                  <a:gd name="T1" fmla="*/ 24 h 24"/>
                  <a:gd name="T2" fmla="*/ 3 w 3"/>
                  <a:gd name="T3" fmla="*/ 0 h 24"/>
                  <a:gd name="T4" fmla="*/ 3 w 3"/>
                  <a:gd name="T5" fmla="*/ 24 h 24"/>
                  <a:gd name="T6" fmla="*/ 0 w 3"/>
                  <a:gd name="T7" fmla="*/ 24 h 24"/>
                  <a:gd name="T8" fmla="*/ 0 w 3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4">
                    <a:moveTo>
                      <a:pt x="0" y="24"/>
                    </a:moveTo>
                    <a:lnTo>
                      <a:pt x="3" y="0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80"/>
              <p:cNvSpPr>
                <a:spLocks/>
              </p:cNvSpPr>
              <p:nvPr/>
            </p:nvSpPr>
            <p:spPr bwMode="auto">
              <a:xfrm>
                <a:off x="7947" y="2780"/>
                <a:ext cx="26" cy="30"/>
              </a:xfrm>
              <a:custGeom>
                <a:avLst/>
                <a:gdLst>
                  <a:gd name="T0" fmla="*/ 26 w 26"/>
                  <a:gd name="T1" fmla="*/ 16 h 30"/>
                  <a:gd name="T2" fmla="*/ 13 w 26"/>
                  <a:gd name="T3" fmla="*/ 0 h 30"/>
                  <a:gd name="T4" fmla="*/ 13 w 26"/>
                  <a:gd name="T5" fmla="*/ 0 h 30"/>
                  <a:gd name="T6" fmla="*/ 0 w 26"/>
                  <a:gd name="T7" fmla="*/ 16 h 30"/>
                  <a:gd name="T8" fmla="*/ 0 w 26"/>
                  <a:gd name="T9" fmla="*/ 30 h 30"/>
                  <a:gd name="T10" fmla="*/ 26 w 26"/>
                  <a:gd name="T11" fmla="*/ 30 h 30"/>
                  <a:gd name="T12" fmla="*/ 26 w 26"/>
                  <a:gd name="T13" fmla="*/ 16 h 30"/>
                  <a:gd name="T14" fmla="*/ 26 w 26"/>
                  <a:gd name="T15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0">
                    <a:moveTo>
                      <a:pt x="26" y="16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0" y="16"/>
                    </a:lnTo>
                    <a:lnTo>
                      <a:pt x="0" y="30"/>
                    </a:lnTo>
                    <a:lnTo>
                      <a:pt x="26" y="30"/>
                    </a:lnTo>
                    <a:lnTo>
                      <a:pt x="26" y="16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81"/>
              <p:cNvSpPr>
                <a:spLocks/>
              </p:cNvSpPr>
              <p:nvPr/>
            </p:nvSpPr>
            <p:spPr bwMode="auto">
              <a:xfrm>
                <a:off x="7960" y="2759"/>
                <a:ext cx="0" cy="24"/>
              </a:xfrm>
              <a:custGeom>
                <a:avLst/>
                <a:gdLst>
                  <a:gd name="T0" fmla="*/ 24 h 24"/>
                  <a:gd name="T1" fmla="*/ 0 h 24"/>
                  <a:gd name="T2" fmla="*/ 24 h 24"/>
                  <a:gd name="T3" fmla="*/ 24 h 24"/>
                  <a:gd name="T4" fmla="*/ 24 h 2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4">
                    <a:moveTo>
                      <a:pt x="0" y="24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82"/>
              <p:cNvSpPr>
                <a:spLocks/>
              </p:cNvSpPr>
              <p:nvPr/>
            </p:nvSpPr>
            <p:spPr bwMode="auto">
              <a:xfrm>
                <a:off x="7992" y="2855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0 w 3"/>
                  <a:gd name="T3" fmla="*/ 0 h 19"/>
                  <a:gd name="T4" fmla="*/ 0 w 3"/>
                  <a:gd name="T5" fmla="*/ 19 h 19"/>
                  <a:gd name="T6" fmla="*/ 3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83"/>
              <p:cNvSpPr>
                <a:spLocks/>
              </p:cNvSpPr>
              <p:nvPr/>
            </p:nvSpPr>
            <p:spPr bwMode="auto">
              <a:xfrm>
                <a:off x="7990" y="2866"/>
                <a:ext cx="5" cy="6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0 h 6"/>
                  <a:gd name="T4" fmla="*/ 5 w 5"/>
                  <a:gd name="T5" fmla="*/ 6 h 6"/>
                  <a:gd name="T6" fmla="*/ 0 w 5"/>
                  <a:gd name="T7" fmla="*/ 6 h 6"/>
                  <a:gd name="T8" fmla="*/ 0 w 5"/>
                  <a:gd name="T9" fmla="*/ 0 h 6"/>
                  <a:gd name="T10" fmla="*/ 0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0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84"/>
              <p:cNvSpPr>
                <a:spLocks/>
              </p:cNvSpPr>
              <p:nvPr/>
            </p:nvSpPr>
            <p:spPr bwMode="auto">
              <a:xfrm>
                <a:off x="8000" y="2925"/>
                <a:ext cx="3" cy="11"/>
              </a:xfrm>
              <a:custGeom>
                <a:avLst/>
                <a:gdLst>
                  <a:gd name="T0" fmla="*/ 3 w 3"/>
                  <a:gd name="T1" fmla="*/ 0 h 11"/>
                  <a:gd name="T2" fmla="*/ 0 w 3"/>
                  <a:gd name="T3" fmla="*/ 0 h 11"/>
                  <a:gd name="T4" fmla="*/ 0 w 3"/>
                  <a:gd name="T5" fmla="*/ 11 h 11"/>
                  <a:gd name="T6" fmla="*/ 3 w 3"/>
                  <a:gd name="T7" fmla="*/ 11 h 11"/>
                  <a:gd name="T8" fmla="*/ 3 w 3"/>
                  <a:gd name="T9" fmla="*/ 0 h 11"/>
                  <a:gd name="T10" fmla="*/ 3 w 3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85"/>
              <p:cNvSpPr>
                <a:spLocks/>
              </p:cNvSpPr>
              <p:nvPr/>
            </p:nvSpPr>
            <p:spPr bwMode="auto">
              <a:xfrm>
                <a:off x="7995" y="2928"/>
                <a:ext cx="8" cy="8"/>
              </a:xfrm>
              <a:custGeom>
                <a:avLst/>
                <a:gdLst>
                  <a:gd name="T0" fmla="*/ 0 w 8"/>
                  <a:gd name="T1" fmla="*/ 0 h 8"/>
                  <a:gd name="T2" fmla="*/ 8 w 8"/>
                  <a:gd name="T3" fmla="*/ 0 h 8"/>
                  <a:gd name="T4" fmla="*/ 8 w 8"/>
                  <a:gd name="T5" fmla="*/ 8 h 8"/>
                  <a:gd name="T6" fmla="*/ 0 w 8"/>
                  <a:gd name="T7" fmla="*/ 8 h 8"/>
                  <a:gd name="T8" fmla="*/ 0 w 8"/>
                  <a:gd name="T9" fmla="*/ 0 h 8"/>
                  <a:gd name="T10" fmla="*/ 0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86"/>
              <p:cNvSpPr>
                <a:spLocks/>
              </p:cNvSpPr>
              <p:nvPr/>
            </p:nvSpPr>
            <p:spPr bwMode="auto">
              <a:xfrm>
                <a:off x="7925" y="2928"/>
                <a:ext cx="81" cy="382"/>
              </a:xfrm>
              <a:custGeom>
                <a:avLst/>
                <a:gdLst>
                  <a:gd name="T0" fmla="*/ 81 w 81"/>
                  <a:gd name="T1" fmla="*/ 3 h 382"/>
                  <a:gd name="T2" fmla="*/ 14 w 81"/>
                  <a:gd name="T3" fmla="*/ 3 h 382"/>
                  <a:gd name="T4" fmla="*/ 14 w 81"/>
                  <a:gd name="T5" fmla="*/ 0 h 382"/>
                  <a:gd name="T6" fmla="*/ 6 w 81"/>
                  <a:gd name="T7" fmla="*/ 0 h 382"/>
                  <a:gd name="T8" fmla="*/ 0 w 81"/>
                  <a:gd name="T9" fmla="*/ 3 h 382"/>
                  <a:gd name="T10" fmla="*/ 0 w 81"/>
                  <a:gd name="T11" fmla="*/ 382 h 382"/>
                  <a:gd name="T12" fmla="*/ 81 w 81"/>
                  <a:gd name="T13" fmla="*/ 382 h 382"/>
                  <a:gd name="T14" fmla="*/ 81 w 81"/>
                  <a:gd name="T15" fmla="*/ 3 h 382"/>
                  <a:gd name="T16" fmla="*/ 81 w 81"/>
                  <a:gd name="T17" fmla="*/ 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382">
                    <a:moveTo>
                      <a:pt x="81" y="3"/>
                    </a:moveTo>
                    <a:lnTo>
                      <a:pt x="14" y="3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3"/>
                    </a:lnTo>
                    <a:lnTo>
                      <a:pt x="0" y="382"/>
                    </a:lnTo>
                    <a:lnTo>
                      <a:pt x="81" y="382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87"/>
              <p:cNvSpPr>
                <a:spLocks/>
              </p:cNvSpPr>
              <p:nvPr/>
            </p:nvSpPr>
            <p:spPr bwMode="auto">
              <a:xfrm>
                <a:off x="7250" y="3081"/>
                <a:ext cx="72" cy="240"/>
              </a:xfrm>
              <a:custGeom>
                <a:avLst/>
                <a:gdLst>
                  <a:gd name="T0" fmla="*/ 0 w 72"/>
                  <a:gd name="T1" fmla="*/ 0 h 240"/>
                  <a:gd name="T2" fmla="*/ 72 w 72"/>
                  <a:gd name="T3" fmla="*/ 0 h 240"/>
                  <a:gd name="T4" fmla="*/ 72 w 72"/>
                  <a:gd name="T5" fmla="*/ 240 h 240"/>
                  <a:gd name="T6" fmla="*/ 0 w 72"/>
                  <a:gd name="T7" fmla="*/ 240 h 240"/>
                  <a:gd name="T8" fmla="*/ 0 w 72"/>
                  <a:gd name="T9" fmla="*/ 0 h 240"/>
                  <a:gd name="T10" fmla="*/ 0 w 72"/>
                  <a:gd name="T1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40">
                    <a:moveTo>
                      <a:pt x="0" y="0"/>
                    </a:moveTo>
                    <a:lnTo>
                      <a:pt x="72" y="0"/>
                    </a:lnTo>
                    <a:lnTo>
                      <a:pt x="72" y="240"/>
                    </a:lnTo>
                    <a:lnTo>
                      <a:pt x="0" y="2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88"/>
              <p:cNvSpPr>
                <a:spLocks/>
              </p:cNvSpPr>
              <p:nvPr/>
            </p:nvSpPr>
            <p:spPr bwMode="auto">
              <a:xfrm>
                <a:off x="7298" y="3135"/>
                <a:ext cx="112" cy="194"/>
              </a:xfrm>
              <a:custGeom>
                <a:avLst/>
                <a:gdLst>
                  <a:gd name="T0" fmla="*/ 0 w 42"/>
                  <a:gd name="T1" fmla="*/ 0 h 72"/>
                  <a:gd name="T2" fmla="*/ 42 w 42"/>
                  <a:gd name="T3" fmla="*/ 0 h 72"/>
                  <a:gd name="T4" fmla="*/ 42 w 42"/>
                  <a:gd name="T5" fmla="*/ 72 h 72"/>
                  <a:gd name="T6" fmla="*/ 33 w 42"/>
                  <a:gd name="T7" fmla="*/ 72 h 72"/>
                  <a:gd name="T8" fmla="*/ 0 w 42"/>
                  <a:gd name="T9" fmla="*/ 72 h 72"/>
                  <a:gd name="T10" fmla="*/ 0 w 4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72">
                    <a:moveTo>
                      <a:pt x="0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2"/>
                      <a:pt x="36" y="72"/>
                      <a:pt x="33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89"/>
              <p:cNvSpPr>
                <a:spLocks/>
              </p:cNvSpPr>
              <p:nvPr/>
            </p:nvSpPr>
            <p:spPr bwMode="auto">
              <a:xfrm>
                <a:off x="7509" y="3030"/>
                <a:ext cx="107" cy="242"/>
              </a:xfrm>
              <a:custGeom>
                <a:avLst/>
                <a:gdLst>
                  <a:gd name="T0" fmla="*/ 0 w 107"/>
                  <a:gd name="T1" fmla="*/ 0 h 242"/>
                  <a:gd name="T2" fmla="*/ 107 w 107"/>
                  <a:gd name="T3" fmla="*/ 0 h 242"/>
                  <a:gd name="T4" fmla="*/ 107 w 107"/>
                  <a:gd name="T5" fmla="*/ 242 h 242"/>
                  <a:gd name="T6" fmla="*/ 0 w 107"/>
                  <a:gd name="T7" fmla="*/ 242 h 242"/>
                  <a:gd name="T8" fmla="*/ 0 w 107"/>
                  <a:gd name="T9" fmla="*/ 0 h 242"/>
                  <a:gd name="T10" fmla="*/ 0 w 107"/>
                  <a:gd name="T1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242">
                    <a:moveTo>
                      <a:pt x="0" y="0"/>
                    </a:moveTo>
                    <a:lnTo>
                      <a:pt x="107" y="0"/>
                    </a:lnTo>
                    <a:lnTo>
                      <a:pt x="107" y="242"/>
                    </a:lnTo>
                    <a:lnTo>
                      <a:pt x="0" y="2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90"/>
              <p:cNvSpPr>
                <a:spLocks/>
              </p:cNvSpPr>
              <p:nvPr/>
            </p:nvSpPr>
            <p:spPr bwMode="auto">
              <a:xfrm>
                <a:off x="7877" y="3081"/>
                <a:ext cx="88" cy="245"/>
              </a:xfrm>
              <a:custGeom>
                <a:avLst/>
                <a:gdLst>
                  <a:gd name="T0" fmla="*/ 0 w 33"/>
                  <a:gd name="T1" fmla="*/ 0 h 91"/>
                  <a:gd name="T2" fmla="*/ 33 w 33"/>
                  <a:gd name="T3" fmla="*/ 0 h 91"/>
                  <a:gd name="T4" fmla="*/ 33 w 33"/>
                  <a:gd name="T5" fmla="*/ 91 h 91"/>
                  <a:gd name="T6" fmla="*/ 0 w 33"/>
                  <a:gd name="T7" fmla="*/ 90 h 91"/>
                  <a:gd name="T8" fmla="*/ 0 w 33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1">
                    <a:moveTo>
                      <a:pt x="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22" y="90"/>
                      <a:pt x="11" y="90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91"/>
              <p:cNvSpPr>
                <a:spLocks/>
              </p:cNvSpPr>
              <p:nvPr/>
            </p:nvSpPr>
            <p:spPr bwMode="auto">
              <a:xfrm>
                <a:off x="7947" y="3216"/>
                <a:ext cx="43" cy="107"/>
              </a:xfrm>
              <a:custGeom>
                <a:avLst/>
                <a:gdLst>
                  <a:gd name="T0" fmla="*/ 0 w 43"/>
                  <a:gd name="T1" fmla="*/ 0 h 107"/>
                  <a:gd name="T2" fmla="*/ 43 w 43"/>
                  <a:gd name="T3" fmla="*/ 0 h 107"/>
                  <a:gd name="T4" fmla="*/ 43 w 43"/>
                  <a:gd name="T5" fmla="*/ 107 h 107"/>
                  <a:gd name="T6" fmla="*/ 0 w 43"/>
                  <a:gd name="T7" fmla="*/ 107 h 107"/>
                  <a:gd name="T8" fmla="*/ 0 w 43"/>
                  <a:gd name="T9" fmla="*/ 0 h 107"/>
                  <a:gd name="T10" fmla="*/ 0 w 43"/>
                  <a:gd name="T1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07">
                    <a:moveTo>
                      <a:pt x="0" y="0"/>
                    </a:moveTo>
                    <a:lnTo>
                      <a:pt x="43" y="0"/>
                    </a:lnTo>
                    <a:lnTo>
                      <a:pt x="43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92"/>
              <p:cNvSpPr>
                <a:spLocks/>
              </p:cNvSpPr>
              <p:nvPr/>
            </p:nvSpPr>
            <p:spPr bwMode="auto">
              <a:xfrm>
                <a:off x="7987" y="3097"/>
                <a:ext cx="101" cy="232"/>
              </a:xfrm>
              <a:custGeom>
                <a:avLst/>
                <a:gdLst>
                  <a:gd name="T0" fmla="*/ 0 w 38"/>
                  <a:gd name="T1" fmla="*/ 0 h 86"/>
                  <a:gd name="T2" fmla="*/ 38 w 38"/>
                  <a:gd name="T3" fmla="*/ 0 h 86"/>
                  <a:gd name="T4" fmla="*/ 38 w 38"/>
                  <a:gd name="T5" fmla="*/ 86 h 86"/>
                  <a:gd name="T6" fmla="*/ 0 w 38"/>
                  <a:gd name="T7" fmla="*/ 85 h 86"/>
                  <a:gd name="T8" fmla="*/ 0 w 38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6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25" y="85"/>
                      <a:pt x="12" y="85"/>
                      <a:pt x="0" y="85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93"/>
              <p:cNvSpPr>
                <a:spLocks/>
              </p:cNvSpPr>
              <p:nvPr/>
            </p:nvSpPr>
            <p:spPr bwMode="auto">
              <a:xfrm>
                <a:off x="8000" y="3087"/>
                <a:ext cx="48" cy="35"/>
              </a:xfrm>
              <a:custGeom>
                <a:avLst/>
                <a:gdLst>
                  <a:gd name="T0" fmla="*/ 0 w 48"/>
                  <a:gd name="T1" fmla="*/ 0 h 35"/>
                  <a:gd name="T2" fmla="*/ 48 w 48"/>
                  <a:gd name="T3" fmla="*/ 0 h 35"/>
                  <a:gd name="T4" fmla="*/ 48 w 48"/>
                  <a:gd name="T5" fmla="*/ 35 h 35"/>
                  <a:gd name="T6" fmla="*/ 0 w 48"/>
                  <a:gd name="T7" fmla="*/ 35 h 35"/>
                  <a:gd name="T8" fmla="*/ 0 w 48"/>
                  <a:gd name="T9" fmla="*/ 0 h 35"/>
                  <a:gd name="T10" fmla="*/ 0 w 48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0"/>
                    </a:moveTo>
                    <a:lnTo>
                      <a:pt x="48" y="0"/>
                    </a:lnTo>
                    <a:lnTo>
                      <a:pt x="48" y="35"/>
                    </a:lnTo>
                    <a:lnTo>
                      <a:pt x="0" y="3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94"/>
              <p:cNvSpPr>
                <a:spLocks/>
              </p:cNvSpPr>
              <p:nvPr/>
            </p:nvSpPr>
            <p:spPr bwMode="auto">
              <a:xfrm>
                <a:off x="7256" y="3079"/>
                <a:ext cx="21" cy="8"/>
              </a:xfrm>
              <a:custGeom>
                <a:avLst/>
                <a:gdLst>
                  <a:gd name="T0" fmla="*/ 0 w 21"/>
                  <a:gd name="T1" fmla="*/ 0 h 8"/>
                  <a:gd name="T2" fmla="*/ 21 w 21"/>
                  <a:gd name="T3" fmla="*/ 0 h 8"/>
                  <a:gd name="T4" fmla="*/ 21 w 21"/>
                  <a:gd name="T5" fmla="*/ 8 h 8"/>
                  <a:gd name="T6" fmla="*/ 0 w 21"/>
                  <a:gd name="T7" fmla="*/ 8 h 8"/>
                  <a:gd name="T8" fmla="*/ 0 w 21"/>
                  <a:gd name="T9" fmla="*/ 0 h 8"/>
                  <a:gd name="T10" fmla="*/ 0 w 21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0" y="0"/>
                    </a:moveTo>
                    <a:lnTo>
                      <a:pt x="21" y="0"/>
                    </a:lnTo>
                    <a:lnTo>
                      <a:pt x="21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95"/>
              <p:cNvSpPr>
                <a:spLocks/>
              </p:cNvSpPr>
              <p:nvPr/>
            </p:nvSpPr>
            <p:spPr bwMode="auto">
              <a:xfrm>
                <a:off x="7272" y="3070"/>
                <a:ext cx="2" cy="14"/>
              </a:xfrm>
              <a:custGeom>
                <a:avLst/>
                <a:gdLst>
                  <a:gd name="T0" fmla="*/ 2 w 2"/>
                  <a:gd name="T1" fmla="*/ 0 h 14"/>
                  <a:gd name="T2" fmla="*/ 0 w 2"/>
                  <a:gd name="T3" fmla="*/ 0 h 14"/>
                  <a:gd name="T4" fmla="*/ 0 w 2"/>
                  <a:gd name="T5" fmla="*/ 14 h 14"/>
                  <a:gd name="T6" fmla="*/ 2 w 2"/>
                  <a:gd name="T7" fmla="*/ 14 h 14"/>
                  <a:gd name="T8" fmla="*/ 2 w 2"/>
                  <a:gd name="T9" fmla="*/ 0 h 14"/>
                  <a:gd name="T10" fmla="*/ 2 w 2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4">
                    <a:moveTo>
                      <a:pt x="2" y="0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96"/>
              <p:cNvSpPr>
                <a:spLocks/>
              </p:cNvSpPr>
              <p:nvPr/>
            </p:nvSpPr>
            <p:spPr bwMode="auto">
              <a:xfrm>
                <a:off x="7328" y="3130"/>
                <a:ext cx="10" cy="8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0 h 8"/>
                  <a:gd name="T4" fmla="*/ 10 w 10"/>
                  <a:gd name="T5" fmla="*/ 8 h 8"/>
                  <a:gd name="T6" fmla="*/ 0 w 10"/>
                  <a:gd name="T7" fmla="*/ 8 h 8"/>
                  <a:gd name="T8" fmla="*/ 0 w 10"/>
                  <a:gd name="T9" fmla="*/ 0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0"/>
                    </a:lnTo>
                    <a:lnTo>
                      <a:pt x="1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97"/>
              <p:cNvSpPr>
                <a:spLocks/>
              </p:cNvSpPr>
              <p:nvPr/>
            </p:nvSpPr>
            <p:spPr bwMode="auto">
              <a:xfrm>
                <a:off x="7306" y="3079"/>
                <a:ext cx="11" cy="5"/>
              </a:xfrm>
              <a:custGeom>
                <a:avLst/>
                <a:gdLst>
                  <a:gd name="T0" fmla="*/ 11 w 11"/>
                  <a:gd name="T1" fmla="*/ 0 h 5"/>
                  <a:gd name="T2" fmla="*/ 0 w 11"/>
                  <a:gd name="T3" fmla="*/ 0 h 5"/>
                  <a:gd name="T4" fmla="*/ 0 w 11"/>
                  <a:gd name="T5" fmla="*/ 5 h 5"/>
                  <a:gd name="T6" fmla="*/ 11 w 11"/>
                  <a:gd name="T7" fmla="*/ 5 h 5"/>
                  <a:gd name="T8" fmla="*/ 11 w 11"/>
                  <a:gd name="T9" fmla="*/ 0 h 5"/>
                  <a:gd name="T10" fmla="*/ 11 w 1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5">
                    <a:moveTo>
                      <a:pt x="11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98"/>
              <p:cNvSpPr>
                <a:spLocks/>
              </p:cNvSpPr>
              <p:nvPr/>
            </p:nvSpPr>
            <p:spPr bwMode="auto">
              <a:xfrm>
                <a:off x="7920" y="3079"/>
                <a:ext cx="35" cy="8"/>
              </a:xfrm>
              <a:custGeom>
                <a:avLst/>
                <a:gdLst>
                  <a:gd name="T0" fmla="*/ 0 w 35"/>
                  <a:gd name="T1" fmla="*/ 0 h 8"/>
                  <a:gd name="T2" fmla="*/ 35 w 35"/>
                  <a:gd name="T3" fmla="*/ 0 h 8"/>
                  <a:gd name="T4" fmla="*/ 35 w 35"/>
                  <a:gd name="T5" fmla="*/ 8 h 8"/>
                  <a:gd name="T6" fmla="*/ 0 w 35"/>
                  <a:gd name="T7" fmla="*/ 8 h 8"/>
                  <a:gd name="T8" fmla="*/ 0 w 35"/>
                  <a:gd name="T9" fmla="*/ 0 h 8"/>
                  <a:gd name="T10" fmla="*/ 0 w 3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8">
                    <a:moveTo>
                      <a:pt x="0" y="0"/>
                    </a:moveTo>
                    <a:lnTo>
                      <a:pt x="35" y="0"/>
                    </a:lnTo>
                    <a:lnTo>
                      <a:pt x="35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99"/>
              <p:cNvSpPr>
                <a:spLocks/>
              </p:cNvSpPr>
              <p:nvPr/>
            </p:nvSpPr>
            <p:spPr bwMode="auto">
              <a:xfrm>
                <a:off x="7936" y="3062"/>
                <a:ext cx="0" cy="22"/>
              </a:xfrm>
              <a:custGeom>
                <a:avLst/>
                <a:gdLst>
                  <a:gd name="T0" fmla="*/ 0 h 22"/>
                  <a:gd name="T1" fmla="*/ 0 h 22"/>
                  <a:gd name="T2" fmla="*/ 22 h 22"/>
                  <a:gd name="T3" fmla="*/ 22 h 22"/>
                  <a:gd name="T4" fmla="*/ 0 h 22"/>
                  <a:gd name="T5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00"/>
              <p:cNvSpPr>
                <a:spLocks/>
              </p:cNvSpPr>
              <p:nvPr/>
            </p:nvSpPr>
            <p:spPr bwMode="auto">
              <a:xfrm>
                <a:off x="8003" y="3087"/>
                <a:ext cx="16" cy="2"/>
              </a:xfrm>
              <a:custGeom>
                <a:avLst/>
                <a:gdLst>
                  <a:gd name="T0" fmla="*/ 0 w 16"/>
                  <a:gd name="T1" fmla="*/ 0 h 2"/>
                  <a:gd name="T2" fmla="*/ 16 w 16"/>
                  <a:gd name="T3" fmla="*/ 0 h 2"/>
                  <a:gd name="T4" fmla="*/ 16 w 16"/>
                  <a:gd name="T5" fmla="*/ 2 h 2"/>
                  <a:gd name="T6" fmla="*/ 0 w 16"/>
                  <a:gd name="T7" fmla="*/ 2 h 2"/>
                  <a:gd name="T8" fmla="*/ 0 w 16"/>
                  <a:gd name="T9" fmla="*/ 0 h 2"/>
                  <a:gd name="T10" fmla="*/ 0 w 1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">
                    <a:moveTo>
                      <a:pt x="0" y="0"/>
                    </a:moveTo>
                    <a:lnTo>
                      <a:pt x="16" y="0"/>
                    </a:lnTo>
                    <a:lnTo>
                      <a:pt x="16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01"/>
              <p:cNvSpPr>
                <a:spLocks/>
              </p:cNvSpPr>
              <p:nvPr/>
            </p:nvSpPr>
            <p:spPr bwMode="auto">
              <a:xfrm>
                <a:off x="7990" y="3095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0 h 5"/>
                  <a:gd name="T4" fmla="*/ 5 w 5"/>
                  <a:gd name="T5" fmla="*/ 5 h 5"/>
                  <a:gd name="T6" fmla="*/ 0 w 5"/>
                  <a:gd name="T7" fmla="*/ 5 h 5"/>
                  <a:gd name="T8" fmla="*/ 0 w 5"/>
                  <a:gd name="T9" fmla="*/ 0 h 5"/>
                  <a:gd name="T10" fmla="*/ 0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202"/>
              <p:cNvSpPr>
                <a:spLocks/>
              </p:cNvSpPr>
              <p:nvPr/>
            </p:nvSpPr>
            <p:spPr bwMode="auto">
              <a:xfrm>
                <a:off x="6847" y="3022"/>
                <a:ext cx="176" cy="301"/>
              </a:xfrm>
              <a:custGeom>
                <a:avLst/>
                <a:gdLst>
                  <a:gd name="T0" fmla="*/ 0 w 176"/>
                  <a:gd name="T1" fmla="*/ 0 h 301"/>
                  <a:gd name="T2" fmla="*/ 176 w 176"/>
                  <a:gd name="T3" fmla="*/ 0 h 301"/>
                  <a:gd name="T4" fmla="*/ 176 w 176"/>
                  <a:gd name="T5" fmla="*/ 301 h 301"/>
                  <a:gd name="T6" fmla="*/ 0 w 176"/>
                  <a:gd name="T7" fmla="*/ 301 h 301"/>
                  <a:gd name="T8" fmla="*/ 0 w 176"/>
                  <a:gd name="T9" fmla="*/ 0 h 301"/>
                  <a:gd name="T10" fmla="*/ 0 w 176"/>
                  <a:gd name="T11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301">
                    <a:moveTo>
                      <a:pt x="0" y="0"/>
                    </a:moveTo>
                    <a:lnTo>
                      <a:pt x="176" y="0"/>
                    </a:lnTo>
                    <a:lnTo>
                      <a:pt x="176" y="301"/>
                    </a:lnTo>
                    <a:lnTo>
                      <a:pt x="0" y="3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203"/>
              <p:cNvSpPr>
                <a:spLocks/>
              </p:cNvSpPr>
              <p:nvPr/>
            </p:nvSpPr>
            <p:spPr bwMode="auto">
              <a:xfrm>
                <a:off x="6999" y="3009"/>
                <a:ext cx="16" cy="16"/>
              </a:xfrm>
              <a:custGeom>
                <a:avLst/>
                <a:gdLst>
                  <a:gd name="T0" fmla="*/ 16 w 16"/>
                  <a:gd name="T1" fmla="*/ 0 h 16"/>
                  <a:gd name="T2" fmla="*/ 0 w 16"/>
                  <a:gd name="T3" fmla="*/ 0 h 16"/>
                  <a:gd name="T4" fmla="*/ 0 w 16"/>
                  <a:gd name="T5" fmla="*/ 16 h 16"/>
                  <a:gd name="T6" fmla="*/ 16 w 16"/>
                  <a:gd name="T7" fmla="*/ 16 h 16"/>
                  <a:gd name="T8" fmla="*/ 16 w 16"/>
                  <a:gd name="T9" fmla="*/ 0 h 16"/>
                  <a:gd name="T10" fmla="*/ 16 w 16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04"/>
              <p:cNvSpPr>
                <a:spLocks/>
              </p:cNvSpPr>
              <p:nvPr/>
            </p:nvSpPr>
            <p:spPr bwMode="auto">
              <a:xfrm>
                <a:off x="6893" y="3014"/>
                <a:ext cx="109" cy="22"/>
              </a:xfrm>
              <a:custGeom>
                <a:avLst/>
                <a:gdLst>
                  <a:gd name="T0" fmla="*/ 109 w 109"/>
                  <a:gd name="T1" fmla="*/ 0 h 22"/>
                  <a:gd name="T2" fmla="*/ 0 w 109"/>
                  <a:gd name="T3" fmla="*/ 0 h 22"/>
                  <a:gd name="T4" fmla="*/ 0 w 109"/>
                  <a:gd name="T5" fmla="*/ 22 h 22"/>
                  <a:gd name="T6" fmla="*/ 109 w 109"/>
                  <a:gd name="T7" fmla="*/ 22 h 22"/>
                  <a:gd name="T8" fmla="*/ 109 w 109"/>
                  <a:gd name="T9" fmla="*/ 0 h 22"/>
                  <a:gd name="T10" fmla="*/ 109 w 109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22">
                    <a:moveTo>
                      <a:pt x="109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09" y="22"/>
                    </a:lnTo>
                    <a:lnTo>
                      <a:pt x="109" y="0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9" name="Group 406"/>
            <p:cNvGrpSpPr>
              <a:grpSpLocks/>
            </p:cNvGrpSpPr>
            <p:nvPr/>
          </p:nvGrpSpPr>
          <p:grpSpPr bwMode="auto">
            <a:xfrm>
              <a:off x="6015" y="2490"/>
              <a:ext cx="3570" cy="874"/>
              <a:chOff x="6015" y="2490"/>
              <a:chExt cx="3570" cy="874"/>
            </a:xfrm>
          </p:grpSpPr>
          <p:sp>
            <p:nvSpPr>
              <p:cNvPr id="415" name="Freeform 206"/>
              <p:cNvSpPr>
                <a:spLocks/>
              </p:cNvSpPr>
              <p:nvPr/>
            </p:nvSpPr>
            <p:spPr bwMode="auto">
              <a:xfrm>
                <a:off x="6850" y="2987"/>
                <a:ext cx="64" cy="46"/>
              </a:xfrm>
              <a:custGeom>
                <a:avLst/>
                <a:gdLst>
                  <a:gd name="T0" fmla="*/ 0 w 64"/>
                  <a:gd name="T1" fmla="*/ 24 h 46"/>
                  <a:gd name="T2" fmla="*/ 8 w 64"/>
                  <a:gd name="T3" fmla="*/ 24 h 46"/>
                  <a:gd name="T4" fmla="*/ 27 w 64"/>
                  <a:gd name="T5" fmla="*/ 0 h 46"/>
                  <a:gd name="T6" fmla="*/ 37 w 64"/>
                  <a:gd name="T7" fmla="*/ 0 h 46"/>
                  <a:gd name="T8" fmla="*/ 56 w 64"/>
                  <a:gd name="T9" fmla="*/ 24 h 46"/>
                  <a:gd name="T10" fmla="*/ 64 w 64"/>
                  <a:gd name="T11" fmla="*/ 24 h 46"/>
                  <a:gd name="T12" fmla="*/ 64 w 64"/>
                  <a:gd name="T13" fmla="*/ 46 h 46"/>
                  <a:gd name="T14" fmla="*/ 0 w 64"/>
                  <a:gd name="T15" fmla="*/ 46 h 46"/>
                  <a:gd name="T16" fmla="*/ 0 w 64"/>
                  <a:gd name="T17" fmla="*/ 24 h 46"/>
                  <a:gd name="T18" fmla="*/ 0 w 64"/>
                  <a:gd name="T19" fmla="*/ 2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6">
                    <a:moveTo>
                      <a:pt x="0" y="24"/>
                    </a:moveTo>
                    <a:lnTo>
                      <a:pt x="8" y="24"/>
                    </a:lnTo>
                    <a:lnTo>
                      <a:pt x="27" y="0"/>
                    </a:lnTo>
                    <a:lnTo>
                      <a:pt x="37" y="0"/>
                    </a:lnTo>
                    <a:lnTo>
                      <a:pt x="56" y="24"/>
                    </a:lnTo>
                    <a:lnTo>
                      <a:pt x="64" y="24"/>
                    </a:lnTo>
                    <a:lnTo>
                      <a:pt x="64" y="46"/>
                    </a:lnTo>
                    <a:lnTo>
                      <a:pt x="0" y="46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207"/>
              <p:cNvSpPr>
                <a:spLocks/>
              </p:cNvSpPr>
              <p:nvPr/>
            </p:nvSpPr>
            <p:spPr bwMode="auto">
              <a:xfrm>
                <a:off x="7042" y="2979"/>
                <a:ext cx="67" cy="339"/>
              </a:xfrm>
              <a:custGeom>
                <a:avLst/>
                <a:gdLst>
                  <a:gd name="T0" fmla="*/ 0 w 67"/>
                  <a:gd name="T1" fmla="*/ 0 h 339"/>
                  <a:gd name="T2" fmla="*/ 67 w 67"/>
                  <a:gd name="T3" fmla="*/ 0 h 339"/>
                  <a:gd name="T4" fmla="*/ 67 w 67"/>
                  <a:gd name="T5" fmla="*/ 339 h 339"/>
                  <a:gd name="T6" fmla="*/ 0 w 67"/>
                  <a:gd name="T7" fmla="*/ 339 h 339"/>
                  <a:gd name="T8" fmla="*/ 0 w 67"/>
                  <a:gd name="T9" fmla="*/ 0 h 339"/>
                  <a:gd name="T10" fmla="*/ 0 w 67"/>
                  <a:gd name="T11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339">
                    <a:moveTo>
                      <a:pt x="0" y="0"/>
                    </a:moveTo>
                    <a:lnTo>
                      <a:pt x="67" y="0"/>
                    </a:lnTo>
                    <a:lnTo>
                      <a:pt x="67" y="339"/>
                    </a:lnTo>
                    <a:lnTo>
                      <a:pt x="0" y="33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08"/>
              <p:cNvSpPr>
                <a:spLocks/>
              </p:cNvSpPr>
              <p:nvPr/>
            </p:nvSpPr>
            <p:spPr bwMode="auto">
              <a:xfrm>
                <a:off x="7053" y="2955"/>
                <a:ext cx="48" cy="32"/>
              </a:xfrm>
              <a:custGeom>
                <a:avLst/>
                <a:gdLst>
                  <a:gd name="T0" fmla="*/ 0 w 48"/>
                  <a:gd name="T1" fmla="*/ 0 h 32"/>
                  <a:gd name="T2" fmla="*/ 48 w 48"/>
                  <a:gd name="T3" fmla="*/ 0 h 32"/>
                  <a:gd name="T4" fmla="*/ 48 w 48"/>
                  <a:gd name="T5" fmla="*/ 32 h 32"/>
                  <a:gd name="T6" fmla="*/ 0 w 48"/>
                  <a:gd name="T7" fmla="*/ 32 h 32"/>
                  <a:gd name="T8" fmla="*/ 0 w 48"/>
                  <a:gd name="T9" fmla="*/ 0 h 32"/>
                  <a:gd name="T10" fmla="*/ 0 w 48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2">
                    <a:moveTo>
                      <a:pt x="0" y="0"/>
                    </a:moveTo>
                    <a:lnTo>
                      <a:pt x="48" y="0"/>
                    </a:lnTo>
                    <a:lnTo>
                      <a:pt x="48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09"/>
              <p:cNvSpPr>
                <a:spLocks/>
              </p:cNvSpPr>
              <p:nvPr/>
            </p:nvSpPr>
            <p:spPr bwMode="auto">
              <a:xfrm>
                <a:off x="6999" y="3089"/>
                <a:ext cx="70" cy="223"/>
              </a:xfrm>
              <a:custGeom>
                <a:avLst/>
                <a:gdLst>
                  <a:gd name="T0" fmla="*/ 0 w 70"/>
                  <a:gd name="T1" fmla="*/ 0 h 223"/>
                  <a:gd name="T2" fmla="*/ 70 w 70"/>
                  <a:gd name="T3" fmla="*/ 0 h 223"/>
                  <a:gd name="T4" fmla="*/ 70 w 70"/>
                  <a:gd name="T5" fmla="*/ 223 h 223"/>
                  <a:gd name="T6" fmla="*/ 0 w 70"/>
                  <a:gd name="T7" fmla="*/ 223 h 223"/>
                  <a:gd name="T8" fmla="*/ 0 w 70"/>
                  <a:gd name="T9" fmla="*/ 0 h 223"/>
                  <a:gd name="T10" fmla="*/ 0 w 70"/>
                  <a:gd name="T1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223">
                    <a:moveTo>
                      <a:pt x="0" y="0"/>
                    </a:moveTo>
                    <a:lnTo>
                      <a:pt x="70" y="0"/>
                    </a:lnTo>
                    <a:lnTo>
                      <a:pt x="70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10"/>
              <p:cNvSpPr>
                <a:spLocks/>
              </p:cNvSpPr>
              <p:nvPr/>
            </p:nvSpPr>
            <p:spPr bwMode="auto">
              <a:xfrm>
                <a:off x="6853" y="3165"/>
                <a:ext cx="184" cy="126"/>
              </a:xfrm>
              <a:custGeom>
                <a:avLst/>
                <a:gdLst>
                  <a:gd name="T0" fmla="*/ 0 w 184"/>
                  <a:gd name="T1" fmla="*/ 0 h 126"/>
                  <a:gd name="T2" fmla="*/ 184 w 184"/>
                  <a:gd name="T3" fmla="*/ 0 h 126"/>
                  <a:gd name="T4" fmla="*/ 184 w 184"/>
                  <a:gd name="T5" fmla="*/ 126 h 126"/>
                  <a:gd name="T6" fmla="*/ 0 w 184"/>
                  <a:gd name="T7" fmla="*/ 126 h 126"/>
                  <a:gd name="T8" fmla="*/ 0 w 184"/>
                  <a:gd name="T9" fmla="*/ 0 h 126"/>
                  <a:gd name="T10" fmla="*/ 0 w 184"/>
                  <a:gd name="T1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26">
                    <a:moveTo>
                      <a:pt x="0" y="0"/>
                    </a:moveTo>
                    <a:lnTo>
                      <a:pt x="184" y="0"/>
                    </a:lnTo>
                    <a:lnTo>
                      <a:pt x="184" y="126"/>
                    </a:lnTo>
                    <a:lnTo>
                      <a:pt x="0" y="1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11"/>
              <p:cNvSpPr>
                <a:spLocks/>
              </p:cNvSpPr>
              <p:nvPr/>
            </p:nvSpPr>
            <p:spPr bwMode="auto">
              <a:xfrm>
                <a:off x="6877" y="3151"/>
                <a:ext cx="154" cy="40"/>
              </a:xfrm>
              <a:custGeom>
                <a:avLst/>
                <a:gdLst>
                  <a:gd name="T0" fmla="*/ 154 w 154"/>
                  <a:gd name="T1" fmla="*/ 0 h 40"/>
                  <a:gd name="T2" fmla="*/ 0 w 154"/>
                  <a:gd name="T3" fmla="*/ 0 h 40"/>
                  <a:gd name="T4" fmla="*/ 0 w 154"/>
                  <a:gd name="T5" fmla="*/ 40 h 40"/>
                  <a:gd name="T6" fmla="*/ 154 w 154"/>
                  <a:gd name="T7" fmla="*/ 40 h 40"/>
                  <a:gd name="T8" fmla="*/ 154 w 154"/>
                  <a:gd name="T9" fmla="*/ 0 h 40"/>
                  <a:gd name="T10" fmla="*/ 154 w 154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40">
                    <a:moveTo>
                      <a:pt x="154" y="0"/>
                    </a:moveTo>
                    <a:lnTo>
                      <a:pt x="0" y="0"/>
                    </a:lnTo>
                    <a:lnTo>
                      <a:pt x="0" y="40"/>
                    </a:lnTo>
                    <a:lnTo>
                      <a:pt x="154" y="40"/>
                    </a:lnTo>
                    <a:lnTo>
                      <a:pt x="154" y="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12"/>
              <p:cNvSpPr>
                <a:spLocks/>
              </p:cNvSpPr>
              <p:nvPr/>
            </p:nvSpPr>
            <p:spPr bwMode="auto">
              <a:xfrm>
                <a:off x="6877" y="2885"/>
                <a:ext cx="96" cy="306"/>
              </a:xfrm>
              <a:custGeom>
                <a:avLst/>
                <a:gdLst>
                  <a:gd name="T0" fmla="*/ 96 w 96"/>
                  <a:gd name="T1" fmla="*/ 0 h 306"/>
                  <a:gd name="T2" fmla="*/ 0 w 96"/>
                  <a:gd name="T3" fmla="*/ 0 h 306"/>
                  <a:gd name="T4" fmla="*/ 0 w 96"/>
                  <a:gd name="T5" fmla="*/ 306 h 306"/>
                  <a:gd name="T6" fmla="*/ 96 w 96"/>
                  <a:gd name="T7" fmla="*/ 306 h 306"/>
                  <a:gd name="T8" fmla="*/ 96 w 96"/>
                  <a:gd name="T9" fmla="*/ 0 h 306"/>
                  <a:gd name="T10" fmla="*/ 96 w 96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06">
                    <a:moveTo>
                      <a:pt x="96" y="0"/>
                    </a:moveTo>
                    <a:lnTo>
                      <a:pt x="0" y="0"/>
                    </a:lnTo>
                    <a:lnTo>
                      <a:pt x="0" y="306"/>
                    </a:lnTo>
                    <a:lnTo>
                      <a:pt x="96" y="306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13"/>
              <p:cNvSpPr>
                <a:spLocks/>
              </p:cNvSpPr>
              <p:nvPr/>
            </p:nvSpPr>
            <p:spPr bwMode="auto">
              <a:xfrm>
                <a:off x="6874" y="2909"/>
                <a:ext cx="13" cy="3"/>
              </a:xfrm>
              <a:custGeom>
                <a:avLst/>
                <a:gdLst>
                  <a:gd name="T0" fmla="*/ 0 w 13"/>
                  <a:gd name="T1" fmla="*/ 0 h 3"/>
                  <a:gd name="T2" fmla="*/ 13 w 13"/>
                  <a:gd name="T3" fmla="*/ 0 h 3"/>
                  <a:gd name="T4" fmla="*/ 13 w 13"/>
                  <a:gd name="T5" fmla="*/ 3 h 3"/>
                  <a:gd name="T6" fmla="*/ 0 w 13"/>
                  <a:gd name="T7" fmla="*/ 3 h 3"/>
                  <a:gd name="T8" fmla="*/ 0 w 13"/>
                  <a:gd name="T9" fmla="*/ 0 h 3"/>
                  <a:gd name="T10" fmla="*/ 0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0"/>
                    </a:moveTo>
                    <a:lnTo>
                      <a:pt x="13" y="0"/>
                    </a:lnTo>
                    <a:lnTo>
                      <a:pt x="1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14"/>
              <p:cNvSpPr>
                <a:spLocks/>
              </p:cNvSpPr>
              <p:nvPr/>
            </p:nvSpPr>
            <p:spPr bwMode="auto">
              <a:xfrm>
                <a:off x="6874" y="2885"/>
                <a:ext cx="101" cy="5"/>
              </a:xfrm>
              <a:custGeom>
                <a:avLst/>
                <a:gdLst>
                  <a:gd name="T0" fmla="*/ 0 w 101"/>
                  <a:gd name="T1" fmla="*/ 0 h 5"/>
                  <a:gd name="T2" fmla="*/ 101 w 101"/>
                  <a:gd name="T3" fmla="*/ 0 h 5"/>
                  <a:gd name="T4" fmla="*/ 101 w 101"/>
                  <a:gd name="T5" fmla="*/ 5 h 5"/>
                  <a:gd name="T6" fmla="*/ 0 w 101"/>
                  <a:gd name="T7" fmla="*/ 5 h 5"/>
                  <a:gd name="T8" fmla="*/ 0 w 101"/>
                  <a:gd name="T9" fmla="*/ 0 h 5"/>
                  <a:gd name="T10" fmla="*/ 0 w 10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5">
                    <a:moveTo>
                      <a:pt x="0" y="0"/>
                    </a:moveTo>
                    <a:lnTo>
                      <a:pt x="101" y="0"/>
                    </a:lnTo>
                    <a:lnTo>
                      <a:pt x="101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15"/>
              <p:cNvSpPr>
                <a:spLocks/>
              </p:cNvSpPr>
              <p:nvPr/>
            </p:nvSpPr>
            <p:spPr bwMode="auto">
              <a:xfrm>
                <a:off x="6917" y="2861"/>
                <a:ext cx="50" cy="27"/>
              </a:xfrm>
              <a:custGeom>
                <a:avLst/>
                <a:gdLst>
                  <a:gd name="T0" fmla="*/ 50 w 50"/>
                  <a:gd name="T1" fmla="*/ 0 h 27"/>
                  <a:gd name="T2" fmla="*/ 0 w 50"/>
                  <a:gd name="T3" fmla="*/ 0 h 27"/>
                  <a:gd name="T4" fmla="*/ 0 w 50"/>
                  <a:gd name="T5" fmla="*/ 27 h 27"/>
                  <a:gd name="T6" fmla="*/ 50 w 50"/>
                  <a:gd name="T7" fmla="*/ 27 h 27"/>
                  <a:gd name="T8" fmla="*/ 50 w 50"/>
                  <a:gd name="T9" fmla="*/ 0 h 27"/>
                  <a:gd name="T10" fmla="*/ 50 w 5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7">
                    <a:moveTo>
                      <a:pt x="50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50" y="27"/>
                    </a:lnTo>
                    <a:lnTo>
                      <a:pt x="50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16"/>
              <p:cNvSpPr>
                <a:spLocks/>
              </p:cNvSpPr>
              <p:nvPr/>
            </p:nvSpPr>
            <p:spPr bwMode="auto">
              <a:xfrm>
                <a:off x="6930" y="2855"/>
                <a:ext cx="29" cy="8"/>
              </a:xfrm>
              <a:custGeom>
                <a:avLst/>
                <a:gdLst>
                  <a:gd name="T0" fmla="*/ 0 w 29"/>
                  <a:gd name="T1" fmla="*/ 0 h 8"/>
                  <a:gd name="T2" fmla="*/ 29 w 29"/>
                  <a:gd name="T3" fmla="*/ 0 h 8"/>
                  <a:gd name="T4" fmla="*/ 29 w 29"/>
                  <a:gd name="T5" fmla="*/ 8 h 8"/>
                  <a:gd name="T6" fmla="*/ 0 w 29"/>
                  <a:gd name="T7" fmla="*/ 8 h 8"/>
                  <a:gd name="T8" fmla="*/ 0 w 29"/>
                  <a:gd name="T9" fmla="*/ 0 h 8"/>
                  <a:gd name="T10" fmla="*/ 0 w 2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8">
                    <a:moveTo>
                      <a:pt x="0" y="0"/>
                    </a:moveTo>
                    <a:lnTo>
                      <a:pt x="29" y="0"/>
                    </a:lnTo>
                    <a:lnTo>
                      <a:pt x="29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17"/>
              <p:cNvSpPr>
                <a:spLocks/>
              </p:cNvSpPr>
              <p:nvPr/>
            </p:nvSpPr>
            <p:spPr bwMode="auto">
              <a:xfrm>
                <a:off x="6919" y="2834"/>
                <a:ext cx="0" cy="29"/>
              </a:xfrm>
              <a:custGeom>
                <a:avLst/>
                <a:gdLst>
                  <a:gd name="T0" fmla="*/ 0 h 29"/>
                  <a:gd name="T1" fmla="*/ 0 h 29"/>
                  <a:gd name="T2" fmla="*/ 29 h 29"/>
                  <a:gd name="T3" fmla="*/ 29 h 29"/>
                  <a:gd name="T4" fmla="*/ 0 h 29"/>
                  <a:gd name="T5" fmla="*/ 0 h 2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9">
                    <a:moveTo>
                      <a:pt x="0" y="0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218"/>
              <p:cNvSpPr>
                <a:spLocks/>
              </p:cNvSpPr>
              <p:nvPr/>
            </p:nvSpPr>
            <p:spPr bwMode="auto">
              <a:xfrm>
                <a:off x="6925" y="2845"/>
                <a:ext cx="2" cy="18"/>
              </a:xfrm>
              <a:custGeom>
                <a:avLst/>
                <a:gdLst>
                  <a:gd name="T0" fmla="*/ 0 w 2"/>
                  <a:gd name="T1" fmla="*/ 0 h 18"/>
                  <a:gd name="T2" fmla="*/ 2 w 2"/>
                  <a:gd name="T3" fmla="*/ 0 h 18"/>
                  <a:gd name="T4" fmla="*/ 2 w 2"/>
                  <a:gd name="T5" fmla="*/ 18 h 18"/>
                  <a:gd name="T6" fmla="*/ 0 w 2"/>
                  <a:gd name="T7" fmla="*/ 18 h 18"/>
                  <a:gd name="T8" fmla="*/ 0 w 2"/>
                  <a:gd name="T9" fmla="*/ 0 h 18"/>
                  <a:gd name="T10" fmla="*/ 0 w 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8">
                    <a:moveTo>
                      <a:pt x="0" y="0"/>
                    </a:moveTo>
                    <a:lnTo>
                      <a:pt x="2" y="0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219"/>
              <p:cNvSpPr>
                <a:spLocks/>
              </p:cNvSpPr>
              <p:nvPr/>
            </p:nvSpPr>
            <p:spPr bwMode="auto">
              <a:xfrm>
                <a:off x="6933" y="2845"/>
                <a:ext cx="2" cy="18"/>
              </a:xfrm>
              <a:custGeom>
                <a:avLst/>
                <a:gdLst>
                  <a:gd name="T0" fmla="*/ 0 w 2"/>
                  <a:gd name="T1" fmla="*/ 0 h 18"/>
                  <a:gd name="T2" fmla="*/ 2 w 2"/>
                  <a:gd name="T3" fmla="*/ 0 h 18"/>
                  <a:gd name="T4" fmla="*/ 2 w 2"/>
                  <a:gd name="T5" fmla="*/ 18 h 18"/>
                  <a:gd name="T6" fmla="*/ 0 w 2"/>
                  <a:gd name="T7" fmla="*/ 18 h 18"/>
                  <a:gd name="T8" fmla="*/ 0 w 2"/>
                  <a:gd name="T9" fmla="*/ 0 h 18"/>
                  <a:gd name="T10" fmla="*/ 0 w 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8">
                    <a:moveTo>
                      <a:pt x="0" y="0"/>
                    </a:moveTo>
                    <a:lnTo>
                      <a:pt x="2" y="0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220"/>
              <p:cNvSpPr>
                <a:spLocks/>
              </p:cNvSpPr>
              <p:nvPr/>
            </p:nvSpPr>
            <p:spPr bwMode="auto">
              <a:xfrm>
                <a:off x="6917" y="2866"/>
                <a:ext cx="5" cy="6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0 h 6"/>
                  <a:gd name="T4" fmla="*/ 5 w 5"/>
                  <a:gd name="T5" fmla="*/ 6 h 6"/>
                  <a:gd name="T6" fmla="*/ 0 w 5"/>
                  <a:gd name="T7" fmla="*/ 6 h 6"/>
                  <a:gd name="T8" fmla="*/ 0 w 5"/>
                  <a:gd name="T9" fmla="*/ 0 h 6"/>
                  <a:gd name="T10" fmla="*/ 0 w 5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0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221"/>
              <p:cNvSpPr>
                <a:spLocks/>
              </p:cNvSpPr>
              <p:nvPr/>
            </p:nvSpPr>
            <p:spPr bwMode="auto">
              <a:xfrm>
                <a:off x="6914" y="2880"/>
                <a:ext cx="11" cy="2"/>
              </a:xfrm>
              <a:custGeom>
                <a:avLst/>
                <a:gdLst>
                  <a:gd name="T0" fmla="*/ 0 w 11"/>
                  <a:gd name="T1" fmla="*/ 0 h 2"/>
                  <a:gd name="T2" fmla="*/ 11 w 11"/>
                  <a:gd name="T3" fmla="*/ 0 h 2"/>
                  <a:gd name="T4" fmla="*/ 11 w 11"/>
                  <a:gd name="T5" fmla="*/ 2 h 2"/>
                  <a:gd name="T6" fmla="*/ 0 w 11"/>
                  <a:gd name="T7" fmla="*/ 2 h 2"/>
                  <a:gd name="T8" fmla="*/ 0 w 11"/>
                  <a:gd name="T9" fmla="*/ 0 h 2"/>
                  <a:gd name="T10" fmla="*/ 0 w 1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0" y="0"/>
                    </a:moveTo>
                    <a:lnTo>
                      <a:pt x="11" y="0"/>
                    </a:lnTo>
                    <a:lnTo>
                      <a:pt x="1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222"/>
              <p:cNvSpPr>
                <a:spLocks/>
              </p:cNvSpPr>
              <p:nvPr/>
            </p:nvSpPr>
            <p:spPr bwMode="auto">
              <a:xfrm>
                <a:off x="6906" y="2882"/>
                <a:ext cx="8" cy="3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0 h 3"/>
                  <a:gd name="T4" fmla="*/ 8 w 8"/>
                  <a:gd name="T5" fmla="*/ 3 h 3"/>
                  <a:gd name="T6" fmla="*/ 0 w 8"/>
                  <a:gd name="T7" fmla="*/ 3 h 3"/>
                  <a:gd name="T8" fmla="*/ 0 w 8"/>
                  <a:gd name="T9" fmla="*/ 0 h 3"/>
                  <a:gd name="T10" fmla="*/ 0 w 8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8" y="0"/>
                    </a:lnTo>
                    <a:lnTo>
                      <a:pt x="8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223"/>
              <p:cNvSpPr>
                <a:spLocks/>
              </p:cNvSpPr>
              <p:nvPr/>
            </p:nvSpPr>
            <p:spPr bwMode="auto">
              <a:xfrm>
                <a:off x="6954" y="2853"/>
                <a:ext cx="3" cy="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3 w 3"/>
                  <a:gd name="T7" fmla="*/ 5 h 5"/>
                  <a:gd name="T8" fmla="*/ 3 w 3"/>
                  <a:gd name="T9" fmla="*/ 0 h 5"/>
                  <a:gd name="T10" fmla="*/ 3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224"/>
              <p:cNvSpPr>
                <a:spLocks/>
              </p:cNvSpPr>
              <p:nvPr/>
            </p:nvSpPr>
            <p:spPr bwMode="auto">
              <a:xfrm>
                <a:off x="9046" y="3084"/>
                <a:ext cx="155" cy="188"/>
              </a:xfrm>
              <a:custGeom>
                <a:avLst/>
                <a:gdLst>
                  <a:gd name="T0" fmla="*/ 155 w 155"/>
                  <a:gd name="T1" fmla="*/ 0 h 188"/>
                  <a:gd name="T2" fmla="*/ 0 w 155"/>
                  <a:gd name="T3" fmla="*/ 0 h 188"/>
                  <a:gd name="T4" fmla="*/ 0 w 155"/>
                  <a:gd name="T5" fmla="*/ 188 h 188"/>
                  <a:gd name="T6" fmla="*/ 155 w 155"/>
                  <a:gd name="T7" fmla="*/ 188 h 188"/>
                  <a:gd name="T8" fmla="*/ 155 w 155"/>
                  <a:gd name="T9" fmla="*/ 0 h 188"/>
                  <a:gd name="T10" fmla="*/ 155 w 155"/>
                  <a:gd name="T1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188">
                    <a:moveTo>
                      <a:pt x="155" y="0"/>
                    </a:moveTo>
                    <a:lnTo>
                      <a:pt x="0" y="0"/>
                    </a:lnTo>
                    <a:lnTo>
                      <a:pt x="0" y="188"/>
                    </a:lnTo>
                    <a:lnTo>
                      <a:pt x="155" y="188"/>
                    </a:lnTo>
                    <a:lnTo>
                      <a:pt x="155" y="0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225"/>
              <p:cNvSpPr>
                <a:spLocks/>
              </p:cNvSpPr>
              <p:nvPr/>
            </p:nvSpPr>
            <p:spPr bwMode="auto">
              <a:xfrm>
                <a:off x="9190" y="3025"/>
                <a:ext cx="88" cy="301"/>
              </a:xfrm>
              <a:custGeom>
                <a:avLst/>
                <a:gdLst>
                  <a:gd name="T0" fmla="*/ 0 w 88"/>
                  <a:gd name="T1" fmla="*/ 0 h 301"/>
                  <a:gd name="T2" fmla="*/ 88 w 88"/>
                  <a:gd name="T3" fmla="*/ 0 h 301"/>
                  <a:gd name="T4" fmla="*/ 88 w 88"/>
                  <a:gd name="T5" fmla="*/ 301 h 301"/>
                  <a:gd name="T6" fmla="*/ 0 w 88"/>
                  <a:gd name="T7" fmla="*/ 301 h 301"/>
                  <a:gd name="T8" fmla="*/ 0 w 88"/>
                  <a:gd name="T9" fmla="*/ 0 h 301"/>
                  <a:gd name="T10" fmla="*/ 0 w 88"/>
                  <a:gd name="T11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301">
                    <a:moveTo>
                      <a:pt x="0" y="0"/>
                    </a:moveTo>
                    <a:lnTo>
                      <a:pt x="88" y="0"/>
                    </a:lnTo>
                    <a:lnTo>
                      <a:pt x="88" y="301"/>
                    </a:lnTo>
                    <a:lnTo>
                      <a:pt x="0" y="3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226"/>
              <p:cNvSpPr>
                <a:spLocks/>
              </p:cNvSpPr>
              <p:nvPr/>
            </p:nvSpPr>
            <p:spPr bwMode="auto">
              <a:xfrm>
                <a:off x="9204" y="3009"/>
                <a:ext cx="64" cy="32"/>
              </a:xfrm>
              <a:custGeom>
                <a:avLst/>
                <a:gdLst>
                  <a:gd name="T0" fmla="*/ 0 w 64"/>
                  <a:gd name="T1" fmla="*/ 0 h 32"/>
                  <a:gd name="T2" fmla="*/ 64 w 64"/>
                  <a:gd name="T3" fmla="*/ 0 h 32"/>
                  <a:gd name="T4" fmla="*/ 64 w 64"/>
                  <a:gd name="T5" fmla="*/ 32 h 32"/>
                  <a:gd name="T6" fmla="*/ 0 w 64"/>
                  <a:gd name="T7" fmla="*/ 32 h 32"/>
                  <a:gd name="T8" fmla="*/ 0 w 64"/>
                  <a:gd name="T9" fmla="*/ 0 h 32"/>
                  <a:gd name="T10" fmla="*/ 0 w 64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32">
                    <a:moveTo>
                      <a:pt x="0" y="0"/>
                    </a:moveTo>
                    <a:lnTo>
                      <a:pt x="64" y="0"/>
                    </a:lnTo>
                    <a:lnTo>
                      <a:pt x="64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227"/>
              <p:cNvSpPr>
                <a:spLocks/>
              </p:cNvSpPr>
              <p:nvPr/>
            </p:nvSpPr>
            <p:spPr bwMode="auto">
              <a:xfrm>
                <a:off x="9230" y="3006"/>
                <a:ext cx="3" cy="5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0 h 5"/>
                  <a:gd name="T4" fmla="*/ 3 w 3"/>
                  <a:gd name="T5" fmla="*/ 5 h 5"/>
                  <a:gd name="T6" fmla="*/ 0 w 3"/>
                  <a:gd name="T7" fmla="*/ 5 h 5"/>
                  <a:gd name="T8" fmla="*/ 0 w 3"/>
                  <a:gd name="T9" fmla="*/ 0 h 5"/>
                  <a:gd name="T10" fmla="*/ 0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3" y="0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228"/>
              <p:cNvSpPr>
                <a:spLocks/>
              </p:cNvSpPr>
              <p:nvPr/>
            </p:nvSpPr>
            <p:spPr bwMode="auto">
              <a:xfrm>
                <a:off x="9244" y="3003"/>
                <a:ext cx="10" cy="11"/>
              </a:xfrm>
              <a:custGeom>
                <a:avLst/>
                <a:gdLst>
                  <a:gd name="T0" fmla="*/ 0 w 10"/>
                  <a:gd name="T1" fmla="*/ 0 h 11"/>
                  <a:gd name="T2" fmla="*/ 10 w 10"/>
                  <a:gd name="T3" fmla="*/ 0 h 11"/>
                  <a:gd name="T4" fmla="*/ 10 w 10"/>
                  <a:gd name="T5" fmla="*/ 11 h 11"/>
                  <a:gd name="T6" fmla="*/ 0 w 10"/>
                  <a:gd name="T7" fmla="*/ 11 h 11"/>
                  <a:gd name="T8" fmla="*/ 0 w 10"/>
                  <a:gd name="T9" fmla="*/ 0 h 11"/>
                  <a:gd name="T10" fmla="*/ 0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lnTo>
                      <a:pt x="10" y="0"/>
                    </a:lnTo>
                    <a:lnTo>
                      <a:pt x="1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229"/>
              <p:cNvSpPr>
                <a:spLocks/>
              </p:cNvSpPr>
              <p:nvPr/>
            </p:nvSpPr>
            <p:spPr bwMode="auto">
              <a:xfrm>
                <a:off x="8734" y="3116"/>
                <a:ext cx="64" cy="210"/>
              </a:xfrm>
              <a:custGeom>
                <a:avLst/>
                <a:gdLst>
                  <a:gd name="T0" fmla="*/ 0 w 64"/>
                  <a:gd name="T1" fmla="*/ 0 h 210"/>
                  <a:gd name="T2" fmla="*/ 64 w 64"/>
                  <a:gd name="T3" fmla="*/ 0 h 210"/>
                  <a:gd name="T4" fmla="*/ 64 w 64"/>
                  <a:gd name="T5" fmla="*/ 210 h 210"/>
                  <a:gd name="T6" fmla="*/ 0 w 64"/>
                  <a:gd name="T7" fmla="*/ 210 h 210"/>
                  <a:gd name="T8" fmla="*/ 0 w 64"/>
                  <a:gd name="T9" fmla="*/ 0 h 210"/>
                  <a:gd name="T10" fmla="*/ 0 w 64"/>
                  <a:gd name="T1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10">
                    <a:moveTo>
                      <a:pt x="0" y="0"/>
                    </a:moveTo>
                    <a:lnTo>
                      <a:pt x="64" y="0"/>
                    </a:lnTo>
                    <a:lnTo>
                      <a:pt x="64" y="210"/>
                    </a:lnTo>
                    <a:lnTo>
                      <a:pt x="0" y="2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230"/>
              <p:cNvSpPr>
                <a:spLocks/>
              </p:cNvSpPr>
              <p:nvPr/>
            </p:nvSpPr>
            <p:spPr bwMode="auto">
              <a:xfrm>
                <a:off x="8617" y="3089"/>
                <a:ext cx="141" cy="232"/>
              </a:xfrm>
              <a:custGeom>
                <a:avLst/>
                <a:gdLst>
                  <a:gd name="T0" fmla="*/ 141 w 141"/>
                  <a:gd name="T1" fmla="*/ 0 h 232"/>
                  <a:gd name="T2" fmla="*/ 0 w 141"/>
                  <a:gd name="T3" fmla="*/ 0 h 232"/>
                  <a:gd name="T4" fmla="*/ 0 w 141"/>
                  <a:gd name="T5" fmla="*/ 232 h 232"/>
                  <a:gd name="T6" fmla="*/ 141 w 141"/>
                  <a:gd name="T7" fmla="*/ 232 h 232"/>
                  <a:gd name="T8" fmla="*/ 141 w 141"/>
                  <a:gd name="T9" fmla="*/ 0 h 232"/>
                  <a:gd name="T10" fmla="*/ 141 w 141"/>
                  <a:gd name="T1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232">
                    <a:moveTo>
                      <a:pt x="141" y="0"/>
                    </a:moveTo>
                    <a:lnTo>
                      <a:pt x="0" y="0"/>
                    </a:lnTo>
                    <a:lnTo>
                      <a:pt x="0" y="232"/>
                    </a:lnTo>
                    <a:lnTo>
                      <a:pt x="141" y="232"/>
                    </a:lnTo>
                    <a:lnTo>
                      <a:pt x="141" y="0"/>
                    </a:lnTo>
                    <a:lnTo>
                      <a:pt x="14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231"/>
              <p:cNvSpPr>
                <a:spLocks/>
              </p:cNvSpPr>
              <p:nvPr/>
            </p:nvSpPr>
            <p:spPr bwMode="auto">
              <a:xfrm>
                <a:off x="8790" y="3100"/>
                <a:ext cx="48" cy="229"/>
              </a:xfrm>
              <a:custGeom>
                <a:avLst/>
                <a:gdLst>
                  <a:gd name="T0" fmla="*/ 0 w 48"/>
                  <a:gd name="T1" fmla="*/ 0 h 229"/>
                  <a:gd name="T2" fmla="*/ 48 w 48"/>
                  <a:gd name="T3" fmla="*/ 0 h 229"/>
                  <a:gd name="T4" fmla="*/ 48 w 48"/>
                  <a:gd name="T5" fmla="*/ 229 h 229"/>
                  <a:gd name="T6" fmla="*/ 0 w 48"/>
                  <a:gd name="T7" fmla="*/ 229 h 229"/>
                  <a:gd name="T8" fmla="*/ 0 w 48"/>
                  <a:gd name="T9" fmla="*/ 0 h 229"/>
                  <a:gd name="T10" fmla="*/ 0 w 48"/>
                  <a:gd name="T11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29">
                    <a:moveTo>
                      <a:pt x="0" y="0"/>
                    </a:moveTo>
                    <a:lnTo>
                      <a:pt x="48" y="0"/>
                    </a:lnTo>
                    <a:lnTo>
                      <a:pt x="48" y="229"/>
                    </a:lnTo>
                    <a:lnTo>
                      <a:pt x="0" y="2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232"/>
              <p:cNvSpPr>
                <a:spLocks/>
              </p:cNvSpPr>
              <p:nvPr/>
            </p:nvSpPr>
            <p:spPr bwMode="auto">
              <a:xfrm>
                <a:off x="8739" y="3081"/>
                <a:ext cx="8" cy="11"/>
              </a:xfrm>
              <a:custGeom>
                <a:avLst/>
                <a:gdLst>
                  <a:gd name="T0" fmla="*/ 8 w 8"/>
                  <a:gd name="T1" fmla="*/ 0 h 11"/>
                  <a:gd name="T2" fmla="*/ 0 w 8"/>
                  <a:gd name="T3" fmla="*/ 0 h 11"/>
                  <a:gd name="T4" fmla="*/ 0 w 8"/>
                  <a:gd name="T5" fmla="*/ 11 h 11"/>
                  <a:gd name="T6" fmla="*/ 8 w 8"/>
                  <a:gd name="T7" fmla="*/ 11 h 11"/>
                  <a:gd name="T8" fmla="*/ 8 w 8"/>
                  <a:gd name="T9" fmla="*/ 0 h 11"/>
                  <a:gd name="T10" fmla="*/ 8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233"/>
              <p:cNvSpPr>
                <a:spLocks/>
              </p:cNvSpPr>
              <p:nvPr/>
            </p:nvSpPr>
            <p:spPr bwMode="auto">
              <a:xfrm>
                <a:off x="8747" y="3081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6 w 11"/>
                  <a:gd name="T3" fmla="*/ 0 h 11"/>
                  <a:gd name="T4" fmla="*/ 0 w 11"/>
                  <a:gd name="T5" fmla="*/ 11 h 11"/>
                  <a:gd name="T6" fmla="*/ 11 w 11"/>
                  <a:gd name="T7" fmla="*/ 11 h 11"/>
                  <a:gd name="T8" fmla="*/ 11 w 11"/>
                  <a:gd name="T9" fmla="*/ 0 h 11"/>
                  <a:gd name="T10" fmla="*/ 11 w 11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6" y="0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34"/>
              <p:cNvSpPr>
                <a:spLocks/>
              </p:cNvSpPr>
              <p:nvPr/>
            </p:nvSpPr>
            <p:spPr bwMode="auto">
              <a:xfrm>
                <a:off x="8619" y="3070"/>
                <a:ext cx="118" cy="22"/>
              </a:xfrm>
              <a:custGeom>
                <a:avLst/>
                <a:gdLst>
                  <a:gd name="T0" fmla="*/ 118 w 118"/>
                  <a:gd name="T1" fmla="*/ 0 h 22"/>
                  <a:gd name="T2" fmla="*/ 0 w 118"/>
                  <a:gd name="T3" fmla="*/ 0 h 22"/>
                  <a:gd name="T4" fmla="*/ 0 w 118"/>
                  <a:gd name="T5" fmla="*/ 22 h 22"/>
                  <a:gd name="T6" fmla="*/ 118 w 118"/>
                  <a:gd name="T7" fmla="*/ 22 h 22"/>
                  <a:gd name="T8" fmla="*/ 118 w 118"/>
                  <a:gd name="T9" fmla="*/ 0 h 22"/>
                  <a:gd name="T10" fmla="*/ 118 w 118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2">
                    <a:moveTo>
                      <a:pt x="11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118" y="22"/>
                    </a:lnTo>
                    <a:lnTo>
                      <a:pt x="118" y="0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35"/>
              <p:cNvSpPr>
                <a:spLocks/>
              </p:cNvSpPr>
              <p:nvPr/>
            </p:nvSpPr>
            <p:spPr bwMode="auto">
              <a:xfrm>
                <a:off x="8710" y="3054"/>
                <a:ext cx="27" cy="25"/>
              </a:xfrm>
              <a:custGeom>
                <a:avLst/>
                <a:gdLst>
                  <a:gd name="T0" fmla="*/ 0 w 27"/>
                  <a:gd name="T1" fmla="*/ 0 h 25"/>
                  <a:gd name="T2" fmla="*/ 27 w 27"/>
                  <a:gd name="T3" fmla="*/ 0 h 25"/>
                  <a:gd name="T4" fmla="*/ 27 w 27"/>
                  <a:gd name="T5" fmla="*/ 25 h 25"/>
                  <a:gd name="T6" fmla="*/ 0 w 27"/>
                  <a:gd name="T7" fmla="*/ 25 h 25"/>
                  <a:gd name="T8" fmla="*/ 0 w 27"/>
                  <a:gd name="T9" fmla="*/ 0 h 25"/>
                  <a:gd name="T10" fmla="*/ 0 w 2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5">
                    <a:moveTo>
                      <a:pt x="0" y="0"/>
                    </a:moveTo>
                    <a:lnTo>
                      <a:pt x="27" y="0"/>
                    </a:lnTo>
                    <a:lnTo>
                      <a:pt x="27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36"/>
              <p:cNvSpPr>
                <a:spLocks/>
              </p:cNvSpPr>
              <p:nvPr/>
            </p:nvSpPr>
            <p:spPr bwMode="auto">
              <a:xfrm>
                <a:off x="8713" y="3049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2 w 2"/>
                  <a:gd name="T3" fmla="*/ 0 h 8"/>
                  <a:gd name="T4" fmla="*/ 2 w 2"/>
                  <a:gd name="T5" fmla="*/ 8 h 8"/>
                  <a:gd name="T6" fmla="*/ 0 w 2"/>
                  <a:gd name="T7" fmla="*/ 8 h 8"/>
                  <a:gd name="T8" fmla="*/ 0 w 2"/>
                  <a:gd name="T9" fmla="*/ 0 h 8"/>
                  <a:gd name="T10" fmla="*/ 0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2" y="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237"/>
              <p:cNvSpPr>
                <a:spLocks/>
              </p:cNvSpPr>
              <p:nvPr/>
            </p:nvSpPr>
            <p:spPr bwMode="auto">
              <a:xfrm>
                <a:off x="8731" y="3049"/>
                <a:ext cx="3" cy="8"/>
              </a:xfrm>
              <a:custGeom>
                <a:avLst/>
                <a:gdLst>
                  <a:gd name="T0" fmla="*/ 3 w 3"/>
                  <a:gd name="T1" fmla="*/ 0 h 8"/>
                  <a:gd name="T2" fmla="*/ 0 w 3"/>
                  <a:gd name="T3" fmla="*/ 0 h 8"/>
                  <a:gd name="T4" fmla="*/ 0 w 3"/>
                  <a:gd name="T5" fmla="*/ 8 h 8"/>
                  <a:gd name="T6" fmla="*/ 3 w 3"/>
                  <a:gd name="T7" fmla="*/ 8 h 8"/>
                  <a:gd name="T8" fmla="*/ 3 w 3"/>
                  <a:gd name="T9" fmla="*/ 0 h 8"/>
                  <a:gd name="T10" fmla="*/ 3 w 3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3" y="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38"/>
              <p:cNvSpPr>
                <a:spLocks/>
              </p:cNvSpPr>
              <p:nvPr/>
            </p:nvSpPr>
            <p:spPr bwMode="auto">
              <a:xfrm>
                <a:off x="8729" y="3046"/>
                <a:ext cx="2" cy="11"/>
              </a:xfrm>
              <a:custGeom>
                <a:avLst/>
                <a:gdLst>
                  <a:gd name="T0" fmla="*/ 0 w 2"/>
                  <a:gd name="T1" fmla="*/ 0 h 11"/>
                  <a:gd name="T2" fmla="*/ 2 w 2"/>
                  <a:gd name="T3" fmla="*/ 0 h 11"/>
                  <a:gd name="T4" fmla="*/ 2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0" y="0"/>
                    </a:moveTo>
                    <a:lnTo>
                      <a:pt x="2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39"/>
              <p:cNvSpPr>
                <a:spLocks/>
              </p:cNvSpPr>
              <p:nvPr/>
            </p:nvSpPr>
            <p:spPr bwMode="auto">
              <a:xfrm>
                <a:off x="8713" y="3052"/>
                <a:ext cx="18" cy="8"/>
              </a:xfrm>
              <a:custGeom>
                <a:avLst/>
                <a:gdLst>
                  <a:gd name="T0" fmla="*/ 0 w 18"/>
                  <a:gd name="T1" fmla="*/ 8 h 8"/>
                  <a:gd name="T2" fmla="*/ 18 w 18"/>
                  <a:gd name="T3" fmla="*/ 8 h 8"/>
                  <a:gd name="T4" fmla="*/ 18 w 18"/>
                  <a:gd name="T5" fmla="*/ 0 h 8"/>
                  <a:gd name="T6" fmla="*/ 0 w 18"/>
                  <a:gd name="T7" fmla="*/ 0 h 8"/>
                  <a:gd name="T8" fmla="*/ 0 w 18"/>
                  <a:gd name="T9" fmla="*/ 8 h 8"/>
                  <a:gd name="T10" fmla="*/ 0 w 1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0" y="8"/>
                    </a:moveTo>
                    <a:lnTo>
                      <a:pt x="18" y="8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40"/>
              <p:cNvSpPr>
                <a:spLocks/>
              </p:cNvSpPr>
              <p:nvPr/>
            </p:nvSpPr>
            <p:spPr bwMode="auto">
              <a:xfrm>
                <a:off x="8657" y="3062"/>
                <a:ext cx="66" cy="14"/>
              </a:xfrm>
              <a:custGeom>
                <a:avLst/>
                <a:gdLst>
                  <a:gd name="T0" fmla="*/ 0 w 25"/>
                  <a:gd name="T1" fmla="*/ 5 h 5"/>
                  <a:gd name="T2" fmla="*/ 25 w 25"/>
                  <a:gd name="T3" fmla="*/ 5 h 5"/>
                  <a:gd name="T4" fmla="*/ 25 w 25"/>
                  <a:gd name="T5" fmla="*/ 0 h 5"/>
                  <a:gd name="T6" fmla="*/ 20 w 25"/>
                  <a:gd name="T7" fmla="*/ 0 h 5"/>
                  <a:gd name="T8" fmla="*/ 0 w 2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0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0"/>
                      <a:pt x="1" y="2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41"/>
              <p:cNvSpPr>
                <a:spLocks/>
              </p:cNvSpPr>
              <p:nvPr/>
            </p:nvSpPr>
            <p:spPr bwMode="auto">
              <a:xfrm>
                <a:off x="8809" y="2869"/>
                <a:ext cx="168" cy="443"/>
              </a:xfrm>
              <a:custGeom>
                <a:avLst/>
                <a:gdLst>
                  <a:gd name="T0" fmla="*/ 0 w 168"/>
                  <a:gd name="T1" fmla="*/ 0 h 443"/>
                  <a:gd name="T2" fmla="*/ 168 w 168"/>
                  <a:gd name="T3" fmla="*/ 0 h 443"/>
                  <a:gd name="T4" fmla="*/ 168 w 168"/>
                  <a:gd name="T5" fmla="*/ 443 h 443"/>
                  <a:gd name="T6" fmla="*/ 0 w 168"/>
                  <a:gd name="T7" fmla="*/ 443 h 443"/>
                  <a:gd name="T8" fmla="*/ 0 w 168"/>
                  <a:gd name="T9" fmla="*/ 0 h 443"/>
                  <a:gd name="T10" fmla="*/ 0 w 168"/>
                  <a:gd name="T11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8" h="443">
                    <a:moveTo>
                      <a:pt x="0" y="0"/>
                    </a:moveTo>
                    <a:lnTo>
                      <a:pt x="168" y="0"/>
                    </a:lnTo>
                    <a:lnTo>
                      <a:pt x="168" y="443"/>
                    </a:lnTo>
                    <a:lnTo>
                      <a:pt x="0" y="4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42"/>
              <p:cNvSpPr>
                <a:spLocks/>
              </p:cNvSpPr>
              <p:nvPr/>
            </p:nvSpPr>
            <p:spPr bwMode="auto">
              <a:xfrm>
                <a:off x="8817" y="2829"/>
                <a:ext cx="155" cy="69"/>
              </a:xfrm>
              <a:custGeom>
                <a:avLst/>
                <a:gdLst>
                  <a:gd name="T0" fmla="*/ 0 w 155"/>
                  <a:gd name="T1" fmla="*/ 0 h 69"/>
                  <a:gd name="T2" fmla="*/ 155 w 155"/>
                  <a:gd name="T3" fmla="*/ 0 h 69"/>
                  <a:gd name="T4" fmla="*/ 155 w 155"/>
                  <a:gd name="T5" fmla="*/ 69 h 69"/>
                  <a:gd name="T6" fmla="*/ 0 w 155"/>
                  <a:gd name="T7" fmla="*/ 69 h 69"/>
                  <a:gd name="T8" fmla="*/ 0 w 155"/>
                  <a:gd name="T9" fmla="*/ 0 h 69"/>
                  <a:gd name="T10" fmla="*/ 0 w 155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69">
                    <a:moveTo>
                      <a:pt x="0" y="0"/>
                    </a:moveTo>
                    <a:lnTo>
                      <a:pt x="155" y="0"/>
                    </a:lnTo>
                    <a:lnTo>
                      <a:pt x="155" y="69"/>
                    </a:lnTo>
                    <a:lnTo>
                      <a:pt x="0" y="6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43"/>
              <p:cNvSpPr>
                <a:spLocks/>
              </p:cNvSpPr>
              <p:nvPr/>
            </p:nvSpPr>
            <p:spPr bwMode="auto">
              <a:xfrm>
                <a:off x="8822" y="2780"/>
                <a:ext cx="142" cy="70"/>
              </a:xfrm>
              <a:custGeom>
                <a:avLst/>
                <a:gdLst>
                  <a:gd name="T0" fmla="*/ 0 w 142"/>
                  <a:gd name="T1" fmla="*/ 0 h 70"/>
                  <a:gd name="T2" fmla="*/ 142 w 142"/>
                  <a:gd name="T3" fmla="*/ 0 h 70"/>
                  <a:gd name="T4" fmla="*/ 142 w 142"/>
                  <a:gd name="T5" fmla="*/ 70 h 70"/>
                  <a:gd name="T6" fmla="*/ 0 w 142"/>
                  <a:gd name="T7" fmla="*/ 70 h 70"/>
                  <a:gd name="T8" fmla="*/ 0 w 142"/>
                  <a:gd name="T9" fmla="*/ 0 h 70"/>
                  <a:gd name="T10" fmla="*/ 0 w 142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70">
                    <a:moveTo>
                      <a:pt x="0" y="0"/>
                    </a:moveTo>
                    <a:lnTo>
                      <a:pt x="142" y="0"/>
                    </a:lnTo>
                    <a:lnTo>
                      <a:pt x="142" y="70"/>
                    </a:lnTo>
                    <a:lnTo>
                      <a:pt x="0" y="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244"/>
              <p:cNvSpPr>
                <a:spLocks/>
              </p:cNvSpPr>
              <p:nvPr/>
            </p:nvSpPr>
            <p:spPr bwMode="auto">
              <a:xfrm>
                <a:off x="8833" y="2742"/>
                <a:ext cx="120" cy="57"/>
              </a:xfrm>
              <a:custGeom>
                <a:avLst/>
                <a:gdLst>
                  <a:gd name="T0" fmla="*/ 0 w 120"/>
                  <a:gd name="T1" fmla="*/ 0 h 57"/>
                  <a:gd name="T2" fmla="*/ 120 w 120"/>
                  <a:gd name="T3" fmla="*/ 0 h 57"/>
                  <a:gd name="T4" fmla="*/ 120 w 120"/>
                  <a:gd name="T5" fmla="*/ 57 h 57"/>
                  <a:gd name="T6" fmla="*/ 0 w 120"/>
                  <a:gd name="T7" fmla="*/ 57 h 57"/>
                  <a:gd name="T8" fmla="*/ 0 w 120"/>
                  <a:gd name="T9" fmla="*/ 0 h 57"/>
                  <a:gd name="T10" fmla="*/ 0 w 120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57">
                    <a:moveTo>
                      <a:pt x="0" y="0"/>
                    </a:moveTo>
                    <a:lnTo>
                      <a:pt x="120" y="0"/>
                    </a:lnTo>
                    <a:lnTo>
                      <a:pt x="120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245"/>
              <p:cNvSpPr>
                <a:spLocks/>
              </p:cNvSpPr>
              <p:nvPr/>
            </p:nvSpPr>
            <p:spPr bwMode="auto">
              <a:xfrm>
                <a:off x="8889" y="2648"/>
                <a:ext cx="2" cy="89"/>
              </a:xfrm>
              <a:custGeom>
                <a:avLst/>
                <a:gdLst>
                  <a:gd name="T0" fmla="*/ 0 w 2"/>
                  <a:gd name="T1" fmla="*/ 0 h 89"/>
                  <a:gd name="T2" fmla="*/ 2 w 2"/>
                  <a:gd name="T3" fmla="*/ 0 h 89"/>
                  <a:gd name="T4" fmla="*/ 2 w 2"/>
                  <a:gd name="T5" fmla="*/ 89 h 89"/>
                  <a:gd name="T6" fmla="*/ 0 w 2"/>
                  <a:gd name="T7" fmla="*/ 89 h 89"/>
                  <a:gd name="T8" fmla="*/ 0 w 2"/>
                  <a:gd name="T9" fmla="*/ 0 h 89"/>
                  <a:gd name="T10" fmla="*/ 0 w 2"/>
                  <a:gd name="T1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9">
                    <a:moveTo>
                      <a:pt x="0" y="0"/>
                    </a:moveTo>
                    <a:lnTo>
                      <a:pt x="2" y="0"/>
                    </a:lnTo>
                    <a:lnTo>
                      <a:pt x="2" y="89"/>
                    </a:lnTo>
                    <a:lnTo>
                      <a:pt x="0" y="8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246"/>
              <p:cNvSpPr>
                <a:spLocks/>
              </p:cNvSpPr>
              <p:nvPr/>
            </p:nvSpPr>
            <p:spPr bwMode="auto">
              <a:xfrm>
                <a:off x="8886" y="2697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0 h 5"/>
                  <a:gd name="T4" fmla="*/ 8 w 8"/>
                  <a:gd name="T5" fmla="*/ 5 h 5"/>
                  <a:gd name="T6" fmla="*/ 0 w 8"/>
                  <a:gd name="T7" fmla="*/ 5 h 5"/>
                  <a:gd name="T8" fmla="*/ 0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247"/>
              <p:cNvSpPr>
                <a:spLocks/>
              </p:cNvSpPr>
              <p:nvPr/>
            </p:nvSpPr>
            <p:spPr bwMode="auto">
              <a:xfrm>
                <a:off x="8942" y="2702"/>
                <a:ext cx="3" cy="43"/>
              </a:xfrm>
              <a:custGeom>
                <a:avLst/>
                <a:gdLst>
                  <a:gd name="T0" fmla="*/ 3 w 3"/>
                  <a:gd name="T1" fmla="*/ 0 h 43"/>
                  <a:gd name="T2" fmla="*/ 0 w 3"/>
                  <a:gd name="T3" fmla="*/ 0 h 43"/>
                  <a:gd name="T4" fmla="*/ 0 w 3"/>
                  <a:gd name="T5" fmla="*/ 43 h 43"/>
                  <a:gd name="T6" fmla="*/ 3 w 3"/>
                  <a:gd name="T7" fmla="*/ 43 h 43"/>
                  <a:gd name="T8" fmla="*/ 3 w 3"/>
                  <a:gd name="T9" fmla="*/ 0 h 43"/>
                  <a:gd name="T10" fmla="*/ 3 w 3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3">
                    <a:moveTo>
                      <a:pt x="3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3" y="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248"/>
              <p:cNvSpPr>
                <a:spLocks/>
              </p:cNvSpPr>
              <p:nvPr/>
            </p:nvSpPr>
            <p:spPr bwMode="auto">
              <a:xfrm>
                <a:off x="8867" y="2734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0 h 11"/>
                  <a:gd name="T4" fmla="*/ 6 w 6"/>
                  <a:gd name="T5" fmla="*/ 11 h 11"/>
                  <a:gd name="T6" fmla="*/ 0 w 6"/>
                  <a:gd name="T7" fmla="*/ 11 h 11"/>
                  <a:gd name="T8" fmla="*/ 0 w 6"/>
                  <a:gd name="T9" fmla="*/ 0 h 11"/>
                  <a:gd name="T10" fmla="*/ 0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249"/>
              <p:cNvSpPr>
                <a:spLocks/>
              </p:cNvSpPr>
              <p:nvPr/>
            </p:nvSpPr>
            <p:spPr bwMode="auto">
              <a:xfrm>
                <a:off x="8835" y="2697"/>
                <a:ext cx="3" cy="54"/>
              </a:xfrm>
              <a:custGeom>
                <a:avLst/>
                <a:gdLst>
                  <a:gd name="T0" fmla="*/ 0 w 3"/>
                  <a:gd name="T1" fmla="*/ 0 h 54"/>
                  <a:gd name="T2" fmla="*/ 3 w 3"/>
                  <a:gd name="T3" fmla="*/ 0 h 54"/>
                  <a:gd name="T4" fmla="*/ 3 w 3"/>
                  <a:gd name="T5" fmla="*/ 54 h 54"/>
                  <a:gd name="T6" fmla="*/ 0 w 3"/>
                  <a:gd name="T7" fmla="*/ 54 h 54"/>
                  <a:gd name="T8" fmla="*/ 0 w 3"/>
                  <a:gd name="T9" fmla="*/ 0 h 54"/>
                  <a:gd name="T10" fmla="*/ 0 w 3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4">
                    <a:moveTo>
                      <a:pt x="0" y="0"/>
                    </a:moveTo>
                    <a:lnTo>
                      <a:pt x="3" y="0"/>
                    </a:lnTo>
                    <a:lnTo>
                      <a:pt x="3" y="54"/>
                    </a:lnTo>
                    <a:lnTo>
                      <a:pt x="0" y="5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250"/>
              <p:cNvSpPr>
                <a:spLocks/>
              </p:cNvSpPr>
              <p:nvPr/>
            </p:nvSpPr>
            <p:spPr bwMode="auto">
              <a:xfrm>
                <a:off x="8849" y="2713"/>
                <a:ext cx="2" cy="32"/>
              </a:xfrm>
              <a:custGeom>
                <a:avLst/>
                <a:gdLst>
                  <a:gd name="T0" fmla="*/ 2 w 2"/>
                  <a:gd name="T1" fmla="*/ 0 h 32"/>
                  <a:gd name="T2" fmla="*/ 0 w 2"/>
                  <a:gd name="T3" fmla="*/ 0 h 32"/>
                  <a:gd name="T4" fmla="*/ 0 w 2"/>
                  <a:gd name="T5" fmla="*/ 32 h 32"/>
                  <a:gd name="T6" fmla="*/ 2 w 2"/>
                  <a:gd name="T7" fmla="*/ 32 h 32"/>
                  <a:gd name="T8" fmla="*/ 2 w 2"/>
                  <a:gd name="T9" fmla="*/ 0 h 32"/>
                  <a:gd name="T10" fmla="*/ 2 w 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2">
                    <a:moveTo>
                      <a:pt x="2" y="0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2" y="3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251"/>
              <p:cNvSpPr>
                <a:spLocks/>
              </p:cNvSpPr>
              <p:nvPr/>
            </p:nvSpPr>
            <p:spPr bwMode="auto">
              <a:xfrm>
                <a:off x="8878" y="2705"/>
                <a:ext cx="56" cy="3"/>
              </a:xfrm>
              <a:custGeom>
                <a:avLst/>
                <a:gdLst>
                  <a:gd name="T0" fmla="*/ 0 w 56"/>
                  <a:gd name="T1" fmla="*/ 0 h 3"/>
                  <a:gd name="T2" fmla="*/ 56 w 56"/>
                  <a:gd name="T3" fmla="*/ 0 h 3"/>
                  <a:gd name="T4" fmla="*/ 56 w 56"/>
                  <a:gd name="T5" fmla="*/ 3 h 3"/>
                  <a:gd name="T6" fmla="*/ 0 w 56"/>
                  <a:gd name="T7" fmla="*/ 3 h 3"/>
                  <a:gd name="T8" fmla="*/ 0 w 56"/>
                  <a:gd name="T9" fmla="*/ 0 h 3"/>
                  <a:gd name="T10" fmla="*/ 0 w 56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">
                    <a:moveTo>
                      <a:pt x="0" y="0"/>
                    </a:moveTo>
                    <a:lnTo>
                      <a:pt x="56" y="0"/>
                    </a:lnTo>
                    <a:lnTo>
                      <a:pt x="56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252"/>
              <p:cNvSpPr>
                <a:spLocks/>
              </p:cNvSpPr>
              <p:nvPr/>
            </p:nvSpPr>
            <p:spPr bwMode="auto">
              <a:xfrm>
                <a:off x="8883" y="2734"/>
                <a:ext cx="49" cy="3"/>
              </a:xfrm>
              <a:custGeom>
                <a:avLst/>
                <a:gdLst>
                  <a:gd name="T0" fmla="*/ 0 w 49"/>
                  <a:gd name="T1" fmla="*/ 0 h 3"/>
                  <a:gd name="T2" fmla="*/ 49 w 49"/>
                  <a:gd name="T3" fmla="*/ 0 h 3"/>
                  <a:gd name="T4" fmla="*/ 49 w 49"/>
                  <a:gd name="T5" fmla="*/ 3 h 3"/>
                  <a:gd name="T6" fmla="*/ 0 w 49"/>
                  <a:gd name="T7" fmla="*/ 3 h 3"/>
                  <a:gd name="T8" fmla="*/ 0 w 49"/>
                  <a:gd name="T9" fmla="*/ 0 h 3"/>
                  <a:gd name="T10" fmla="*/ 0 w 4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">
                    <a:moveTo>
                      <a:pt x="0" y="0"/>
                    </a:moveTo>
                    <a:lnTo>
                      <a:pt x="49" y="0"/>
                    </a:lnTo>
                    <a:lnTo>
                      <a:pt x="49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253"/>
              <p:cNvSpPr>
                <a:spLocks/>
              </p:cNvSpPr>
              <p:nvPr/>
            </p:nvSpPr>
            <p:spPr bwMode="auto">
              <a:xfrm>
                <a:off x="8918" y="2691"/>
                <a:ext cx="3" cy="17"/>
              </a:xfrm>
              <a:custGeom>
                <a:avLst/>
                <a:gdLst>
                  <a:gd name="T0" fmla="*/ 3 w 3"/>
                  <a:gd name="T1" fmla="*/ 0 h 17"/>
                  <a:gd name="T2" fmla="*/ 0 w 3"/>
                  <a:gd name="T3" fmla="*/ 0 h 17"/>
                  <a:gd name="T4" fmla="*/ 0 w 3"/>
                  <a:gd name="T5" fmla="*/ 17 h 17"/>
                  <a:gd name="T6" fmla="*/ 3 w 3"/>
                  <a:gd name="T7" fmla="*/ 17 h 17"/>
                  <a:gd name="T8" fmla="*/ 3 w 3"/>
                  <a:gd name="T9" fmla="*/ 0 h 17"/>
                  <a:gd name="T10" fmla="*/ 3 w 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7">
                    <a:moveTo>
                      <a:pt x="3" y="0"/>
                    </a:moveTo>
                    <a:lnTo>
                      <a:pt x="0" y="0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254"/>
              <p:cNvSpPr>
                <a:spLocks/>
              </p:cNvSpPr>
              <p:nvPr/>
            </p:nvSpPr>
            <p:spPr bwMode="auto">
              <a:xfrm>
                <a:off x="8929" y="2683"/>
                <a:ext cx="0" cy="25"/>
              </a:xfrm>
              <a:custGeom>
                <a:avLst/>
                <a:gdLst>
                  <a:gd name="T0" fmla="*/ 0 h 25"/>
                  <a:gd name="T1" fmla="*/ 0 h 25"/>
                  <a:gd name="T2" fmla="*/ 25 h 25"/>
                  <a:gd name="T3" fmla="*/ 25 h 25"/>
                  <a:gd name="T4" fmla="*/ 0 h 25"/>
                  <a:gd name="T5" fmla="*/ 0 h 2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5">
                    <a:moveTo>
                      <a:pt x="0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255"/>
              <p:cNvSpPr>
                <a:spLocks/>
              </p:cNvSpPr>
              <p:nvPr/>
            </p:nvSpPr>
            <p:spPr bwMode="auto">
              <a:xfrm>
                <a:off x="8899" y="2691"/>
                <a:ext cx="3" cy="17"/>
              </a:xfrm>
              <a:custGeom>
                <a:avLst/>
                <a:gdLst>
                  <a:gd name="T0" fmla="*/ 0 w 3"/>
                  <a:gd name="T1" fmla="*/ 0 h 17"/>
                  <a:gd name="T2" fmla="*/ 3 w 3"/>
                  <a:gd name="T3" fmla="*/ 0 h 17"/>
                  <a:gd name="T4" fmla="*/ 3 w 3"/>
                  <a:gd name="T5" fmla="*/ 17 h 17"/>
                  <a:gd name="T6" fmla="*/ 0 w 3"/>
                  <a:gd name="T7" fmla="*/ 17 h 17"/>
                  <a:gd name="T8" fmla="*/ 0 w 3"/>
                  <a:gd name="T9" fmla="*/ 0 h 17"/>
                  <a:gd name="T10" fmla="*/ 0 w 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7">
                    <a:moveTo>
                      <a:pt x="0" y="0"/>
                    </a:moveTo>
                    <a:lnTo>
                      <a:pt x="3" y="0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256"/>
              <p:cNvSpPr>
                <a:spLocks/>
              </p:cNvSpPr>
              <p:nvPr/>
            </p:nvSpPr>
            <p:spPr bwMode="auto">
              <a:xfrm>
                <a:off x="8897" y="2702"/>
                <a:ext cx="13" cy="6"/>
              </a:xfrm>
              <a:custGeom>
                <a:avLst/>
                <a:gdLst>
                  <a:gd name="T0" fmla="*/ 0 w 13"/>
                  <a:gd name="T1" fmla="*/ 0 h 6"/>
                  <a:gd name="T2" fmla="*/ 13 w 13"/>
                  <a:gd name="T3" fmla="*/ 0 h 6"/>
                  <a:gd name="T4" fmla="*/ 13 w 13"/>
                  <a:gd name="T5" fmla="*/ 6 h 6"/>
                  <a:gd name="T6" fmla="*/ 0 w 13"/>
                  <a:gd name="T7" fmla="*/ 6 h 6"/>
                  <a:gd name="T8" fmla="*/ 0 w 13"/>
                  <a:gd name="T9" fmla="*/ 0 h 6"/>
                  <a:gd name="T10" fmla="*/ 0 w 1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6">
                    <a:moveTo>
                      <a:pt x="0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257"/>
              <p:cNvSpPr>
                <a:spLocks/>
              </p:cNvSpPr>
              <p:nvPr/>
            </p:nvSpPr>
            <p:spPr bwMode="auto">
              <a:xfrm>
                <a:off x="8838" y="2716"/>
                <a:ext cx="13" cy="2"/>
              </a:xfrm>
              <a:custGeom>
                <a:avLst/>
                <a:gdLst>
                  <a:gd name="T0" fmla="*/ 0 w 13"/>
                  <a:gd name="T1" fmla="*/ 0 h 2"/>
                  <a:gd name="T2" fmla="*/ 13 w 13"/>
                  <a:gd name="T3" fmla="*/ 0 h 2"/>
                  <a:gd name="T4" fmla="*/ 13 w 13"/>
                  <a:gd name="T5" fmla="*/ 2 h 2"/>
                  <a:gd name="T6" fmla="*/ 0 w 13"/>
                  <a:gd name="T7" fmla="*/ 2 h 2"/>
                  <a:gd name="T8" fmla="*/ 0 w 13"/>
                  <a:gd name="T9" fmla="*/ 0 h 2"/>
                  <a:gd name="T10" fmla="*/ 0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0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58"/>
              <p:cNvSpPr>
                <a:spLocks/>
              </p:cNvSpPr>
              <p:nvPr/>
            </p:nvSpPr>
            <p:spPr bwMode="auto">
              <a:xfrm>
                <a:off x="8838" y="2726"/>
                <a:ext cx="13" cy="3"/>
              </a:xfrm>
              <a:custGeom>
                <a:avLst/>
                <a:gdLst>
                  <a:gd name="T0" fmla="*/ 0 w 13"/>
                  <a:gd name="T1" fmla="*/ 0 h 3"/>
                  <a:gd name="T2" fmla="*/ 13 w 13"/>
                  <a:gd name="T3" fmla="*/ 0 h 3"/>
                  <a:gd name="T4" fmla="*/ 13 w 13"/>
                  <a:gd name="T5" fmla="*/ 3 h 3"/>
                  <a:gd name="T6" fmla="*/ 0 w 13"/>
                  <a:gd name="T7" fmla="*/ 3 h 3"/>
                  <a:gd name="T8" fmla="*/ 0 w 13"/>
                  <a:gd name="T9" fmla="*/ 0 h 3"/>
                  <a:gd name="T10" fmla="*/ 0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0"/>
                    </a:moveTo>
                    <a:lnTo>
                      <a:pt x="13" y="0"/>
                    </a:lnTo>
                    <a:lnTo>
                      <a:pt x="1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259"/>
              <p:cNvSpPr>
                <a:spLocks/>
              </p:cNvSpPr>
              <p:nvPr/>
            </p:nvSpPr>
            <p:spPr bwMode="auto">
              <a:xfrm>
                <a:off x="8838" y="2737"/>
                <a:ext cx="13" cy="3"/>
              </a:xfrm>
              <a:custGeom>
                <a:avLst/>
                <a:gdLst>
                  <a:gd name="T0" fmla="*/ 0 w 13"/>
                  <a:gd name="T1" fmla="*/ 0 h 3"/>
                  <a:gd name="T2" fmla="*/ 13 w 13"/>
                  <a:gd name="T3" fmla="*/ 0 h 3"/>
                  <a:gd name="T4" fmla="*/ 13 w 13"/>
                  <a:gd name="T5" fmla="*/ 3 h 3"/>
                  <a:gd name="T6" fmla="*/ 0 w 13"/>
                  <a:gd name="T7" fmla="*/ 3 h 3"/>
                  <a:gd name="T8" fmla="*/ 0 w 13"/>
                  <a:gd name="T9" fmla="*/ 0 h 3"/>
                  <a:gd name="T10" fmla="*/ 0 w 1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">
                    <a:moveTo>
                      <a:pt x="0" y="0"/>
                    </a:moveTo>
                    <a:lnTo>
                      <a:pt x="13" y="0"/>
                    </a:lnTo>
                    <a:lnTo>
                      <a:pt x="1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60"/>
              <p:cNvSpPr>
                <a:spLocks/>
              </p:cNvSpPr>
              <p:nvPr/>
            </p:nvSpPr>
            <p:spPr bwMode="auto">
              <a:xfrm>
                <a:off x="8843" y="2726"/>
                <a:ext cx="3" cy="19"/>
              </a:xfrm>
              <a:custGeom>
                <a:avLst/>
                <a:gdLst>
                  <a:gd name="T0" fmla="*/ 3 w 3"/>
                  <a:gd name="T1" fmla="*/ 0 h 19"/>
                  <a:gd name="T2" fmla="*/ 0 w 3"/>
                  <a:gd name="T3" fmla="*/ 0 h 19"/>
                  <a:gd name="T4" fmla="*/ 0 w 3"/>
                  <a:gd name="T5" fmla="*/ 19 h 19"/>
                  <a:gd name="T6" fmla="*/ 3 w 3"/>
                  <a:gd name="T7" fmla="*/ 19 h 19"/>
                  <a:gd name="T8" fmla="*/ 3 w 3"/>
                  <a:gd name="T9" fmla="*/ 0 h 19"/>
                  <a:gd name="T10" fmla="*/ 3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3" y="1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61"/>
              <p:cNvSpPr>
                <a:spLocks/>
              </p:cNvSpPr>
              <p:nvPr/>
            </p:nvSpPr>
            <p:spPr bwMode="auto">
              <a:xfrm>
                <a:off x="8924" y="2702"/>
                <a:ext cx="13" cy="35"/>
              </a:xfrm>
              <a:custGeom>
                <a:avLst/>
                <a:gdLst>
                  <a:gd name="T0" fmla="*/ 13 w 13"/>
                  <a:gd name="T1" fmla="*/ 0 h 35"/>
                  <a:gd name="T2" fmla="*/ 10 w 13"/>
                  <a:gd name="T3" fmla="*/ 0 h 35"/>
                  <a:gd name="T4" fmla="*/ 0 w 13"/>
                  <a:gd name="T5" fmla="*/ 35 h 35"/>
                  <a:gd name="T6" fmla="*/ 0 w 13"/>
                  <a:gd name="T7" fmla="*/ 35 h 35"/>
                  <a:gd name="T8" fmla="*/ 13 w 13"/>
                  <a:gd name="T9" fmla="*/ 0 h 35"/>
                  <a:gd name="T10" fmla="*/ 13 w 13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5">
                    <a:moveTo>
                      <a:pt x="13" y="0"/>
                    </a:moveTo>
                    <a:lnTo>
                      <a:pt x="10" y="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62"/>
              <p:cNvSpPr>
                <a:spLocks/>
              </p:cNvSpPr>
              <p:nvPr/>
            </p:nvSpPr>
            <p:spPr bwMode="auto">
              <a:xfrm>
                <a:off x="8897" y="2708"/>
                <a:ext cx="2" cy="29"/>
              </a:xfrm>
              <a:custGeom>
                <a:avLst/>
                <a:gdLst>
                  <a:gd name="T0" fmla="*/ 0 w 2"/>
                  <a:gd name="T1" fmla="*/ 0 h 29"/>
                  <a:gd name="T2" fmla="*/ 2 w 2"/>
                  <a:gd name="T3" fmla="*/ 0 h 29"/>
                  <a:gd name="T4" fmla="*/ 2 w 2"/>
                  <a:gd name="T5" fmla="*/ 29 h 29"/>
                  <a:gd name="T6" fmla="*/ 0 w 2"/>
                  <a:gd name="T7" fmla="*/ 29 h 29"/>
                  <a:gd name="T8" fmla="*/ 0 w 2"/>
                  <a:gd name="T9" fmla="*/ 0 h 29"/>
                  <a:gd name="T10" fmla="*/ 0 w 2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9">
                    <a:moveTo>
                      <a:pt x="0" y="0"/>
                    </a:moveTo>
                    <a:lnTo>
                      <a:pt x="2" y="0"/>
                    </a:lnTo>
                    <a:lnTo>
                      <a:pt x="2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263"/>
              <p:cNvSpPr>
                <a:spLocks/>
              </p:cNvSpPr>
              <p:nvPr/>
            </p:nvSpPr>
            <p:spPr bwMode="auto">
              <a:xfrm>
                <a:off x="8854" y="2737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0 h 5"/>
                  <a:gd name="T4" fmla="*/ 5 w 5"/>
                  <a:gd name="T5" fmla="*/ 5 h 5"/>
                  <a:gd name="T6" fmla="*/ 0 w 5"/>
                  <a:gd name="T7" fmla="*/ 5 h 5"/>
                  <a:gd name="T8" fmla="*/ 0 w 5"/>
                  <a:gd name="T9" fmla="*/ 0 h 5"/>
                  <a:gd name="T10" fmla="*/ 0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264"/>
              <p:cNvSpPr>
                <a:spLocks/>
              </p:cNvSpPr>
              <p:nvPr/>
            </p:nvSpPr>
            <p:spPr bwMode="auto">
              <a:xfrm>
                <a:off x="8883" y="2729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0 h 8"/>
                  <a:gd name="T4" fmla="*/ 6 w 6"/>
                  <a:gd name="T5" fmla="*/ 8 h 8"/>
                  <a:gd name="T6" fmla="*/ 0 w 6"/>
                  <a:gd name="T7" fmla="*/ 8 h 8"/>
                  <a:gd name="T8" fmla="*/ 0 w 6"/>
                  <a:gd name="T9" fmla="*/ 0 h 8"/>
                  <a:gd name="T10" fmla="*/ 0 w 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265"/>
              <p:cNvSpPr>
                <a:spLocks/>
              </p:cNvSpPr>
              <p:nvPr/>
            </p:nvSpPr>
            <p:spPr bwMode="auto">
              <a:xfrm>
                <a:off x="8886" y="2737"/>
                <a:ext cx="16" cy="5"/>
              </a:xfrm>
              <a:custGeom>
                <a:avLst/>
                <a:gdLst>
                  <a:gd name="T0" fmla="*/ 16 w 16"/>
                  <a:gd name="T1" fmla="*/ 0 h 5"/>
                  <a:gd name="T2" fmla="*/ 0 w 16"/>
                  <a:gd name="T3" fmla="*/ 0 h 5"/>
                  <a:gd name="T4" fmla="*/ 0 w 16"/>
                  <a:gd name="T5" fmla="*/ 5 h 5"/>
                  <a:gd name="T6" fmla="*/ 16 w 16"/>
                  <a:gd name="T7" fmla="*/ 5 h 5"/>
                  <a:gd name="T8" fmla="*/ 16 w 16"/>
                  <a:gd name="T9" fmla="*/ 0 h 5"/>
                  <a:gd name="T10" fmla="*/ 16 w 1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5">
                    <a:moveTo>
                      <a:pt x="16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266"/>
              <p:cNvSpPr>
                <a:spLocks/>
              </p:cNvSpPr>
              <p:nvPr/>
            </p:nvSpPr>
            <p:spPr bwMode="auto">
              <a:xfrm>
                <a:off x="8918" y="2737"/>
                <a:ext cx="14" cy="5"/>
              </a:xfrm>
              <a:custGeom>
                <a:avLst/>
                <a:gdLst>
                  <a:gd name="T0" fmla="*/ 0 w 14"/>
                  <a:gd name="T1" fmla="*/ 0 h 5"/>
                  <a:gd name="T2" fmla="*/ 14 w 14"/>
                  <a:gd name="T3" fmla="*/ 0 h 5"/>
                  <a:gd name="T4" fmla="*/ 14 w 14"/>
                  <a:gd name="T5" fmla="*/ 5 h 5"/>
                  <a:gd name="T6" fmla="*/ 0 w 14"/>
                  <a:gd name="T7" fmla="*/ 5 h 5"/>
                  <a:gd name="T8" fmla="*/ 0 w 14"/>
                  <a:gd name="T9" fmla="*/ 0 h 5"/>
                  <a:gd name="T10" fmla="*/ 0 w 1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14" y="0"/>
                    </a:lnTo>
                    <a:lnTo>
                      <a:pt x="14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267"/>
              <p:cNvSpPr>
                <a:spLocks/>
              </p:cNvSpPr>
              <p:nvPr/>
            </p:nvSpPr>
            <p:spPr bwMode="auto">
              <a:xfrm>
                <a:off x="8918" y="2708"/>
                <a:ext cx="11" cy="10"/>
              </a:xfrm>
              <a:custGeom>
                <a:avLst/>
                <a:gdLst>
                  <a:gd name="T0" fmla="*/ 0 w 11"/>
                  <a:gd name="T1" fmla="*/ 0 h 10"/>
                  <a:gd name="T2" fmla="*/ 11 w 11"/>
                  <a:gd name="T3" fmla="*/ 0 h 10"/>
                  <a:gd name="T4" fmla="*/ 11 w 11"/>
                  <a:gd name="T5" fmla="*/ 10 h 10"/>
                  <a:gd name="T6" fmla="*/ 0 w 11"/>
                  <a:gd name="T7" fmla="*/ 10 h 10"/>
                  <a:gd name="T8" fmla="*/ 0 w 11"/>
                  <a:gd name="T9" fmla="*/ 0 h 10"/>
                  <a:gd name="T10" fmla="*/ 0 w 11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0"/>
                    </a:moveTo>
                    <a:lnTo>
                      <a:pt x="11" y="0"/>
                    </a:lnTo>
                    <a:lnTo>
                      <a:pt x="11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268"/>
              <p:cNvSpPr>
                <a:spLocks/>
              </p:cNvSpPr>
              <p:nvPr/>
            </p:nvSpPr>
            <p:spPr bwMode="auto">
              <a:xfrm>
                <a:off x="8899" y="2708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0 h 8"/>
                  <a:gd name="T4" fmla="*/ 6 w 6"/>
                  <a:gd name="T5" fmla="*/ 8 h 8"/>
                  <a:gd name="T6" fmla="*/ 0 w 6"/>
                  <a:gd name="T7" fmla="*/ 8 h 8"/>
                  <a:gd name="T8" fmla="*/ 0 w 6"/>
                  <a:gd name="T9" fmla="*/ 0 h 8"/>
                  <a:gd name="T10" fmla="*/ 0 w 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269"/>
              <p:cNvSpPr>
                <a:spLocks/>
              </p:cNvSpPr>
              <p:nvPr/>
            </p:nvSpPr>
            <p:spPr bwMode="auto">
              <a:xfrm>
                <a:off x="8905" y="2724"/>
                <a:ext cx="5" cy="13"/>
              </a:xfrm>
              <a:custGeom>
                <a:avLst/>
                <a:gdLst>
                  <a:gd name="T0" fmla="*/ 0 w 5"/>
                  <a:gd name="T1" fmla="*/ 0 h 13"/>
                  <a:gd name="T2" fmla="*/ 5 w 5"/>
                  <a:gd name="T3" fmla="*/ 0 h 13"/>
                  <a:gd name="T4" fmla="*/ 5 w 5"/>
                  <a:gd name="T5" fmla="*/ 13 h 13"/>
                  <a:gd name="T6" fmla="*/ 0 w 5"/>
                  <a:gd name="T7" fmla="*/ 13 h 13"/>
                  <a:gd name="T8" fmla="*/ 0 w 5"/>
                  <a:gd name="T9" fmla="*/ 0 h 13"/>
                  <a:gd name="T10" fmla="*/ 0 w 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3">
                    <a:moveTo>
                      <a:pt x="0" y="0"/>
                    </a:moveTo>
                    <a:lnTo>
                      <a:pt x="5" y="0"/>
                    </a:lnTo>
                    <a:lnTo>
                      <a:pt x="5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270"/>
              <p:cNvSpPr>
                <a:spLocks/>
              </p:cNvSpPr>
              <p:nvPr/>
            </p:nvSpPr>
            <p:spPr bwMode="auto">
              <a:xfrm>
                <a:off x="8899" y="2721"/>
                <a:ext cx="22" cy="3"/>
              </a:xfrm>
              <a:custGeom>
                <a:avLst/>
                <a:gdLst>
                  <a:gd name="T0" fmla="*/ 0 w 22"/>
                  <a:gd name="T1" fmla="*/ 0 h 3"/>
                  <a:gd name="T2" fmla="*/ 22 w 22"/>
                  <a:gd name="T3" fmla="*/ 0 h 3"/>
                  <a:gd name="T4" fmla="*/ 22 w 22"/>
                  <a:gd name="T5" fmla="*/ 3 h 3"/>
                  <a:gd name="T6" fmla="*/ 0 w 22"/>
                  <a:gd name="T7" fmla="*/ 3 h 3"/>
                  <a:gd name="T8" fmla="*/ 0 w 22"/>
                  <a:gd name="T9" fmla="*/ 0 h 3"/>
                  <a:gd name="T10" fmla="*/ 0 w 2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lnTo>
                      <a:pt x="22" y="0"/>
                    </a:lnTo>
                    <a:lnTo>
                      <a:pt x="2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271"/>
              <p:cNvSpPr>
                <a:spLocks/>
              </p:cNvSpPr>
              <p:nvPr/>
            </p:nvSpPr>
            <p:spPr bwMode="auto">
              <a:xfrm>
                <a:off x="8913" y="2708"/>
                <a:ext cx="3" cy="13"/>
              </a:xfrm>
              <a:custGeom>
                <a:avLst/>
                <a:gdLst>
                  <a:gd name="T0" fmla="*/ 3 w 3"/>
                  <a:gd name="T1" fmla="*/ 0 h 13"/>
                  <a:gd name="T2" fmla="*/ 0 w 3"/>
                  <a:gd name="T3" fmla="*/ 0 h 13"/>
                  <a:gd name="T4" fmla="*/ 0 w 3"/>
                  <a:gd name="T5" fmla="*/ 13 h 13"/>
                  <a:gd name="T6" fmla="*/ 3 w 3"/>
                  <a:gd name="T7" fmla="*/ 13 h 13"/>
                  <a:gd name="T8" fmla="*/ 3 w 3"/>
                  <a:gd name="T9" fmla="*/ 0 h 13"/>
                  <a:gd name="T10" fmla="*/ 3 w 3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3">
                    <a:moveTo>
                      <a:pt x="3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272"/>
              <p:cNvSpPr>
                <a:spLocks/>
              </p:cNvSpPr>
              <p:nvPr/>
            </p:nvSpPr>
            <p:spPr bwMode="auto">
              <a:xfrm>
                <a:off x="8918" y="2716"/>
                <a:ext cx="6" cy="21"/>
              </a:xfrm>
              <a:custGeom>
                <a:avLst/>
                <a:gdLst>
                  <a:gd name="T0" fmla="*/ 0 w 6"/>
                  <a:gd name="T1" fmla="*/ 0 h 21"/>
                  <a:gd name="T2" fmla="*/ 6 w 6"/>
                  <a:gd name="T3" fmla="*/ 0 h 21"/>
                  <a:gd name="T4" fmla="*/ 6 w 6"/>
                  <a:gd name="T5" fmla="*/ 21 h 21"/>
                  <a:gd name="T6" fmla="*/ 0 w 6"/>
                  <a:gd name="T7" fmla="*/ 21 h 21"/>
                  <a:gd name="T8" fmla="*/ 0 w 6"/>
                  <a:gd name="T9" fmla="*/ 0 h 21"/>
                  <a:gd name="T10" fmla="*/ 0 w 6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1">
                    <a:moveTo>
                      <a:pt x="0" y="0"/>
                    </a:moveTo>
                    <a:lnTo>
                      <a:pt x="6" y="0"/>
                    </a:lnTo>
                    <a:lnTo>
                      <a:pt x="6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273"/>
              <p:cNvSpPr>
                <a:spLocks/>
              </p:cNvSpPr>
              <p:nvPr/>
            </p:nvSpPr>
            <p:spPr bwMode="auto">
              <a:xfrm>
                <a:off x="7341" y="2538"/>
                <a:ext cx="214" cy="769"/>
              </a:xfrm>
              <a:custGeom>
                <a:avLst/>
                <a:gdLst>
                  <a:gd name="T0" fmla="*/ 0 w 214"/>
                  <a:gd name="T1" fmla="*/ 213 h 769"/>
                  <a:gd name="T2" fmla="*/ 8 w 214"/>
                  <a:gd name="T3" fmla="*/ 207 h 769"/>
                  <a:gd name="T4" fmla="*/ 8 w 214"/>
                  <a:gd name="T5" fmla="*/ 151 h 769"/>
                  <a:gd name="T6" fmla="*/ 13 w 214"/>
                  <a:gd name="T7" fmla="*/ 143 h 769"/>
                  <a:gd name="T8" fmla="*/ 13 w 214"/>
                  <a:gd name="T9" fmla="*/ 70 h 769"/>
                  <a:gd name="T10" fmla="*/ 21 w 214"/>
                  <a:gd name="T11" fmla="*/ 59 h 769"/>
                  <a:gd name="T12" fmla="*/ 48 w 214"/>
                  <a:gd name="T13" fmla="*/ 59 h 769"/>
                  <a:gd name="T14" fmla="*/ 48 w 214"/>
                  <a:gd name="T15" fmla="*/ 22 h 769"/>
                  <a:gd name="T16" fmla="*/ 56 w 214"/>
                  <a:gd name="T17" fmla="*/ 11 h 769"/>
                  <a:gd name="T18" fmla="*/ 77 w 214"/>
                  <a:gd name="T19" fmla="*/ 11 h 769"/>
                  <a:gd name="T20" fmla="*/ 77 w 214"/>
                  <a:gd name="T21" fmla="*/ 8 h 769"/>
                  <a:gd name="T22" fmla="*/ 91 w 214"/>
                  <a:gd name="T23" fmla="*/ 0 h 769"/>
                  <a:gd name="T24" fmla="*/ 123 w 214"/>
                  <a:gd name="T25" fmla="*/ 0 h 769"/>
                  <a:gd name="T26" fmla="*/ 136 w 214"/>
                  <a:gd name="T27" fmla="*/ 8 h 769"/>
                  <a:gd name="T28" fmla="*/ 136 w 214"/>
                  <a:gd name="T29" fmla="*/ 11 h 769"/>
                  <a:gd name="T30" fmla="*/ 157 w 214"/>
                  <a:gd name="T31" fmla="*/ 11 h 769"/>
                  <a:gd name="T32" fmla="*/ 165 w 214"/>
                  <a:gd name="T33" fmla="*/ 22 h 769"/>
                  <a:gd name="T34" fmla="*/ 165 w 214"/>
                  <a:gd name="T35" fmla="*/ 59 h 769"/>
                  <a:gd name="T36" fmla="*/ 192 w 214"/>
                  <a:gd name="T37" fmla="*/ 59 h 769"/>
                  <a:gd name="T38" fmla="*/ 200 w 214"/>
                  <a:gd name="T39" fmla="*/ 70 h 769"/>
                  <a:gd name="T40" fmla="*/ 200 w 214"/>
                  <a:gd name="T41" fmla="*/ 143 h 769"/>
                  <a:gd name="T42" fmla="*/ 206 w 214"/>
                  <a:gd name="T43" fmla="*/ 151 h 769"/>
                  <a:gd name="T44" fmla="*/ 206 w 214"/>
                  <a:gd name="T45" fmla="*/ 207 h 769"/>
                  <a:gd name="T46" fmla="*/ 214 w 214"/>
                  <a:gd name="T47" fmla="*/ 213 h 769"/>
                  <a:gd name="T48" fmla="*/ 214 w 214"/>
                  <a:gd name="T49" fmla="*/ 769 h 769"/>
                  <a:gd name="T50" fmla="*/ 0 w 214"/>
                  <a:gd name="T51" fmla="*/ 769 h 769"/>
                  <a:gd name="T52" fmla="*/ 0 w 214"/>
                  <a:gd name="T53" fmla="*/ 213 h 769"/>
                  <a:gd name="T54" fmla="*/ 0 w 214"/>
                  <a:gd name="T55" fmla="*/ 213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4" h="769">
                    <a:moveTo>
                      <a:pt x="0" y="213"/>
                    </a:moveTo>
                    <a:lnTo>
                      <a:pt x="8" y="207"/>
                    </a:lnTo>
                    <a:lnTo>
                      <a:pt x="8" y="151"/>
                    </a:lnTo>
                    <a:lnTo>
                      <a:pt x="13" y="143"/>
                    </a:lnTo>
                    <a:lnTo>
                      <a:pt x="13" y="70"/>
                    </a:lnTo>
                    <a:lnTo>
                      <a:pt x="21" y="59"/>
                    </a:lnTo>
                    <a:lnTo>
                      <a:pt x="48" y="59"/>
                    </a:lnTo>
                    <a:lnTo>
                      <a:pt x="48" y="22"/>
                    </a:lnTo>
                    <a:lnTo>
                      <a:pt x="56" y="11"/>
                    </a:lnTo>
                    <a:lnTo>
                      <a:pt x="77" y="11"/>
                    </a:lnTo>
                    <a:lnTo>
                      <a:pt x="77" y="8"/>
                    </a:lnTo>
                    <a:lnTo>
                      <a:pt x="91" y="0"/>
                    </a:lnTo>
                    <a:lnTo>
                      <a:pt x="123" y="0"/>
                    </a:lnTo>
                    <a:lnTo>
                      <a:pt x="136" y="8"/>
                    </a:lnTo>
                    <a:lnTo>
                      <a:pt x="136" y="11"/>
                    </a:lnTo>
                    <a:lnTo>
                      <a:pt x="157" y="11"/>
                    </a:lnTo>
                    <a:lnTo>
                      <a:pt x="165" y="22"/>
                    </a:lnTo>
                    <a:lnTo>
                      <a:pt x="165" y="59"/>
                    </a:lnTo>
                    <a:lnTo>
                      <a:pt x="192" y="59"/>
                    </a:lnTo>
                    <a:lnTo>
                      <a:pt x="200" y="70"/>
                    </a:lnTo>
                    <a:lnTo>
                      <a:pt x="200" y="143"/>
                    </a:lnTo>
                    <a:lnTo>
                      <a:pt x="206" y="151"/>
                    </a:lnTo>
                    <a:lnTo>
                      <a:pt x="206" y="207"/>
                    </a:lnTo>
                    <a:lnTo>
                      <a:pt x="214" y="213"/>
                    </a:lnTo>
                    <a:lnTo>
                      <a:pt x="214" y="769"/>
                    </a:lnTo>
                    <a:lnTo>
                      <a:pt x="0" y="769"/>
                    </a:lnTo>
                    <a:lnTo>
                      <a:pt x="0" y="213"/>
                    </a:lnTo>
                    <a:lnTo>
                      <a:pt x="0" y="213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274"/>
              <p:cNvSpPr>
                <a:spLocks/>
              </p:cNvSpPr>
              <p:nvPr/>
            </p:nvSpPr>
            <p:spPr bwMode="auto">
              <a:xfrm>
                <a:off x="7445" y="2490"/>
                <a:ext cx="3" cy="51"/>
              </a:xfrm>
              <a:custGeom>
                <a:avLst/>
                <a:gdLst>
                  <a:gd name="T0" fmla="*/ 3 w 3"/>
                  <a:gd name="T1" fmla="*/ 51 h 51"/>
                  <a:gd name="T2" fmla="*/ 0 w 3"/>
                  <a:gd name="T3" fmla="*/ 51 h 51"/>
                  <a:gd name="T4" fmla="*/ 0 w 3"/>
                  <a:gd name="T5" fmla="*/ 0 h 51"/>
                  <a:gd name="T6" fmla="*/ 3 w 3"/>
                  <a:gd name="T7" fmla="*/ 0 h 51"/>
                  <a:gd name="T8" fmla="*/ 3 w 3"/>
                  <a:gd name="T9" fmla="*/ 51 h 51"/>
                  <a:gd name="T10" fmla="*/ 3 w 3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1">
                    <a:moveTo>
                      <a:pt x="3" y="51"/>
                    </a:moveTo>
                    <a:lnTo>
                      <a:pt x="0" y="51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51"/>
                    </a:lnTo>
                    <a:lnTo>
                      <a:pt x="3" y="51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275"/>
              <p:cNvSpPr>
                <a:spLocks/>
              </p:cNvSpPr>
              <p:nvPr/>
            </p:nvSpPr>
            <p:spPr bwMode="auto">
              <a:xfrm>
                <a:off x="7432" y="2522"/>
                <a:ext cx="2" cy="19"/>
              </a:xfrm>
              <a:custGeom>
                <a:avLst/>
                <a:gdLst>
                  <a:gd name="T0" fmla="*/ 2 w 2"/>
                  <a:gd name="T1" fmla="*/ 19 h 19"/>
                  <a:gd name="T2" fmla="*/ 0 w 2"/>
                  <a:gd name="T3" fmla="*/ 19 h 19"/>
                  <a:gd name="T4" fmla="*/ 0 w 2"/>
                  <a:gd name="T5" fmla="*/ 0 h 19"/>
                  <a:gd name="T6" fmla="*/ 2 w 2"/>
                  <a:gd name="T7" fmla="*/ 0 h 19"/>
                  <a:gd name="T8" fmla="*/ 2 w 2"/>
                  <a:gd name="T9" fmla="*/ 19 h 19"/>
                  <a:gd name="T10" fmla="*/ 2 w 2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9">
                    <a:moveTo>
                      <a:pt x="2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9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276"/>
              <p:cNvSpPr>
                <a:spLocks/>
              </p:cNvSpPr>
              <p:nvPr/>
            </p:nvSpPr>
            <p:spPr bwMode="auto">
              <a:xfrm>
                <a:off x="7440" y="2522"/>
                <a:ext cx="2" cy="19"/>
              </a:xfrm>
              <a:custGeom>
                <a:avLst/>
                <a:gdLst>
                  <a:gd name="T0" fmla="*/ 2 w 2"/>
                  <a:gd name="T1" fmla="*/ 19 h 19"/>
                  <a:gd name="T2" fmla="*/ 0 w 2"/>
                  <a:gd name="T3" fmla="*/ 19 h 19"/>
                  <a:gd name="T4" fmla="*/ 0 w 2"/>
                  <a:gd name="T5" fmla="*/ 0 h 19"/>
                  <a:gd name="T6" fmla="*/ 2 w 2"/>
                  <a:gd name="T7" fmla="*/ 0 h 19"/>
                  <a:gd name="T8" fmla="*/ 2 w 2"/>
                  <a:gd name="T9" fmla="*/ 19 h 19"/>
                  <a:gd name="T10" fmla="*/ 2 w 2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9">
                    <a:moveTo>
                      <a:pt x="2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19"/>
                    </a:lnTo>
                    <a:lnTo>
                      <a:pt x="2" y="19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277"/>
              <p:cNvSpPr>
                <a:spLocks/>
              </p:cNvSpPr>
              <p:nvPr/>
            </p:nvSpPr>
            <p:spPr bwMode="auto">
              <a:xfrm>
                <a:off x="7453" y="2522"/>
                <a:ext cx="3" cy="19"/>
              </a:xfrm>
              <a:custGeom>
                <a:avLst/>
                <a:gdLst>
                  <a:gd name="T0" fmla="*/ 3 w 3"/>
                  <a:gd name="T1" fmla="*/ 19 h 19"/>
                  <a:gd name="T2" fmla="*/ 0 w 3"/>
                  <a:gd name="T3" fmla="*/ 19 h 19"/>
                  <a:gd name="T4" fmla="*/ 0 w 3"/>
                  <a:gd name="T5" fmla="*/ 0 h 19"/>
                  <a:gd name="T6" fmla="*/ 3 w 3"/>
                  <a:gd name="T7" fmla="*/ 0 h 19"/>
                  <a:gd name="T8" fmla="*/ 3 w 3"/>
                  <a:gd name="T9" fmla="*/ 19 h 19"/>
                  <a:gd name="T10" fmla="*/ 3 w 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9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278"/>
              <p:cNvSpPr>
                <a:spLocks/>
              </p:cNvSpPr>
              <p:nvPr/>
            </p:nvSpPr>
            <p:spPr bwMode="auto">
              <a:xfrm>
                <a:off x="7461" y="2522"/>
                <a:ext cx="3" cy="19"/>
              </a:xfrm>
              <a:custGeom>
                <a:avLst/>
                <a:gdLst>
                  <a:gd name="T0" fmla="*/ 3 w 3"/>
                  <a:gd name="T1" fmla="*/ 19 h 19"/>
                  <a:gd name="T2" fmla="*/ 0 w 3"/>
                  <a:gd name="T3" fmla="*/ 19 h 19"/>
                  <a:gd name="T4" fmla="*/ 0 w 3"/>
                  <a:gd name="T5" fmla="*/ 0 h 19"/>
                  <a:gd name="T6" fmla="*/ 3 w 3"/>
                  <a:gd name="T7" fmla="*/ 0 h 19"/>
                  <a:gd name="T8" fmla="*/ 3 w 3"/>
                  <a:gd name="T9" fmla="*/ 19 h 19"/>
                  <a:gd name="T10" fmla="*/ 3 w 3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3" y="19"/>
                    </a:moveTo>
                    <a:lnTo>
                      <a:pt x="0" y="19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19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279"/>
              <p:cNvSpPr>
                <a:spLocks/>
              </p:cNvSpPr>
              <p:nvPr/>
            </p:nvSpPr>
            <p:spPr bwMode="auto">
              <a:xfrm>
                <a:off x="7104" y="2863"/>
                <a:ext cx="136" cy="455"/>
              </a:xfrm>
              <a:custGeom>
                <a:avLst/>
                <a:gdLst>
                  <a:gd name="T0" fmla="*/ 136 w 136"/>
                  <a:gd name="T1" fmla="*/ 0 h 455"/>
                  <a:gd name="T2" fmla="*/ 0 w 136"/>
                  <a:gd name="T3" fmla="*/ 0 h 455"/>
                  <a:gd name="T4" fmla="*/ 0 w 136"/>
                  <a:gd name="T5" fmla="*/ 455 h 455"/>
                  <a:gd name="T6" fmla="*/ 136 w 136"/>
                  <a:gd name="T7" fmla="*/ 455 h 455"/>
                  <a:gd name="T8" fmla="*/ 136 w 136"/>
                  <a:gd name="T9" fmla="*/ 0 h 455"/>
                  <a:gd name="T10" fmla="*/ 136 w 136"/>
                  <a:gd name="T1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55">
                    <a:moveTo>
                      <a:pt x="136" y="0"/>
                    </a:moveTo>
                    <a:lnTo>
                      <a:pt x="0" y="0"/>
                    </a:lnTo>
                    <a:lnTo>
                      <a:pt x="0" y="455"/>
                    </a:lnTo>
                    <a:lnTo>
                      <a:pt x="136" y="455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280"/>
              <p:cNvSpPr>
                <a:spLocks/>
              </p:cNvSpPr>
              <p:nvPr/>
            </p:nvSpPr>
            <p:spPr bwMode="auto">
              <a:xfrm>
                <a:off x="7104" y="2775"/>
                <a:ext cx="24" cy="107"/>
              </a:xfrm>
              <a:custGeom>
                <a:avLst/>
                <a:gdLst>
                  <a:gd name="T0" fmla="*/ 24 w 24"/>
                  <a:gd name="T1" fmla="*/ 0 h 107"/>
                  <a:gd name="T2" fmla="*/ 0 w 24"/>
                  <a:gd name="T3" fmla="*/ 0 h 107"/>
                  <a:gd name="T4" fmla="*/ 0 w 24"/>
                  <a:gd name="T5" fmla="*/ 107 h 107"/>
                  <a:gd name="T6" fmla="*/ 24 w 24"/>
                  <a:gd name="T7" fmla="*/ 107 h 107"/>
                  <a:gd name="T8" fmla="*/ 24 w 24"/>
                  <a:gd name="T9" fmla="*/ 0 h 107"/>
                  <a:gd name="T10" fmla="*/ 24 w 24"/>
                  <a:gd name="T11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07">
                    <a:moveTo>
                      <a:pt x="24" y="0"/>
                    </a:moveTo>
                    <a:lnTo>
                      <a:pt x="0" y="0"/>
                    </a:lnTo>
                    <a:lnTo>
                      <a:pt x="0" y="107"/>
                    </a:lnTo>
                    <a:lnTo>
                      <a:pt x="24" y="10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281"/>
              <p:cNvSpPr>
                <a:spLocks/>
              </p:cNvSpPr>
              <p:nvPr/>
            </p:nvSpPr>
            <p:spPr bwMode="auto">
              <a:xfrm>
                <a:off x="7149" y="2686"/>
                <a:ext cx="5" cy="78"/>
              </a:xfrm>
              <a:custGeom>
                <a:avLst/>
                <a:gdLst>
                  <a:gd name="T0" fmla="*/ 0 w 5"/>
                  <a:gd name="T1" fmla="*/ 0 h 78"/>
                  <a:gd name="T2" fmla="*/ 5 w 5"/>
                  <a:gd name="T3" fmla="*/ 0 h 78"/>
                  <a:gd name="T4" fmla="*/ 5 w 5"/>
                  <a:gd name="T5" fmla="*/ 78 h 78"/>
                  <a:gd name="T6" fmla="*/ 0 w 5"/>
                  <a:gd name="T7" fmla="*/ 78 h 78"/>
                  <a:gd name="T8" fmla="*/ 0 w 5"/>
                  <a:gd name="T9" fmla="*/ 0 h 78"/>
                  <a:gd name="T10" fmla="*/ 0 w 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8">
                    <a:moveTo>
                      <a:pt x="0" y="0"/>
                    </a:moveTo>
                    <a:lnTo>
                      <a:pt x="5" y="0"/>
                    </a:lnTo>
                    <a:lnTo>
                      <a:pt x="5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282"/>
              <p:cNvSpPr>
                <a:spLocks/>
              </p:cNvSpPr>
              <p:nvPr/>
            </p:nvSpPr>
            <p:spPr bwMode="auto">
              <a:xfrm>
                <a:off x="7152" y="2689"/>
                <a:ext cx="37" cy="78"/>
              </a:xfrm>
              <a:custGeom>
                <a:avLst/>
                <a:gdLst>
                  <a:gd name="T0" fmla="*/ 0 w 37"/>
                  <a:gd name="T1" fmla="*/ 0 h 78"/>
                  <a:gd name="T2" fmla="*/ 37 w 37"/>
                  <a:gd name="T3" fmla="*/ 0 h 78"/>
                  <a:gd name="T4" fmla="*/ 37 w 37"/>
                  <a:gd name="T5" fmla="*/ 78 h 78"/>
                  <a:gd name="T6" fmla="*/ 0 w 37"/>
                  <a:gd name="T7" fmla="*/ 78 h 78"/>
                  <a:gd name="T8" fmla="*/ 0 w 37"/>
                  <a:gd name="T9" fmla="*/ 0 h 78"/>
                  <a:gd name="T10" fmla="*/ 0 w 37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78">
                    <a:moveTo>
                      <a:pt x="0" y="0"/>
                    </a:moveTo>
                    <a:lnTo>
                      <a:pt x="37" y="0"/>
                    </a:lnTo>
                    <a:lnTo>
                      <a:pt x="37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283"/>
              <p:cNvSpPr>
                <a:spLocks/>
              </p:cNvSpPr>
              <p:nvPr/>
            </p:nvSpPr>
            <p:spPr bwMode="auto">
              <a:xfrm>
                <a:off x="7146" y="2742"/>
                <a:ext cx="46" cy="33"/>
              </a:xfrm>
              <a:custGeom>
                <a:avLst/>
                <a:gdLst>
                  <a:gd name="T0" fmla="*/ 0 w 46"/>
                  <a:gd name="T1" fmla="*/ 0 h 33"/>
                  <a:gd name="T2" fmla="*/ 46 w 46"/>
                  <a:gd name="T3" fmla="*/ 0 h 33"/>
                  <a:gd name="T4" fmla="*/ 46 w 46"/>
                  <a:gd name="T5" fmla="*/ 33 h 33"/>
                  <a:gd name="T6" fmla="*/ 0 w 46"/>
                  <a:gd name="T7" fmla="*/ 33 h 33"/>
                  <a:gd name="T8" fmla="*/ 0 w 46"/>
                  <a:gd name="T9" fmla="*/ 0 h 33"/>
                  <a:gd name="T10" fmla="*/ 0 w 46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33">
                    <a:moveTo>
                      <a:pt x="0" y="0"/>
                    </a:moveTo>
                    <a:lnTo>
                      <a:pt x="46" y="0"/>
                    </a:lnTo>
                    <a:lnTo>
                      <a:pt x="46" y="33"/>
                    </a:lnTo>
                    <a:lnTo>
                      <a:pt x="0" y="3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284"/>
              <p:cNvSpPr>
                <a:spLocks/>
              </p:cNvSpPr>
              <p:nvPr/>
            </p:nvSpPr>
            <p:spPr bwMode="auto">
              <a:xfrm>
                <a:off x="7138" y="2764"/>
                <a:ext cx="62" cy="40"/>
              </a:xfrm>
              <a:custGeom>
                <a:avLst/>
                <a:gdLst>
                  <a:gd name="T0" fmla="*/ 0 w 62"/>
                  <a:gd name="T1" fmla="*/ 0 h 40"/>
                  <a:gd name="T2" fmla="*/ 62 w 62"/>
                  <a:gd name="T3" fmla="*/ 0 h 40"/>
                  <a:gd name="T4" fmla="*/ 62 w 62"/>
                  <a:gd name="T5" fmla="*/ 40 h 40"/>
                  <a:gd name="T6" fmla="*/ 0 w 62"/>
                  <a:gd name="T7" fmla="*/ 40 h 40"/>
                  <a:gd name="T8" fmla="*/ 0 w 62"/>
                  <a:gd name="T9" fmla="*/ 0 h 40"/>
                  <a:gd name="T10" fmla="*/ 0 w 6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40">
                    <a:moveTo>
                      <a:pt x="0" y="0"/>
                    </a:moveTo>
                    <a:lnTo>
                      <a:pt x="62" y="0"/>
                    </a:lnTo>
                    <a:lnTo>
                      <a:pt x="62" y="40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285"/>
              <p:cNvSpPr>
                <a:spLocks/>
              </p:cNvSpPr>
              <p:nvPr/>
            </p:nvSpPr>
            <p:spPr bwMode="auto">
              <a:xfrm>
                <a:off x="7192" y="2759"/>
                <a:ext cx="2" cy="10"/>
              </a:xfrm>
              <a:custGeom>
                <a:avLst/>
                <a:gdLst>
                  <a:gd name="T0" fmla="*/ 0 w 2"/>
                  <a:gd name="T1" fmla="*/ 0 h 10"/>
                  <a:gd name="T2" fmla="*/ 2 w 2"/>
                  <a:gd name="T3" fmla="*/ 0 h 10"/>
                  <a:gd name="T4" fmla="*/ 2 w 2"/>
                  <a:gd name="T5" fmla="*/ 10 h 10"/>
                  <a:gd name="T6" fmla="*/ 0 w 2"/>
                  <a:gd name="T7" fmla="*/ 10 h 10"/>
                  <a:gd name="T8" fmla="*/ 0 w 2"/>
                  <a:gd name="T9" fmla="*/ 0 h 10"/>
                  <a:gd name="T10" fmla="*/ 0 w 2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2" y="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286"/>
              <p:cNvSpPr>
                <a:spLocks/>
              </p:cNvSpPr>
              <p:nvPr/>
            </p:nvSpPr>
            <p:spPr bwMode="auto">
              <a:xfrm>
                <a:off x="7125" y="2788"/>
                <a:ext cx="88" cy="78"/>
              </a:xfrm>
              <a:custGeom>
                <a:avLst/>
                <a:gdLst>
                  <a:gd name="T0" fmla="*/ 0 w 88"/>
                  <a:gd name="T1" fmla="*/ 0 h 78"/>
                  <a:gd name="T2" fmla="*/ 88 w 88"/>
                  <a:gd name="T3" fmla="*/ 0 h 78"/>
                  <a:gd name="T4" fmla="*/ 88 w 88"/>
                  <a:gd name="T5" fmla="*/ 78 h 78"/>
                  <a:gd name="T6" fmla="*/ 0 w 88"/>
                  <a:gd name="T7" fmla="*/ 78 h 78"/>
                  <a:gd name="T8" fmla="*/ 0 w 88"/>
                  <a:gd name="T9" fmla="*/ 0 h 78"/>
                  <a:gd name="T10" fmla="*/ 0 w 88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78">
                    <a:moveTo>
                      <a:pt x="0" y="0"/>
                    </a:moveTo>
                    <a:lnTo>
                      <a:pt x="88" y="0"/>
                    </a:lnTo>
                    <a:lnTo>
                      <a:pt x="88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287"/>
              <p:cNvSpPr>
                <a:spLocks/>
              </p:cNvSpPr>
              <p:nvPr/>
            </p:nvSpPr>
            <p:spPr bwMode="auto">
              <a:xfrm>
                <a:off x="7133" y="2786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0 h 5"/>
                  <a:gd name="T4" fmla="*/ 8 w 8"/>
                  <a:gd name="T5" fmla="*/ 5 h 5"/>
                  <a:gd name="T6" fmla="*/ 0 w 8"/>
                  <a:gd name="T7" fmla="*/ 5 h 5"/>
                  <a:gd name="T8" fmla="*/ 0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288"/>
              <p:cNvSpPr>
                <a:spLocks/>
              </p:cNvSpPr>
              <p:nvPr/>
            </p:nvSpPr>
            <p:spPr bwMode="auto">
              <a:xfrm>
                <a:off x="7136" y="2780"/>
                <a:ext cx="2" cy="8"/>
              </a:xfrm>
              <a:custGeom>
                <a:avLst/>
                <a:gdLst>
                  <a:gd name="T0" fmla="*/ 0 w 2"/>
                  <a:gd name="T1" fmla="*/ 0 h 8"/>
                  <a:gd name="T2" fmla="*/ 2 w 2"/>
                  <a:gd name="T3" fmla="*/ 0 h 8"/>
                  <a:gd name="T4" fmla="*/ 2 w 2"/>
                  <a:gd name="T5" fmla="*/ 8 h 8"/>
                  <a:gd name="T6" fmla="*/ 0 w 2"/>
                  <a:gd name="T7" fmla="*/ 8 h 8"/>
                  <a:gd name="T8" fmla="*/ 0 w 2"/>
                  <a:gd name="T9" fmla="*/ 0 h 8"/>
                  <a:gd name="T10" fmla="*/ 0 w 2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lnTo>
                      <a:pt x="2" y="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289"/>
              <p:cNvSpPr>
                <a:spLocks/>
              </p:cNvSpPr>
              <p:nvPr/>
            </p:nvSpPr>
            <p:spPr bwMode="auto">
              <a:xfrm>
                <a:off x="7197" y="2780"/>
                <a:ext cx="8" cy="14"/>
              </a:xfrm>
              <a:custGeom>
                <a:avLst/>
                <a:gdLst>
                  <a:gd name="T0" fmla="*/ 0 w 8"/>
                  <a:gd name="T1" fmla="*/ 0 h 14"/>
                  <a:gd name="T2" fmla="*/ 8 w 8"/>
                  <a:gd name="T3" fmla="*/ 0 h 14"/>
                  <a:gd name="T4" fmla="*/ 8 w 8"/>
                  <a:gd name="T5" fmla="*/ 14 h 14"/>
                  <a:gd name="T6" fmla="*/ 0 w 8"/>
                  <a:gd name="T7" fmla="*/ 14 h 14"/>
                  <a:gd name="T8" fmla="*/ 0 w 8"/>
                  <a:gd name="T9" fmla="*/ 0 h 14"/>
                  <a:gd name="T10" fmla="*/ 0 w 8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4">
                    <a:moveTo>
                      <a:pt x="0" y="0"/>
                    </a:moveTo>
                    <a:lnTo>
                      <a:pt x="8" y="0"/>
                    </a:lnTo>
                    <a:lnTo>
                      <a:pt x="8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290"/>
              <p:cNvSpPr>
                <a:spLocks/>
              </p:cNvSpPr>
              <p:nvPr/>
            </p:nvSpPr>
            <p:spPr bwMode="auto">
              <a:xfrm>
                <a:off x="7202" y="2786"/>
                <a:ext cx="6" cy="2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0 h 2"/>
                  <a:gd name="T4" fmla="*/ 6 w 6"/>
                  <a:gd name="T5" fmla="*/ 2 h 2"/>
                  <a:gd name="T6" fmla="*/ 0 w 6"/>
                  <a:gd name="T7" fmla="*/ 2 h 2"/>
                  <a:gd name="T8" fmla="*/ 0 w 6"/>
                  <a:gd name="T9" fmla="*/ 0 h 2"/>
                  <a:gd name="T10" fmla="*/ 0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291"/>
              <p:cNvSpPr>
                <a:spLocks/>
              </p:cNvSpPr>
              <p:nvPr/>
            </p:nvSpPr>
            <p:spPr bwMode="auto">
              <a:xfrm>
                <a:off x="7208" y="2780"/>
                <a:ext cx="5" cy="14"/>
              </a:xfrm>
              <a:custGeom>
                <a:avLst/>
                <a:gdLst>
                  <a:gd name="T0" fmla="*/ 5 w 5"/>
                  <a:gd name="T1" fmla="*/ 0 h 14"/>
                  <a:gd name="T2" fmla="*/ 0 w 5"/>
                  <a:gd name="T3" fmla="*/ 0 h 14"/>
                  <a:gd name="T4" fmla="*/ 0 w 5"/>
                  <a:gd name="T5" fmla="*/ 14 h 14"/>
                  <a:gd name="T6" fmla="*/ 5 w 5"/>
                  <a:gd name="T7" fmla="*/ 14 h 14"/>
                  <a:gd name="T8" fmla="*/ 5 w 5"/>
                  <a:gd name="T9" fmla="*/ 0 h 14"/>
                  <a:gd name="T10" fmla="*/ 5 w 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4">
                    <a:moveTo>
                      <a:pt x="5" y="0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5" y="14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292"/>
              <p:cNvSpPr>
                <a:spLocks/>
              </p:cNvSpPr>
              <p:nvPr/>
            </p:nvSpPr>
            <p:spPr bwMode="auto">
              <a:xfrm>
                <a:off x="7210" y="2829"/>
                <a:ext cx="27" cy="45"/>
              </a:xfrm>
              <a:custGeom>
                <a:avLst/>
                <a:gdLst>
                  <a:gd name="T0" fmla="*/ 27 w 27"/>
                  <a:gd name="T1" fmla="*/ 0 h 45"/>
                  <a:gd name="T2" fmla="*/ 0 w 27"/>
                  <a:gd name="T3" fmla="*/ 0 h 45"/>
                  <a:gd name="T4" fmla="*/ 0 w 27"/>
                  <a:gd name="T5" fmla="*/ 45 h 45"/>
                  <a:gd name="T6" fmla="*/ 27 w 27"/>
                  <a:gd name="T7" fmla="*/ 45 h 45"/>
                  <a:gd name="T8" fmla="*/ 27 w 27"/>
                  <a:gd name="T9" fmla="*/ 0 h 45"/>
                  <a:gd name="T10" fmla="*/ 27 w 27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5">
                    <a:moveTo>
                      <a:pt x="27" y="0"/>
                    </a:moveTo>
                    <a:lnTo>
                      <a:pt x="0" y="0"/>
                    </a:lnTo>
                    <a:lnTo>
                      <a:pt x="0" y="45"/>
                    </a:lnTo>
                    <a:lnTo>
                      <a:pt x="27" y="45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293"/>
              <p:cNvSpPr>
                <a:spLocks/>
              </p:cNvSpPr>
              <p:nvPr/>
            </p:nvSpPr>
            <p:spPr bwMode="auto">
              <a:xfrm>
                <a:off x="7213" y="2820"/>
                <a:ext cx="3" cy="14"/>
              </a:xfrm>
              <a:custGeom>
                <a:avLst/>
                <a:gdLst>
                  <a:gd name="T0" fmla="*/ 0 w 3"/>
                  <a:gd name="T1" fmla="*/ 0 h 14"/>
                  <a:gd name="T2" fmla="*/ 3 w 3"/>
                  <a:gd name="T3" fmla="*/ 0 h 14"/>
                  <a:gd name="T4" fmla="*/ 3 w 3"/>
                  <a:gd name="T5" fmla="*/ 14 h 14"/>
                  <a:gd name="T6" fmla="*/ 0 w 3"/>
                  <a:gd name="T7" fmla="*/ 14 h 14"/>
                  <a:gd name="T8" fmla="*/ 0 w 3"/>
                  <a:gd name="T9" fmla="*/ 0 h 14"/>
                  <a:gd name="T10" fmla="*/ 0 w 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lnTo>
                      <a:pt x="3" y="0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294"/>
              <p:cNvSpPr>
                <a:spLocks/>
              </p:cNvSpPr>
              <p:nvPr/>
            </p:nvSpPr>
            <p:spPr bwMode="auto">
              <a:xfrm>
                <a:off x="7224" y="2820"/>
                <a:ext cx="2" cy="11"/>
              </a:xfrm>
              <a:custGeom>
                <a:avLst/>
                <a:gdLst>
                  <a:gd name="T0" fmla="*/ 0 w 2"/>
                  <a:gd name="T1" fmla="*/ 0 h 11"/>
                  <a:gd name="T2" fmla="*/ 2 w 2"/>
                  <a:gd name="T3" fmla="*/ 0 h 11"/>
                  <a:gd name="T4" fmla="*/ 2 w 2"/>
                  <a:gd name="T5" fmla="*/ 11 h 11"/>
                  <a:gd name="T6" fmla="*/ 0 w 2"/>
                  <a:gd name="T7" fmla="*/ 11 h 11"/>
                  <a:gd name="T8" fmla="*/ 0 w 2"/>
                  <a:gd name="T9" fmla="*/ 0 h 11"/>
                  <a:gd name="T10" fmla="*/ 0 w 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1">
                    <a:moveTo>
                      <a:pt x="0" y="0"/>
                    </a:moveTo>
                    <a:lnTo>
                      <a:pt x="2" y="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295"/>
              <p:cNvSpPr>
                <a:spLocks/>
              </p:cNvSpPr>
              <p:nvPr/>
            </p:nvSpPr>
            <p:spPr bwMode="auto">
              <a:xfrm>
                <a:off x="7234" y="2820"/>
                <a:ext cx="3" cy="14"/>
              </a:xfrm>
              <a:custGeom>
                <a:avLst/>
                <a:gdLst>
                  <a:gd name="T0" fmla="*/ 0 w 3"/>
                  <a:gd name="T1" fmla="*/ 0 h 14"/>
                  <a:gd name="T2" fmla="*/ 3 w 3"/>
                  <a:gd name="T3" fmla="*/ 0 h 14"/>
                  <a:gd name="T4" fmla="*/ 3 w 3"/>
                  <a:gd name="T5" fmla="*/ 14 h 14"/>
                  <a:gd name="T6" fmla="*/ 0 w 3"/>
                  <a:gd name="T7" fmla="*/ 14 h 14"/>
                  <a:gd name="T8" fmla="*/ 0 w 3"/>
                  <a:gd name="T9" fmla="*/ 0 h 14"/>
                  <a:gd name="T10" fmla="*/ 0 w 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lnTo>
                      <a:pt x="3" y="0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296"/>
              <p:cNvSpPr>
                <a:spLocks/>
              </p:cNvSpPr>
              <p:nvPr/>
            </p:nvSpPr>
            <p:spPr bwMode="auto">
              <a:xfrm>
                <a:off x="7106" y="2772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6 w 6"/>
                  <a:gd name="T3" fmla="*/ 0 h 5"/>
                  <a:gd name="T4" fmla="*/ 6 w 6"/>
                  <a:gd name="T5" fmla="*/ 5 h 5"/>
                  <a:gd name="T6" fmla="*/ 0 w 6"/>
                  <a:gd name="T7" fmla="*/ 5 h 5"/>
                  <a:gd name="T8" fmla="*/ 0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6" y="0"/>
                    </a:lnTo>
                    <a:lnTo>
                      <a:pt x="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297"/>
              <p:cNvSpPr>
                <a:spLocks/>
              </p:cNvSpPr>
              <p:nvPr/>
            </p:nvSpPr>
            <p:spPr bwMode="auto">
              <a:xfrm>
                <a:off x="7120" y="2772"/>
                <a:ext cx="8" cy="5"/>
              </a:xfrm>
              <a:custGeom>
                <a:avLst/>
                <a:gdLst>
                  <a:gd name="T0" fmla="*/ 0 w 8"/>
                  <a:gd name="T1" fmla="*/ 0 h 5"/>
                  <a:gd name="T2" fmla="*/ 8 w 8"/>
                  <a:gd name="T3" fmla="*/ 0 h 5"/>
                  <a:gd name="T4" fmla="*/ 8 w 8"/>
                  <a:gd name="T5" fmla="*/ 5 h 5"/>
                  <a:gd name="T6" fmla="*/ 0 w 8"/>
                  <a:gd name="T7" fmla="*/ 5 h 5"/>
                  <a:gd name="T8" fmla="*/ 0 w 8"/>
                  <a:gd name="T9" fmla="*/ 0 h 5"/>
                  <a:gd name="T10" fmla="*/ 0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298"/>
              <p:cNvSpPr>
                <a:spLocks/>
              </p:cNvSpPr>
              <p:nvPr/>
            </p:nvSpPr>
            <p:spPr bwMode="auto">
              <a:xfrm>
                <a:off x="7157" y="2665"/>
                <a:ext cx="27" cy="32"/>
              </a:xfrm>
              <a:custGeom>
                <a:avLst/>
                <a:gdLst>
                  <a:gd name="T0" fmla="*/ 11 w 27"/>
                  <a:gd name="T1" fmla="*/ 0 h 32"/>
                  <a:gd name="T2" fmla="*/ 16 w 27"/>
                  <a:gd name="T3" fmla="*/ 0 h 32"/>
                  <a:gd name="T4" fmla="*/ 27 w 27"/>
                  <a:gd name="T5" fmla="*/ 13 h 32"/>
                  <a:gd name="T6" fmla="*/ 27 w 27"/>
                  <a:gd name="T7" fmla="*/ 32 h 32"/>
                  <a:gd name="T8" fmla="*/ 0 w 27"/>
                  <a:gd name="T9" fmla="*/ 32 h 32"/>
                  <a:gd name="T10" fmla="*/ 0 w 27"/>
                  <a:gd name="T11" fmla="*/ 13 h 32"/>
                  <a:gd name="T12" fmla="*/ 11 w 27"/>
                  <a:gd name="T13" fmla="*/ 0 h 32"/>
                  <a:gd name="T14" fmla="*/ 11 w 27"/>
                  <a:gd name="T1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1" y="0"/>
                    </a:moveTo>
                    <a:lnTo>
                      <a:pt x="16" y="0"/>
                    </a:lnTo>
                    <a:lnTo>
                      <a:pt x="27" y="13"/>
                    </a:lnTo>
                    <a:lnTo>
                      <a:pt x="27" y="32"/>
                    </a:lnTo>
                    <a:lnTo>
                      <a:pt x="0" y="32"/>
                    </a:lnTo>
                    <a:lnTo>
                      <a:pt x="0" y="13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299"/>
              <p:cNvSpPr>
                <a:spLocks/>
              </p:cNvSpPr>
              <p:nvPr/>
            </p:nvSpPr>
            <p:spPr bwMode="auto">
              <a:xfrm>
                <a:off x="7186" y="2686"/>
                <a:ext cx="3" cy="78"/>
              </a:xfrm>
              <a:custGeom>
                <a:avLst/>
                <a:gdLst>
                  <a:gd name="T0" fmla="*/ 0 w 3"/>
                  <a:gd name="T1" fmla="*/ 0 h 78"/>
                  <a:gd name="T2" fmla="*/ 3 w 3"/>
                  <a:gd name="T3" fmla="*/ 0 h 78"/>
                  <a:gd name="T4" fmla="*/ 3 w 3"/>
                  <a:gd name="T5" fmla="*/ 78 h 78"/>
                  <a:gd name="T6" fmla="*/ 0 w 3"/>
                  <a:gd name="T7" fmla="*/ 78 h 78"/>
                  <a:gd name="T8" fmla="*/ 0 w 3"/>
                  <a:gd name="T9" fmla="*/ 0 h 78"/>
                  <a:gd name="T10" fmla="*/ 0 w 3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78">
                    <a:moveTo>
                      <a:pt x="0" y="0"/>
                    </a:moveTo>
                    <a:lnTo>
                      <a:pt x="3" y="0"/>
                    </a:lnTo>
                    <a:lnTo>
                      <a:pt x="3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300"/>
              <p:cNvSpPr>
                <a:spLocks/>
              </p:cNvSpPr>
              <p:nvPr/>
            </p:nvSpPr>
            <p:spPr bwMode="auto">
              <a:xfrm>
                <a:off x="7691" y="2691"/>
                <a:ext cx="221" cy="624"/>
              </a:xfrm>
              <a:custGeom>
                <a:avLst/>
                <a:gdLst>
                  <a:gd name="T0" fmla="*/ 221 w 221"/>
                  <a:gd name="T1" fmla="*/ 0 h 624"/>
                  <a:gd name="T2" fmla="*/ 0 w 221"/>
                  <a:gd name="T3" fmla="*/ 0 h 624"/>
                  <a:gd name="T4" fmla="*/ 0 w 221"/>
                  <a:gd name="T5" fmla="*/ 624 h 624"/>
                  <a:gd name="T6" fmla="*/ 221 w 221"/>
                  <a:gd name="T7" fmla="*/ 624 h 624"/>
                  <a:gd name="T8" fmla="*/ 221 w 221"/>
                  <a:gd name="T9" fmla="*/ 0 h 624"/>
                  <a:gd name="T10" fmla="*/ 221 w 221"/>
                  <a:gd name="T1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624">
                    <a:moveTo>
                      <a:pt x="221" y="0"/>
                    </a:moveTo>
                    <a:lnTo>
                      <a:pt x="0" y="0"/>
                    </a:lnTo>
                    <a:lnTo>
                      <a:pt x="0" y="624"/>
                    </a:lnTo>
                    <a:lnTo>
                      <a:pt x="221" y="624"/>
                    </a:lnTo>
                    <a:lnTo>
                      <a:pt x="221" y="0"/>
                    </a:lnTo>
                    <a:lnTo>
                      <a:pt x="22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301"/>
              <p:cNvSpPr>
                <a:spLocks/>
              </p:cNvSpPr>
              <p:nvPr/>
            </p:nvSpPr>
            <p:spPr bwMode="auto">
              <a:xfrm>
                <a:off x="7691" y="2651"/>
                <a:ext cx="218" cy="73"/>
              </a:xfrm>
              <a:custGeom>
                <a:avLst/>
                <a:gdLst>
                  <a:gd name="T0" fmla="*/ 0 w 218"/>
                  <a:gd name="T1" fmla="*/ 24 h 73"/>
                  <a:gd name="T2" fmla="*/ 0 w 218"/>
                  <a:gd name="T3" fmla="*/ 32 h 73"/>
                  <a:gd name="T4" fmla="*/ 0 w 218"/>
                  <a:gd name="T5" fmla="*/ 73 h 73"/>
                  <a:gd name="T6" fmla="*/ 218 w 218"/>
                  <a:gd name="T7" fmla="*/ 73 h 73"/>
                  <a:gd name="T8" fmla="*/ 218 w 218"/>
                  <a:gd name="T9" fmla="*/ 24 h 73"/>
                  <a:gd name="T10" fmla="*/ 213 w 218"/>
                  <a:gd name="T11" fmla="*/ 0 h 73"/>
                  <a:gd name="T12" fmla="*/ 0 w 218"/>
                  <a:gd name="T13" fmla="*/ 0 h 73"/>
                  <a:gd name="T14" fmla="*/ 0 w 218"/>
                  <a:gd name="T15" fmla="*/ 24 h 73"/>
                  <a:gd name="T16" fmla="*/ 0 w 218"/>
                  <a:gd name="T17" fmla="*/ 2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73">
                    <a:moveTo>
                      <a:pt x="0" y="24"/>
                    </a:moveTo>
                    <a:lnTo>
                      <a:pt x="0" y="32"/>
                    </a:lnTo>
                    <a:lnTo>
                      <a:pt x="0" y="73"/>
                    </a:lnTo>
                    <a:lnTo>
                      <a:pt x="218" y="73"/>
                    </a:lnTo>
                    <a:lnTo>
                      <a:pt x="218" y="24"/>
                    </a:lnTo>
                    <a:lnTo>
                      <a:pt x="213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302"/>
              <p:cNvSpPr>
                <a:spLocks/>
              </p:cNvSpPr>
              <p:nvPr/>
            </p:nvSpPr>
            <p:spPr bwMode="auto">
              <a:xfrm>
                <a:off x="7717" y="2603"/>
                <a:ext cx="99" cy="59"/>
              </a:xfrm>
              <a:custGeom>
                <a:avLst/>
                <a:gdLst>
                  <a:gd name="T0" fmla="*/ 0 w 99"/>
                  <a:gd name="T1" fmla="*/ 37 h 59"/>
                  <a:gd name="T2" fmla="*/ 48 w 99"/>
                  <a:gd name="T3" fmla="*/ 0 h 59"/>
                  <a:gd name="T4" fmla="*/ 51 w 99"/>
                  <a:gd name="T5" fmla="*/ 0 h 59"/>
                  <a:gd name="T6" fmla="*/ 99 w 99"/>
                  <a:gd name="T7" fmla="*/ 37 h 59"/>
                  <a:gd name="T8" fmla="*/ 99 w 99"/>
                  <a:gd name="T9" fmla="*/ 59 h 59"/>
                  <a:gd name="T10" fmla="*/ 0 w 99"/>
                  <a:gd name="T11" fmla="*/ 59 h 59"/>
                  <a:gd name="T12" fmla="*/ 0 w 99"/>
                  <a:gd name="T13" fmla="*/ 37 h 59"/>
                  <a:gd name="T14" fmla="*/ 0 w 99"/>
                  <a:gd name="T15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9" h="59">
                    <a:moveTo>
                      <a:pt x="0" y="37"/>
                    </a:moveTo>
                    <a:lnTo>
                      <a:pt x="48" y="0"/>
                    </a:lnTo>
                    <a:lnTo>
                      <a:pt x="51" y="0"/>
                    </a:lnTo>
                    <a:lnTo>
                      <a:pt x="99" y="37"/>
                    </a:lnTo>
                    <a:lnTo>
                      <a:pt x="99" y="59"/>
                    </a:lnTo>
                    <a:lnTo>
                      <a:pt x="0" y="59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303"/>
              <p:cNvSpPr>
                <a:spLocks/>
              </p:cNvSpPr>
              <p:nvPr/>
            </p:nvSpPr>
            <p:spPr bwMode="auto">
              <a:xfrm>
                <a:off x="7765" y="2552"/>
                <a:ext cx="0" cy="61"/>
              </a:xfrm>
              <a:custGeom>
                <a:avLst/>
                <a:gdLst>
                  <a:gd name="T0" fmla="*/ 0 h 61"/>
                  <a:gd name="T1" fmla="*/ 0 h 61"/>
                  <a:gd name="T2" fmla="*/ 61 h 61"/>
                  <a:gd name="T3" fmla="*/ 61 h 61"/>
                  <a:gd name="T4" fmla="*/ 0 h 61"/>
                  <a:gd name="T5" fmla="*/ 0 h 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61">
                    <a:moveTo>
                      <a:pt x="0" y="0"/>
                    </a:moveTo>
                    <a:lnTo>
                      <a:pt x="0" y="0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304"/>
              <p:cNvSpPr>
                <a:spLocks/>
              </p:cNvSpPr>
              <p:nvPr/>
            </p:nvSpPr>
            <p:spPr bwMode="auto">
              <a:xfrm>
                <a:off x="7765" y="2587"/>
                <a:ext cx="3" cy="26"/>
              </a:xfrm>
              <a:custGeom>
                <a:avLst/>
                <a:gdLst>
                  <a:gd name="T0" fmla="*/ 3 w 3"/>
                  <a:gd name="T1" fmla="*/ 0 h 26"/>
                  <a:gd name="T2" fmla="*/ 0 w 3"/>
                  <a:gd name="T3" fmla="*/ 0 h 26"/>
                  <a:gd name="T4" fmla="*/ 0 w 3"/>
                  <a:gd name="T5" fmla="*/ 26 h 26"/>
                  <a:gd name="T6" fmla="*/ 3 w 3"/>
                  <a:gd name="T7" fmla="*/ 26 h 26"/>
                  <a:gd name="T8" fmla="*/ 3 w 3"/>
                  <a:gd name="T9" fmla="*/ 0 h 26"/>
                  <a:gd name="T10" fmla="*/ 3 w 3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6">
                    <a:moveTo>
                      <a:pt x="3" y="0"/>
                    </a:moveTo>
                    <a:lnTo>
                      <a:pt x="0" y="0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305"/>
              <p:cNvSpPr>
                <a:spLocks/>
              </p:cNvSpPr>
              <p:nvPr/>
            </p:nvSpPr>
            <p:spPr bwMode="auto">
              <a:xfrm>
                <a:off x="6407" y="2915"/>
                <a:ext cx="358" cy="392"/>
              </a:xfrm>
              <a:custGeom>
                <a:avLst/>
                <a:gdLst>
                  <a:gd name="T0" fmla="*/ 0 w 358"/>
                  <a:gd name="T1" fmla="*/ 0 h 392"/>
                  <a:gd name="T2" fmla="*/ 358 w 358"/>
                  <a:gd name="T3" fmla="*/ 0 h 392"/>
                  <a:gd name="T4" fmla="*/ 358 w 358"/>
                  <a:gd name="T5" fmla="*/ 392 h 392"/>
                  <a:gd name="T6" fmla="*/ 0 w 358"/>
                  <a:gd name="T7" fmla="*/ 392 h 392"/>
                  <a:gd name="T8" fmla="*/ 0 w 358"/>
                  <a:gd name="T9" fmla="*/ 0 h 392"/>
                  <a:gd name="T10" fmla="*/ 0 w 358"/>
                  <a:gd name="T1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8" h="392">
                    <a:moveTo>
                      <a:pt x="0" y="0"/>
                    </a:moveTo>
                    <a:lnTo>
                      <a:pt x="358" y="0"/>
                    </a:lnTo>
                    <a:lnTo>
                      <a:pt x="358" y="392"/>
                    </a:lnTo>
                    <a:lnTo>
                      <a:pt x="0" y="39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306"/>
              <p:cNvSpPr>
                <a:spLocks/>
              </p:cNvSpPr>
              <p:nvPr/>
            </p:nvSpPr>
            <p:spPr bwMode="auto">
              <a:xfrm>
                <a:off x="6751" y="2901"/>
                <a:ext cx="14" cy="24"/>
              </a:xfrm>
              <a:custGeom>
                <a:avLst/>
                <a:gdLst>
                  <a:gd name="T0" fmla="*/ 0 w 14"/>
                  <a:gd name="T1" fmla="*/ 0 h 24"/>
                  <a:gd name="T2" fmla="*/ 14 w 14"/>
                  <a:gd name="T3" fmla="*/ 0 h 24"/>
                  <a:gd name="T4" fmla="*/ 14 w 14"/>
                  <a:gd name="T5" fmla="*/ 24 h 24"/>
                  <a:gd name="T6" fmla="*/ 0 w 14"/>
                  <a:gd name="T7" fmla="*/ 24 h 24"/>
                  <a:gd name="T8" fmla="*/ 0 w 14"/>
                  <a:gd name="T9" fmla="*/ 0 h 24"/>
                  <a:gd name="T10" fmla="*/ 0 w 1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14" y="0"/>
                    </a:lnTo>
                    <a:lnTo>
                      <a:pt x="14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307"/>
              <p:cNvSpPr>
                <a:spLocks/>
              </p:cNvSpPr>
              <p:nvPr/>
            </p:nvSpPr>
            <p:spPr bwMode="auto">
              <a:xfrm>
                <a:off x="6407" y="2901"/>
                <a:ext cx="13" cy="24"/>
              </a:xfrm>
              <a:custGeom>
                <a:avLst/>
                <a:gdLst>
                  <a:gd name="T0" fmla="*/ 0 w 13"/>
                  <a:gd name="T1" fmla="*/ 0 h 24"/>
                  <a:gd name="T2" fmla="*/ 13 w 13"/>
                  <a:gd name="T3" fmla="*/ 0 h 24"/>
                  <a:gd name="T4" fmla="*/ 13 w 13"/>
                  <a:gd name="T5" fmla="*/ 24 h 24"/>
                  <a:gd name="T6" fmla="*/ 0 w 13"/>
                  <a:gd name="T7" fmla="*/ 24 h 24"/>
                  <a:gd name="T8" fmla="*/ 0 w 13"/>
                  <a:gd name="T9" fmla="*/ 0 h 24"/>
                  <a:gd name="T10" fmla="*/ 0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0" y="0"/>
                    </a:moveTo>
                    <a:lnTo>
                      <a:pt x="13" y="0"/>
                    </a:lnTo>
                    <a:lnTo>
                      <a:pt x="13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308"/>
              <p:cNvSpPr>
                <a:spLocks/>
              </p:cNvSpPr>
              <p:nvPr/>
            </p:nvSpPr>
            <p:spPr bwMode="auto">
              <a:xfrm>
                <a:off x="6415" y="2898"/>
                <a:ext cx="5" cy="25"/>
              </a:xfrm>
              <a:custGeom>
                <a:avLst/>
                <a:gdLst>
                  <a:gd name="T0" fmla="*/ 0 w 5"/>
                  <a:gd name="T1" fmla="*/ 0 h 25"/>
                  <a:gd name="T2" fmla="*/ 5 w 5"/>
                  <a:gd name="T3" fmla="*/ 0 h 25"/>
                  <a:gd name="T4" fmla="*/ 5 w 5"/>
                  <a:gd name="T5" fmla="*/ 25 h 25"/>
                  <a:gd name="T6" fmla="*/ 0 w 5"/>
                  <a:gd name="T7" fmla="*/ 25 h 25"/>
                  <a:gd name="T8" fmla="*/ 0 w 5"/>
                  <a:gd name="T9" fmla="*/ 0 h 25"/>
                  <a:gd name="T10" fmla="*/ 0 w 5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5">
                    <a:moveTo>
                      <a:pt x="0" y="0"/>
                    </a:moveTo>
                    <a:lnTo>
                      <a:pt x="5" y="0"/>
                    </a:lnTo>
                    <a:lnTo>
                      <a:pt x="5" y="25"/>
                    </a:lnTo>
                    <a:lnTo>
                      <a:pt x="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309"/>
              <p:cNvSpPr>
                <a:spLocks/>
              </p:cNvSpPr>
              <p:nvPr/>
            </p:nvSpPr>
            <p:spPr bwMode="auto">
              <a:xfrm>
                <a:off x="6468" y="2912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0 h 11"/>
                  <a:gd name="T4" fmla="*/ 8 w 8"/>
                  <a:gd name="T5" fmla="*/ 11 h 11"/>
                  <a:gd name="T6" fmla="*/ 0 w 8"/>
                  <a:gd name="T7" fmla="*/ 11 h 11"/>
                  <a:gd name="T8" fmla="*/ 0 w 8"/>
                  <a:gd name="T9" fmla="*/ 0 h 11"/>
                  <a:gd name="T10" fmla="*/ 0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0"/>
                    </a:lnTo>
                    <a:lnTo>
                      <a:pt x="8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310"/>
              <p:cNvSpPr>
                <a:spLocks/>
              </p:cNvSpPr>
              <p:nvPr/>
            </p:nvSpPr>
            <p:spPr bwMode="auto">
              <a:xfrm>
                <a:off x="6479" y="2912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0 h 11"/>
                  <a:gd name="T4" fmla="*/ 5 w 5"/>
                  <a:gd name="T5" fmla="*/ 11 h 11"/>
                  <a:gd name="T6" fmla="*/ 0 w 5"/>
                  <a:gd name="T7" fmla="*/ 11 h 11"/>
                  <a:gd name="T8" fmla="*/ 0 w 5"/>
                  <a:gd name="T9" fmla="*/ 0 h 11"/>
                  <a:gd name="T10" fmla="*/ 0 w 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0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311"/>
              <p:cNvSpPr>
                <a:spLocks/>
              </p:cNvSpPr>
              <p:nvPr/>
            </p:nvSpPr>
            <p:spPr bwMode="auto">
              <a:xfrm>
                <a:off x="6487" y="2912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0 h 11"/>
                  <a:gd name="T4" fmla="*/ 5 w 5"/>
                  <a:gd name="T5" fmla="*/ 11 h 11"/>
                  <a:gd name="T6" fmla="*/ 0 w 5"/>
                  <a:gd name="T7" fmla="*/ 11 h 11"/>
                  <a:gd name="T8" fmla="*/ 0 w 5"/>
                  <a:gd name="T9" fmla="*/ 0 h 11"/>
                  <a:gd name="T10" fmla="*/ 0 w 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0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312"/>
              <p:cNvSpPr>
                <a:spLocks/>
              </p:cNvSpPr>
              <p:nvPr/>
            </p:nvSpPr>
            <p:spPr bwMode="auto">
              <a:xfrm>
                <a:off x="6495" y="2912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0 h 11"/>
                  <a:gd name="T4" fmla="*/ 5 w 5"/>
                  <a:gd name="T5" fmla="*/ 11 h 11"/>
                  <a:gd name="T6" fmla="*/ 0 w 5"/>
                  <a:gd name="T7" fmla="*/ 11 h 11"/>
                  <a:gd name="T8" fmla="*/ 0 w 5"/>
                  <a:gd name="T9" fmla="*/ 0 h 11"/>
                  <a:gd name="T10" fmla="*/ 0 w 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0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313"/>
              <p:cNvSpPr>
                <a:spLocks/>
              </p:cNvSpPr>
              <p:nvPr/>
            </p:nvSpPr>
            <p:spPr bwMode="auto">
              <a:xfrm>
                <a:off x="6540" y="2912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0 h 11"/>
                  <a:gd name="T4" fmla="*/ 8 w 8"/>
                  <a:gd name="T5" fmla="*/ 11 h 11"/>
                  <a:gd name="T6" fmla="*/ 0 w 8"/>
                  <a:gd name="T7" fmla="*/ 11 h 11"/>
                  <a:gd name="T8" fmla="*/ 0 w 8"/>
                  <a:gd name="T9" fmla="*/ 0 h 11"/>
                  <a:gd name="T10" fmla="*/ 0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0"/>
                    </a:lnTo>
                    <a:lnTo>
                      <a:pt x="8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314"/>
              <p:cNvSpPr>
                <a:spLocks/>
              </p:cNvSpPr>
              <p:nvPr/>
            </p:nvSpPr>
            <p:spPr bwMode="auto">
              <a:xfrm>
                <a:off x="6719" y="2912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0 h 11"/>
                  <a:gd name="T4" fmla="*/ 6 w 6"/>
                  <a:gd name="T5" fmla="*/ 11 h 11"/>
                  <a:gd name="T6" fmla="*/ 0 w 6"/>
                  <a:gd name="T7" fmla="*/ 11 h 11"/>
                  <a:gd name="T8" fmla="*/ 0 w 6"/>
                  <a:gd name="T9" fmla="*/ 0 h 11"/>
                  <a:gd name="T10" fmla="*/ 0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315"/>
              <p:cNvSpPr>
                <a:spLocks/>
              </p:cNvSpPr>
              <p:nvPr/>
            </p:nvSpPr>
            <p:spPr bwMode="auto">
              <a:xfrm>
                <a:off x="6730" y="2912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0 h 11"/>
                  <a:gd name="T4" fmla="*/ 5 w 5"/>
                  <a:gd name="T5" fmla="*/ 11 h 11"/>
                  <a:gd name="T6" fmla="*/ 0 w 5"/>
                  <a:gd name="T7" fmla="*/ 11 h 11"/>
                  <a:gd name="T8" fmla="*/ 0 w 5"/>
                  <a:gd name="T9" fmla="*/ 0 h 11"/>
                  <a:gd name="T10" fmla="*/ 0 w 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0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316"/>
              <p:cNvSpPr>
                <a:spLocks/>
              </p:cNvSpPr>
              <p:nvPr/>
            </p:nvSpPr>
            <p:spPr bwMode="auto">
              <a:xfrm>
                <a:off x="6741" y="2912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8 w 8"/>
                  <a:gd name="T3" fmla="*/ 0 h 11"/>
                  <a:gd name="T4" fmla="*/ 8 w 8"/>
                  <a:gd name="T5" fmla="*/ 11 h 11"/>
                  <a:gd name="T6" fmla="*/ 0 w 8"/>
                  <a:gd name="T7" fmla="*/ 11 h 11"/>
                  <a:gd name="T8" fmla="*/ 0 w 8"/>
                  <a:gd name="T9" fmla="*/ 0 h 11"/>
                  <a:gd name="T10" fmla="*/ 0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8" y="0"/>
                    </a:lnTo>
                    <a:lnTo>
                      <a:pt x="8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317"/>
              <p:cNvSpPr>
                <a:spLocks/>
              </p:cNvSpPr>
              <p:nvPr/>
            </p:nvSpPr>
            <p:spPr bwMode="auto">
              <a:xfrm>
                <a:off x="6631" y="2893"/>
                <a:ext cx="59" cy="32"/>
              </a:xfrm>
              <a:custGeom>
                <a:avLst/>
                <a:gdLst>
                  <a:gd name="T0" fmla="*/ 0 w 59"/>
                  <a:gd name="T1" fmla="*/ 0 h 32"/>
                  <a:gd name="T2" fmla="*/ 59 w 59"/>
                  <a:gd name="T3" fmla="*/ 0 h 32"/>
                  <a:gd name="T4" fmla="*/ 59 w 59"/>
                  <a:gd name="T5" fmla="*/ 32 h 32"/>
                  <a:gd name="T6" fmla="*/ 0 w 59"/>
                  <a:gd name="T7" fmla="*/ 32 h 32"/>
                  <a:gd name="T8" fmla="*/ 0 w 59"/>
                  <a:gd name="T9" fmla="*/ 0 h 32"/>
                  <a:gd name="T10" fmla="*/ 0 w 59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2">
                    <a:moveTo>
                      <a:pt x="0" y="0"/>
                    </a:moveTo>
                    <a:lnTo>
                      <a:pt x="59" y="0"/>
                    </a:lnTo>
                    <a:lnTo>
                      <a:pt x="59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318"/>
              <p:cNvSpPr>
                <a:spLocks/>
              </p:cNvSpPr>
              <p:nvPr/>
            </p:nvSpPr>
            <p:spPr bwMode="auto">
              <a:xfrm>
                <a:off x="6631" y="2898"/>
                <a:ext cx="59" cy="27"/>
              </a:xfrm>
              <a:custGeom>
                <a:avLst/>
                <a:gdLst>
                  <a:gd name="T0" fmla="*/ 0 w 59"/>
                  <a:gd name="T1" fmla="*/ 0 h 27"/>
                  <a:gd name="T2" fmla="*/ 59 w 59"/>
                  <a:gd name="T3" fmla="*/ 0 h 27"/>
                  <a:gd name="T4" fmla="*/ 59 w 59"/>
                  <a:gd name="T5" fmla="*/ 27 h 27"/>
                  <a:gd name="T6" fmla="*/ 0 w 59"/>
                  <a:gd name="T7" fmla="*/ 27 h 27"/>
                  <a:gd name="T8" fmla="*/ 0 w 59"/>
                  <a:gd name="T9" fmla="*/ 0 h 27"/>
                  <a:gd name="T10" fmla="*/ 0 w 59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27">
                    <a:moveTo>
                      <a:pt x="0" y="0"/>
                    </a:moveTo>
                    <a:lnTo>
                      <a:pt x="59" y="0"/>
                    </a:lnTo>
                    <a:lnTo>
                      <a:pt x="59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319"/>
              <p:cNvSpPr>
                <a:spLocks/>
              </p:cNvSpPr>
              <p:nvPr/>
            </p:nvSpPr>
            <p:spPr bwMode="auto">
              <a:xfrm>
                <a:off x="6626" y="2898"/>
                <a:ext cx="59" cy="27"/>
              </a:xfrm>
              <a:custGeom>
                <a:avLst/>
                <a:gdLst>
                  <a:gd name="T0" fmla="*/ 0 w 59"/>
                  <a:gd name="T1" fmla="*/ 0 h 27"/>
                  <a:gd name="T2" fmla="*/ 59 w 59"/>
                  <a:gd name="T3" fmla="*/ 0 h 27"/>
                  <a:gd name="T4" fmla="*/ 59 w 59"/>
                  <a:gd name="T5" fmla="*/ 27 h 27"/>
                  <a:gd name="T6" fmla="*/ 0 w 59"/>
                  <a:gd name="T7" fmla="*/ 27 h 27"/>
                  <a:gd name="T8" fmla="*/ 0 w 59"/>
                  <a:gd name="T9" fmla="*/ 0 h 27"/>
                  <a:gd name="T10" fmla="*/ 0 w 59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27">
                    <a:moveTo>
                      <a:pt x="0" y="0"/>
                    </a:moveTo>
                    <a:lnTo>
                      <a:pt x="59" y="0"/>
                    </a:lnTo>
                    <a:lnTo>
                      <a:pt x="59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320"/>
              <p:cNvSpPr>
                <a:spLocks/>
              </p:cNvSpPr>
              <p:nvPr/>
            </p:nvSpPr>
            <p:spPr bwMode="auto">
              <a:xfrm>
                <a:off x="6679" y="2890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0 h 11"/>
                  <a:gd name="T4" fmla="*/ 6 w 6"/>
                  <a:gd name="T5" fmla="*/ 11 h 11"/>
                  <a:gd name="T6" fmla="*/ 0 w 6"/>
                  <a:gd name="T7" fmla="*/ 11 h 11"/>
                  <a:gd name="T8" fmla="*/ 0 w 6"/>
                  <a:gd name="T9" fmla="*/ 0 h 11"/>
                  <a:gd name="T10" fmla="*/ 0 w 6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0"/>
                    </a:lnTo>
                    <a:lnTo>
                      <a:pt x="6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321"/>
              <p:cNvSpPr>
                <a:spLocks/>
              </p:cNvSpPr>
              <p:nvPr/>
            </p:nvSpPr>
            <p:spPr bwMode="auto">
              <a:xfrm>
                <a:off x="8027" y="2796"/>
                <a:ext cx="173" cy="519"/>
              </a:xfrm>
              <a:custGeom>
                <a:avLst/>
                <a:gdLst>
                  <a:gd name="T0" fmla="*/ 0 w 173"/>
                  <a:gd name="T1" fmla="*/ 0 h 519"/>
                  <a:gd name="T2" fmla="*/ 173 w 173"/>
                  <a:gd name="T3" fmla="*/ 0 h 519"/>
                  <a:gd name="T4" fmla="*/ 173 w 173"/>
                  <a:gd name="T5" fmla="*/ 519 h 519"/>
                  <a:gd name="T6" fmla="*/ 0 w 173"/>
                  <a:gd name="T7" fmla="*/ 519 h 519"/>
                  <a:gd name="T8" fmla="*/ 0 w 173"/>
                  <a:gd name="T9" fmla="*/ 0 h 519"/>
                  <a:gd name="T10" fmla="*/ 0 w 173"/>
                  <a:gd name="T11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3" h="519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19"/>
                    </a:lnTo>
                    <a:lnTo>
                      <a:pt x="0" y="5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322"/>
              <p:cNvSpPr>
                <a:spLocks/>
              </p:cNvSpPr>
              <p:nvPr/>
            </p:nvSpPr>
            <p:spPr bwMode="auto">
              <a:xfrm>
                <a:off x="8070" y="2748"/>
                <a:ext cx="88" cy="19"/>
              </a:xfrm>
              <a:custGeom>
                <a:avLst/>
                <a:gdLst>
                  <a:gd name="T0" fmla="*/ 0 w 88"/>
                  <a:gd name="T1" fmla="*/ 0 h 19"/>
                  <a:gd name="T2" fmla="*/ 88 w 88"/>
                  <a:gd name="T3" fmla="*/ 0 h 19"/>
                  <a:gd name="T4" fmla="*/ 88 w 88"/>
                  <a:gd name="T5" fmla="*/ 19 h 19"/>
                  <a:gd name="T6" fmla="*/ 0 w 88"/>
                  <a:gd name="T7" fmla="*/ 19 h 19"/>
                  <a:gd name="T8" fmla="*/ 0 w 88"/>
                  <a:gd name="T9" fmla="*/ 0 h 19"/>
                  <a:gd name="T10" fmla="*/ 0 w 8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19">
                    <a:moveTo>
                      <a:pt x="0" y="0"/>
                    </a:moveTo>
                    <a:lnTo>
                      <a:pt x="88" y="0"/>
                    </a:lnTo>
                    <a:lnTo>
                      <a:pt x="88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323"/>
              <p:cNvSpPr>
                <a:spLocks/>
              </p:cNvSpPr>
              <p:nvPr/>
            </p:nvSpPr>
            <p:spPr bwMode="auto">
              <a:xfrm>
                <a:off x="8038" y="2753"/>
                <a:ext cx="152" cy="73"/>
              </a:xfrm>
              <a:custGeom>
                <a:avLst/>
                <a:gdLst>
                  <a:gd name="T0" fmla="*/ 29 w 152"/>
                  <a:gd name="T1" fmla="*/ 0 h 73"/>
                  <a:gd name="T2" fmla="*/ 122 w 152"/>
                  <a:gd name="T3" fmla="*/ 0 h 73"/>
                  <a:gd name="T4" fmla="*/ 152 w 152"/>
                  <a:gd name="T5" fmla="*/ 22 h 73"/>
                  <a:gd name="T6" fmla="*/ 152 w 152"/>
                  <a:gd name="T7" fmla="*/ 73 h 73"/>
                  <a:gd name="T8" fmla="*/ 0 w 152"/>
                  <a:gd name="T9" fmla="*/ 73 h 73"/>
                  <a:gd name="T10" fmla="*/ 0 w 152"/>
                  <a:gd name="T11" fmla="*/ 22 h 73"/>
                  <a:gd name="T12" fmla="*/ 29 w 152"/>
                  <a:gd name="T13" fmla="*/ 0 h 73"/>
                  <a:gd name="T14" fmla="*/ 29 w 152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73">
                    <a:moveTo>
                      <a:pt x="29" y="0"/>
                    </a:moveTo>
                    <a:lnTo>
                      <a:pt x="122" y="0"/>
                    </a:lnTo>
                    <a:lnTo>
                      <a:pt x="152" y="22"/>
                    </a:lnTo>
                    <a:lnTo>
                      <a:pt x="152" y="73"/>
                    </a:lnTo>
                    <a:lnTo>
                      <a:pt x="0" y="73"/>
                    </a:lnTo>
                    <a:lnTo>
                      <a:pt x="0" y="22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324"/>
              <p:cNvSpPr>
                <a:spLocks/>
              </p:cNvSpPr>
              <p:nvPr/>
            </p:nvSpPr>
            <p:spPr bwMode="auto">
              <a:xfrm>
                <a:off x="8414" y="2928"/>
                <a:ext cx="192" cy="390"/>
              </a:xfrm>
              <a:custGeom>
                <a:avLst/>
                <a:gdLst>
                  <a:gd name="T0" fmla="*/ 192 w 192"/>
                  <a:gd name="T1" fmla="*/ 0 h 390"/>
                  <a:gd name="T2" fmla="*/ 0 w 192"/>
                  <a:gd name="T3" fmla="*/ 0 h 390"/>
                  <a:gd name="T4" fmla="*/ 0 w 192"/>
                  <a:gd name="T5" fmla="*/ 390 h 390"/>
                  <a:gd name="T6" fmla="*/ 192 w 192"/>
                  <a:gd name="T7" fmla="*/ 390 h 390"/>
                  <a:gd name="T8" fmla="*/ 192 w 192"/>
                  <a:gd name="T9" fmla="*/ 0 h 390"/>
                  <a:gd name="T10" fmla="*/ 192 w 192"/>
                  <a:gd name="T11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390">
                    <a:moveTo>
                      <a:pt x="192" y="0"/>
                    </a:moveTo>
                    <a:lnTo>
                      <a:pt x="0" y="0"/>
                    </a:lnTo>
                    <a:lnTo>
                      <a:pt x="0" y="390"/>
                    </a:lnTo>
                    <a:lnTo>
                      <a:pt x="192" y="390"/>
                    </a:lnTo>
                    <a:lnTo>
                      <a:pt x="192" y="0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325"/>
              <p:cNvSpPr>
                <a:spLocks/>
              </p:cNvSpPr>
              <p:nvPr/>
            </p:nvSpPr>
            <p:spPr bwMode="auto">
              <a:xfrm>
                <a:off x="8432" y="2912"/>
                <a:ext cx="155" cy="43"/>
              </a:xfrm>
              <a:custGeom>
                <a:avLst/>
                <a:gdLst>
                  <a:gd name="T0" fmla="*/ 0 w 155"/>
                  <a:gd name="T1" fmla="*/ 0 h 43"/>
                  <a:gd name="T2" fmla="*/ 155 w 155"/>
                  <a:gd name="T3" fmla="*/ 0 h 43"/>
                  <a:gd name="T4" fmla="*/ 155 w 155"/>
                  <a:gd name="T5" fmla="*/ 43 h 43"/>
                  <a:gd name="T6" fmla="*/ 0 w 155"/>
                  <a:gd name="T7" fmla="*/ 43 h 43"/>
                  <a:gd name="T8" fmla="*/ 0 w 155"/>
                  <a:gd name="T9" fmla="*/ 0 h 43"/>
                  <a:gd name="T10" fmla="*/ 0 w 15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43">
                    <a:moveTo>
                      <a:pt x="0" y="0"/>
                    </a:moveTo>
                    <a:lnTo>
                      <a:pt x="155" y="0"/>
                    </a:lnTo>
                    <a:lnTo>
                      <a:pt x="15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326"/>
              <p:cNvSpPr>
                <a:spLocks/>
              </p:cNvSpPr>
              <p:nvPr/>
            </p:nvSpPr>
            <p:spPr bwMode="auto">
              <a:xfrm>
                <a:off x="6839" y="3251"/>
                <a:ext cx="72" cy="67"/>
              </a:xfrm>
              <a:custGeom>
                <a:avLst/>
                <a:gdLst>
                  <a:gd name="T0" fmla="*/ 0 w 72"/>
                  <a:gd name="T1" fmla="*/ 0 h 67"/>
                  <a:gd name="T2" fmla="*/ 72 w 72"/>
                  <a:gd name="T3" fmla="*/ 0 h 67"/>
                  <a:gd name="T4" fmla="*/ 72 w 72"/>
                  <a:gd name="T5" fmla="*/ 67 h 67"/>
                  <a:gd name="T6" fmla="*/ 0 w 72"/>
                  <a:gd name="T7" fmla="*/ 67 h 67"/>
                  <a:gd name="T8" fmla="*/ 0 w 72"/>
                  <a:gd name="T9" fmla="*/ 0 h 67"/>
                  <a:gd name="T10" fmla="*/ 0 w 72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67">
                    <a:moveTo>
                      <a:pt x="0" y="0"/>
                    </a:moveTo>
                    <a:lnTo>
                      <a:pt x="72" y="0"/>
                    </a:lnTo>
                    <a:lnTo>
                      <a:pt x="72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327"/>
              <p:cNvSpPr>
                <a:spLocks/>
              </p:cNvSpPr>
              <p:nvPr/>
            </p:nvSpPr>
            <p:spPr bwMode="auto">
              <a:xfrm>
                <a:off x="6898" y="3275"/>
                <a:ext cx="88" cy="43"/>
              </a:xfrm>
              <a:custGeom>
                <a:avLst/>
                <a:gdLst>
                  <a:gd name="T0" fmla="*/ 0 w 88"/>
                  <a:gd name="T1" fmla="*/ 0 h 43"/>
                  <a:gd name="T2" fmla="*/ 88 w 88"/>
                  <a:gd name="T3" fmla="*/ 0 h 43"/>
                  <a:gd name="T4" fmla="*/ 88 w 88"/>
                  <a:gd name="T5" fmla="*/ 43 h 43"/>
                  <a:gd name="T6" fmla="*/ 0 w 88"/>
                  <a:gd name="T7" fmla="*/ 43 h 43"/>
                  <a:gd name="T8" fmla="*/ 0 w 88"/>
                  <a:gd name="T9" fmla="*/ 0 h 43"/>
                  <a:gd name="T10" fmla="*/ 0 w 88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43">
                    <a:moveTo>
                      <a:pt x="0" y="0"/>
                    </a:moveTo>
                    <a:lnTo>
                      <a:pt x="88" y="0"/>
                    </a:lnTo>
                    <a:lnTo>
                      <a:pt x="88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328"/>
              <p:cNvSpPr>
                <a:spLocks/>
              </p:cNvSpPr>
              <p:nvPr/>
            </p:nvSpPr>
            <p:spPr bwMode="auto">
              <a:xfrm>
                <a:off x="6943" y="3259"/>
                <a:ext cx="96" cy="62"/>
              </a:xfrm>
              <a:custGeom>
                <a:avLst/>
                <a:gdLst>
                  <a:gd name="T0" fmla="*/ 0 w 96"/>
                  <a:gd name="T1" fmla="*/ 0 h 62"/>
                  <a:gd name="T2" fmla="*/ 96 w 96"/>
                  <a:gd name="T3" fmla="*/ 0 h 62"/>
                  <a:gd name="T4" fmla="*/ 96 w 96"/>
                  <a:gd name="T5" fmla="*/ 62 h 62"/>
                  <a:gd name="T6" fmla="*/ 0 w 96"/>
                  <a:gd name="T7" fmla="*/ 62 h 62"/>
                  <a:gd name="T8" fmla="*/ 0 w 96"/>
                  <a:gd name="T9" fmla="*/ 0 h 62"/>
                  <a:gd name="T10" fmla="*/ 0 w 96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62">
                    <a:moveTo>
                      <a:pt x="0" y="0"/>
                    </a:moveTo>
                    <a:lnTo>
                      <a:pt x="96" y="0"/>
                    </a:lnTo>
                    <a:lnTo>
                      <a:pt x="96" y="62"/>
                    </a:lnTo>
                    <a:lnTo>
                      <a:pt x="0" y="6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329"/>
              <p:cNvSpPr>
                <a:spLocks/>
              </p:cNvSpPr>
              <p:nvPr/>
            </p:nvSpPr>
            <p:spPr bwMode="auto">
              <a:xfrm>
                <a:off x="7029" y="3272"/>
                <a:ext cx="21" cy="49"/>
              </a:xfrm>
              <a:custGeom>
                <a:avLst/>
                <a:gdLst>
                  <a:gd name="T0" fmla="*/ 0 w 21"/>
                  <a:gd name="T1" fmla="*/ 0 h 49"/>
                  <a:gd name="T2" fmla="*/ 21 w 21"/>
                  <a:gd name="T3" fmla="*/ 0 h 49"/>
                  <a:gd name="T4" fmla="*/ 21 w 21"/>
                  <a:gd name="T5" fmla="*/ 49 h 49"/>
                  <a:gd name="T6" fmla="*/ 0 w 21"/>
                  <a:gd name="T7" fmla="*/ 49 h 49"/>
                  <a:gd name="T8" fmla="*/ 0 w 21"/>
                  <a:gd name="T9" fmla="*/ 0 h 49"/>
                  <a:gd name="T10" fmla="*/ 0 w 21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9">
                    <a:moveTo>
                      <a:pt x="0" y="0"/>
                    </a:moveTo>
                    <a:lnTo>
                      <a:pt x="21" y="0"/>
                    </a:lnTo>
                    <a:lnTo>
                      <a:pt x="21" y="49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330"/>
              <p:cNvSpPr>
                <a:spLocks/>
              </p:cNvSpPr>
              <p:nvPr/>
            </p:nvSpPr>
            <p:spPr bwMode="auto">
              <a:xfrm>
                <a:off x="7053" y="3243"/>
                <a:ext cx="133" cy="78"/>
              </a:xfrm>
              <a:custGeom>
                <a:avLst/>
                <a:gdLst>
                  <a:gd name="T0" fmla="*/ 0 w 133"/>
                  <a:gd name="T1" fmla="*/ 0 h 78"/>
                  <a:gd name="T2" fmla="*/ 133 w 133"/>
                  <a:gd name="T3" fmla="*/ 0 h 78"/>
                  <a:gd name="T4" fmla="*/ 133 w 133"/>
                  <a:gd name="T5" fmla="*/ 78 h 78"/>
                  <a:gd name="T6" fmla="*/ 0 w 133"/>
                  <a:gd name="T7" fmla="*/ 78 h 78"/>
                  <a:gd name="T8" fmla="*/ 0 w 133"/>
                  <a:gd name="T9" fmla="*/ 0 h 78"/>
                  <a:gd name="T10" fmla="*/ 0 w 133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78">
                    <a:moveTo>
                      <a:pt x="0" y="0"/>
                    </a:moveTo>
                    <a:lnTo>
                      <a:pt x="133" y="0"/>
                    </a:lnTo>
                    <a:lnTo>
                      <a:pt x="133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331"/>
              <p:cNvSpPr>
                <a:spLocks/>
              </p:cNvSpPr>
              <p:nvPr/>
            </p:nvSpPr>
            <p:spPr bwMode="auto">
              <a:xfrm>
                <a:off x="7101" y="3234"/>
                <a:ext cx="43" cy="14"/>
              </a:xfrm>
              <a:custGeom>
                <a:avLst/>
                <a:gdLst>
                  <a:gd name="T0" fmla="*/ 0 w 43"/>
                  <a:gd name="T1" fmla="*/ 0 h 14"/>
                  <a:gd name="T2" fmla="*/ 43 w 43"/>
                  <a:gd name="T3" fmla="*/ 0 h 14"/>
                  <a:gd name="T4" fmla="*/ 43 w 43"/>
                  <a:gd name="T5" fmla="*/ 14 h 14"/>
                  <a:gd name="T6" fmla="*/ 0 w 43"/>
                  <a:gd name="T7" fmla="*/ 14 h 14"/>
                  <a:gd name="T8" fmla="*/ 0 w 43"/>
                  <a:gd name="T9" fmla="*/ 0 h 14"/>
                  <a:gd name="T10" fmla="*/ 0 w 4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">
                    <a:moveTo>
                      <a:pt x="0" y="0"/>
                    </a:moveTo>
                    <a:lnTo>
                      <a:pt x="43" y="0"/>
                    </a:lnTo>
                    <a:lnTo>
                      <a:pt x="43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332"/>
              <p:cNvSpPr>
                <a:spLocks/>
              </p:cNvSpPr>
              <p:nvPr/>
            </p:nvSpPr>
            <p:spPr bwMode="auto">
              <a:xfrm>
                <a:off x="7128" y="3229"/>
                <a:ext cx="16" cy="8"/>
              </a:xfrm>
              <a:custGeom>
                <a:avLst/>
                <a:gdLst>
                  <a:gd name="T0" fmla="*/ 0 w 16"/>
                  <a:gd name="T1" fmla="*/ 0 h 8"/>
                  <a:gd name="T2" fmla="*/ 16 w 16"/>
                  <a:gd name="T3" fmla="*/ 0 h 8"/>
                  <a:gd name="T4" fmla="*/ 16 w 16"/>
                  <a:gd name="T5" fmla="*/ 8 h 8"/>
                  <a:gd name="T6" fmla="*/ 0 w 16"/>
                  <a:gd name="T7" fmla="*/ 8 h 8"/>
                  <a:gd name="T8" fmla="*/ 0 w 16"/>
                  <a:gd name="T9" fmla="*/ 0 h 8"/>
                  <a:gd name="T10" fmla="*/ 0 w 1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8">
                    <a:moveTo>
                      <a:pt x="0" y="0"/>
                    </a:moveTo>
                    <a:lnTo>
                      <a:pt x="16" y="0"/>
                    </a:lnTo>
                    <a:lnTo>
                      <a:pt x="1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333"/>
              <p:cNvSpPr>
                <a:spLocks/>
              </p:cNvSpPr>
              <p:nvPr/>
            </p:nvSpPr>
            <p:spPr bwMode="auto">
              <a:xfrm>
                <a:off x="7176" y="3253"/>
                <a:ext cx="69" cy="68"/>
              </a:xfrm>
              <a:custGeom>
                <a:avLst/>
                <a:gdLst>
                  <a:gd name="T0" fmla="*/ 0 w 69"/>
                  <a:gd name="T1" fmla="*/ 0 h 68"/>
                  <a:gd name="T2" fmla="*/ 69 w 69"/>
                  <a:gd name="T3" fmla="*/ 0 h 68"/>
                  <a:gd name="T4" fmla="*/ 69 w 69"/>
                  <a:gd name="T5" fmla="*/ 68 h 68"/>
                  <a:gd name="T6" fmla="*/ 0 w 69"/>
                  <a:gd name="T7" fmla="*/ 68 h 68"/>
                  <a:gd name="T8" fmla="*/ 0 w 69"/>
                  <a:gd name="T9" fmla="*/ 0 h 68"/>
                  <a:gd name="T10" fmla="*/ 0 w 69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8">
                    <a:moveTo>
                      <a:pt x="0" y="0"/>
                    </a:moveTo>
                    <a:lnTo>
                      <a:pt x="69" y="0"/>
                    </a:lnTo>
                    <a:lnTo>
                      <a:pt x="69" y="68"/>
                    </a:lnTo>
                    <a:lnTo>
                      <a:pt x="0" y="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334"/>
              <p:cNvSpPr>
                <a:spLocks/>
              </p:cNvSpPr>
              <p:nvPr/>
            </p:nvSpPr>
            <p:spPr bwMode="auto">
              <a:xfrm>
                <a:off x="6917" y="3245"/>
                <a:ext cx="53" cy="43"/>
              </a:xfrm>
              <a:custGeom>
                <a:avLst/>
                <a:gdLst>
                  <a:gd name="T0" fmla="*/ 0 w 53"/>
                  <a:gd name="T1" fmla="*/ 16 h 43"/>
                  <a:gd name="T2" fmla="*/ 26 w 53"/>
                  <a:gd name="T3" fmla="*/ 0 h 43"/>
                  <a:gd name="T4" fmla="*/ 29 w 53"/>
                  <a:gd name="T5" fmla="*/ 0 h 43"/>
                  <a:gd name="T6" fmla="*/ 53 w 53"/>
                  <a:gd name="T7" fmla="*/ 16 h 43"/>
                  <a:gd name="T8" fmla="*/ 53 w 53"/>
                  <a:gd name="T9" fmla="*/ 43 h 43"/>
                  <a:gd name="T10" fmla="*/ 0 w 53"/>
                  <a:gd name="T11" fmla="*/ 43 h 43"/>
                  <a:gd name="T12" fmla="*/ 0 w 53"/>
                  <a:gd name="T13" fmla="*/ 16 h 43"/>
                  <a:gd name="T14" fmla="*/ 0 w 53"/>
                  <a:gd name="T15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3">
                    <a:moveTo>
                      <a:pt x="0" y="16"/>
                    </a:moveTo>
                    <a:lnTo>
                      <a:pt x="26" y="0"/>
                    </a:lnTo>
                    <a:lnTo>
                      <a:pt x="29" y="0"/>
                    </a:lnTo>
                    <a:lnTo>
                      <a:pt x="53" y="16"/>
                    </a:lnTo>
                    <a:lnTo>
                      <a:pt x="53" y="43"/>
                    </a:lnTo>
                    <a:lnTo>
                      <a:pt x="0" y="43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335"/>
              <p:cNvSpPr>
                <a:spLocks/>
              </p:cNvSpPr>
              <p:nvPr/>
            </p:nvSpPr>
            <p:spPr bwMode="auto">
              <a:xfrm>
                <a:off x="7296" y="3307"/>
                <a:ext cx="232" cy="14"/>
              </a:xfrm>
              <a:custGeom>
                <a:avLst/>
                <a:gdLst>
                  <a:gd name="T0" fmla="*/ 0 w 232"/>
                  <a:gd name="T1" fmla="*/ 0 h 14"/>
                  <a:gd name="T2" fmla="*/ 232 w 232"/>
                  <a:gd name="T3" fmla="*/ 0 h 14"/>
                  <a:gd name="T4" fmla="*/ 232 w 232"/>
                  <a:gd name="T5" fmla="*/ 14 h 14"/>
                  <a:gd name="T6" fmla="*/ 0 w 232"/>
                  <a:gd name="T7" fmla="*/ 14 h 14"/>
                  <a:gd name="T8" fmla="*/ 0 w 232"/>
                  <a:gd name="T9" fmla="*/ 0 h 14"/>
                  <a:gd name="T10" fmla="*/ 0 w 232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14">
                    <a:moveTo>
                      <a:pt x="0" y="0"/>
                    </a:moveTo>
                    <a:lnTo>
                      <a:pt x="232" y="0"/>
                    </a:lnTo>
                    <a:lnTo>
                      <a:pt x="232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336"/>
              <p:cNvSpPr>
                <a:spLocks/>
              </p:cNvSpPr>
              <p:nvPr/>
            </p:nvSpPr>
            <p:spPr bwMode="auto">
              <a:xfrm>
                <a:off x="7386" y="3253"/>
                <a:ext cx="129" cy="62"/>
              </a:xfrm>
              <a:custGeom>
                <a:avLst/>
                <a:gdLst>
                  <a:gd name="T0" fmla="*/ 0 w 129"/>
                  <a:gd name="T1" fmla="*/ 0 h 62"/>
                  <a:gd name="T2" fmla="*/ 129 w 129"/>
                  <a:gd name="T3" fmla="*/ 0 h 62"/>
                  <a:gd name="T4" fmla="*/ 129 w 129"/>
                  <a:gd name="T5" fmla="*/ 62 h 62"/>
                  <a:gd name="T6" fmla="*/ 0 w 129"/>
                  <a:gd name="T7" fmla="*/ 62 h 62"/>
                  <a:gd name="T8" fmla="*/ 0 w 129"/>
                  <a:gd name="T9" fmla="*/ 0 h 62"/>
                  <a:gd name="T10" fmla="*/ 0 w 129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62">
                    <a:moveTo>
                      <a:pt x="0" y="0"/>
                    </a:moveTo>
                    <a:lnTo>
                      <a:pt x="129" y="0"/>
                    </a:lnTo>
                    <a:lnTo>
                      <a:pt x="129" y="62"/>
                    </a:lnTo>
                    <a:lnTo>
                      <a:pt x="0" y="6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337"/>
              <p:cNvSpPr>
                <a:spLocks/>
              </p:cNvSpPr>
              <p:nvPr/>
            </p:nvSpPr>
            <p:spPr bwMode="auto">
              <a:xfrm>
                <a:off x="7418" y="3234"/>
                <a:ext cx="32" cy="22"/>
              </a:xfrm>
              <a:custGeom>
                <a:avLst/>
                <a:gdLst>
                  <a:gd name="T0" fmla="*/ 0 w 32"/>
                  <a:gd name="T1" fmla="*/ 0 h 22"/>
                  <a:gd name="T2" fmla="*/ 32 w 32"/>
                  <a:gd name="T3" fmla="*/ 0 h 22"/>
                  <a:gd name="T4" fmla="*/ 32 w 32"/>
                  <a:gd name="T5" fmla="*/ 22 h 22"/>
                  <a:gd name="T6" fmla="*/ 0 w 32"/>
                  <a:gd name="T7" fmla="*/ 22 h 22"/>
                  <a:gd name="T8" fmla="*/ 0 w 32"/>
                  <a:gd name="T9" fmla="*/ 0 h 22"/>
                  <a:gd name="T10" fmla="*/ 0 w 32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2">
                    <a:moveTo>
                      <a:pt x="0" y="0"/>
                    </a:moveTo>
                    <a:lnTo>
                      <a:pt x="32" y="0"/>
                    </a:lnTo>
                    <a:lnTo>
                      <a:pt x="32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338"/>
              <p:cNvSpPr>
                <a:spLocks/>
              </p:cNvSpPr>
              <p:nvPr/>
            </p:nvSpPr>
            <p:spPr bwMode="auto">
              <a:xfrm>
                <a:off x="7523" y="3237"/>
                <a:ext cx="154" cy="89"/>
              </a:xfrm>
              <a:custGeom>
                <a:avLst/>
                <a:gdLst>
                  <a:gd name="T0" fmla="*/ 0 w 58"/>
                  <a:gd name="T1" fmla="*/ 0 h 33"/>
                  <a:gd name="T2" fmla="*/ 58 w 58"/>
                  <a:gd name="T3" fmla="*/ 0 h 33"/>
                  <a:gd name="T4" fmla="*/ 58 w 58"/>
                  <a:gd name="T5" fmla="*/ 32 h 33"/>
                  <a:gd name="T6" fmla="*/ 31 w 58"/>
                  <a:gd name="T7" fmla="*/ 33 h 33"/>
                  <a:gd name="T8" fmla="*/ 0 w 58"/>
                  <a:gd name="T9" fmla="*/ 33 h 33"/>
                  <a:gd name="T10" fmla="*/ 0 w 58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3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49" y="32"/>
                      <a:pt x="40" y="32"/>
                      <a:pt x="3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339"/>
              <p:cNvSpPr>
                <a:spLocks/>
              </p:cNvSpPr>
              <p:nvPr/>
            </p:nvSpPr>
            <p:spPr bwMode="auto">
              <a:xfrm>
                <a:off x="7656" y="3283"/>
                <a:ext cx="56" cy="40"/>
              </a:xfrm>
              <a:custGeom>
                <a:avLst/>
                <a:gdLst>
                  <a:gd name="T0" fmla="*/ 0 w 21"/>
                  <a:gd name="T1" fmla="*/ 0 h 15"/>
                  <a:gd name="T2" fmla="*/ 21 w 21"/>
                  <a:gd name="T3" fmla="*/ 0 h 15"/>
                  <a:gd name="T4" fmla="*/ 21 w 21"/>
                  <a:gd name="T5" fmla="*/ 15 h 15"/>
                  <a:gd name="T6" fmla="*/ 0 w 21"/>
                  <a:gd name="T7" fmla="*/ 15 h 15"/>
                  <a:gd name="T8" fmla="*/ 0 w 21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5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4" y="15"/>
                      <a:pt x="7" y="15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340"/>
              <p:cNvSpPr>
                <a:spLocks/>
              </p:cNvSpPr>
              <p:nvPr/>
            </p:nvSpPr>
            <p:spPr bwMode="auto">
              <a:xfrm>
                <a:off x="7563" y="3221"/>
                <a:ext cx="24" cy="19"/>
              </a:xfrm>
              <a:custGeom>
                <a:avLst/>
                <a:gdLst>
                  <a:gd name="T0" fmla="*/ 0 w 24"/>
                  <a:gd name="T1" fmla="*/ 0 h 19"/>
                  <a:gd name="T2" fmla="*/ 24 w 24"/>
                  <a:gd name="T3" fmla="*/ 0 h 19"/>
                  <a:gd name="T4" fmla="*/ 24 w 24"/>
                  <a:gd name="T5" fmla="*/ 19 h 19"/>
                  <a:gd name="T6" fmla="*/ 0 w 24"/>
                  <a:gd name="T7" fmla="*/ 19 h 19"/>
                  <a:gd name="T8" fmla="*/ 0 w 24"/>
                  <a:gd name="T9" fmla="*/ 0 h 19"/>
                  <a:gd name="T10" fmla="*/ 0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lnTo>
                      <a:pt x="24" y="0"/>
                    </a:lnTo>
                    <a:lnTo>
                      <a:pt x="24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341"/>
              <p:cNvSpPr>
                <a:spLocks/>
              </p:cNvSpPr>
              <p:nvPr/>
            </p:nvSpPr>
            <p:spPr bwMode="auto">
              <a:xfrm>
                <a:off x="7611" y="3221"/>
                <a:ext cx="24" cy="19"/>
              </a:xfrm>
              <a:custGeom>
                <a:avLst/>
                <a:gdLst>
                  <a:gd name="T0" fmla="*/ 0 w 24"/>
                  <a:gd name="T1" fmla="*/ 0 h 19"/>
                  <a:gd name="T2" fmla="*/ 24 w 24"/>
                  <a:gd name="T3" fmla="*/ 0 h 19"/>
                  <a:gd name="T4" fmla="*/ 24 w 24"/>
                  <a:gd name="T5" fmla="*/ 19 h 19"/>
                  <a:gd name="T6" fmla="*/ 0 w 24"/>
                  <a:gd name="T7" fmla="*/ 19 h 19"/>
                  <a:gd name="T8" fmla="*/ 0 w 24"/>
                  <a:gd name="T9" fmla="*/ 0 h 19"/>
                  <a:gd name="T10" fmla="*/ 0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lnTo>
                      <a:pt x="24" y="0"/>
                    </a:lnTo>
                    <a:lnTo>
                      <a:pt x="24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342"/>
              <p:cNvSpPr>
                <a:spLocks/>
              </p:cNvSpPr>
              <p:nvPr/>
            </p:nvSpPr>
            <p:spPr bwMode="auto">
              <a:xfrm>
                <a:off x="7581" y="3229"/>
                <a:ext cx="43" cy="14"/>
              </a:xfrm>
              <a:custGeom>
                <a:avLst/>
                <a:gdLst>
                  <a:gd name="T0" fmla="*/ 0 w 43"/>
                  <a:gd name="T1" fmla="*/ 0 h 14"/>
                  <a:gd name="T2" fmla="*/ 43 w 43"/>
                  <a:gd name="T3" fmla="*/ 0 h 14"/>
                  <a:gd name="T4" fmla="*/ 43 w 43"/>
                  <a:gd name="T5" fmla="*/ 14 h 14"/>
                  <a:gd name="T6" fmla="*/ 0 w 43"/>
                  <a:gd name="T7" fmla="*/ 14 h 14"/>
                  <a:gd name="T8" fmla="*/ 0 w 43"/>
                  <a:gd name="T9" fmla="*/ 0 h 14"/>
                  <a:gd name="T10" fmla="*/ 0 w 4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4">
                    <a:moveTo>
                      <a:pt x="0" y="0"/>
                    </a:moveTo>
                    <a:lnTo>
                      <a:pt x="43" y="0"/>
                    </a:lnTo>
                    <a:lnTo>
                      <a:pt x="43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343"/>
              <p:cNvSpPr>
                <a:spLocks/>
              </p:cNvSpPr>
              <p:nvPr/>
            </p:nvSpPr>
            <p:spPr bwMode="auto">
              <a:xfrm>
                <a:off x="7998" y="3194"/>
                <a:ext cx="210" cy="135"/>
              </a:xfrm>
              <a:custGeom>
                <a:avLst/>
                <a:gdLst>
                  <a:gd name="T0" fmla="*/ 0 w 79"/>
                  <a:gd name="T1" fmla="*/ 3 h 50"/>
                  <a:gd name="T2" fmla="*/ 16 w 79"/>
                  <a:gd name="T3" fmla="*/ 3 h 50"/>
                  <a:gd name="T4" fmla="*/ 40 w 79"/>
                  <a:gd name="T5" fmla="*/ 0 h 50"/>
                  <a:gd name="T6" fmla="*/ 41 w 79"/>
                  <a:gd name="T7" fmla="*/ 0 h 50"/>
                  <a:gd name="T8" fmla="*/ 65 w 79"/>
                  <a:gd name="T9" fmla="*/ 3 h 50"/>
                  <a:gd name="T10" fmla="*/ 79 w 79"/>
                  <a:gd name="T11" fmla="*/ 3 h 50"/>
                  <a:gd name="T12" fmla="*/ 79 w 79"/>
                  <a:gd name="T13" fmla="*/ 50 h 50"/>
                  <a:gd name="T14" fmla="*/ 55 w 79"/>
                  <a:gd name="T15" fmla="*/ 50 h 50"/>
                  <a:gd name="T16" fmla="*/ 0 w 79"/>
                  <a:gd name="T17" fmla="*/ 49 h 50"/>
                  <a:gd name="T18" fmla="*/ 0 w 79"/>
                  <a:gd name="T1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50">
                    <a:moveTo>
                      <a:pt x="0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37" y="50"/>
                      <a:pt x="18" y="49"/>
                      <a:pt x="0" y="49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344"/>
              <p:cNvSpPr>
                <a:spLocks/>
              </p:cNvSpPr>
              <p:nvPr/>
            </p:nvSpPr>
            <p:spPr bwMode="auto">
              <a:xfrm>
                <a:off x="8008" y="3186"/>
                <a:ext cx="0" cy="22"/>
              </a:xfrm>
              <a:custGeom>
                <a:avLst/>
                <a:gdLst>
                  <a:gd name="T0" fmla="*/ 0 h 22"/>
                  <a:gd name="T1" fmla="*/ 0 h 22"/>
                  <a:gd name="T2" fmla="*/ 22 h 22"/>
                  <a:gd name="T3" fmla="*/ 22 h 22"/>
                  <a:gd name="T4" fmla="*/ 0 h 22"/>
                  <a:gd name="T5" fmla="*/ 0 h 2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2">
                    <a:moveTo>
                      <a:pt x="0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345"/>
              <p:cNvSpPr>
                <a:spLocks/>
              </p:cNvSpPr>
              <p:nvPr/>
            </p:nvSpPr>
            <p:spPr bwMode="auto">
              <a:xfrm>
                <a:off x="8032" y="3189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0 h 19"/>
                  <a:gd name="T4" fmla="*/ 3 w 3"/>
                  <a:gd name="T5" fmla="*/ 19 h 19"/>
                  <a:gd name="T6" fmla="*/ 0 w 3"/>
                  <a:gd name="T7" fmla="*/ 19 h 19"/>
                  <a:gd name="T8" fmla="*/ 0 w 3"/>
                  <a:gd name="T9" fmla="*/ 0 h 19"/>
                  <a:gd name="T10" fmla="*/ 0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0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346"/>
              <p:cNvSpPr>
                <a:spLocks/>
              </p:cNvSpPr>
              <p:nvPr/>
            </p:nvSpPr>
            <p:spPr bwMode="auto">
              <a:xfrm>
                <a:off x="8008" y="3200"/>
                <a:ext cx="78" cy="13"/>
              </a:xfrm>
              <a:custGeom>
                <a:avLst/>
                <a:gdLst>
                  <a:gd name="T0" fmla="*/ 0 w 78"/>
                  <a:gd name="T1" fmla="*/ 0 h 13"/>
                  <a:gd name="T2" fmla="*/ 78 w 78"/>
                  <a:gd name="T3" fmla="*/ 0 h 13"/>
                  <a:gd name="T4" fmla="*/ 78 w 78"/>
                  <a:gd name="T5" fmla="*/ 13 h 13"/>
                  <a:gd name="T6" fmla="*/ 0 w 78"/>
                  <a:gd name="T7" fmla="*/ 13 h 13"/>
                  <a:gd name="T8" fmla="*/ 0 w 78"/>
                  <a:gd name="T9" fmla="*/ 0 h 13"/>
                  <a:gd name="T10" fmla="*/ 0 w 78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3">
                    <a:moveTo>
                      <a:pt x="0" y="0"/>
                    </a:moveTo>
                    <a:lnTo>
                      <a:pt x="78" y="0"/>
                    </a:lnTo>
                    <a:lnTo>
                      <a:pt x="78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347"/>
              <p:cNvSpPr>
                <a:spLocks/>
              </p:cNvSpPr>
              <p:nvPr/>
            </p:nvSpPr>
            <p:spPr bwMode="auto">
              <a:xfrm>
                <a:off x="8123" y="3183"/>
                <a:ext cx="3" cy="17"/>
              </a:xfrm>
              <a:custGeom>
                <a:avLst/>
                <a:gdLst>
                  <a:gd name="T0" fmla="*/ 0 w 3"/>
                  <a:gd name="T1" fmla="*/ 0 h 17"/>
                  <a:gd name="T2" fmla="*/ 3 w 3"/>
                  <a:gd name="T3" fmla="*/ 0 h 17"/>
                  <a:gd name="T4" fmla="*/ 3 w 3"/>
                  <a:gd name="T5" fmla="*/ 17 h 17"/>
                  <a:gd name="T6" fmla="*/ 0 w 3"/>
                  <a:gd name="T7" fmla="*/ 17 h 17"/>
                  <a:gd name="T8" fmla="*/ 0 w 3"/>
                  <a:gd name="T9" fmla="*/ 0 h 17"/>
                  <a:gd name="T10" fmla="*/ 0 w 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7">
                    <a:moveTo>
                      <a:pt x="0" y="0"/>
                    </a:moveTo>
                    <a:lnTo>
                      <a:pt x="3" y="0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348"/>
              <p:cNvSpPr>
                <a:spLocks/>
              </p:cNvSpPr>
              <p:nvPr/>
            </p:nvSpPr>
            <p:spPr bwMode="auto">
              <a:xfrm>
                <a:off x="8155" y="3186"/>
                <a:ext cx="3" cy="22"/>
              </a:xfrm>
              <a:custGeom>
                <a:avLst/>
                <a:gdLst>
                  <a:gd name="T0" fmla="*/ 0 w 3"/>
                  <a:gd name="T1" fmla="*/ 0 h 22"/>
                  <a:gd name="T2" fmla="*/ 3 w 3"/>
                  <a:gd name="T3" fmla="*/ 0 h 22"/>
                  <a:gd name="T4" fmla="*/ 3 w 3"/>
                  <a:gd name="T5" fmla="*/ 22 h 22"/>
                  <a:gd name="T6" fmla="*/ 0 w 3"/>
                  <a:gd name="T7" fmla="*/ 22 h 22"/>
                  <a:gd name="T8" fmla="*/ 0 w 3"/>
                  <a:gd name="T9" fmla="*/ 0 h 22"/>
                  <a:gd name="T10" fmla="*/ 0 w 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2">
                    <a:moveTo>
                      <a:pt x="0" y="0"/>
                    </a:moveTo>
                    <a:lnTo>
                      <a:pt x="3" y="0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349"/>
              <p:cNvSpPr>
                <a:spLocks/>
              </p:cNvSpPr>
              <p:nvPr/>
            </p:nvSpPr>
            <p:spPr bwMode="auto">
              <a:xfrm>
                <a:off x="8168" y="3189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0 h 19"/>
                  <a:gd name="T4" fmla="*/ 3 w 3"/>
                  <a:gd name="T5" fmla="*/ 19 h 19"/>
                  <a:gd name="T6" fmla="*/ 0 w 3"/>
                  <a:gd name="T7" fmla="*/ 19 h 19"/>
                  <a:gd name="T8" fmla="*/ 0 w 3"/>
                  <a:gd name="T9" fmla="*/ 0 h 19"/>
                  <a:gd name="T10" fmla="*/ 0 w 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0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350"/>
              <p:cNvSpPr>
                <a:spLocks/>
              </p:cNvSpPr>
              <p:nvPr/>
            </p:nvSpPr>
            <p:spPr bwMode="auto">
              <a:xfrm>
                <a:off x="8139" y="3200"/>
                <a:ext cx="59" cy="10"/>
              </a:xfrm>
              <a:custGeom>
                <a:avLst/>
                <a:gdLst>
                  <a:gd name="T0" fmla="*/ 0 w 59"/>
                  <a:gd name="T1" fmla="*/ 0 h 10"/>
                  <a:gd name="T2" fmla="*/ 59 w 59"/>
                  <a:gd name="T3" fmla="*/ 0 h 10"/>
                  <a:gd name="T4" fmla="*/ 59 w 59"/>
                  <a:gd name="T5" fmla="*/ 10 h 10"/>
                  <a:gd name="T6" fmla="*/ 0 w 59"/>
                  <a:gd name="T7" fmla="*/ 10 h 10"/>
                  <a:gd name="T8" fmla="*/ 0 w 59"/>
                  <a:gd name="T9" fmla="*/ 0 h 10"/>
                  <a:gd name="T10" fmla="*/ 0 w 5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10">
                    <a:moveTo>
                      <a:pt x="0" y="0"/>
                    </a:moveTo>
                    <a:lnTo>
                      <a:pt x="59" y="0"/>
                    </a:lnTo>
                    <a:lnTo>
                      <a:pt x="59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351"/>
              <p:cNvSpPr>
                <a:spLocks/>
              </p:cNvSpPr>
              <p:nvPr/>
            </p:nvSpPr>
            <p:spPr bwMode="auto">
              <a:xfrm>
                <a:off x="8411" y="3272"/>
                <a:ext cx="192" cy="49"/>
              </a:xfrm>
              <a:custGeom>
                <a:avLst/>
                <a:gdLst>
                  <a:gd name="T0" fmla="*/ 0 w 192"/>
                  <a:gd name="T1" fmla="*/ 0 h 49"/>
                  <a:gd name="T2" fmla="*/ 192 w 192"/>
                  <a:gd name="T3" fmla="*/ 0 h 49"/>
                  <a:gd name="T4" fmla="*/ 192 w 192"/>
                  <a:gd name="T5" fmla="*/ 49 h 49"/>
                  <a:gd name="T6" fmla="*/ 0 w 192"/>
                  <a:gd name="T7" fmla="*/ 49 h 49"/>
                  <a:gd name="T8" fmla="*/ 0 w 192"/>
                  <a:gd name="T9" fmla="*/ 0 h 49"/>
                  <a:gd name="T10" fmla="*/ 0 w 192"/>
                  <a:gd name="T1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49">
                    <a:moveTo>
                      <a:pt x="0" y="0"/>
                    </a:moveTo>
                    <a:lnTo>
                      <a:pt x="192" y="0"/>
                    </a:lnTo>
                    <a:lnTo>
                      <a:pt x="192" y="49"/>
                    </a:lnTo>
                    <a:lnTo>
                      <a:pt x="0" y="4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352"/>
              <p:cNvSpPr>
                <a:spLocks/>
              </p:cNvSpPr>
              <p:nvPr/>
            </p:nvSpPr>
            <p:spPr bwMode="auto">
              <a:xfrm>
                <a:off x="8288" y="3304"/>
                <a:ext cx="139" cy="17"/>
              </a:xfrm>
              <a:custGeom>
                <a:avLst/>
                <a:gdLst>
                  <a:gd name="T0" fmla="*/ 0 w 139"/>
                  <a:gd name="T1" fmla="*/ 0 h 17"/>
                  <a:gd name="T2" fmla="*/ 139 w 139"/>
                  <a:gd name="T3" fmla="*/ 0 h 17"/>
                  <a:gd name="T4" fmla="*/ 139 w 139"/>
                  <a:gd name="T5" fmla="*/ 17 h 17"/>
                  <a:gd name="T6" fmla="*/ 0 w 139"/>
                  <a:gd name="T7" fmla="*/ 17 h 17"/>
                  <a:gd name="T8" fmla="*/ 0 w 139"/>
                  <a:gd name="T9" fmla="*/ 0 h 17"/>
                  <a:gd name="T10" fmla="*/ 0 w 13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7">
                    <a:moveTo>
                      <a:pt x="0" y="0"/>
                    </a:moveTo>
                    <a:lnTo>
                      <a:pt x="139" y="0"/>
                    </a:lnTo>
                    <a:lnTo>
                      <a:pt x="139" y="17"/>
                    </a:lnTo>
                    <a:lnTo>
                      <a:pt x="0" y="1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353"/>
              <p:cNvSpPr>
                <a:spLocks/>
              </p:cNvSpPr>
              <p:nvPr/>
            </p:nvSpPr>
            <p:spPr bwMode="auto">
              <a:xfrm>
                <a:off x="8198" y="3256"/>
                <a:ext cx="133" cy="65"/>
              </a:xfrm>
              <a:custGeom>
                <a:avLst/>
                <a:gdLst>
                  <a:gd name="T0" fmla="*/ 0 w 133"/>
                  <a:gd name="T1" fmla="*/ 0 h 65"/>
                  <a:gd name="T2" fmla="*/ 133 w 133"/>
                  <a:gd name="T3" fmla="*/ 0 h 65"/>
                  <a:gd name="T4" fmla="*/ 133 w 133"/>
                  <a:gd name="T5" fmla="*/ 65 h 65"/>
                  <a:gd name="T6" fmla="*/ 0 w 133"/>
                  <a:gd name="T7" fmla="*/ 65 h 65"/>
                  <a:gd name="T8" fmla="*/ 0 w 133"/>
                  <a:gd name="T9" fmla="*/ 0 h 65"/>
                  <a:gd name="T10" fmla="*/ 0 w 133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65">
                    <a:moveTo>
                      <a:pt x="0" y="0"/>
                    </a:moveTo>
                    <a:lnTo>
                      <a:pt x="133" y="0"/>
                    </a:lnTo>
                    <a:lnTo>
                      <a:pt x="133" y="65"/>
                    </a:lnTo>
                    <a:lnTo>
                      <a:pt x="0" y="6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354"/>
              <p:cNvSpPr>
                <a:spLocks/>
              </p:cNvSpPr>
              <p:nvPr/>
            </p:nvSpPr>
            <p:spPr bwMode="auto">
              <a:xfrm>
                <a:off x="8363" y="3286"/>
                <a:ext cx="86" cy="35"/>
              </a:xfrm>
              <a:custGeom>
                <a:avLst/>
                <a:gdLst>
                  <a:gd name="T0" fmla="*/ 0 w 86"/>
                  <a:gd name="T1" fmla="*/ 0 h 35"/>
                  <a:gd name="T2" fmla="*/ 86 w 86"/>
                  <a:gd name="T3" fmla="*/ 0 h 35"/>
                  <a:gd name="T4" fmla="*/ 86 w 86"/>
                  <a:gd name="T5" fmla="*/ 35 h 35"/>
                  <a:gd name="T6" fmla="*/ 0 w 86"/>
                  <a:gd name="T7" fmla="*/ 35 h 35"/>
                  <a:gd name="T8" fmla="*/ 0 w 86"/>
                  <a:gd name="T9" fmla="*/ 0 h 35"/>
                  <a:gd name="T10" fmla="*/ 0 w 8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35">
                    <a:moveTo>
                      <a:pt x="0" y="0"/>
                    </a:moveTo>
                    <a:lnTo>
                      <a:pt x="86" y="0"/>
                    </a:lnTo>
                    <a:lnTo>
                      <a:pt x="86" y="35"/>
                    </a:lnTo>
                    <a:lnTo>
                      <a:pt x="0" y="3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355"/>
              <p:cNvSpPr>
                <a:spLocks/>
              </p:cNvSpPr>
              <p:nvPr/>
            </p:nvSpPr>
            <p:spPr bwMode="auto">
              <a:xfrm>
                <a:off x="8622" y="3269"/>
                <a:ext cx="64" cy="52"/>
              </a:xfrm>
              <a:custGeom>
                <a:avLst/>
                <a:gdLst>
                  <a:gd name="T0" fmla="*/ 0 w 64"/>
                  <a:gd name="T1" fmla="*/ 0 h 52"/>
                  <a:gd name="T2" fmla="*/ 64 w 64"/>
                  <a:gd name="T3" fmla="*/ 0 h 52"/>
                  <a:gd name="T4" fmla="*/ 64 w 64"/>
                  <a:gd name="T5" fmla="*/ 52 h 52"/>
                  <a:gd name="T6" fmla="*/ 0 w 64"/>
                  <a:gd name="T7" fmla="*/ 52 h 52"/>
                  <a:gd name="T8" fmla="*/ 0 w 64"/>
                  <a:gd name="T9" fmla="*/ 0 h 52"/>
                  <a:gd name="T10" fmla="*/ 0 w 64"/>
                  <a:gd name="T11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2">
                    <a:moveTo>
                      <a:pt x="0" y="0"/>
                    </a:moveTo>
                    <a:lnTo>
                      <a:pt x="64" y="0"/>
                    </a:lnTo>
                    <a:lnTo>
                      <a:pt x="64" y="5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356"/>
              <p:cNvSpPr>
                <a:spLocks/>
              </p:cNvSpPr>
              <p:nvPr/>
            </p:nvSpPr>
            <p:spPr bwMode="auto">
              <a:xfrm>
                <a:off x="8587" y="3294"/>
                <a:ext cx="51" cy="24"/>
              </a:xfrm>
              <a:custGeom>
                <a:avLst/>
                <a:gdLst>
                  <a:gd name="T0" fmla="*/ 0 w 51"/>
                  <a:gd name="T1" fmla="*/ 0 h 24"/>
                  <a:gd name="T2" fmla="*/ 51 w 51"/>
                  <a:gd name="T3" fmla="*/ 0 h 24"/>
                  <a:gd name="T4" fmla="*/ 51 w 51"/>
                  <a:gd name="T5" fmla="*/ 24 h 24"/>
                  <a:gd name="T6" fmla="*/ 0 w 51"/>
                  <a:gd name="T7" fmla="*/ 24 h 24"/>
                  <a:gd name="T8" fmla="*/ 0 w 51"/>
                  <a:gd name="T9" fmla="*/ 0 h 24"/>
                  <a:gd name="T10" fmla="*/ 0 w 51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4">
                    <a:moveTo>
                      <a:pt x="0" y="0"/>
                    </a:moveTo>
                    <a:lnTo>
                      <a:pt x="51" y="0"/>
                    </a:lnTo>
                    <a:lnTo>
                      <a:pt x="51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357"/>
              <p:cNvSpPr>
                <a:spLocks/>
              </p:cNvSpPr>
              <p:nvPr/>
            </p:nvSpPr>
            <p:spPr bwMode="auto">
              <a:xfrm>
                <a:off x="6639" y="3278"/>
                <a:ext cx="72" cy="43"/>
              </a:xfrm>
              <a:custGeom>
                <a:avLst/>
                <a:gdLst>
                  <a:gd name="T0" fmla="*/ 0 w 72"/>
                  <a:gd name="T1" fmla="*/ 0 h 43"/>
                  <a:gd name="T2" fmla="*/ 72 w 72"/>
                  <a:gd name="T3" fmla="*/ 0 h 43"/>
                  <a:gd name="T4" fmla="*/ 72 w 72"/>
                  <a:gd name="T5" fmla="*/ 43 h 43"/>
                  <a:gd name="T6" fmla="*/ 0 w 72"/>
                  <a:gd name="T7" fmla="*/ 43 h 43"/>
                  <a:gd name="T8" fmla="*/ 0 w 72"/>
                  <a:gd name="T9" fmla="*/ 0 h 43"/>
                  <a:gd name="T10" fmla="*/ 0 w 72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">
                    <a:moveTo>
                      <a:pt x="0" y="0"/>
                    </a:moveTo>
                    <a:lnTo>
                      <a:pt x="72" y="0"/>
                    </a:lnTo>
                    <a:lnTo>
                      <a:pt x="72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358"/>
              <p:cNvSpPr>
                <a:spLocks/>
              </p:cNvSpPr>
              <p:nvPr/>
            </p:nvSpPr>
            <p:spPr bwMode="auto">
              <a:xfrm>
                <a:off x="6733" y="3256"/>
                <a:ext cx="77" cy="56"/>
              </a:xfrm>
              <a:custGeom>
                <a:avLst/>
                <a:gdLst>
                  <a:gd name="T0" fmla="*/ 0 w 77"/>
                  <a:gd name="T1" fmla="*/ 0 h 56"/>
                  <a:gd name="T2" fmla="*/ 77 w 77"/>
                  <a:gd name="T3" fmla="*/ 0 h 56"/>
                  <a:gd name="T4" fmla="*/ 77 w 77"/>
                  <a:gd name="T5" fmla="*/ 56 h 56"/>
                  <a:gd name="T6" fmla="*/ 0 w 77"/>
                  <a:gd name="T7" fmla="*/ 56 h 56"/>
                  <a:gd name="T8" fmla="*/ 0 w 77"/>
                  <a:gd name="T9" fmla="*/ 0 h 56"/>
                  <a:gd name="T10" fmla="*/ 0 w 77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56">
                    <a:moveTo>
                      <a:pt x="0" y="0"/>
                    </a:moveTo>
                    <a:lnTo>
                      <a:pt x="77" y="0"/>
                    </a:lnTo>
                    <a:lnTo>
                      <a:pt x="77" y="5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359"/>
              <p:cNvSpPr>
                <a:spLocks/>
              </p:cNvSpPr>
              <p:nvPr/>
            </p:nvSpPr>
            <p:spPr bwMode="auto">
              <a:xfrm>
                <a:off x="6789" y="3288"/>
                <a:ext cx="77" cy="27"/>
              </a:xfrm>
              <a:custGeom>
                <a:avLst/>
                <a:gdLst>
                  <a:gd name="T0" fmla="*/ 0 w 77"/>
                  <a:gd name="T1" fmla="*/ 0 h 27"/>
                  <a:gd name="T2" fmla="*/ 77 w 77"/>
                  <a:gd name="T3" fmla="*/ 0 h 27"/>
                  <a:gd name="T4" fmla="*/ 77 w 77"/>
                  <a:gd name="T5" fmla="*/ 27 h 27"/>
                  <a:gd name="T6" fmla="*/ 0 w 77"/>
                  <a:gd name="T7" fmla="*/ 27 h 27"/>
                  <a:gd name="T8" fmla="*/ 0 w 77"/>
                  <a:gd name="T9" fmla="*/ 0 h 27"/>
                  <a:gd name="T10" fmla="*/ 0 w 77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27">
                    <a:moveTo>
                      <a:pt x="0" y="0"/>
                    </a:moveTo>
                    <a:lnTo>
                      <a:pt x="77" y="0"/>
                    </a:lnTo>
                    <a:lnTo>
                      <a:pt x="77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360"/>
              <p:cNvSpPr>
                <a:spLocks/>
              </p:cNvSpPr>
              <p:nvPr/>
            </p:nvSpPr>
            <p:spPr bwMode="auto">
              <a:xfrm>
                <a:off x="6138" y="3092"/>
                <a:ext cx="349" cy="223"/>
              </a:xfrm>
              <a:custGeom>
                <a:avLst/>
                <a:gdLst>
                  <a:gd name="T0" fmla="*/ 349 w 349"/>
                  <a:gd name="T1" fmla="*/ 27 h 223"/>
                  <a:gd name="T2" fmla="*/ 176 w 349"/>
                  <a:gd name="T3" fmla="*/ 0 h 223"/>
                  <a:gd name="T4" fmla="*/ 170 w 349"/>
                  <a:gd name="T5" fmla="*/ 0 h 223"/>
                  <a:gd name="T6" fmla="*/ 0 w 349"/>
                  <a:gd name="T7" fmla="*/ 27 h 223"/>
                  <a:gd name="T8" fmla="*/ 0 w 349"/>
                  <a:gd name="T9" fmla="*/ 223 h 223"/>
                  <a:gd name="T10" fmla="*/ 349 w 349"/>
                  <a:gd name="T11" fmla="*/ 223 h 223"/>
                  <a:gd name="T12" fmla="*/ 349 w 349"/>
                  <a:gd name="T13" fmla="*/ 27 h 223"/>
                  <a:gd name="T14" fmla="*/ 349 w 349"/>
                  <a:gd name="T15" fmla="*/ 2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9" h="223">
                    <a:moveTo>
                      <a:pt x="349" y="27"/>
                    </a:moveTo>
                    <a:lnTo>
                      <a:pt x="176" y="0"/>
                    </a:lnTo>
                    <a:lnTo>
                      <a:pt x="170" y="0"/>
                    </a:lnTo>
                    <a:lnTo>
                      <a:pt x="0" y="27"/>
                    </a:lnTo>
                    <a:lnTo>
                      <a:pt x="0" y="223"/>
                    </a:lnTo>
                    <a:lnTo>
                      <a:pt x="349" y="223"/>
                    </a:lnTo>
                    <a:lnTo>
                      <a:pt x="349" y="27"/>
                    </a:lnTo>
                    <a:lnTo>
                      <a:pt x="349" y="27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361"/>
              <p:cNvSpPr>
                <a:spLocks/>
              </p:cNvSpPr>
              <p:nvPr/>
            </p:nvSpPr>
            <p:spPr bwMode="auto">
              <a:xfrm>
                <a:off x="6468" y="3154"/>
                <a:ext cx="75" cy="158"/>
              </a:xfrm>
              <a:custGeom>
                <a:avLst/>
                <a:gdLst>
                  <a:gd name="T0" fmla="*/ 75 w 75"/>
                  <a:gd name="T1" fmla="*/ 0 h 158"/>
                  <a:gd name="T2" fmla="*/ 0 w 75"/>
                  <a:gd name="T3" fmla="*/ 0 h 158"/>
                  <a:gd name="T4" fmla="*/ 0 w 75"/>
                  <a:gd name="T5" fmla="*/ 158 h 158"/>
                  <a:gd name="T6" fmla="*/ 75 w 75"/>
                  <a:gd name="T7" fmla="*/ 158 h 158"/>
                  <a:gd name="T8" fmla="*/ 75 w 75"/>
                  <a:gd name="T9" fmla="*/ 0 h 158"/>
                  <a:gd name="T10" fmla="*/ 75 w 75"/>
                  <a:gd name="T1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58">
                    <a:moveTo>
                      <a:pt x="75" y="0"/>
                    </a:moveTo>
                    <a:lnTo>
                      <a:pt x="0" y="0"/>
                    </a:lnTo>
                    <a:lnTo>
                      <a:pt x="0" y="158"/>
                    </a:lnTo>
                    <a:lnTo>
                      <a:pt x="75" y="158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362"/>
              <p:cNvSpPr>
                <a:spLocks/>
              </p:cNvSpPr>
              <p:nvPr/>
            </p:nvSpPr>
            <p:spPr bwMode="auto">
              <a:xfrm>
                <a:off x="6484" y="3140"/>
                <a:ext cx="30" cy="22"/>
              </a:xfrm>
              <a:custGeom>
                <a:avLst/>
                <a:gdLst>
                  <a:gd name="T0" fmla="*/ 0 w 30"/>
                  <a:gd name="T1" fmla="*/ 0 h 22"/>
                  <a:gd name="T2" fmla="*/ 30 w 30"/>
                  <a:gd name="T3" fmla="*/ 0 h 22"/>
                  <a:gd name="T4" fmla="*/ 30 w 30"/>
                  <a:gd name="T5" fmla="*/ 22 h 22"/>
                  <a:gd name="T6" fmla="*/ 0 w 30"/>
                  <a:gd name="T7" fmla="*/ 22 h 22"/>
                  <a:gd name="T8" fmla="*/ 0 w 30"/>
                  <a:gd name="T9" fmla="*/ 0 h 22"/>
                  <a:gd name="T10" fmla="*/ 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0"/>
                    </a:moveTo>
                    <a:lnTo>
                      <a:pt x="30" y="0"/>
                    </a:lnTo>
                    <a:lnTo>
                      <a:pt x="30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363"/>
              <p:cNvSpPr>
                <a:spLocks/>
              </p:cNvSpPr>
              <p:nvPr/>
            </p:nvSpPr>
            <p:spPr bwMode="auto">
              <a:xfrm>
                <a:off x="6511" y="3146"/>
                <a:ext cx="8" cy="13"/>
              </a:xfrm>
              <a:custGeom>
                <a:avLst/>
                <a:gdLst>
                  <a:gd name="T0" fmla="*/ 0 w 8"/>
                  <a:gd name="T1" fmla="*/ 0 h 13"/>
                  <a:gd name="T2" fmla="*/ 8 w 8"/>
                  <a:gd name="T3" fmla="*/ 0 h 13"/>
                  <a:gd name="T4" fmla="*/ 8 w 8"/>
                  <a:gd name="T5" fmla="*/ 13 h 13"/>
                  <a:gd name="T6" fmla="*/ 0 w 8"/>
                  <a:gd name="T7" fmla="*/ 13 h 13"/>
                  <a:gd name="T8" fmla="*/ 0 w 8"/>
                  <a:gd name="T9" fmla="*/ 0 h 13"/>
                  <a:gd name="T10" fmla="*/ 0 w 8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3">
                    <a:moveTo>
                      <a:pt x="0" y="0"/>
                    </a:moveTo>
                    <a:lnTo>
                      <a:pt x="8" y="0"/>
                    </a:lnTo>
                    <a:lnTo>
                      <a:pt x="8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364"/>
              <p:cNvSpPr>
                <a:spLocks/>
              </p:cNvSpPr>
              <p:nvPr/>
            </p:nvSpPr>
            <p:spPr bwMode="auto">
              <a:xfrm>
                <a:off x="6095" y="3146"/>
                <a:ext cx="227" cy="183"/>
              </a:xfrm>
              <a:custGeom>
                <a:avLst/>
                <a:gdLst>
                  <a:gd name="T0" fmla="*/ 0 w 85"/>
                  <a:gd name="T1" fmla="*/ 11 h 68"/>
                  <a:gd name="T2" fmla="*/ 66 w 85"/>
                  <a:gd name="T3" fmla="*/ 0 h 68"/>
                  <a:gd name="T4" fmla="*/ 85 w 85"/>
                  <a:gd name="T5" fmla="*/ 11 h 68"/>
                  <a:gd name="T6" fmla="*/ 85 w 85"/>
                  <a:gd name="T7" fmla="*/ 68 h 68"/>
                  <a:gd name="T8" fmla="*/ 0 w 85"/>
                  <a:gd name="T9" fmla="*/ 68 h 68"/>
                  <a:gd name="T10" fmla="*/ 0 w 85"/>
                  <a:gd name="T11" fmla="*/ 1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68">
                    <a:moveTo>
                      <a:pt x="0" y="11"/>
                    </a:moveTo>
                    <a:cubicBezTo>
                      <a:pt x="19" y="4"/>
                      <a:pt x="41" y="1"/>
                      <a:pt x="66" y="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365"/>
              <p:cNvSpPr>
                <a:spLocks/>
              </p:cNvSpPr>
              <p:nvPr/>
            </p:nvSpPr>
            <p:spPr bwMode="auto">
              <a:xfrm>
                <a:off x="6065" y="3189"/>
                <a:ext cx="48" cy="132"/>
              </a:xfrm>
              <a:custGeom>
                <a:avLst/>
                <a:gdLst>
                  <a:gd name="T0" fmla="*/ 0 w 48"/>
                  <a:gd name="T1" fmla="*/ 0 h 132"/>
                  <a:gd name="T2" fmla="*/ 48 w 48"/>
                  <a:gd name="T3" fmla="*/ 0 h 132"/>
                  <a:gd name="T4" fmla="*/ 48 w 48"/>
                  <a:gd name="T5" fmla="*/ 132 h 132"/>
                  <a:gd name="T6" fmla="*/ 0 w 48"/>
                  <a:gd name="T7" fmla="*/ 132 h 132"/>
                  <a:gd name="T8" fmla="*/ 0 w 48"/>
                  <a:gd name="T9" fmla="*/ 0 h 132"/>
                  <a:gd name="T10" fmla="*/ 0 w 48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32">
                    <a:moveTo>
                      <a:pt x="0" y="0"/>
                    </a:moveTo>
                    <a:lnTo>
                      <a:pt x="48" y="0"/>
                    </a:lnTo>
                    <a:lnTo>
                      <a:pt x="48" y="132"/>
                    </a:lnTo>
                    <a:lnTo>
                      <a:pt x="0" y="1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366"/>
              <p:cNvSpPr>
                <a:spLocks/>
              </p:cNvSpPr>
              <p:nvPr/>
            </p:nvSpPr>
            <p:spPr bwMode="auto">
              <a:xfrm>
                <a:off x="6506" y="3218"/>
                <a:ext cx="141" cy="97"/>
              </a:xfrm>
              <a:custGeom>
                <a:avLst/>
                <a:gdLst>
                  <a:gd name="T0" fmla="*/ 0 w 141"/>
                  <a:gd name="T1" fmla="*/ 0 h 97"/>
                  <a:gd name="T2" fmla="*/ 141 w 141"/>
                  <a:gd name="T3" fmla="*/ 0 h 97"/>
                  <a:gd name="T4" fmla="*/ 141 w 141"/>
                  <a:gd name="T5" fmla="*/ 97 h 97"/>
                  <a:gd name="T6" fmla="*/ 0 w 141"/>
                  <a:gd name="T7" fmla="*/ 97 h 97"/>
                  <a:gd name="T8" fmla="*/ 0 w 141"/>
                  <a:gd name="T9" fmla="*/ 0 h 97"/>
                  <a:gd name="T10" fmla="*/ 0 w 141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97">
                    <a:moveTo>
                      <a:pt x="0" y="0"/>
                    </a:moveTo>
                    <a:lnTo>
                      <a:pt x="141" y="0"/>
                    </a:lnTo>
                    <a:lnTo>
                      <a:pt x="141" y="97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367"/>
              <p:cNvSpPr>
                <a:spLocks/>
              </p:cNvSpPr>
              <p:nvPr/>
            </p:nvSpPr>
            <p:spPr bwMode="auto">
              <a:xfrm>
                <a:off x="8982" y="3103"/>
                <a:ext cx="214" cy="97"/>
              </a:xfrm>
              <a:custGeom>
                <a:avLst/>
                <a:gdLst>
                  <a:gd name="T0" fmla="*/ 0 w 214"/>
                  <a:gd name="T1" fmla="*/ 0 h 97"/>
                  <a:gd name="T2" fmla="*/ 214 w 214"/>
                  <a:gd name="T3" fmla="*/ 0 h 97"/>
                  <a:gd name="T4" fmla="*/ 214 w 214"/>
                  <a:gd name="T5" fmla="*/ 97 h 97"/>
                  <a:gd name="T6" fmla="*/ 0 w 214"/>
                  <a:gd name="T7" fmla="*/ 97 h 97"/>
                  <a:gd name="T8" fmla="*/ 0 w 214"/>
                  <a:gd name="T9" fmla="*/ 0 h 97"/>
                  <a:gd name="T10" fmla="*/ 0 w 214"/>
                  <a:gd name="T1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97">
                    <a:moveTo>
                      <a:pt x="0" y="0"/>
                    </a:moveTo>
                    <a:lnTo>
                      <a:pt x="214" y="0"/>
                    </a:lnTo>
                    <a:lnTo>
                      <a:pt x="214" y="97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368"/>
              <p:cNvSpPr>
                <a:spLocks/>
              </p:cNvSpPr>
              <p:nvPr/>
            </p:nvSpPr>
            <p:spPr bwMode="auto">
              <a:xfrm>
                <a:off x="9030" y="3084"/>
                <a:ext cx="104" cy="32"/>
              </a:xfrm>
              <a:custGeom>
                <a:avLst/>
                <a:gdLst>
                  <a:gd name="T0" fmla="*/ 0 w 104"/>
                  <a:gd name="T1" fmla="*/ 0 h 32"/>
                  <a:gd name="T2" fmla="*/ 104 w 104"/>
                  <a:gd name="T3" fmla="*/ 0 h 32"/>
                  <a:gd name="T4" fmla="*/ 104 w 104"/>
                  <a:gd name="T5" fmla="*/ 32 h 32"/>
                  <a:gd name="T6" fmla="*/ 0 w 104"/>
                  <a:gd name="T7" fmla="*/ 32 h 32"/>
                  <a:gd name="T8" fmla="*/ 0 w 104"/>
                  <a:gd name="T9" fmla="*/ 0 h 32"/>
                  <a:gd name="T10" fmla="*/ 0 w 104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4" h="32">
                    <a:moveTo>
                      <a:pt x="0" y="0"/>
                    </a:moveTo>
                    <a:lnTo>
                      <a:pt x="104" y="0"/>
                    </a:lnTo>
                    <a:lnTo>
                      <a:pt x="104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369"/>
              <p:cNvSpPr>
                <a:spLocks/>
              </p:cNvSpPr>
              <p:nvPr/>
            </p:nvSpPr>
            <p:spPr bwMode="auto">
              <a:xfrm>
                <a:off x="9110" y="3079"/>
                <a:ext cx="11" cy="10"/>
              </a:xfrm>
              <a:custGeom>
                <a:avLst/>
                <a:gdLst>
                  <a:gd name="T0" fmla="*/ 11 w 11"/>
                  <a:gd name="T1" fmla="*/ 0 h 10"/>
                  <a:gd name="T2" fmla="*/ 0 w 11"/>
                  <a:gd name="T3" fmla="*/ 0 h 10"/>
                  <a:gd name="T4" fmla="*/ 0 w 11"/>
                  <a:gd name="T5" fmla="*/ 10 h 10"/>
                  <a:gd name="T6" fmla="*/ 11 w 11"/>
                  <a:gd name="T7" fmla="*/ 10 h 10"/>
                  <a:gd name="T8" fmla="*/ 11 w 11"/>
                  <a:gd name="T9" fmla="*/ 0 h 10"/>
                  <a:gd name="T10" fmla="*/ 11 w 11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11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1" y="1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370"/>
              <p:cNvSpPr>
                <a:spLocks/>
              </p:cNvSpPr>
              <p:nvPr/>
            </p:nvSpPr>
            <p:spPr bwMode="auto">
              <a:xfrm>
                <a:off x="9068" y="3081"/>
                <a:ext cx="21" cy="3"/>
              </a:xfrm>
              <a:custGeom>
                <a:avLst/>
                <a:gdLst>
                  <a:gd name="T0" fmla="*/ 0 w 21"/>
                  <a:gd name="T1" fmla="*/ 0 h 3"/>
                  <a:gd name="T2" fmla="*/ 21 w 21"/>
                  <a:gd name="T3" fmla="*/ 0 h 3"/>
                  <a:gd name="T4" fmla="*/ 21 w 21"/>
                  <a:gd name="T5" fmla="*/ 3 h 3"/>
                  <a:gd name="T6" fmla="*/ 0 w 21"/>
                  <a:gd name="T7" fmla="*/ 3 h 3"/>
                  <a:gd name="T8" fmla="*/ 0 w 21"/>
                  <a:gd name="T9" fmla="*/ 0 h 3"/>
                  <a:gd name="T10" fmla="*/ 0 w 21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">
                    <a:moveTo>
                      <a:pt x="0" y="0"/>
                    </a:moveTo>
                    <a:lnTo>
                      <a:pt x="21" y="0"/>
                    </a:lnTo>
                    <a:lnTo>
                      <a:pt x="2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371"/>
              <p:cNvSpPr>
                <a:spLocks/>
              </p:cNvSpPr>
              <p:nvPr/>
            </p:nvSpPr>
            <p:spPr bwMode="auto">
              <a:xfrm>
                <a:off x="9220" y="3157"/>
                <a:ext cx="160" cy="69"/>
              </a:xfrm>
              <a:custGeom>
                <a:avLst/>
                <a:gdLst>
                  <a:gd name="T0" fmla="*/ 0 w 160"/>
                  <a:gd name="T1" fmla="*/ 0 h 69"/>
                  <a:gd name="T2" fmla="*/ 160 w 160"/>
                  <a:gd name="T3" fmla="*/ 0 h 69"/>
                  <a:gd name="T4" fmla="*/ 160 w 160"/>
                  <a:gd name="T5" fmla="*/ 69 h 69"/>
                  <a:gd name="T6" fmla="*/ 0 w 160"/>
                  <a:gd name="T7" fmla="*/ 69 h 69"/>
                  <a:gd name="T8" fmla="*/ 0 w 160"/>
                  <a:gd name="T9" fmla="*/ 0 h 69"/>
                  <a:gd name="T10" fmla="*/ 0 w 160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9">
                    <a:moveTo>
                      <a:pt x="0" y="0"/>
                    </a:moveTo>
                    <a:lnTo>
                      <a:pt x="160" y="0"/>
                    </a:lnTo>
                    <a:lnTo>
                      <a:pt x="160" y="69"/>
                    </a:lnTo>
                    <a:lnTo>
                      <a:pt x="0" y="6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372"/>
              <p:cNvSpPr>
                <a:spLocks/>
              </p:cNvSpPr>
              <p:nvPr/>
            </p:nvSpPr>
            <p:spPr bwMode="auto">
              <a:xfrm>
                <a:off x="8838" y="3130"/>
                <a:ext cx="155" cy="59"/>
              </a:xfrm>
              <a:custGeom>
                <a:avLst/>
                <a:gdLst>
                  <a:gd name="T0" fmla="*/ 0 w 155"/>
                  <a:gd name="T1" fmla="*/ 0 h 59"/>
                  <a:gd name="T2" fmla="*/ 155 w 155"/>
                  <a:gd name="T3" fmla="*/ 0 h 59"/>
                  <a:gd name="T4" fmla="*/ 155 w 155"/>
                  <a:gd name="T5" fmla="*/ 59 h 59"/>
                  <a:gd name="T6" fmla="*/ 0 w 155"/>
                  <a:gd name="T7" fmla="*/ 59 h 59"/>
                  <a:gd name="T8" fmla="*/ 0 w 155"/>
                  <a:gd name="T9" fmla="*/ 0 h 59"/>
                  <a:gd name="T10" fmla="*/ 0 w 155"/>
                  <a:gd name="T1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59">
                    <a:moveTo>
                      <a:pt x="0" y="0"/>
                    </a:moveTo>
                    <a:lnTo>
                      <a:pt x="155" y="0"/>
                    </a:lnTo>
                    <a:lnTo>
                      <a:pt x="155" y="59"/>
                    </a:lnTo>
                    <a:lnTo>
                      <a:pt x="0" y="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373"/>
              <p:cNvSpPr>
                <a:spLocks/>
              </p:cNvSpPr>
              <p:nvPr/>
            </p:nvSpPr>
            <p:spPr bwMode="auto">
              <a:xfrm>
                <a:off x="8897" y="3114"/>
                <a:ext cx="69" cy="26"/>
              </a:xfrm>
              <a:custGeom>
                <a:avLst/>
                <a:gdLst>
                  <a:gd name="T0" fmla="*/ 0 w 69"/>
                  <a:gd name="T1" fmla="*/ 0 h 26"/>
                  <a:gd name="T2" fmla="*/ 69 w 69"/>
                  <a:gd name="T3" fmla="*/ 0 h 26"/>
                  <a:gd name="T4" fmla="*/ 69 w 69"/>
                  <a:gd name="T5" fmla="*/ 26 h 26"/>
                  <a:gd name="T6" fmla="*/ 0 w 69"/>
                  <a:gd name="T7" fmla="*/ 26 h 26"/>
                  <a:gd name="T8" fmla="*/ 0 w 69"/>
                  <a:gd name="T9" fmla="*/ 0 h 26"/>
                  <a:gd name="T10" fmla="*/ 0 w 69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26">
                    <a:moveTo>
                      <a:pt x="0" y="0"/>
                    </a:moveTo>
                    <a:lnTo>
                      <a:pt x="69" y="0"/>
                    </a:lnTo>
                    <a:lnTo>
                      <a:pt x="69" y="26"/>
                    </a:lnTo>
                    <a:lnTo>
                      <a:pt x="0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374"/>
              <p:cNvSpPr>
                <a:spLocks/>
              </p:cNvSpPr>
              <p:nvPr/>
            </p:nvSpPr>
            <p:spPr bwMode="auto">
              <a:xfrm>
                <a:off x="9316" y="3135"/>
                <a:ext cx="163" cy="183"/>
              </a:xfrm>
              <a:custGeom>
                <a:avLst/>
                <a:gdLst>
                  <a:gd name="T0" fmla="*/ 163 w 163"/>
                  <a:gd name="T1" fmla="*/ 0 h 183"/>
                  <a:gd name="T2" fmla="*/ 0 w 163"/>
                  <a:gd name="T3" fmla="*/ 0 h 183"/>
                  <a:gd name="T4" fmla="*/ 0 w 163"/>
                  <a:gd name="T5" fmla="*/ 183 h 183"/>
                  <a:gd name="T6" fmla="*/ 163 w 163"/>
                  <a:gd name="T7" fmla="*/ 183 h 183"/>
                  <a:gd name="T8" fmla="*/ 163 w 163"/>
                  <a:gd name="T9" fmla="*/ 0 h 183"/>
                  <a:gd name="T10" fmla="*/ 163 w 163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83">
                    <a:moveTo>
                      <a:pt x="163" y="0"/>
                    </a:moveTo>
                    <a:lnTo>
                      <a:pt x="0" y="0"/>
                    </a:lnTo>
                    <a:lnTo>
                      <a:pt x="0" y="183"/>
                    </a:lnTo>
                    <a:lnTo>
                      <a:pt x="163" y="183"/>
                    </a:lnTo>
                    <a:lnTo>
                      <a:pt x="163" y="0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375"/>
              <p:cNvSpPr>
                <a:spLocks/>
              </p:cNvSpPr>
              <p:nvPr/>
            </p:nvSpPr>
            <p:spPr bwMode="auto">
              <a:xfrm>
                <a:off x="9324" y="3127"/>
                <a:ext cx="48" cy="16"/>
              </a:xfrm>
              <a:custGeom>
                <a:avLst/>
                <a:gdLst>
                  <a:gd name="T0" fmla="*/ 0 w 48"/>
                  <a:gd name="T1" fmla="*/ 0 h 16"/>
                  <a:gd name="T2" fmla="*/ 48 w 48"/>
                  <a:gd name="T3" fmla="*/ 0 h 16"/>
                  <a:gd name="T4" fmla="*/ 48 w 48"/>
                  <a:gd name="T5" fmla="*/ 16 h 16"/>
                  <a:gd name="T6" fmla="*/ 0 w 48"/>
                  <a:gd name="T7" fmla="*/ 16 h 16"/>
                  <a:gd name="T8" fmla="*/ 0 w 48"/>
                  <a:gd name="T9" fmla="*/ 0 h 16"/>
                  <a:gd name="T10" fmla="*/ 0 w 48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6">
                    <a:moveTo>
                      <a:pt x="0" y="0"/>
                    </a:moveTo>
                    <a:lnTo>
                      <a:pt x="48" y="0"/>
                    </a:lnTo>
                    <a:lnTo>
                      <a:pt x="48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376"/>
              <p:cNvSpPr>
                <a:spLocks/>
              </p:cNvSpPr>
              <p:nvPr/>
            </p:nvSpPr>
            <p:spPr bwMode="auto">
              <a:xfrm>
                <a:off x="9452" y="3122"/>
                <a:ext cx="19" cy="21"/>
              </a:xfrm>
              <a:custGeom>
                <a:avLst/>
                <a:gdLst>
                  <a:gd name="T0" fmla="*/ 19 w 19"/>
                  <a:gd name="T1" fmla="*/ 0 h 21"/>
                  <a:gd name="T2" fmla="*/ 0 w 19"/>
                  <a:gd name="T3" fmla="*/ 0 h 21"/>
                  <a:gd name="T4" fmla="*/ 0 w 19"/>
                  <a:gd name="T5" fmla="*/ 21 h 21"/>
                  <a:gd name="T6" fmla="*/ 19 w 19"/>
                  <a:gd name="T7" fmla="*/ 21 h 21"/>
                  <a:gd name="T8" fmla="*/ 19 w 19"/>
                  <a:gd name="T9" fmla="*/ 0 h 21"/>
                  <a:gd name="T10" fmla="*/ 19 w 19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19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9" y="21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377"/>
              <p:cNvSpPr>
                <a:spLocks/>
              </p:cNvSpPr>
              <p:nvPr/>
            </p:nvSpPr>
            <p:spPr bwMode="auto">
              <a:xfrm>
                <a:off x="9460" y="3103"/>
                <a:ext cx="3" cy="24"/>
              </a:xfrm>
              <a:custGeom>
                <a:avLst/>
                <a:gdLst>
                  <a:gd name="T0" fmla="*/ 3 w 3"/>
                  <a:gd name="T1" fmla="*/ 0 h 24"/>
                  <a:gd name="T2" fmla="*/ 0 w 3"/>
                  <a:gd name="T3" fmla="*/ 0 h 24"/>
                  <a:gd name="T4" fmla="*/ 0 w 3"/>
                  <a:gd name="T5" fmla="*/ 24 h 24"/>
                  <a:gd name="T6" fmla="*/ 3 w 3"/>
                  <a:gd name="T7" fmla="*/ 24 h 24"/>
                  <a:gd name="T8" fmla="*/ 3 w 3"/>
                  <a:gd name="T9" fmla="*/ 0 h 24"/>
                  <a:gd name="T10" fmla="*/ 3 w 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4">
                    <a:moveTo>
                      <a:pt x="3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3" y="2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378"/>
              <p:cNvSpPr>
                <a:spLocks/>
              </p:cNvSpPr>
              <p:nvPr/>
            </p:nvSpPr>
            <p:spPr bwMode="auto">
              <a:xfrm>
                <a:off x="9452" y="3221"/>
                <a:ext cx="85" cy="102"/>
              </a:xfrm>
              <a:custGeom>
                <a:avLst/>
                <a:gdLst>
                  <a:gd name="T0" fmla="*/ 0 w 85"/>
                  <a:gd name="T1" fmla="*/ 0 h 102"/>
                  <a:gd name="T2" fmla="*/ 85 w 85"/>
                  <a:gd name="T3" fmla="*/ 0 h 102"/>
                  <a:gd name="T4" fmla="*/ 85 w 85"/>
                  <a:gd name="T5" fmla="*/ 102 h 102"/>
                  <a:gd name="T6" fmla="*/ 0 w 85"/>
                  <a:gd name="T7" fmla="*/ 102 h 102"/>
                  <a:gd name="T8" fmla="*/ 0 w 85"/>
                  <a:gd name="T9" fmla="*/ 0 h 102"/>
                  <a:gd name="T10" fmla="*/ 0 w 85"/>
                  <a:gd name="T11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102">
                    <a:moveTo>
                      <a:pt x="0" y="0"/>
                    </a:moveTo>
                    <a:lnTo>
                      <a:pt x="85" y="0"/>
                    </a:lnTo>
                    <a:lnTo>
                      <a:pt x="85" y="102"/>
                    </a:lnTo>
                    <a:lnTo>
                      <a:pt x="0" y="10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379"/>
              <p:cNvSpPr>
                <a:spLocks/>
              </p:cNvSpPr>
              <p:nvPr/>
            </p:nvSpPr>
            <p:spPr bwMode="auto">
              <a:xfrm>
                <a:off x="9457" y="3216"/>
                <a:ext cx="64" cy="10"/>
              </a:xfrm>
              <a:custGeom>
                <a:avLst/>
                <a:gdLst>
                  <a:gd name="T0" fmla="*/ 64 w 64"/>
                  <a:gd name="T1" fmla="*/ 0 h 10"/>
                  <a:gd name="T2" fmla="*/ 0 w 64"/>
                  <a:gd name="T3" fmla="*/ 0 h 10"/>
                  <a:gd name="T4" fmla="*/ 0 w 64"/>
                  <a:gd name="T5" fmla="*/ 10 h 10"/>
                  <a:gd name="T6" fmla="*/ 64 w 64"/>
                  <a:gd name="T7" fmla="*/ 10 h 10"/>
                  <a:gd name="T8" fmla="*/ 64 w 64"/>
                  <a:gd name="T9" fmla="*/ 0 h 10"/>
                  <a:gd name="T10" fmla="*/ 64 w 6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0">
                    <a:moveTo>
                      <a:pt x="64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64" y="1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380"/>
              <p:cNvSpPr>
                <a:spLocks/>
              </p:cNvSpPr>
              <p:nvPr/>
            </p:nvSpPr>
            <p:spPr bwMode="auto">
              <a:xfrm>
                <a:off x="8675" y="3148"/>
                <a:ext cx="683" cy="52"/>
              </a:xfrm>
              <a:custGeom>
                <a:avLst/>
                <a:gdLst>
                  <a:gd name="T0" fmla="*/ 154 w 256"/>
                  <a:gd name="T1" fmla="*/ 1 h 19"/>
                  <a:gd name="T2" fmla="*/ 256 w 256"/>
                  <a:gd name="T3" fmla="*/ 19 h 19"/>
                  <a:gd name="T4" fmla="*/ 151 w 256"/>
                  <a:gd name="T5" fmla="*/ 19 h 19"/>
                  <a:gd name="T6" fmla="*/ 104 w 256"/>
                  <a:gd name="T7" fmla="*/ 19 h 19"/>
                  <a:gd name="T8" fmla="*/ 0 w 256"/>
                  <a:gd name="T9" fmla="*/ 19 h 19"/>
                  <a:gd name="T10" fmla="*/ 101 w 256"/>
                  <a:gd name="T11" fmla="*/ 1 h 19"/>
                  <a:gd name="T12" fmla="*/ 154 w 256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19">
                    <a:moveTo>
                      <a:pt x="154" y="1"/>
                    </a:moveTo>
                    <a:cubicBezTo>
                      <a:pt x="202" y="4"/>
                      <a:pt x="223" y="13"/>
                      <a:pt x="256" y="19"/>
                    </a:cubicBezTo>
                    <a:cubicBezTo>
                      <a:pt x="151" y="19"/>
                      <a:pt x="151" y="19"/>
                      <a:pt x="151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3" y="13"/>
                      <a:pt x="53" y="4"/>
                      <a:pt x="101" y="1"/>
                    </a:cubicBezTo>
                    <a:cubicBezTo>
                      <a:pt x="119" y="0"/>
                      <a:pt x="137" y="0"/>
                      <a:pt x="154" y="1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381"/>
              <p:cNvSpPr>
                <a:spLocks/>
              </p:cNvSpPr>
              <p:nvPr/>
            </p:nvSpPr>
            <p:spPr bwMode="auto">
              <a:xfrm>
                <a:off x="8651" y="3178"/>
                <a:ext cx="732" cy="129"/>
              </a:xfrm>
              <a:custGeom>
                <a:avLst/>
                <a:gdLst>
                  <a:gd name="T0" fmla="*/ 270 w 274"/>
                  <a:gd name="T1" fmla="*/ 0 h 48"/>
                  <a:gd name="T2" fmla="*/ 230 w 274"/>
                  <a:gd name="T3" fmla="*/ 0 h 48"/>
                  <a:gd name="T4" fmla="*/ 44 w 274"/>
                  <a:gd name="T5" fmla="*/ 0 h 48"/>
                  <a:gd name="T6" fmla="*/ 3 w 274"/>
                  <a:gd name="T7" fmla="*/ 0 h 48"/>
                  <a:gd name="T8" fmla="*/ 11 w 274"/>
                  <a:gd name="T9" fmla="*/ 48 h 48"/>
                  <a:gd name="T10" fmla="*/ 44 w 274"/>
                  <a:gd name="T11" fmla="*/ 48 h 48"/>
                  <a:gd name="T12" fmla="*/ 230 w 274"/>
                  <a:gd name="T13" fmla="*/ 48 h 48"/>
                  <a:gd name="T14" fmla="*/ 262 w 274"/>
                  <a:gd name="T15" fmla="*/ 48 h 48"/>
                  <a:gd name="T16" fmla="*/ 270 w 27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48">
                    <a:moveTo>
                      <a:pt x="270" y="0"/>
                    </a:moveTo>
                    <a:cubicBezTo>
                      <a:pt x="230" y="0"/>
                      <a:pt x="230" y="0"/>
                      <a:pt x="2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9"/>
                      <a:pt x="2" y="36"/>
                      <a:pt x="11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230" y="48"/>
                      <a:pt x="230" y="48"/>
                      <a:pt x="230" y="48"/>
                    </a:cubicBezTo>
                    <a:cubicBezTo>
                      <a:pt x="262" y="48"/>
                      <a:pt x="262" y="48"/>
                      <a:pt x="262" y="48"/>
                    </a:cubicBezTo>
                    <a:cubicBezTo>
                      <a:pt x="272" y="36"/>
                      <a:pt x="274" y="19"/>
                      <a:pt x="27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382"/>
              <p:cNvSpPr>
                <a:spLocks/>
              </p:cNvSpPr>
              <p:nvPr/>
            </p:nvSpPr>
            <p:spPr bwMode="auto">
              <a:xfrm>
                <a:off x="6015" y="3302"/>
                <a:ext cx="3570" cy="62"/>
              </a:xfrm>
              <a:custGeom>
                <a:avLst/>
                <a:gdLst>
                  <a:gd name="T0" fmla="*/ 0 w 1338"/>
                  <a:gd name="T1" fmla="*/ 0 h 23"/>
                  <a:gd name="T2" fmla="*/ 1338 w 1338"/>
                  <a:gd name="T3" fmla="*/ 0 h 23"/>
                  <a:gd name="T4" fmla="*/ 1338 w 1338"/>
                  <a:gd name="T5" fmla="*/ 23 h 23"/>
                  <a:gd name="T6" fmla="*/ 1030 w 1338"/>
                  <a:gd name="T7" fmla="*/ 23 h 23"/>
                  <a:gd name="T8" fmla="*/ 660 w 1338"/>
                  <a:gd name="T9" fmla="*/ 8 h 23"/>
                  <a:gd name="T10" fmla="*/ 289 w 1338"/>
                  <a:gd name="T11" fmla="*/ 23 h 23"/>
                  <a:gd name="T12" fmla="*/ 0 w 1338"/>
                  <a:gd name="T13" fmla="*/ 23 h 23"/>
                  <a:gd name="T14" fmla="*/ 0 w 1338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8" h="23">
                    <a:moveTo>
                      <a:pt x="0" y="0"/>
                    </a:moveTo>
                    <a:cubicBezTo>
                      <a:pt x="1338" y="0"/>
                      <a:pt x="1338" y="0"/>
                      <a:pt x="1338" y="0"/>
                    </a:cubicBezTo>
                    <a:cubicBezTo>
                      <a:pt x="1338" y="23"/>
                      <a:pt x="1338" y="23"/>
                      <a:pt x="1338" y="23"/>
                    </a:cubicBezTo>
                    <a:cubicBezTo>
                      <a:pt x="1030" y="23"/>
                      <a:pt x="1030" y="23"/>
                      <a:pt x="1030" y="23"/>
                    </a:cubicBezTo>
                    <a:cubicBezTo>
                      <a:pt x="911" y="13"/>
                      <a:pt x="787" y="8"/>
                      <a:pt x="660" y="8"/>
                    </a:cubicBezTo>
                    <a:cubicBezTo>
                      <a:pt x="532" y="8"/>
                      <a:pt x="408" y="13"/>
                      <a:pt x="289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383"/>
              <p:cNvSpPr>
                <a:spLocks/>
              </p:cNvSpPr>
              <p:nvPr/>
            </p:nvSpPr>
            <p:spPr bwMode="auto">
              <a:xfrm>
                <a:off x="7728" y="2952"/>
                <a:ext cx="160" cy="285"/>
              </a:xfrm>
              <a:custGeom>
                <a:avLst/>
                <a:gdLst>
                  <a:gd name="T0" fmla="*/ 0 w 160"/>
                  <a:gd name="T1" fmla="*/ 0 h 285"/>
                  <a:gd name="T2" fmla="*/ 160 w 160"/>
                  <a:gd name="T3" fmla="*/ 0 h 285"/>
                  <a:gd name="T4" fmla="*/ 160 w 160"/>
                  <a:gd name="T5" fmla="*/ 285 h 285"/>
                  <a:gd name="T6" fmla="*/ 0 w 160"/>
                  <a:gd name="T7" fmla="*/ 285 h 285"/>
                  <a:gd name="T8" fmla="*/ 0 w 160"/>
                  <a:gd name="T9" fmla="*/ 0 h 285"/>
                  <a:gd name="T10" fmla="*/ 0 w 160"/>
                  <a:gd name="T1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285">
                    <a:moveTo>
                      <a:pt x="0" y="0"/>
                    </a:moveTo>
                    <a:lnTo>
                      <a:pt x="160" y="0"/>
                    </a:lnTo>
                    <a:lnTo>
                      <a:pt x="160" y="285"/>
                    </a:lnTo>
                    <a:lnTo>
                      <a:pt x="0" y="28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384"/>
              <p:cNvSpPr>
                <a:spLocks/>
              </p:cNvSpPr>
              <p:nvPr/>
            </p:nvSpPr>
            <p:spPr bwMode="auto">
              <a:xfrm>
                <a:off x="7725" y="3224"/>
                <a:ext cx="166" cy="88"/>
              </a:xfrm>
              <a:custGeom>
                <a:avLst/>
                <a:gdLst>
                  <a:gd name="T0" fmla="*/ 0 w 166"/>
                  <a:gd name="T1" fmla="*/ 0 h 88"/>
                  <a:gd name="T2" fmla="*/ 166 w 166"/>
                  <a:gd name="T3" fmla="*/ 0 h 88"/>
                  <a:gd name="T4" fmla="*/ 166 w 166"/>
                  <a:gd name="T5" fmla="*/ 88 h 88"/>
                  <a:gd name="T6" fmla="*/ 0 w 166"/>
                  <a:gd name="T7" fmla="*/ 88 h 88"/>
                  <a:gd name="T8" fmla="*/ 0 w 166"/>
                  <a:gd name="T9" fmla="*/ 0 h 88"/>
                  <a:gd name="T10" fmla="*/ 0 w 166"/>
                  <a:gd name="T1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6" h="88">
                    <a:moveTo>
                      <a:pt x="0" y="0"/>
                    </a:moveTo>
                    <a:lnTo>
                      <a:pt x="166" y="0"/>
                    </a:lnTo>
                    <a:lnTo>
                      <a:pt x="166" y="88"/>
                    </a:lnTo>
                    <a:lnTo>
                      <a:pt x="0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385"/>
              <p:cNvSpPr>
                <a:spLocks/>
              </p:cNvSpPr>
              <p:nvPr/>
            </p:nvSpPr>
            <p:spPr bwMode="auto">
              <a:xfrm>
                <a:off x="7768" y="2920"/>
                <a:ext cx="83" cy="38"/>
              </a:xfrm>
              <a:custGeom>
                <a:avLst/>
                <a:gdLst>
                  <a:gd name="T0" fmla="*/ 0 w 83"/>
                  <a:gd name="T1" fmla="*/ 0 h 38"/>
                  <a:gd name="T2" fmla="*/ 83 w 83"/>
                  <a:gd name="T3" fmla="*/ 0 h 38"/>
                  <a:gd name="T4" fmla="*/ 83 w 83"/>
                  <a:gd name="T5" fmla="*/ 38 h 38"/>
                  <a:gd name="T6" fmla="*/ 0 w 83"/>
                  <a:gd name="T7" fmla="*/ 38 h 38"/>
                  <a:gd name="T8" fmla="*/ 0 w 83"/>
                  <a:gd name="T9" fmla="*/ 0 h 38"/>
                  <a:gd name="T10" fmla="*/ 0 w 83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38">
                    <a:moveTo>
                      <a:pt x="0" y="0"/>
                    </a:moveTo>
                    <a:lnTo>
                      <a:pt x="83" y="0"/>
                    </a:lnTo>
                    <a:lnTo>
                      <a:pt x="83" y="38"/>
                    </a:lnTo>
                    <a:lnTo>
                      <a:pt x="0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386"/>
              <p:cNvSpPr>
                <a:spLocks/>
              </p:cNvSpPr>
              <p:nvPr/>
            </p:nvSpPr>
            <p:spPr bwMode="auto">
              <a:xfrm>
                <a:off x="7795" y="2915"/>
                <a:ext cx="26" cy="8"/>
              </a:xfrm>
              <a:custGeom>
                <a:avLst/>
                <a:gdLst>
                  <a:gd name="T0" fmla="*/ 0 w 26"/>
                  <a:gd name="T1" fmla="*/ 0 h 8"/>
                  <a:gd name="T2" fmla="*/ 26 w 26"/>
                  <a:gd name="T3" fmla="*/ 0 h 8"/>
                  <a:gd name="T4" fmla="*/ 26 w 26"/>
                  <a:gd name="T5" fmla="*/ 8 h 8"/>
                  <a:gd name="T6" fmla="*/ 0 w 26"/>
                  <a:gd name="T7" fmla="*/ 8 h 8"/>
                  <a:gd name="T8" fmla="*/ 0 w 26"/>
                  <a:gd name="T9" fmla="*/ 0 h 8"/>
                  <a:gd name="T10" fmla="*/ 0 w 26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lnTo>
                      <a:pt x="26" y="0"/>
                    </a:lnTo>
                    <a:lnTo>
                      <a:pt x="26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387"/>
              <p:cNvSpPr>
                <a:spLocks/>
              </p:cNvSpPr>
              <p:nvPr/>
            </p:nvSpPr>
            <p:spPr bwMode="auto">
              <a:xfrm>
                <a:off x="7731" y="2950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388"/>
              <p:cNvSpPr>
                <a:spLocks/>
              </p:cNvSpPr>
              <p:nvPr/>
            </p:nvSpPr>
            <p:spPr bwMode="auto">
              <a:xfrm>
                <a:off x="7744" y="2950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389"/>
              <p:cNvSpPr>
                <a:spLocks/>
              </p:cNvSpPr>
              <p:nvPr/>
            </p:nvSpPr>
            <p:spPr bwMode="auto">
              <a:xfrm>
                <a:off x="7755" y="2950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390"/>
              <p:cNvSpPr>
                <a:spLocks/>
              </p:cNvSpPr>
              <p:nvPr/>
            </p:nvSpPr>
            <p:spPr bwMode="auto">
              <a:xfrm>
                <a:off x="7853" y="2950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391"/>
              <p:cNvSpPr>
                <a:spLocks/>
              </p:cNvSpPr>
              <p:nvPr/>
            </p:nvSpPr>
            <p:spPr bwMode="auto">
              <a:xfrm>
                <a:off x="7864" y="2950"/>
                <a:ext cx="11" cy="2"/>
              </a:xfrm>
              <a:custGeom>
                <a:avLst/>
                <a:gdLst>
                  <a:gd name="T0" fmla="*/ 0 w 11"/>
                  <a:gd name="T1" fmla="*/ 0 h 2"/>
                  <a:gd name="T2" fmla="*/ 11 w 11"/>
                  <a:gd name="T3" fmla="*/ 0 h 2"/>
                  <a:gd name="T4" fmla="*/ 11 w 11"/>
                  <a:gd name="T5" fmla="*/ 2 h 2"/>
                  <a:gd name="T6" fmla="*/ 0 w 11"/>
                  <a:gd name="T7" fmla="*/ 2 h 2"/>
                  <a:gd name="T8" fmla="*/ 0 w 11"/>
                  <a:gd name="T9" fmla="*/ 0 h 2"/>
                  <a:gd name="T10" fmla="*/ 0 w 1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0" y="0"/>
                    </a:moveTo>
                    <a:lnTo>
                      <a:pt x="11" y="0"/>
                    </a:lnTo>
                    <a:lnTo>
                      <a:pt x="1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392"/>
              <p:cNvSpPr>
                <a:spLocks/>
              </p:cNvSpPr>
              <p:nvPr/>
            </p:nvSpPr>
            <p:spPr bwMode="auto">
              <a:xfrm>
                <a:off x="7877" y="2950"/>
                <a:ext cx="8" cy="2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393"/>
              <p:cNvSpPr>
                <a:spLocks/>
              </p:cNvSpPr>
              <p:nvPr/>
            </p:nvSpPr>
            <p:spPr bwMode="auto">
              <a:xfrm>
                <a:off x="7280" y="3229"/>
                <a:ext cx="66" cy="86"/>
              </a:xfrm>
              <a:custGeom>
                <a:avLst/>
                <a:gdLst>
                  <a:gd name="T0" fmla="*/ 0 w 66"/>
                  <a:gd name="T1" fmla="*/ 0 h 86"/>
                  <a:gd name="T2" fmla="*/ 66 w 66"/>
                  <a:gd name="T3" fmla="*/ 0 h 86"/>
                  <a:gd name="T4" fmla="*/ 66 w 66"/>
                  <a:gd name="T5" fmla="*/ 86 h 86"/>
                  <a:gd name="T6" fmla="*/ 0 w 66"/>
                  <a:gd name="T7" fmla="*/ 86 h 86"/>
                  <a:gd name="T8" fmla="*/ 0 w 66"/>
                  <a:gd name="T9" fmla="*/ 0 h 86"/>
                  <a:gd name="T10" fmla="*/ 0 w 66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86">
                    <a:moveTo>
                      <a:pt x="0" y="0"/>
                    </a:moveTo>
                    <a:lnTo>
                      <a:pt x="66" y="0"/>
                    </a:lnTo>
                    <a:lnTo>
                      <a:pt x="66" y="86"/>
                    </a:lnTo>
                    <a:lnTo>
                      <a:pt x="0" y="8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394"/>
              <p:cNvSpPr>
                <a:spLocks/>
              </p:cNvSpPr>
              <p:nvPr/>
            </p:nvSpPr>
            <p:spPr bwMode="auto">
              <a:xfrm>
                <a:off x="7931" y="3261"/>
                <a:ext cx="99" cy="46"/>
              </a:xfrm>
              <a:custGeom>
                <a:avLst/>
                <a:gdLst>
                  <a:gd name="T0" fmla="*/ 0 w 99"/>
                  <a:gd name="T1" fmla="*/ 0 h 46"/>
                  <a:gd name="T2" fmla="*/ 99 w 99"/>
                  <a:gd name="T3" fmla="*/ 0 h 46"/>
                  <a:gd name="T4" fmla="*/ 99 w 99"/>
                  <a:gd name="T5" fmla="*/ 46 h 46"/>
                  <a:gd name="T6" fmla="*/ 0 w 99"/>
                  <a:gd name="T7" fmla="*/ 46 h 46"/>
                  <a:gd name="T8" fmla="*/ 0 w 99"/>
                  <a:gd name="T9" fmla="*/ 0 h 46"/>
                  <a:gd name="T10" fmla="*/ 0 w 99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6">
                    <a:moveTo>
                      <a:pt x="0" y="0"/>
                    </a:moveTo>
                    <a:lnTo>
                      <a:pt x="99" y="0"/>
                    </a:lnTo>
                    <a:lnTo>
                      <a:pt x="99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395"/>
              <p:cNvSpPr>
                <a:spLocks/>
              </p:cNvSpPr>
              <p:nvPr/>
            </p:nvSpPr>
            <p:spPr bwMode="auto">
              <a:xfrm>
                <a:off x="8387" y="3240"/>
                <a:ext cx="91" cy="67"/>
              </a:xfrm>
              <a:custGeom>
                <a:avLst/>
                <a:gdLst>
                  <a:gd name="T0" fmla="*/ 0 w 91"/>
                  <a:gd name="T1" fmla="*/ 0 h 67"/>
                  <a:gd name="T2" fmla="*/ 91 w 91"/>
                  <a:gd name="T3" fmla="*/ 0 h 67"/>
                  <a:gd name="T4" fmla="*/ 91 w 91"/>
                  <a:gd name="T5" fmla="*/ 67 h 67"/>
                  <a:gd name="T6" fmla="*/ 0 w 91"/>
                  <a:gd name="T7" fmla="*/ 67 h 67"/>
                  <a:gd name="T8" fmla="*/ 0 w 91"/>
                  <a:gd name="T9" fmla="*/ 0 h 67"/>
                  <a:gd name="T10" fmla="*/ 0 w 9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67">
                    <a:moveTo>
                      <a:pt x="0" y="0"/>
                    </a:moveTo>
                    <a:lnTo>
                      <a:pt x="91" y="0"/>
                    </a:lnTo>
                    <a:lnTo>
                      <a:pt x="91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396"/>
              <p:cNvSpPr>
                <a:spLocks/>
              </p:cNvSpPr>
              <p:nvPr/>
            </p:nvSpPr>
            <p:spPr bwMode="auto">
              <a:xfrm>
                <a:off x="8416" y="3234"/>
                <a:ext cx="49" cy="11"/>
              </a:xfrm>
              <a:custGeom>
                <a:avLst/>
                <a:gdLst>
                  <a:gd name="T0" fmla="*/ 49 w 49"/>
                  <a:gd name="T1" fmla="*/ 0 h 11"/>
                  <a:gd name="T2" fmla="*/ 0 w 49"/>
                  <a:gd name="T3" fmla="*/ 0 h 11"/>
                  <a:gd name="T4" fmla="*/ 0 w 49"/>
                  <a:gd name="T5" fmla="*/ 11 h 11"/>
                  <a:gd name="T6" fmla="*/ 49 w 49"/>
                  <a:gd name="T7" fmla="*/ 11 h 11"/>
                  <a:gd name="T8" fmla="*/ 49 w 49"/>
                  <a:gd name="T9" fmla="*/ 0 h 11"/>
                  <a:gd name="T10" fmla="*/ 49 w 49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1">
                    <a:moveTo>
                      <a:pt x="49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49" y="11"/>
                    </a:lnTo>
                    <a:lnTo>
                      <a:pt x="49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397"/>
              <p:cNvSpPr>
                <a:spLocks/>
              </p:cNvSpPr>
              <p:nvPr/>
            </p:nvSpPr>
            <p:spPr bwMode="auto">
              <a:xfrm>
                <a:off x="8505" y="3253"/>
                <a:ext cx="106" cy="46"/>
              </a:xfrm>
              <a:custGeom>
                <a:avLst/>
                <a:gdLst>
                  <a:gd name="T0" fmla="*/ 0 w 106"/>
                  <a:gd name="T1" fmla="*/ 0 h 46"/>
                  <a:gd name="T2" fmla="*/ 106 w 106"/>
                  <a:gd name="T3" fmla="*/ 0 h 46"/>
                  <a:gd name="T4" fmla="*/ 106 w 106"/>
                  <a:gd name="T5" fmla="*/ 46 h 46"/>
                  <a:gd name="T6" fmla="*/ 0 w 106"/>
                  <a:gd name="T7" fmla="*/ 46 h 46"/>
                  <a:gd name="T8" fmla="*/ 0 w 106"/>
                  <a:gd name="T9" fmla="*/ 0 h 46"/>
                  <a:gd name="T10" fmla="*/ 0 w 106"/>
                  <a:gd name="T1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46">
                    <a:moveTo>
                      <a:pt x="0" y="0"/>
                    </a:moveTo>
                    <a:lnTo>
                      <a:pt x="106" y="0"/>
                    </a:lnTo>
                    <a:lnTo>
                      <a:pt x="106" y="46"/>
                    </a:lnTo>
                    <a:lnTo>
                      <a:pt x="0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398"/>
              <p:cNvSpPr>
                <a:spLocks/>
              </p:cNvSpPr>
              <p:nvPr/>
            </p:nvSpPr>
            <p:spPr bwMode="auto">
              <a:xfrm>
                <a:off x="8521" y="3245"/>
                <a:ext cx="42" cy="19"/>
              </a:xfrm>
              <a:custGeom>
                <a:avLst/>
                <a:gdLst>
                  <a:gd name="T0" fmla="*/ 42 w 42"/>
                  <a:gd name="T1" fmla="*/ 0 h 19"/>
                  <a:gd name="T2" fmla="*/ 0 w 42"/>
                  <a:gd name="T3" fmla="*/ 0 h 19"/>
                  <a:gd name="T4" fmla="*/ 0 w 42"/>
                  <a:gd name="T5" fmla="*/ 19 h 19"/>
                  <a:gd name="T6" fmla="*/ 42 w 42"/>
                  <a:gd name="T7" fmla="*/ 19 h 19"/>
                  <a:gd name="T8" fmla="*/ 42 w 42"/>
                  <a:gd name="T9" fmla="*/ 0 h 19"/>
                  <a:gd name="T10" fmla="*/ 42 w 42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9">
                    <a:moveTo>
                      <a:pt x="42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2" y="19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399"/>
              <p:cNvSpPr>
                <a:spLocks/>
              </p:cNvSpPr>
              <p:nvPr/>
            </p:nvSpPr>
            <p:spPr bwMode="auto">
              <a:xfrm>
                <a:off x="8473" y="3264"/>
                <a:ext cx="18" cy="14"/>
              </a:xfrm>
              <a:custGeom>
                <a:avLst/>
                <a:gdLst>
                  <a:gd name="T0" fmla="*/ 18 w 18"/>
                  <a:gd name="T1" fmla="*/ 0 h 14"/>
                  <a:gd name="T2" fmla="*/ 0 w 18"/>
                  <a:gd name="T3" fmla="*/ 0 h 14"/>
                  <a:gd name="T4" fmla="*/ 0 w 18"/>
                  <a:gd name="T5" fmla="*/ 14 h 14"/>
                  <a:gd name="T6" fmla="*/ 18 w 18"/>
                  <a:gd name="T7" fmla="*/ 14 h 14"/>
                  <a:gd name="T8" fmla="*/ 18 w 18"/>
                  <a:gd name="T9" fmla="*/ 0 h 14"/>
                  <a:gd name="T10" fmla="*/ 18 w 18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4">
                    <a:moveTo>
                      <a:pt x="18" y="0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400"/>
              <p:cNvSpPr>
                <a:spLocks/>
              </p:cNvSpPr>
              <p:nvPr/>
            </p:nvSpPr>
            <p:spPr bwMode="auto">
              <a:xfrm>
                <a:off x="8227" y="3243"/>
                <a:ext cx="75" cy="37"/>
              </a:xfrm>
              <a:custGeom>
                <a:avLst/>
                <a:gdLst>
                  <a:gd name="T0" fmla="*/ 75 w 75"/>
                  <a:gd name="T1" fmla="*/ 0 h 37"/>
                  <a:gd name="T2" fmla="*/ 0 w 75"/>
                  <a:gd name="T3" fmla="*/ 0 h 37"/>
                  <a:gd name="T4" fmla="*/ 0 w 75"/>
                  <a:gd name="T5" fmla="*/ 37 h 37"/>
                  <a:gd name="T6" fmla="*/ 75 w 75"/>
                  <a:gd name="T7" fmla="*/ 37 h 37"/>
                  <a:gd name="T8" fmla="*/ 75 w 75"/>
                  <a:gd name="T9" fmla="*/ 0 h 37"/>
                  <a:gd name="T10" fmla="*/ 75 w 75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37">
                    <a:moveTo>
                      <a:pt x="75" y="0"/>
                    </a:moveTo>
                    <a:lnTo>
                      <a:pt x="0" y="0"/>
                    </a:lnTo>
                    <a:lnTo>
                      <a:pt x="0" y="37"/>
                    </a:lnTo>
                    <a:lnTo>
                      <a:pt x="75" y="37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401"/>
              <p:cNvSpPr>
                <a:spLocks/>
              </p:cNvSpPr>
              <p:nvPr/>
            </p:nvSpPr>
            <p:spPr bwMode="auto">
              <a:xfrm>
                <a:off x="9444" y="3275"/>
                <a:ext cx="120" cy="48"/>
              </a:xfrm>
              <a:custGeom>
                <a:avLst/>
                <a:gdLst>
                  <a:gd name="T0" fmla="*/ 120 w 120"/>
                  <a:gd name="T1" fmla="*/ 0 h 48"/>
                  <a:gd name="T2" fmla="*/ 0 w 120"/>
                  <a:gd name="T3" fmla="*/ 0 h 48"/>
                  <a:gd name="T4" fmla="*/ 0 w 120"/>
                  <a:gd name="T5" fmla="*/ 48 h 48"/>
                  <a:gd name="T6" fmla="*/ 120 w 120"/>
                  <a:gd name="T7" fmla="*/ 48 h 48"/>
                  <a:gd name="T8" fmla="*/ 120 w 120"/>
                  <a:gd name="T9" fmla="*/ 0 h 48"/>
                  <a:gd name="T10" fmla="*/ 120 w 12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48">
                    <a:moveTo>
                      <a:pt x="120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120" y="48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402"/>
              <p:cNvSpPr>
                <a:spLocks/>
              </p:cNvSpPr>
              <p:nvPr/>
            </p:nvSpPr>
            <p:spPr bwMode="auto">
              <a:xfrm>
                <a:off x="9404" y="3237"/>
                <a:ext cx="37" cy="70"/>
              </a:xfrm>
              <a:custGeom>
                <a:avLst/>
                <a:gdLst>
                  <a:gd name="T0" fmla="*/ 0 w 37"/>
                  <a:gd name="T1" fmla="*/ 0 h 70"/>
                  <a:gd name="T2" fmla="*/ 37 w 37"/>
                  <a:gd name="T3" fmla="*/ 0 h 70"/>
                  <a:gd name="T4" fmla="*/ 37 w 37"/>
                  <a:gd name="T5" fmla="*/ 70 h 70"/>
                  <a:gd name="T6" fmla="*/ 0 w 37"/>
                  <a:gd name="T7" fmla="*/ 70 h 70"/>
                  <a:gd name="T8" fmla="*/ 0 w 37"/>
                  <a:gd name="T9" fmla="*/ 0 h 70"/>
                  <a:gd name="T10" fmla="*/ 0 w 37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70">
                    <a:moveTo>
                      <a:pt x="0" y="0"/>
                    </a:moveTo>
                    <a:lnTo>
                      <a:pt x="37" y="0"/>
                    </a:lnTo>
                    <a:lnTo>
                      <a:pt x="37" y="70"/>
                    </a:lnTo>
                    <a:lnTo>
                      <a:pt x="0" y="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403"/>
              <p:cNvSpPr>
                <a:spLocks/>
              </p:cNvSpPr>
              <p:nvPr/>
            </p:nvSpPr>
            <p:spPr bwMode="auto">
              <a:xfrm>
                <a:off x="9460" y="3269"/>
                <a:ext cx="48" cy="22"/>
              </a:xfrm>
              <a:custGeom>
                <a:avLst/>
                <a:gdLst>
                  <a:gd name="T0" fmla="*/ 0 w 48"/>
                  <a:gd name="T1" fmla="*/ 0 h 22"/>
                  <a:gd name="T2" fmla="*/ 48 w 48"/>
                  <a:gd name="T3" fmla="*/ 0 h 22"/>
                  <a:gd name="T4" fmla="*/ 48 w 48"/>
                  <a:gd name="T5" fmla="*/ 22 h 22"/>
                  <a:gd name="T6" fmla="*/ 0 w 48"/>
                  <a:gd name="T7" fmla="*/ 22 h 22"/>
                  <a:gd name="T8" fmla="*/ 0 w 48"/>
                  <a:gd name="T9" fmla="*/ 0 h 22"/>
                  <a:gd name="T10" fmla="*/ 0 w 48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2">
                    <a:moveTo>
                      <a:pt x="0" y="0"/>
                    </a:moveTo>
                    <a:lnTo>
                      <a:pt x="48" y="0"/>
                    </a:lnTo>
                    <a:lnTo>
                      <a:pt x="48" y="22"/>
                    </a:lnTo>
                    <a:lnTo>
                      <a:pt x="0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404"/>
              <p:cNvSpPr>
                <a:spLocks/>
              </p:cNvSpPr>
              <p:nvPr/>
            </p:nvSpPr>
            <p:spPr bwMode="auto">
              <a:xfrm>
                <a:off x="9527" y="3261"/>
                <a:ext cx="21" cy="27"/>
              </a:xfrm>
              <a:custGeom>
                <a:avLst/>
                <a:gdLst>
                  <a:gd name="T0" fmla="*/ 21 w 21"/>
                  <a:gd name="T1" fmla="*/ 0 h 27"/>
                  <a:gd name="T2" fmla="*/ 0 w 21"/>
                  <a:gd name="T3" fmla="*/ 0 h 27"/>
                  <a:gd name="T4" fmla="*/ 0 w 21"/>
                  <a:gd name="T5" fmla="*/ 27 h 27"/>
                  <a:gd name="T6" fmla="*/ 21 w 21"/>
                  <a:gd name="T7" fmla="*/ 27 h 27"/>
                  <a:gd name="T8" fmla="*/ 21 w 21"/>
                  <a:gd name="T9" fmla="*/ 0 h 27"/>
                  <a:gd name="T10" fmla="*/ 21 w 21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7">
                    <a:moveTo>
                      <a:pt x="21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21" y="27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405"/>
              <p:cNvSpPr>
                <a:spLocks/>
              </p:cNvSpPr>
              <p:nvPr/>
            </p:nvSpPr>
            <p:spPr bwMode="auto">
              <a:xfrm>
                <a:off x="9425" y="3232"/>
                <a:ext cx="8" cy="11"/>
              </a:xfrm>
              <a:custGeom>
                <a:avLst/>
                <a:gdLst>
                  <a:gd name="T0" fmla="*/ 8 w 8"/>
                  <a:gd name="T1" fmla="*/ 0 h 11"/>
                  <a:gd name="T2" fmla="*/ 0 w 8"/>
                  <a:gd name="T3" fmla="*/ 0 h 11"/>
                  <a:gd name="T4" fmla="*/ 0 w 8"/>
                  <a:gd name="T5" fmla="*/ 11 h 11"/>
                  <a:gd name="T6" fmla="*/ 8 w 8"/>
                  <a:gd name="T7" fmla="*/ 11 h 11"/>
                  <a:gd name="T8" fmla="*/ 8 w 8"/>
                  <a:gd name="T9" fmla="*/ 0 h 11"/>
                  <a:gd name="T10" fmla="*/ 8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8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8" y="11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69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1" name="Freeform 407"/>
            <p:cNvSpPr>
              <a:spLocks/>
            </p:cNvSpPr>
            <p:nvPr/>
          </p:nvSpPr>
          <p:spPr bwMode="auto">
            <a:xfrm>
              <a:off x="9353" y="3288"/>
              <a:ext cx="67" cy="19"/>
            </a:xfrm>
            <a:custGeom>
              <a:avLst/>
              <a:gdLst>
                <a:gd name="T0" fmla="*/ 0 w 67"/>
                <a:gd name="T1" fmla="*/ 0 h 19"/>
                <a:gd name="T2" fmla="*/ 67 w 67"/>
                <a:gd name="T3" fmla="*/ 0 h 19"/>
                <a:gd name="T4" fmla="*/ 67 w 67"/>
                <a:gd name="T5" fmla="*/ 19 h 19"/>
                <a:gd name="T6" fmla="*/ 0 w 67"/>
                <a:gd name="T7" fmla="*/ 19 h 19"/>
                <a:gd name="T8" fmla="*/ 0 w 67"/>
                <a:gd name="T9" fmla="*/ 0 h 19"/>
                <a:gd name="T10" fmla="*/ 0 w 6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9">
                  <a:moveTo>
                    <a:pt x="0" y="0"/>
                  </a:moveTo>
                  <a:lnTo>
                    <a:pt x="67" y="0"/>
                  </a:lnTo>
                  <a:lnTo>
                    <a:pt x="67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08"/>
            <p:cNvSpPr>
              <a:spLocks/>
            </p:cNvSpPr>
            <p:nvPr/>
          </p:nvSpPr>
          <p:spPr bwMode="auto">
            <a:xfrm>
              <a:off x="4899" y="3253"/>
              <a:ext cx="5751" cy="476"/>
            </a:xfrm>
            <a:custGeom>
              <a:avLst/>
              <a:gdLst>
                <a:gd name="T0" fmla="*/ 1078 w 2155"/>
                <a:gd name="T1" fmla="*/ 0 h 177"/>
                <a:gd name="T2" fmla="*/ 2155 w 2155"/>
                <a:gd name="T3" fmla="*/ 177 h 177"/>
                <a:gd name="T4" fmla="*/ 1078 w 2155"/>
                <a:gd name="T5" fmla="*/ 33 h 177"/>
                <a:gd name="T6" fmla="*/ 0 w 2155"/>
                <a:gd name="T7" fmla="*/ 177 h 177"/>
                <a:gd name="T8" fmla="*/ 1078 w 2155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5" h="177">
                  <a:moveTo>
                    <a:pt x="1078" y="0"/>
                  </a:moveTo>
                  <a:cubicBezTo>
                    <a:pt x="1518" y="0"/>
                    <a:pt x="1910" y="70"/>
                    <a:pt x="2155" y="177"/>
                  </a:cubicBezTo>
                  <a:cubicBezTo>
                    <a:pt x="1877" y="88"/>
                    <a:pt x="1496" y="33"/>
                    <a:pt x="1078" y="33"/>
                  </a:cubicBezTo>
                  <a:cubicBezTo>
                    <a:pt x="659" y="33"/>
                    <a:pt x="279" y="88"/>
                    <a:pt x="0" y="177"/>
                  </a:cubicBezTo>
                  <a:cubicBezTo>
                    <a:pt x="245" y="70"/>
                    <a:pt x="637" y="0"/>
                    <a:pt x="1078" y="0"/>
                  </a:cubicBez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5" name="作者QQ：39422219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>
            <a:extLst>
              <a:ext uri="{FF2B5EF4-FFF2-40B4-BE49-F238E27FC236}">
                <a16:creationId xmlns:a16="http://schemas.microsoft.com/office/drawing/2014/main" xmlns="" id="{8E50BD55-0F06-430B-A382-E7C5D66039DC}"/>
              </a:ext>
            </a:extLst>
          </p:cNvPr>
          <p:cNvSpPr/>
          <p:nvPr/>
        </p:nvSpPr>
        <p:spPr>
          <a:xfrm>
            <a:off x="6714558" y="3079753"/>
            <a:ext cx="537475" cy="679450"/>
          </a:xfrm>
          <a:custGeom>
            <a:avLst/>
            <a:gdLst/>
            <a:ahLst/>
            <a:cxnLst/>
            <a:rect l="l" t="t" r="r" b="b"/>
            <a:pathLst>
              <a:path w="775412" h="980240">
                <a:moveTo>
                  <a:pt x="393801" y="103634"/>
                </a:moveTo>
                <a:cubicBezTo>
                  <a:pt x="294843" y="103431"/>
                  <a:pt x="225755" y="118468"/>
                  <a:pt x="186537" y="148744"/>
                </a:cubicBezTo>
                <a:cubicBezTo>
                  <a:pt x="147523" y="179021"/>
                  <a:pt x="128016" y="230634"/>
                  <a:pt x="128016" y="303583"/>
                </a:cubicBezTo>
                <a:cubicBezTo>
                  <a:pt x="128219" y="376735"/>
                  <a:pt x="147320" y="429160"/>
                  <a:pt x="185318" y="460860"/>
                </a:cubicBezTo>
                <a:cubicBezTo>
                  <a:pt x="204292" y="476125"/>
                  <a:pt x="231572" y="487657"/>
                  <a:pt x="267157" y="495454"/>
                </a:cubicBezTo>
                <a:cubicBezTo>
                  <a:pt x="302743" y="503252"/>
                  <a:pt x="346177" y="507164"/>
                  <a:pt x="397459" y="507189"/>
                </a:cubicBezTo>
                <a:cubicBezTo>
                  <a:pt x="449834" y="507164"/>
                  <a:pt x="493217" y="502033"/>
                  <a:pt x="527609" y="491797"/>
                </a:cubicBezTo>
                <a:cubicBezTo>
                  <a:pt x="562000" y="481561"/>
                  <a:pt x="587705" y="466371"/>
                  <a:pt x="604723" y="446229"/>
                </a:cubicBezTo>
                <a:cubicBezTo>
                  <a:pt x="613791" y="435917"/>
                  <a:pt x="621259" y="425452"/>
                  <a:pt x="627126" y="414835"/>
                </a:cubicBezTo>
                <a:cubicBezTo>
                  <a:pt x="632993" y="404218"/>
                  <a:pt x="637718" y="393143"/>
                  <a:pt x="641299" y="381612"/>
                </a:cubicBezTo>
                <a:cubicBezTo>
                  <a:pt x="643788" y="370080"/>
                  <a:pt x="645820" y="357786"/>
                  <a:pt x="647395" y="344731"/>
                </a:cubicBezTo>
                <a:cubicBezTo>
                  <a:pt x="648970" y="331675"/>
                  <a:pt x="649783" y="317553"/>
                  <a:pt x="649834" y="302364"/>
                </a:cubicBezTo>
                <a:cubicBezTo>
                  <a:pt x="649834" y="271680"/>
                  <a:pt x="646176" y="246484"/>
                  <a:pt x="638861" y="226773"/>
                </a:cubicBezTo>
                <a:cubicBezTo>
                  <a:pt x="632561" y="204828"/>
                  <a:pt x="624434" y="187759"/>
                  <a:pt x="614477" y="175567"/>
                </a:cubicBezTo>
                <a:cubicBezTo>
                  <a:pt x="609016" y="168302"/>
                  <a:pt x="602869" y="161800"/>
                  <a:pt x="596036" y="156060"/>
                </a:cubicBezTo>
                <a:cubicBezTo>
                  <a:pt x="589204" y="150319"/>
                  <a:pt x="581533" y="145036"/>
                  <a:pt x="573024" y="140210"/>
                </a:cubicBezTo>
                <a:cubicBezTo>
                  <a:pt x="565023" y="135308"/>
                  <a:pt x="557251" y="131091"/>
                  <a:pt x="549707" y="127561"/>
                </a:cubicBezTo>
                <a:cubicBezTo>
                  <a:pt x="542163" y="124030"/>
                  <a:pt x="535305" y="121338"/>
                  <a:pt x="529133" y="119484"/>
                </a:cubicBezTo>
                <a:cubicBezTo>
                  <a:pt x="521894" y="117045"/>
                  <a:pt x="514121" y="114912"/>
                  <a:pt x="505815" y="113083"/>
                </a:cubicBezTo>
                <a:cubicBezTo>
                  <a:pt x="497510" y="111254"/>
                  <a:pt x="488213" y="109730"/>
                  <a:pt x="477926" y="108511"/>
                </a:cubicBezTo>
                <a:cubicBezTo>
                  <a:pt x="452323" y="105056"/>
                  <a:pt x="424281" y="103431"/>
                  <a:pt x="393801" y="103634"/>
                </a:cubicBezTo>
                <a:close/>
                <a:moveTo>
                  <a:pt x="387705" y="2"/>
                </a:moveTo>
                <a:cubicBezTo>
                  <a:pt x="462635" y="2"/>
                  <a:pt x="525526" y="8536"/>
                  <a:pt x="576377" y="25605"/>
                </a:cubicBezTo>
                <a:cubicBezTo>
                  <a:pt x="627227" y="42674"/>
                  <a:pt x="666343" y="68277"/>
                  <a:pt x="693725" y="102415"/>
                </a:cubicBezTo>
                <a:cubicBezTo>
                  <a:pt x="748385" y="170487"/>
                  <a:pt x="775614" y="297690"/>
                  <a:pt x="775411" y="484024"/>
                </a:cubicBezTo>
                <a:cubicBezTo>
                  <a:pt x="775411" y="563831"/>
                  <a:pt x="770230" y="633427"/>
                  <a:pt x="759866" y="692812"/>
                </a:cubicBezTo>
                <a:cubicBezTo>
                  <a:pt x="749503" y="752198"/>
                  <a:pt x="733958" y="801677"/>
                  <a:pt x="713232" y="841250"/>
                </a:cubicBezTo>
                <a:cubicBezTo>
                  <a:pt x="676859" y="909525"/>
                  <a:pt x="613054" y="952197"/>
                  <a:pt x="521817" y="969266"/>
                </a:cubicBezTo>
                <a:cubicBezTo>
                  <a:pt x="482600" y="976581"/>
                  <a:pt x="434238" y="980239"/>
                  <a:pt x="376733" y="980239"/>
                </a:cubicBezTo>
                <a:cubicBezTo>
                  <a:pt x="243637" y="980442"/>
                  <a:pt x="147726" y="960528"/>
                  <a:pt x="89002" y="920498"/>
                </a:cubicBezTo>
                <a:cubicBezTo>
                  <a:pt x="30683" y="880264"/>
                  <a:pt x="1016" y="805893"/>
                  <a:pt x="0" y="697384"/>
                </a:cubicBezTo>
                <a:lnTo>
                  <a:pt x="117043" y="697384"/>
                </a:lnTo>
                <a:cubicBezTo>
                  <a:pt x="116840" y="752248"/>
                  <a:pt x="123342" y="788824"/>
                  <a:pt x="136550" y="807112"/>
                </a:cubicBezTo>
                <a:cubicBezTo>
                  <a:pt x="156261" y="832716"/>
                  <a:pt x="177800" y="848565"/>
                  <a:pt x="201168" y="854661"/>
                </a:cubicBezTo>
                <a:cubicBezTo>
                  <a:pt x="226085" y="861976"/>
                  <a:pt x="253975" y="867463"/>
                  <a:pt x="284835" y="871120"/>
                </a:cubicBezTo>
                <a:cubicBezTo>
                  <a:pt x="315697" y="874778"/>
                  <a:pt x="349987" y="876607"/>
                  <a:pt x="387705" y="876607"/>
                </a:cubicBezTo>
                <a:cubicBezTo>
                  <a:pt x="461061" y="876607"/>
                  <a:pt x="515518" y="868072"/>
                  <a:pt x="551078" y="851004"/>
                </a:cubicBezTo>
                <a:cubicBezTo>
                  <a:pt x="630123" y="810770"/>
                  <a:pt x="665886" y="691288"/>
                  <a:pt x="658368" y="492559"/>
                </a:cubicBezTo>
                <a:cubicBezTo>
                  <a:pt x="642518" y="514708"/>
                  <a:pt x="626669" y="532589"/>
                  <a:pt x="610819" y="546204"/>
                </a:cubicBezTo>
                <a:cubicBezTo>
                  <a:pt x="602869" y="552960"/>
                  <a:pt x="591642" y="559869"/>
                  <a:pt x="577139" y="566930"/>
                </a:cubicBezTo>
                <a:cubicBezTo>
                  <a:pt x="562635" y="573991"/>
                  <a:pt x="545008" y="580900"/>
                  <a:pt x="524256" y="587656"/>
                </a:cubicBezTo>
                <a:cubicBezTo>
                  <a:pt x="502361" y="594387"/>
                  <a:pt x="478485" y="599518"/>
                  <a:pt x="452628" y="603049"/>
                </a:cubicBezTo>
                <a:cubicBezTo>
                  <a:pt x="426771" y="606579"/>
                  <a:pt x="398627" y="608357"/>
                  <a:pt x="368198" y="608383"/>
                </a:cubicBezTo>
                <a:cubicBezTo>
                  <a:pt x="130657" y="608180"/>
                  <a:pt x="11989" y="508612"/>
                  <a:pt x="12192" y="309679"/>
                </a:cubicBezTo>
                <a:cubicBezTo>
                  <a:pt x="11989" y="254612"/>
                  <a:pt x="20930" y="207469"/>
                  <a:pt x="39014" y="168252"/>
                </a:cubicBezTo>
                <a:cubicBezTo>
                  <a:pt x="48133" y="147627"/>
                  <a:pt x="57937" y="129745"/>
                  <a:pt x="68428" y="114607"/>
                </a:cubicBezTo>
                <a:cubicBezTo>
                  <a:pt x="78918" y="99468"/>
                  <a:pt x="90246" y="86464"/>
                  <a:pt x="102413" y="75592"/>
                </a:cubicBezTo>
                <a:cubicBezTo>
                  <a:pt x="115163" y="65788"/>
                  <a:pt x="129286" y="56746"/>
                  <a:pt x="144780" y="48465"/>
                </a:cubicBezTo>
                <a:cubicBezTo>
                  <a:pt x="160274" y="40185"/>
                  <a:pt x="177444" y="32971"/>
                  <a:pt x="196291" y="26824"/>
                </a:cubicBezTo>
                <a:cubicBezTo>
                  <a:pt x="215138" y="20728"/>
                  <a:pt x="232613" y="15852"/>
                  <a:pt x="248717" y="12194"/>
                </a:cubicBezTo>
                <a:cubicBezTo>
                  <a:pt x="264820" y="8536"/>
                  <a:pt x="279857" y="6098"/>
                  <a:pt x="293827" y="4879"/>
                </a:cubicBezTo>
                <a:cubicBezTo>
                  <a:pt x="307797" y="3075"/>
                  <a:pt x="322529" y="1805"/>
                  <a:pt x="338023" y="1069"/>
                </a:cubicBezTo>
                <a:cubicBezTo>
                  <a:pt x="353517" y="332"/>
                  <a:pt x="370078" y="-23"/>
                  <a:pt x="387705" y="2"/>
                </a:cubicBez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B6B6B6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EB1B5DB3-871D-4C3E-A393-92F7342F9730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391277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六边形 1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4852988" y="3702050"/>
            <a:ext cx="719138" cy="62071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六边形 2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431382" y="4150519"/>
            <a:ext cx="431800" cy="37306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六边形 2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377407" y="2599532"/>
            <a:ext cx="539750" cy="46513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文本框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5772150" y="2562226"/>
            <a:ext cx="3771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PART THREE</a:t>
            </a:r>
            <a:endParaRPr lang="zh-CN" altLang="en-US" sz="48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49000"/>
                    </a:schemeClr>
                  </a:gs>
                </a:gsLst>
                <a:lin ang="5400000" scaled="0"/>
                <a:tileRect/>
              </a:gradFill>
              <a:effectLst>
                <a:outerShdw blurRad="88900" dist="88900" dir="5400000" algn="t" rotWithShape="0">
                  <a:prstClr val="black">
                    <a:alpha val="59000"/>
                  </a:prstClr>
                </a:outerShdw>
              </a:effectLst>
              <a:latin typeface="Century Gothic" panose="020B0502020202020204" pitchFamily="34" charset="0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9" name="TextBox 1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5829300" y="3343276"/>
            <a:ext cx="4268788" cy="102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urna.Nunc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viverra imperdiet enim. Fusce est. Vivamus a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tellus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676650" y="2571751"/>
            <a:ext cx="1428750" cy="1657350"/>
            <a:chOff x="3676650" y="2571751"/>
            <a:chExt cx="1428750" cy="1657350"/>
          </a:xfrm>
        </p:grpSpPr>
        <p:sp>
          <p:nvSpPr>
            <p:cNvPr id="34" name="任意多边形 33"/>
            <p:cNvSpPr/>
            <p:nvPr/>
          </p:nvSpPr>
          <p:spPr>
            <a:xfrm>
              <a:off x="3676650" y="2571751"/>
              <a:ext cx="1428750" cy="1657350"/>
            </a:xfrm>
            <a:custGeom>
              <a:avLst/>
              <a:gdLst>
                <a:gd name="connsiteX0" fmla="*/ 714375 w 1428750"/>
                <a:gd name="connsiteY0" fmla="*/ 0 h 1657350"/>
                <a:gd name="connsiteX1" fmla="*/ 1428750 w 1428750"/>
                <a:gd name="connsiteY1" fmla="*/ 357187 h 1657350"/>
                <a:gd name="connsiteX2" fmla="*/ 1428750 w 1428750"/>
                <a:gd name="connsiteY2" fmla="*/ 1300162 h 1657350"/>
                <a:gd name="connsiteX3" fmla="*/ 714375 w 1428750"/>
                <a:gd name="connsiteY3" fmla="*/ 1657350 h 1657350"/>
                <a:gd name="connsiteX4" fmla="*/ 0 w 1428750"/>
                <a:gd name="connsiteY4" fmla="*/ 1300162 h 1657350"/>
                <a:gd name="connsiteX5" fmla="*/ 0 w 1428750"/>
                <a:gd name="connsiteY5" fmla="*/ 357187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0" h="1657350">
                  <a:moveTo>
                    <a:pt x="714375" y="0"/>
                  </a:moveTo>
                  <a:lnTo>
                    <a:pt x="1428750" y="357187"/>
                  </a:lnTo>
                  <a:lnTo>
                    <a:pt x="1428750" y="1300162"/>
                  </a:lnTo>
                  <a:lnTo>
                    <a:pt x="714375" y="1657350"/>
                  </a:lnTo>
                  <a:lnTo>
                    <a:pt x="0" y="1300162"/>
                  </a:lnTo>
                  <a:lnTo>
                    <a:pt x="0" y="3571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00500" y="2677151"/>
              <a:ext cx="78258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rgbClr val="113B5F"/>
                  </a:solidFill>
                  <a:latin typeface="Impact" panose="020B0806030902050204" pitchFamily="34" charset="0"/>
                </a:rPr>
                <a:t>3</a:t>
              </a:r>
              <a:endParaRPr lang="zh-CN" altLang="en-US" sz="8800" dirty="0">
                <a:solidFill>
                  <a:srgbClr val="113B5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8FFF01B1-3C59-4A03-97D4-8F24866D10C3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7098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31" name="Freeform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736454" y="3438382"/>
            <a:ext cx="3027281" cy="1514624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32" name="Freeform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3301481" y="1913922"/>
            <a:ext cx="3029247" cy="1514624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33" name="Freeform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5854703" y="3438382"/>
            <a:ext cx="3029247" cy="1514624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35" name="Freeform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8419728" y="1913922"/>
            <a:ext cx="3029247" cy="1514624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51" name="任意多边形 5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8419727" y="2940710"/>
            <a:ext cx="3264419" cy="2012296"/>
          </a:xfrm>
          <a:custGeom>
            <a:avLst/>
            <a:gdLst>
              <a:gd name="connsiteX0" fmla="*/ 2594580 w 3004818"/>
              <a:gd name="connsiteY0" fmla="*/ 0 h 1852268"/>
              <a:gd name="connsiteX1" fmla="*/ 3004818 w 3004818"/>
              <a:gd name="connsiteY1" fmla="*/ 531444 h 1852268"/>
              <a:gd name="connsiteX2" fmla="*/ 2784317 w 3004818"/>
              <a:gd name="connsiteY2" fmla="*/ 531444 h 1852268"/>
              <a:gd name="connsiteX3" fmla="*/ 2780494 w 3004818"/>
              <a:gd name="connsiteY3" fmla="*/ 600980 h 1852268"/>
              <a:gd name="connsiteX4" fmla="*/ 1394174 w 3004818"/>
              <a:gd name="connsiteY4" fmla="*/ 1852268 h 1852268"/>
              <a:gd name="connsiteX5" fmla="*/ 0 w 3004818"/>
              <a:gd name="connsiteY5" fmla="*/ 458094 h 1852268"/>
              <a:gd name="connsiteX6" fmla="*/ 426102 w 3004818"/>
              <a:gd name="connsiteY6" fmla="*/ 458094 h 1852268"/>
              <a:gd name="connsiteX7" fmla="*/ 1394174 w 3004818"/>
              <a:gd name="connsiteY7" fmla="*/ 1425021 h 1852268"/>
              <a:gd name="connsiteX8" fmla="*/ 2338843 w 3004818"/>
              <a:gd name="connsiteY8" fmla="*/ 652437 h 1852268"/>
              <a:gd name="connsiteX9" fmla="*/ 2351087 w 3004818"/>
              <a:gd name="connsiteY9" fmla="*/ 531444 h 1852268"/>
              <a:gd name="connsiteX10" fmla="*/ 2184342 w 3004818"/>
              <a:gd name="connsiteY10" fmla="*/ 531444 h 185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04818" h="1852268">
                <a:moveTo>
                  <a:pt x="2594580" y="0"/>
                </a:moveTo>
                <a:lnTo>
                  <a:pt x="3004818" y="531444"/>
                </a:lnTo>
                <a:lnTo>
                  <a:pt x="2784317" y="531444"/>
                </a:lnTo>
                <a:lnTo>
                  <a:pt x="2780494" y="600980"/>
                </a:lnTo>
                <a:cubicBezTo>
                  <a:pt x="2706031" y="1305473"/>
                  <a:pt x="2112520" y="1852268"/>
                  <a:pt x="1394174" y="1852268"/>
                </a:cubicBezTo>
                <a:cubicBezTo>
                  <a:pt x="624201" y="1852268"/>
                  <a:pt x="0" y="1230137"/>
                  <a:pt x="0" y="458094"/>
                </a:cubicBezTo>
                <a:cubicBezTo>
                  <a:pt x="0" y="458094"/>
                  <a:pt x="0" y="458094"/>
                  <a:pt x="426102" y="458094"/>
                </a:cubicBezTo>
                <a:cubicBezTo>
                  <a:pt x="429839" y="990279"/>
                  <a:pt x="859679" y="1425021"/>
                  <a:pt x="1394174" y="1425021"/>
                </a:cubicBezTo>
                <a:cubicBezTo>
                  <a:pt x="1858588" y="1425021"/>
                  <a:pt x="2248597" y="1092172"/>
                  <a:pt x="2338843" y="652437"/>
                </a:cubicBezTo>
                <a:lnTo>
                  <a:pt x="2351087" y="531444"/>
                </a:lnTo>
                <a:lnTo>
                  <a:pt x="2184342" y="531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0" name="任意多边形 4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5854702" y="1913922"/>
            <a:ext cx="3256132" cy="2010505"/>
          </a:xfrm>
          <a:custGeom>
            <a:avLst/>
            <a:gdLst>
              <a:gd name="connsiteX0" fmla="*/ 1394174 w 2997190"/>
              <a:gd name="connsiteY0" fmla="*/ 0 h 1850620"/>
              <a:gd name="connsiteX1" fmla="*/ 2780533 w 2997190"/>
              <a:gd name="connsiteY1" fmla="*/ 1251288 h 1850620"/>
              <a:gd name="connsiteX2" fmla="*/ 2784246 w 2997190"/>
              <a:gd name="connsiteY2" fmla="*/ 1319176 h 1850620"/>
              <a:gd name="connsiteX3" fmla="*/ 2997190 w 2997190"/>
              <a:gd name="connsiteY3" fmla="*/ 1319176 h 1850620"/>
              <a:gd name="connsiteX4" fmla="*/ 2586952 w 2997190"/>
              <a:gd name="connsiteY4" fmla="*/ 1850620 h 1850620"/>
              <a:gd name="connsiteX5" fmla="*/ 2176715 w 2997190"/>
              <a:gd name="connsiteY5" fmla="*/ 1319176 h 1850620"/>
              <a:gd name="connsiteX6" fmla="*/ 2354181 w 2997190"/>
              <a:gd name="connsiteY6" fmla="*/ 1319176 h 1850620"/>
              <a:gd name="connsiteX7" fmla="*/ 2341346 w 2997190"/>
              <a:gd name="connsiteY7" fmla="*/ 1199831 h 1850620"/>
              <a:gd name="connsiteX8" fmla="*/ 1394174 w 2997190"/>
              <a:gd name="connsiteY8" fmla="*/ 427247 h 1850620"/>
              <a:gd name="connsiteX9" fmla="*/ 426102 w 2997190"/>
              <a:gd name="connsiteY9" fmla="*/ 1394174 h 1850620"/>
              <a:gd name="connsiteX10" fmla="*/ 0 w 2997190"/>
              <a:gd name="connsiteY10" fmla="*/ 1394174 h 1850620"/>
              <a:gd name="connsiteX11" fmla="*/ 1394174 w 2997190"/>
              <a:gd name="connsiteY11" fmla="*/ 0 h 185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97190" h="1850620">
                <a:moveTo>
                  <a:pt x="1394174" y="0"/>
                </a:moveTo>
                <a:cubicBezTo>
                  <a:pt x="2116023" y="0"/>
                  <a:pt x="2706467" y="546795"/>
                  <a:pt x="2780533" y="1251288"/>
                </a:cubicBezTo>
                <a:lnTo>
                  <a:pt x="2784246" y="1319176"/>
                </a:lnTo>
                <a:lnTo>
                  <a:pt x="2997190" y="1319176"/>
                </a:lnTo>
                <a:lnTo>
                  <a:pt x="2586952" y="1850620"/>
                </a:lnTo>
                <a:lnTo>
                  <a:pt x="2176715" y="1319176"/>
                </a:lnTo>
                <a:lnTo>
                  <a:pt x="2354181" y="1319176"/>
                </a:lnTo>
                <a:lnTo>
                  <a:pt x="2341346" y="1199831"/>
                </a:lnTo>
                <a:cubicBezTo>
                  <a:pt x="2248596" y="760097"/>
                  <a:pt x="1858587" y="427247"/>
                  <a:pt x="1394174" y="427247"/>
                </a:cubicBezTo>
                <a:cubicBezTo>
                  <a:pt x="863416" y="427247"/>
                  <a:pt x="429839" y="861989"/>
                  <a:pt x="426102" y="1394174"/>
                </a:cubicBezTo>
                <a:lnTo>
                  <a:pt x="0" y="1394174"/>
                </a:lnTo>
                <a:cubicBezTo>
                  <a:pt x="3738" y="622132"/>
                  <a:pt x="624201" y="0"/>
                  <a:pt x="13941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49" name="任意多边形 4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3301479" y="2940709"/>
            <a:ext cx="3271283" cy="2012296"/>
          </a:xfrm>
          <a:custGeom>
            <a:avLst/>
            <a:gdLst>
              <a:gd name="connsiteX0" fmla="*/ 2600898 w 3011136"/>
              <a:gd name="connsiteY0" fmla="*/ 0 h 1852268"/>
              <a:gd name="connsiteX1" fmla="*/ 3011136 w 3011136"/>
              <a:gd name="connsiteY1" fmla="*/ 531443 h 1852268"/>
              <a:gd name="connsiteX2" fmla="*/ 2784316 w 3011136"/>
              <a:gd name="connsiteY2" fmla="*/ 531443 h 1852268"/>
              <a:gd name="connsiteX3" fmla="*/ 2780493 w 3011136"/>
              <a:gd name="connsiteY3" fmla="*/ 600981 h 1852268"/>
              <a:gd name="connsiteX4" fmla="*/ 1394174 w 3011136"/>
              <a:gd name="connsiteY4" fmla="*/ 1852268 h 1852268"/>
              <a:gd name="connsiteX5" fmla="*/ 0 w 3011136"/>
              <a:gd name="connsiteY5" fmla="*/ 458095 h 1852268"/>
              <a:gd name="connsiteX6" fmla="*/ 426102 w 3011136"/>
              <a:gd name="connsiteY6" fmla="*/ 458095 h 1852268"/>
              <a:gd name="connsiteX7" fmla="*/ 1394174 w 3011136"/>
              <a:gd name="connsiteY7" fmla="*/ 1425022 h 1852268"/>
              <a:gd name="connsiteX8" fmla="*/ 2338842 w 3011136"/>
              <a:gd name="connsiteY8" fmla="*/ 652438 h 1852268"/>
              <a:gd name="connsiteX9" fmla="*/ 2351087 w 3011136"/>
              <a:gd name="connsiteY9" fmla="*/ 531443 h 1852268"/>
              <a:gd name="connsiteX10" fmla="*/ 2190660 w 3011136"/>
              <a:gd name="connsiteY10" fmla="*/ 531443 h 1852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11136" h="1852268">
                <a:moveTo>
                  <a:pt x="2600898" y="0"/>
                </a:moveTo>
                <a:lnTo>
                  <a:pt x="3011136" y="531443"/>
                </a:lnTo>
                <a:lnTo>
                  <a:pt x="2784316" y="531443"/>
                </a:lnTo>
                <a:lnTo>
                  <a:pt x="2780493" y="600981"/>
                </a:lnTo>
                <a:cubicBezTo>
                  <a:pt x="2706030" y="1305473"/>
                  <a:pt x="2112520" y="1852268"/>
                  <a:pt x="1394174" y="1852268"/>
                </a:cubicBezTo>
                <a:cubicBezTo>
                  <a:pt x="624201" y="1852268"/>
                  <a:pt x="0" y="1230137"/>
                  <a:pt x="0" y="458095"/>
                </a:cubicBezTo>
                <a:cubicBezTo>
                  <a:pt x="0" y="458095"/>
                  <a:pt x="0" y="458095"/>
                  <a:pt x="426102" y="458095"/>
                </a:cubicBezTo>
                <a:cubicBezTo>
                  <a:pt x="429839" y="990280"/>
                  <a:pt x="859679" y="1425022"/>
                  <a:pt x="1394174" y="1425022"/>
                </a:cubicBezTo>
                <a:cubicBezTo>
                  <a:pt x="1858588" y="1425022"/>
                  <a:pt x="2248597" y="1092172"/>
                  <a:pt x="2338842" y="652438"/>
                </a:cubicBezTo>
                <a:lnTo>
                  <a:pt x="2351087" y="531443"/>
                </a:lnTo>
                <a:lnTo>
                  <a:pt x="2190660" y="5314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48" name="任意多边形 4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736454" y="1913922"/>
            <a:ext cx="3244212" cy="2010505"/>
          </a:xfrm>
          <a:custGeom>
            <a:avLst/>
            <a:gdLst>
              <a:gd name="connsiteX0" fmla="*/ 1393269 w 2986218"/>
              <a:gd name="connsiteY0" fmla="*/ 0 h 1850620"/>
              <a:gd name="connsiteX1" fmla="*/ 2778729 w 2986218"/>
              <a:gd name="connsiteY1" fmla="*/ 1251288 h 1850620"/>
              <a:gd name="connsiteX2" fmla="*/ 2782439 w 2986218"/>
              <a:gd name="connsiteY2" fmla="*/ 1319176 h 1850620"/>
              <a:gd name="connsiteX3" fmla="*/ 2986218 w 2986218"/>
              <a:gd name="connsiteY3" fmla="*/ 1319176 h 1850620"/>
              <a:gd name="connsiteX4" fmla="*/ 2575980 w 2986218"/>
              <a:gd name="connsiteY4" fmla="*/ 1850620 h 1850620"/>
              <a:gd name="connsiteX5" fmla="*/ 2165742 w 2986218"/>
              <a:gd name="connsiteY5" fmla="*/ 1319176 h 1850620"/>
              <a:gd name="connsiteX6" fmla="*/ 2352653 w 2986218"/>
              <a:gd name="connsiteY6" fmla="*/ 1319176 h 1850620"/>
              <a:gd name="connsiteX7" fmla="*/ 2339826 w 2986218"/>
              <a:gd name="connsiteY7" fmla="*/ 1199831 h 1850620"/>
              <a:gd name="connsiteX8" fmla="*/ 1393269 w 2986218"/>
              <a:gd name="connsiteY8" fmla="*/ 427247 h 1850620"/>
              <a:gd name="connsiteX9" fmla="*/ 425825 w 2986218"/>
              <a:gd name="connsiteY9" fmla="*/ 1394174 h 1850620"/>
              <a:gd name="connsiteX10" fmla="*/ 0 w 2986218"/>
              <a:gd name="connsiteY10" fmla="*/ 1394174 h 1850620"/>
              <a:gd name="connsiteX11" fmla="*/ 1393269 w 2986218"/>
              <a:gd name="connsiteY11" fmla="*/ 0 h 1850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86218" h="1850620">
                <a:moveTo>
                  <a:pt x="1393269" y="0"/>
                </a:moveTo>
                <a:cubicBezTo>
                  <a:pt x="2114650" y="0"/>
                  <a:pt x="2704712" y="546795"/>
                  <a:pt x="2778729" y="1251288"/>
                </a:cubicBezTo>
                <a:lnTo>
                  <a:pt x="2782439" y="1319176"/>
                </a:lnTo>
                <a:lnTo>
                  <a:pt x="2986218" y="1319176"/>
                </a:lnTo>
                <a:lnTo>
                  <a:pt x="2575980" y="1850620"/>
                </a:lnTo>
                <a:lnTo>
                  <a:pt x="2165742" y="1319176"/>
                </a:lnTo>
                <a:lnTo>
                  <a:pt x="2352653" y="1319176"/>
                </a:lnTo>
                <a:lnTo>
                  <a:pt x="2339826" y="1199831"/>
                </a:lnTo>
                <a:cubicBezTo>
                  <a:pt x="2247137" y="760097"/>
                  <a:pt x="1857381" y="427247"/>
                  <a:pt x="1393269" y="427247"/>
                </a:cubicBezTo>
                <a:cubicBezTo>
                  <a:pt x="862856" y="427247"/>
                  <a:pt x="429560" y="861989"/>
                  <a:pt x="425825" y="1394174"/>
                </a:cubicBezTo>
                <a:lnTo>
                  <a:pt x="0" y="1394174"/>
                </a:lnTo>
                <a:cubicBezTo>
                  <a:pt x="3735" y="622132"/>
                  <a:pt x="623796" y="0"/>
                  <a:pt x="1393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92787" y="2856027"/>
            <a:ext cx="2089271" cy="1296705"/>
            <a:chOff x="1192787" y="2856027"/>
            <a:chExt cx="2089271" cy="1296705"/>
          </a:xfrm>
        </p:grpSpPr>
        <p:sp>
          <p:nvSpPr>
            <p:cNvPr id="52" name="文本框 51"/>
            <p:cNvSpPr txBox="1"/>
            <p:nvPr/>
          </p:nvSpPr>
          <p:spPr>
            <a:xfrm>
              <a:off x="1192787" y="2856027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275560" y="3216505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779765" y="2856027"/>
            <a:ext cx="2089271" cy="1296705"/>
            <a:chOff x="3779765" y="2856027"/>
            <a:chExt cx="2089271" cy="1296705"/>
          </a:xfrm>
        </p:grpSpPr>
        <p:sp>
          <p:nvSpPr>
            <p:cNvPr id="54" name="文本框 53"/>
            <p:cNvSpPr txBox="1"/>
            <p:nvPr/>
          </p:nvSpPr>
          <p:spPr>
            <a:xfrm>
              <a:off x="3779765" y="2856027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3847644" y="3216505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283960" y="2856027"/>
            <a:ext cx="2089271" cy="1296705"/>
            <a:chOff x="6283960" y="2856027"/>
            <a:chExt cx="2089271" cy="1296705"/>
          </a:xfrm>
        </p:grpSpPr>
        <p:sp>
          <p:nvSpPr>
            <p:cNvPr id="56" name="文本框 55"/>
            <p:cNvSpPr txBox="1"/>
            <p:nvPr/>
          </p:nvSpPr>
          <p:spPr>
            <a:xfrm>
              <a:off x="6283960" y="2856027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6419728" y="3216505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870938" y="2856027"/>
            <a:ext cx="2089271" cy="1296705"/>
            <a:chOff x="8870938" y="2856027"/>
            <a:chExt cx="2089271" cy="1296705"/>
          </a:xfrm>
        </p:grpSpPr>
        <p:sp>
          <p:nvSpPr>
            <p:cNvPr id="58" name="文本框 57"/>
            <p:cNvSpPr txBox="1"/>
            <p:nvPr/>
          </p:nvSpPr>
          <p:spPr>
            <a:xfrm>
              <a:off x="8870938" y="2856027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991811" y="3216505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44" name="任意多边形 4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4691063" y="6667500"/>
            <a:ext cx="2809875" cy="200024"/>
          </a:xfrm>
          <a:custGeom>
            <a:avLst/>
            <a:gdLst>
              <a:gd name="connsiteX0" fmla="*/ 824354 w 2809875"/>
              <a:gd name="connsiteY0" fmla="*/ 0 h 200024"/>
              <a:gd name="connsiteX1" fmla="*/ 1985522 w 2809875"/>
              <a:gd name="connsiteY1" fmla="*/ 0 h 200024"/>
              <a:gd name="connsiteX2" fmla="*/ 1985522 w 2809875"/>
              <a:gd name="connsiteY2" fmla="*/ 56528 h 200024"/>
              <a:gd name="connsiteX3" fmla="*/ 2809875 w 2809875"/>
              <a:gd name="connsiteY3" fmla="*/ 56528 h 200024"/>
              <a:gd name="connsiteX4" fmla="*/ 2809875 w 2809875"/>
              <a:gd name="connsiteY4" fmla="*/ 200024 h 200024"/>
              <a:gd name="connsiteX5" fmla="*/ 1985522 w 2809875"/>
              <a:gd name="connsiteY5" fmla="*/ 200024 h 200024"/>
              <a:gd name="connsiteX6" fmla="*/ 1648707 w 2809875"/>
              <a:gd name="connsiteY6" fmla="*/ 200024 h 200024"/>
              <a:gd name="connsiteX7" fmla="*/ 1161168 w 2809875"/>
              <a:gd name="connsiteY7" fmla="*/ 200024 h 200024"/>
              <a:gd name="connsiteX8" fmla="*/ 824354 w 2809875"/>
              <a:gd name="connsiteY8" fmla="*/ 200024 h 200024"/>
              <a:gd name="connsiteX9" fmla="*/ 0 w 2809875"/>
              <a:gd name="connsiteY9" fmla="*/ 200024 h 200024"/>
              <a:gd name="connsiteX10" fmla="*/ 0 w 2809875"/>
              <a:gd name="connsiteY10" fmla="*/ 56528 h 200024"/>
              <a:gd name="connsiteX11" fmla="*/ 824354 w 2809875"/>
              <a:gd name="connsiteY11" fmla="*/ 56528 h 2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9875" h="200024">
                <a:moveTo>
                  <a:pt x="824354" y="0"/>
                </a:moveTo>
                <a:lnTo>
                  <a:pt x="1985522" y="0"/>
                </a:lnTo>
                <a:lnTo>
                  <a:pt x="1985522" y="56528"/>
                </a:lnTo>
                <a:lnTo>
                  <a:pt x="2809875" y="56528"/>
                </a:lnTo>
                <a:lnTo>
                  <a:pt x="2809875" y="200024"/>
                </a:lnTo>
                <a:lnTo>
                  <a:pt x="1985522" y="200024"/>
                </a:lnTo>
                <a:lnTo>
                  <a:pt x="1648707" y="200024"/>
                </a:lnTo>
                <a:lnTo>
                  <a:pt x="1161168" y="200024"/>
                </a:lnTo>
                <a:lnTo>
                  <a:pt x="824354" y="200024"/>
                </a:lnTo>
                <a:lnTo>
                  <a:pt x="0" y="200024"/>
                </a:lnTo>
                <a:lnTo>
                  <a:pt x="0" y="56528"/>
                </a:lnTo>
                <a:lnTo>
                  <a:pt x="824354" y="56528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85754"/>
            <a:endParaRPr lang="zh-CN" altLang="en-US" sz="200"/>
          </a:p>
        </p:txBody>
      </p:sp>
      <p:sp>
        <p:nvSpPr>
          <p:cNvPr id="45" name="任意多边形 4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 flipV="1">
            <a:off x="4691063" y="0"/>
            <a:ext cx="2809875" cy="200024"/>
          </a:xfrm>
          <a:custGeom>
            <a:avLst/>
            <a:gdLst>
              <a:gd name="connsiteX0" fmla="*/ 1648707 w 2809875"/>
              <a:gd name="connsiteY0" fmla="*/ 200024 h 200024"/>
              <a:gd name="connsiteX1" fmla="*/ 2809875 w 2809875"/>
              <a:gd name="connsiteY1" fmla="*/ 200024 h 200024"/>
              <a:gd name="connsiteX2" fmla="*/ 2809875 w 2809875"/>
              <a:gd name="connsiteY2" fmla="*/ 56528 h 200024"/>
              <a:gd name="connsiteX3" fmla="*/ 1985522 w 2809875"/>
              <a:gd name="connsiteY3" fmla="*/ 56528 h 200024"/>
              <a:gd name="connsiteX4" fmla="*/ 1985522 w 2809875"/>
              <a:gd name="connsiteY4" fmla="*/ 0 h 200024"/>
              <a:gd name="connsiteX5" fmla="*/ 824354 w 2809875"/>
              <a:gd name="connsiteY5" fmla="*/ 0 h 200024"/>
              <a:gd name="connsiteX6" fmla="*/ 824354 w 2809875"/>
              <a:gd name="connsiteY6" fmla="*/ 56528 h 200024"/>
              <a:gd name="connsiteX7" fmla="*/ 0 w 2809875"/>
              <a:gd name="connsiteY7" fmla="*/ 56528 h 200024"/>
              <a:gd name="connsiteX8" fmla="*/ 0 w 2809875"/>
              <a:gd name="connsiteY8" fmla="*/ 200024 h 200024"/>
              <a:gd name="connsiteX9" fmla="*/ 824354 w 2809875"/>
              <a:gd name="connsiteY9" fmla="*/ 200024 h 200024"/>
              <a:gd name="connsiteX10" fmla="*/ 1161168 w 2809875"/>
              <a:gd name="connsiteY10" fmla="*/ 200024 h 200024"/>
              <a:gd name="connsiteX11" fmla="*/ 1648707 w 2809875"/>
              <a:gd name="connsiteY11" fmla="*/ 200024 h 20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9875" h="200024">
                <a:moveTo>
                  <a:pt x="1648707" y="200024"/>
                </a:moveTo>
                <a:lnTo>
                  <a:pt x="2809875" y="200024"/>
                </a:lnTo>
                <a:lnTo>
                  <a:pt x="2809875" y="56528"/>
                </a:lnTo>
                <a:lnTo>
                  <a:pt x="1985522" y="56528"/>
                </a:lnTo>
                <a:lnTo>
                  <a:pt x="1985522" y="0"/>
                </a:lnTo>
                <a:lnTo>
                  <a:pt x="824354" y="0"/>
                </a:lnTo>
                <a:lnTo>
                  <a:pt x="824354" y="56528"/>
                </a:lnTo>
                <a:lnTo>
                  <a:pt x="0" y="56528"/>
                </a:lnTo>
                <a:lnTo>
                  <a:pt x="0" y="200024"/>
                </a:lnTo>
                <a:lnTo>
                  <a:pt x="824354" y="200024"/>
                </a:lnTo>
                <a:lnTo>
                  <a:pt x="1161168" y="200024"/>
                </a:lnTo>
                <a:lnTo>
                  <a:pt x="1648707" y="200024"/>
                </a:ln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85754"/>
            <a:endParaRPr lang="zh-CN" altLang="en-US" sz="200"/>
          </a:p>
        </p:txBody>
      </p: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997D9DB4-3396-4D41-AD6C-96F5FEFA9090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541110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918959" y="1985782"/>
            <a:ext cx="2541572" cy="1580624"/>
            <a:chOff x="918959" y="1985782"/>
            <a:chExt cx="2541572" cy="1580624"/>
          </a:xfrm>
        </p:grpSpPr>
        <p:sp>
          <p:nvSpPr>
            <p:cNvPr id="76" name="Flowchart: Manual Input 1"/>
            <p:cNvSpPr/>
            <p:nvPr/>
          </p:nvSpPr>
          <p:spPr>
            <a:xfrm>
              <a:off x="918959" y="1985782"/>
              <a:ext cx="2541572" cy="1580624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8" name="Rectangle 54"/>
            <p:cNvSpPr/>
            <p:nvPr/>
          </p:nvSpPr>
          <p:spPr>
            <a:xfrm>
              <a:off x="1843194" y="2190950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rgbClr val="113B5F"/>
                  </a:solidFill>
                  <a:latin typeface="Century Gothic" panose="020B0502020202020204" pitchFamily="34" charset="0"/>
                  <a:cs typeface="Roboto black"/>
                </a:rPr>
                <a:t>01</a:t>
              </a:r>
              <a:endParaRPr lang="en-US" sz="3200" dirty="0">
                <a:solidFill>
                  <a:srgbClr val="113B5F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>
              <a:off x="1187228" y="2713727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127300" y="1985782"/>
            <a:ext cx="2541572" cy="1580624"/>
            <a:chOff x="6127300" y="1985782"/>
            <a:chExt cx="2541572" cy="1580624"/>
          </a:xfrm>
        </p:grpSpPr>
        <p:sp>
          <p:nvSpPr>
            <p:cNvPr id="88" name="Flowchart: Manual Input 3"/>
            <p:cNvSpPr/>
            <p:nvPr/>
          </p:nvSpPr>
          <p:spPr>
            <a:xfrm>
              <a:off x="6127300" y="1985782"/>
              <a:ext cx="2541572" cy="1580624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90" name="Rectangle 56"/>
            <p:cNvSpPr/>
            <p:nvPr/>
          </p:nvSpPr>
          <p:spPr>
            <a:xfrm>
              <a:off x="7064434" y="2190950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rgbClr val="113B5F"/>
                  </a:solidFill>
                  <a:latin typeface="Century Gothic" panose="020B0502020202020204" pitchFamily="34" charset="0"/>
                  <a:cs typeface="Roboto black"/>
                </a:rPr>
                <a:t>03</a:t>
              </a:r>
              <a:endParaRPr lang="en-US" sz="3200" dirty="0">
                <a:solidFill>
                  <a:srgbClr val="113B5F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395568" y="2713727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2" name="组合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523130" y="3620026"/>
            <a:ext cx="2541572" cy="1580624"/>
            <a:chOff x="3523130" y="3620026"/>
            <a:chExt cx="2541572" cy="1580624"/>
          </a:xfrm>
        </p:grpSpPr>
        <p:sp>
          <p:nvSpPr>
            <p:cNvPr id="153" name="Flowchart: Manual Input 6"/>
            <p:cNvSpPr/>
            <p:nvPr/>
          </p:nvSpPr>
          <p:spPr>
            <a:xfrm flipH="1" flipV="1">
              <a:off x="3523130" y="3620026"/>
              <a:ext cx="2541572" cy="1580624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55" name="Rectangle 60"/>
            <p:cNvSpPr/>
            <p:nvPr/>
          </p:nvSpPr>
          <p:spPr>
            <a:xfrm>
              <a:off x="4384766" y="3636496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rgbClr val="113B5F"/>
                  </a:solidFill>
                  <a:latin typeface="Century Gothic" panose="020B0502020202020204" pitchFamily="34" charset="0"/>
                  <a:cs typeface="Roboto black"/>
                </a:rPr>
                <a:t>06</a:t>
              </a:r>
              <a:endParaRPr lang="en-US" sz="3200" dirty="0">
                <a:solidFill>
                  <a:srgbClr val="113B5F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3791399" y="4174105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731471" y="3620026"/>
            <a:ext cx="2541572" cy="1580624"/>
            <a:chOff x="8731471" y="3620026"/>
            <a:chExt cx="2541572" cy="1580624"/>
          </a:xfrm>
        </p:grpSpPr>
        <p:sp>
          <p:nvSpPr>
            <p:cNvPr id="106" name="Flowchart: Manual Input 8"/>
            <p:cNvSpPr/>
            <p:nvPr/>
          </p:nvSpPr>
          <p:spPr>
            <a:xfrm flipH="1" flipV="1">
              <a:off x="8731471" y="3620026"/>
              <a:ext cx="2541572" cy="1580624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1" name="Rectangle 59"/>
            <p:cNvSpPr/>
            <p:nvPr/>
          </p:nvSpPr>
          <p:spPr>
            <a:xfrm>
              <a:off x="9660079" y="3636496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rgbClr val="113B5F"/>
                  </a:solidFill>
                  <a:latin typeface="Century Gothic" panose="020B0502020202020204" pitchFamily="34" charset="0"/>
                  <a:cs typeface="Roboto black"/>
                </a:rPr>
                <a:t>08</a:t>
              </a:r>
              <a:endParaRPr lang="en-US" sz="3200" dirty="0">
                <a:solidFill>
                  <a:srgbClr val="113B5F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7" name="矩形 166"/>
            <p:cNvSpPr/>
            <p:nvPr/>
          </p:nvSpPr>
          <p:spPr>
            <a:xfrm>
              <a:off x="8999740" y="4174105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523129" y="1985782"/>
            <a:ext cx="2541572" cy="1580624"/>
            <a:chOff x="3523129" y="1985782"/>
            <a:chExt cx="2541572" cy="1580624"/>
          </a:xfrm>
        </p:grpSpPr>
        <p:sp>
          <p:nvSpPr>
            <p:cNvPr id="82" name="Flowchart: Manual Input 2"/>
            <p:cNvSpPr/>
            <p:nvPr/>
          </p:nvSpPr>
          <p:spPr>
            <a:xfrm flipH="1">
              <a:off x="3523129" y="1985782"/>
              <a:ext cx="2541572" cy="1580624"/>
            </a:xfrm>
            <a:prstGeom prst="flowChartManualInpu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/>
            </a:p>
          </p:txBody>
        </p:sp>
        <p:sp>
          <p:nvSpPr>
            <p:cNvPr id="84" name="Rectangle 55"/>
            <p:cNvSpPr/>
            <p:nvPr/>
          </p:nvSpPr>
          <p:spPr>
            <a:xfrm>
              <a:off x="4384766" y="2190950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bg1"/>
                  </a:solidFill>
                  <a:latin typeface="Century Gothic" panose="020B0502020202020204" pitchFamily="34" charset="0"/>
                  <a:cs typeface="Roboto black"/>
                </a:rPr>
                <a:t>02</a:t>
              </a:r>
              <a:endParaRPr lang="en-US" sz="3200" dirty="0">
                <a:solidFill>
                  <a:schemeClr val="bg1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3791398" y="2713727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731470" y="1985782"/>
            <a:ext cx="2541572" cy="1580624"/>
            <a:chOff x="8731470" y="1985782"/>
            <a:chExt cx="2541572" cy="1580624"/>
          </a:xfrm>
        </p:grpSpPr>
        <p:sp>
          <p:nvSpPr>
            <p:cNvPr id="94" name="Flowchart: Manual Input 4"/>
            <p:cNvSpPr/>
            <p:nvPr/>
          </p:nvSpPr>
          <p:spPr>
            <a:xfrm flipH="1">
              <a:off x="8731470" y="1985782"/>
              <a:ext cx="2541572" cy="1580624"/>
            </a:xfrm>
            <a:prstGeom prst="flowChartManualInpu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/>
            </a:p>
          </p:txBody>
        </p:sp>
        <p:sp>
          <p:nvSpPr>
            <p:cNvPr id="96" name="Rectangle 57"/>
            <p:cNvSpPr/>
            <p:nvPr/>
          </p:nvSpPr>
          <p:spPr>
            <a:xfrm>
              <a:off x="9660079" y="2190950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bg1"/>
                  </a:solidFill>
                  <a:latin typeface="Century Gothic" panose="020B0502020202020204" pitchFamily="34" charset="0"/>
                  <a:cs typeface="Roboto black"/>
                </a:rPr>
                <a:t>04</a:t>
              </a:r>
              <a:endParaRPr lang="en-US" sz="3200" dirty="0">
                <a:solidFill>
                  <a:schemeClr val="bg1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8999739" y="2713727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3" name="组合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918960" y="3620026"/>
            <a:ext cx="2541572" cy="1580624"/>
            <a:chOff x="918960" y="3620026"/>
            <a:chExt cx="2541572" cy="1580624"/>
          </a:xfrm>
        </p:grpSpPr>
        <p:sp>
          <p:nvSpPr>
            <p:cNvPr id="100" name="Flowchart: Manual Input 5"/>
            <p:cNvSpPr/>
            <p:nvPr/>
          </p:nvSpPr>
          <p:spPr>
            <a:xfrm flipV="1">
              <a:off x="918960" y="3620026"/>
              <a:ext cx="2541572" cy="1580624"/>
            </a:xfrm>
            <a:prstGeom prst="flowChartManualInpu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/>
            </a:p>
          </p:txBody>
        </p:sp>
        <p:sp>
          <p:nvSpPr>
            <p:cNvPr id="102" name="Rectangle 58"/>
            <p:cNvSpPr/>
            <p:nvPr/>
          </p:nvSpPr>
          <p:spPr>
            <a:xfrm>
              <a:off x="1843194" y="3636496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bg1"/>
                  </a:solidFill>
                  <a:latin typeface="Century Gothic" panose="020B0502020202020204" pitchFamily="34" charset="0"/>
                  <a:cs typeface="Roboto black"/>
                </a:rPr>
                <a:t>05</a:t>
              </a:r>
              <a:endParaRPr lang="en-US" sz="3200" dirty="0">
                <a:solidFill>
                  <a:schemeClr val="bg1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1187229" y="4154370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1" name="组合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127301" y="3620026"/>
            <a:ext cx="2541572" cy="1580624"/>
            <a:chOff x="6127301" y="3620026"/>
            <a:chExt cx="2541572" cy="1580624"/>
          </a:xfrm>
        </p:grpSpPr>
        <p:sp>
          <p:nvSpPr>
            <p:cNvPr id="159" name="Flowchart: Manual Input 7"/>
            <p:cNvSpPr/>
            <p:nvPr/>
          </p:nvSpPr>
          <p:spPr>
            <a:xfrm flipV="1">
              <a:off x="6127301" y="3620026"/>
              <a:ext cx="2541572" cy="1580624"/>
            </a:xfrm>
            <a:prstGeom prst="flowChartManualInpu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/>
            </a:p>
          </p:txBody>
        </p:sp>
        <p:sp>
          <p:nvSpPr>
            <p:cNvPr id="161" name="Rectangle 61"/>
            <p:cNvSpPr/>
            <p:nvPr/>
          </p:nvSpPr>
          <p:spPr>
            <a:xfrm>
              <a:off x="7064434" y="3636496"/>
              <a:ext cx="682853" cy="605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AU" sz="3200" dirty="0">
                  <a:solidFill>
                    <a:schemeClr val="bg1"/>
                  </a:solidFill>
                  <a:latin typeface="Century Gothic" panose="020B0502020202020204" pitchFamily="34" charset="0"/>
                  <a:cs typeface="Roboto black"/>
                </a:rPr>
                <a:t>07</a:t>
              </a:r>
              <a:endParaRPr lang="en-US" sz="3200" dirty="0">
                <a:solidFill>
                  <a:schemeClr val="bg1"/>
                </a:solidFill>
                <a:latin typeface="Century Gothic" panose="020B0502020202020204" pitchFamily="34" charset="0"/>
                <a:cs typeface="Roboto black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>
              <a:off x="6395569" y="4154370"/>
              <a:ext cx="2005034" cy="7333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72" name="组合 17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 rot="16200000">
            <a:off x="5800725" y="4981575"/>
            <a:ext cx="590550" cy="3162300"/>
            <a:chOff x="0" y="2759583"/>
            <a:chExt cx="876300" cy="1357884"/>
          </a:xfrm>
        </p:grpSpPr>
        <p:sp>
          <p:nvSpPr>
            <p:cNvPr id="173" name="等腰三角形 172"/>
            <p:cNvSpPr/>
            <p:nvPr/>
          </p:nvSpPr>
          <p:spPr>
            <a:xfrm rot="5400000">
              <a:off x="-50292" y="2809875"/>
              <a:ext cx="729234" cy="628650"/>
            </a:xfrm>
            <a:prstGeom prst="triangl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174" name="等腰三角形 173"/>
            <p:cNvSpPr/>
            <p:nvPr/>
          </p:nvSpPr>
          <p:spPr>
            <a:xfrm rot="5400000">
              <a:off x="-50292" y="3438525"/>
              <a:ext cx="729234" cy="628650"/>
            </a:xfrm>
            <a:prstGeom prst="triangl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175" name="等腰三角形 174"/>
            <p:cNvSpPr/>
            <p:nvPr/>
          </p:nvSpPr>
          <p:spPr>
            <a:xfrm rot="5400000">
              <a:off x="73533" y="2990850"/>
              <a:ext cx="729234" cy="876300"/>
            </a:xfrm>
            <a:prstGeom prst="triangle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</p:grpSp>
      <p:sp>
        <p:nvSpPr>
          <p:cNvPr id="1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209887B3-5D85-4DCF-9B28-8D335ED9BB8D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386025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54" name="Freeform 1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6208043" y="4533312"/>
            <a:ext cx="857203" cy="502941"/>
          </a:xfrm>
          <a:custGeom>
            <a:avLst/>
            <a:gdLst>
              <a:gd name="T0" fmla="*/ 0 w 351"/>
              <a:gd name="T1" fmla="*/ 121 h 206"/>
              <a:gd name="T2" fmla="*/ 8 w 351"/>
              <a:gd name="T3" fmla="*/ 206 h 206"/>
              <a:gd name="T4" fmla="*/ 351 w 351"/>
              <a:gd name="T5" fmla="*/ 66 h 206"/>
              <a:gd name="T6" fmla="*/ 298 w 351"/>
              <a:gd name="T7" fmla="*/ 0 h 206"/>
              <a:gd name="T8" fmla="*/ 0 w 351"/>
              <a:gd name="T9" fmla="*/ 12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6">
                <a:moveTo>
                  <a:pt x="0" y="121"/>
                </a:moveTo>
                <a:cubicBezTo>
                  <a:pt x="8" y="206"/>
                  <a:pt x="8" y="206"/>
                  <a:pt x="8" y="206"/>
                </a:cubicBezTo>
                <a:cubicBezTo>
                  <a:pt x="8" y="206"/>
                  <a:pt x="223" y="197"/>
                  <a:pt x="351" y="66"/>
                </a:cubicBezTo>
                <a:cubicBezTo>
                  <a:pt x="298" y="0"/>
                  <a:pt x="298" y="0"/>
                  <a:pt x="298" y="0"/>
                </a:cubicBezTo>
                <a:cubicBezTo>
                  <a:pt x="215" y="68"/>
                  <a:pt x="113" y="111"/>
                  <a:pt x="0" y="1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58" name="Freeform 2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5115891" y="1959870"/>
            <a:ext cx="857203" cy="506612"/>
          </a:xfrm>
          <a:custGeom>
            <a:avLst/>
            <a:gdLst>
              <a:gd name="T0" fmla="*/ 351 w 351"/>
              <a:gd name="T1" fmla="*/ 85 h 207"/>
              <a:gd name="T2" fmla="*/ 343 w 351"/>
              <a:gd name="T3" fmla="*/ 0 h 207"/>
              <a:gd name="T4" fmla="*/ 0 w 351"/>
              <a:gd name="T5" fmla="*/ 141 h 207"/>
              <a:gd name="T6" fmla="*/ 54 w 351"/>
              <a:gd name="T7" fmla="*/ 207 h 207"/>
              <a:gd name="T8" fmla="*/ 351 w 351"/>
              <a:gd name="T9" fmla="*/ 8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207">
                <a:moveTo>
                  <a:pt x="351" y="85"/>
                </a:moveTo>
                <a:cubicBezTo>
                  <a:pt x="343" y="0"/>
                  <a:pt x="343" y="0"/>
                  <a:pt x="343" y="0"/>
                </a:cubicBezTo>
                <a:cubicBezTo>
                  <a:pt x="343" y="0"/>
                  <a:pt x="153" y="0"/>
                  <a:pt x="0" y="141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136" y="139"/>
                  <a:pt x="239" y="95"/>
                  <a:pt x="351" y="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70" name="KSO_Shape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5467350" y="3029521"/>
            <a:ext cx="1257300" cy="951358"/>
          </a:xfrm>
          <a:custGeom>
            <a:avLst/>
            <a:gdLst>
              <a:gd name="T0" fmla="*/ 354414 w 2295525"/>
              <a:gd name="T1" fmla="*/ 1437494 h 1735138"/>
              <a:gd name="T2" fmla="*/ 223983 w 2295525"/>
              <a:gd name="T3" fmla="*/ 1389407 h 1735138"/>
              <a:gd name="T4" fmla="*/ 200120 w 2295525"/>
              <a:gd name="T5" fmla="*/ 1433678 h 1735138"/>
              <a:gd name="T6" fmla="*/ 1871799 w 2295525"/>
              <a:gd name="T7" fmla="*/ 1202082 h 1735138"/>
              <a:gd name="T8" fmla="*/ 1862595 w 2295525"/>
              <a:gd name="T9" fmla="*/ 1430571 h 1735138"/>
              <a:gd name="T10" fmla="*/ 1585813 w 2295525"/>
              <a:gd name="T11" fmla="*/ 1207999 h 1735138"/>
              <a:gd name="T12" fmla="*/ 1490656 w 2295525"/>
              <a:gd name="T13" fmla="*/ 1402297 h 1735138"/>
              <a:gd name="T14" fmla="*/ 1152749 w 2295525"/>
              <a:gd name="T15" fmla="*/ 1383558 h 1735138"/>
              <a:gd name="T16" fmla="*/ 1090837 w 2295525"/>
              <a:gd name="T17" fmla="*/ 1220821 h 1735138"/>
              <a:gd name="T18" fmla="*/ 783516 w 2295525"/>
              <a:gd name="T19" fmla="*/ 1424982 h 1735138"/>
              <a:gd name="T20" fmla="*/ 1483025 w 2295525"/>
              <a:gd name="T21" fmla="*/ 1122300 h 1735138"/>
              <a:gd name="T22" fmla="*/ 1518730 w 2295525"/>
              <a:gd name="T23" fmla="*/ 1215802 h 1735138"/>
              <a:gd name="T24" fmla="*/ 1183050 w 2295525"/>
              <a:gd name="T25" fmla="*/ 1170419 h 1735138"/>
              <a:gd name="T26" fmla="*/ 1093135 w 2295525"/>
              <a:gd name="T27" fmla="*/ 1129269 h 1735138"/>
              <a:gd name="T28" fmla="*/ 556942 w 2295525"/>
              <a:gd name="T29" fmla="*/ 1349470 h 1735138"/>
              <a:gd name="T30" fmla="*/ 575056 w 2295525"/>
              <a:gd name="T31" fmla="*/ 1122300 h 1735138"/>
              <a:gd name="T32" fmla="*/ 1862842 w 2295525"/>
              <a:gd name="T33" fmla="*/ 1073163 h 1735138"/>
              <a:gd name="T34" fmla="*/ 1818708 w 2295525"/>
              <a:gd name="T35" fmla="*/ 1141187 h 1735138"/>
              <a:gd name="T36" fmla="*/ 1616812 w 2295525"/>
              <a:gd name="T37" fmla="*/ 1141187 h 1735138"/>
              <a:gd name="T38" fmla="*/ 1710350 w 2295525"/>
              <a:gd name="T39" fmla="*/ 973592 h 1735138"/>
              <a:gd name="T40" fmla="*/ 1049969 w 2295525"/>
              <a:gd name="T41" fmla="*/ 1053775 h 1735138"/>
              <a:gd name="T42" fmla="*/ 1014682 w 2295525"/>
              <a:gd name="T43" fmla="*/ 1139873 h 1735138"/>
              <a:gd name="T44" fmla="*/ 810877 w 2295525"/>
              <a:gd name="T45" fmla="*/ 1148088 h 1735138"/>
              <a:gd name="T46" fmla="*/ 894641 w 2295525"/>
              <a:gd name="T47" fmla="*/ 977206 h 1735138"/>
              <a:gd name="T48" fmla="*/ 1442943 w 2295525"/>
              <a:gd name="T49" fmla="*/ 1075103 h 1735138"/>
              <a:gd name="T50" fmla="*/ 1436373 w 2295525"/>
              <a:gd name="T51" fmla="*/ 1150050 h 1735138"/>
              <a:gd name="T52" fmla="*/ 1208721 w 2295525"/>
              <a:gd name="T53" fmla="*/ 1078390 h 1735138"/>
              <a:gd name="T54" fmla="*/ 1323368 w 2295525"/>
              <a:gd name="T55" fmla="*/ 948876 h 1735138"/>
              <a:gd name="T56" fmla="*/ 1621695 w 2295525"/>
              <a:gd name="T57" fmla="*/ 933562 h 1735138"/>
              <a:gd name="T58" fmla="*/ 1479674 w 2295525"/>
              <a:gd name="T59" fmla="*/ 1082709 h 1735138"/>
              <a:gd name="T60" fmla="*/ 1414939 w 2295525"/>
              <a:gd name="T61" fmla="*/ 921326 h 1735138"/>
              <a:gd name="T62" fmla="*/ 734217 w 2295525"/>
              <a:gd name="T63" fmla="*/ 885923 h 1735138"/>
              <a:gd name="T64" fmla="*/ 821379 w 2295525"/>
              <a:gd name="T65" fmla="*/ 995880 h 1735138"/>
              <a:gd name="T66" fmla="*/ 569798 w 2295525"/>
              <a:gd name="T67" fmla="*/ 1011399 h 1735138"/>
              <a:gd name="T68" fmla="*/ 708465 w 2295525"/>
              <a:gd name="T69" fmla="*/ 874696 h 1735138"/>
              <a:gd name="T70" fmla="*/ 1179427 w 2295525"/>
              <a:gd name="T71" fmla="*/ 987627 h 1735138"/>
              <a:gd name="T72" fmla="*/ 1053942 w 2295525"/>
              <a:gd name="T73" fmla="*/ 998854 h 1735138"/>
              <a:gd name="T74" fmla="*/ 1081279 w 2295525"/>
              <a:gd name="T75" fmla="*/ 872390 h 1735138"/>
              <a:gd name="T76" fmla="*/ 630962 w 2295525"/>
              <a:gd name="T77" fmla="*/ 582190 h 1735138"/>
              <a:gd name="T78" fmla="*/ 650134 w 2295525"/>
              <a:gd name="T79" fmla="*/ 606180 h 1735138"/>
              <a:gd name="T80" fmla="*/ 568156 w 2295525"/>
              <a:gd name="T81" fmla="*/ 576931 h 1735138"/>
              <a:gd name="T82" fmla="*/ 423066 w 2295525"/>
              <a:gd name="T83" fmla="*/ 442769 h 1735138"/>
              <a:gd name="T84" fmla="*/ 467582 w 2295525"/>
              <a:gd name="T85" fmla="*/ 701168 h 1735138"/>
              <a:gd name="T86" fmla="*/ 431639 w 2295525"/>
              <a:gd name="T87" fmla="*/ 840254 h 1735138"/>
              <a:gd name="T88" fmla="*/ 233461 w 2295525"/>
              <a:gd name="T89" fmla="*/ 1059432 h 1735138"/>
              <a:gd name="T90" fmla="*/ 24401 w 2295525"/>
              <a:gd name="T91" fmla="*/ 753902 h 1735138"/>
              <a:gd name="T92" fmla="*/ 24071 w 2295525"/>
              <a:gd name="T93" fmla="*/ 496162 h 1735138"/>
              <a:gd name="T94" fmla="*/ 271712 w 2295525"/>
              <a:gd name="T95" fmla="*/ 589107 h 1735138"/>
              <a:gd name="T96" fmla="*/ 114945 w 2295525"/>
              <a:gd name="T97" fmla="*/ 167158 h 1735138"/>
              <a:gd name="T98" fmla="*/ 805855 w 2295525"/>
              <a:gd name="T99" fmla="*/ 635663 h 1735138"/>
              <a:gd name="T100" fmla="*/ 259204 w 2295525"/>
              <a:gd name="T101" fmla="*/ 33300 h 1735138"/>
              <a:gd name="T102" fmla="*/ 328699 w 2295525"/>
              <a:gd name="T103" fmla="*/ 129902 h 1735138"/>
              <a:gd name="T104" fmla="*/ 367892 w 2295525"/>
              <a:gd name="T105" fmla="*/ 169466 h 1735138"/>
              <a:gd name="T106" fmla="*/ 336932 w 2295525"/>
              <a:gd name="T107" fmla="*/ 328712 h 1735138"/>
              <a:gd name="T108" fmla="*/ 211447 w 2295525"/>
              <a:gd name="T109" fmla="*/ 381464 h 1735138"/>
              <a:gd name="T110" fmla="*/ 106711 w 2295525"/>
              <a:gd name="T111" fmla="*/ 261452 h 1735138"/>
              <a:gd name="T112" fmla="*/ 105065 w 2295525"/>
              <a:gd name="T113" fmla="*/ 98581 h 1735138"/>
              <a:gd name="T114" fmla="*/ 1739362 w 2295525"/>
              <a:gd name="T115" fmla="*/ 11210 h 1735138"/>
              <a:gd name="T116" fmla="*/ 1780178 w 2295525"/>
              <a:gd name="T117" fmla="*/ 665335 h 1735138"/>
              <a:gd name="T118" fmla="*/ 801905 w 2295525"/>
              <a:gd name="T119" fmla="*/ 719736 h 1735138"/>
              <a:gd name="T120" fmla="*/ 728501 w 2295525"/>
              <a:gd name="T121" fmla="*/ 578954 h 1735138"/>
              <a:gd name="T122" fmla="*/ 797296 w 2295525"/>
              <a:gd name="T123" fmla="*/ 2967 h 1735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95525" h="1735138">
                <a:moveTo>
                  <a:pt x="350837" y="1671638"/>
                </a:moveTo>
                <a:lnTo>
                  <a:pt x="438244" y="1671638"/>
                </a:lnTo>
                <a:lnTo>
                  <a:pt x="442634" y="1674019"/>
                </a:lnTo>
                <a:lnTo>
                  <a:pt x="452213" y="1680766"/>
                </a:lnTo>
                <a:lnTo>
                  <a:pt x="458599" y="1685132"/>
                </a:lnTo>
                <a:lnTo>
                  <a:pt x="465384" y="1690291"/>
                </a:lnTo>
                <a:lnTo>
                  <a:pt x="472169" y="1695847"/>
                </a:lnTo>
                <a:lnTo>
                  <a:pt x="478156" y="1701404"/>
                </a:lnTo>
                <a:lnTo>
                  <a:pt x="483743" y="1706960"/>
                </a:lnTo>
                <a:lnTo>
                  <a:pt x="488533" y="1712913"/>
                </a:lnTo>
                <a:lnTo>
                  <a:pt x="490129" y="1715691"/>
                </a:lnTo>
                <a:lnTo>
                  <a:pt x="490928" y="1718072"/>
                </a:lnTo>
                <a:lnTo>
                  <a:pt x="491726" y="1720454"/>
                </a:lnTo>
                <a:lnTo>
                  <a:pt x="492125" y="1723232"/>
                </a:lnTo>
                <a:lnTo>
                  <a:pt x="491726" y="1725216"/>
                </a:lnTo>
                <a:lnTo>
                  <a:pt x="490928" y="1727201"/>
                </a:lnTo>
                <a:lnTo>
                  <a:pt x="489331" y="1729582"/>
                </a:lnTo>
                <a:lnTo>
                  <a:pt x="486537" y="1730772"/>
                </a:lnTo>
                <a:lnTo>
                  <a:pt x="483743" y="1732360"/>
                </a:lnTo>
                <a:lnTo>
                  <a:pt x="479752" y="1733551"/>
                </a:lnTo>
                <a:lnTo>
                  <a:pt x="475362" y="1734344"/>
                </a:lnTo>
                <a:lnTo>
                  <a:pt x="469774" y="1734741"/>
                </a:lnTo>
                <a:lnTo>
                  <a:pt x="462590" y="1735138"/>
                </a:lnTo>
                <a:lnTo>
                  <a:pt x="455805" y="1735138"/>
                </a:lnTo>
                <a:lnTo>
                  <a:pt x="449419" y="1734741"/>
                </a:lnTo>
                <a:lnTo>
                  <a:pt x="443432" y="1733947"/>
                </a:lnTo>
                <a:lnTo>
                  <a:pt x="437446" y="1733154"/>
                </a:lnTo>
                <a:lnTo>
                  <a:pt x="431858" y="1731566"/>
                </a:lnTo>
                <a:lnTo>
                  <a:pt x="427069" y="1730376"/>
                </a:lnTo>
                <a:lnTo>
                  <a:pt x="421481" y="1727994"/>
                </a:lnTo>
                <a:lnTo>
                  <a:pt x="416691" y="1726010"/>
                </a:lnTo>
                <a:lnTo>
                  <a:pt x="411902" y="1724026"/>
                </a:lnTo>
                <a:lnTo>
                  <a:pt x="402722" y="1718866"/>
                </a:lnTo>
                <a:lnTo>
                  <a:pt x="394341" y="1712913"/>
                </a:lnTo>
                <a:lnTo>
                  <a:pt x="385560" y="1706960"/>
                </a:lnTo>
                <a:lnTo>
                  <a:pt x="381968" y="1704579"/>
                </a:lnTo>
                <a:lnTo>
                  <a:pt x="379573" y="1703785"/>
                </a:lnTo>
                <a:lnTo>
                  <a:pt x="377578" y="1703785"/>
                </a:lnTo>
                <a:lnTo>
                  <a:pt x="376780" y="1704182"/>
                </a:lnTo>
                <a:lnTo>
                  <a:pt x="376380" y="1705372"/>
                </a:lnTo>
                <a:lnTo>
                  <a:pt x="375582" y="1706563"/>
                </a:lnTo>
                <a:lnTo>
                  <a:pt x="375183" y="1707357"/>
                </a:lnTo>
                <a:lnTo>
                  <a:pt x="373986" y="1707754"/>
                </a:lnTo>
                <a:lnTo>
                  <a:pt x="364008" y="1707357"/>
                </a:lnTo>
                <a:lnTo>
                  <a:pt x="358420" y="1706563"/>
                </a:lnTo>
                <a:lnTo>
                  <a:pt x="356425" y="1706166"/>
                </a:lnTo>
                <a:lnTo>
                  <a:pt x="355227" y="1705769"/>
                </a:lnTo>
                <a:lnTo>
                  <a:pt x="353232" y="1697435"/>
                </a:lnTo>
                <a:lnTo>
                  <a:pt x="352433" y="1690688"/>
                </a:lnTo>
                <a:lnTo>
                  <a:pt x="351635" y="1685132"/>
                </a:lnTo>
                <a:lnTo>
                  <a:pt x="351236" y="1680766"/>
                </a:lnTo>
                <a:lnTo>
                  <a:pt x="351635" y="1677988"/>
                </a:lnTo>
                <a:lnTo>
                  <a:pt x="351635" y="1676004"/>
                </a:lnTo>
                <a:lnTo>
                  <a:pt x="352433" y="1674019"/>
                </a:lnTo>
                <a:lnTo>
                  <a:pt x="350837" y="1671638"/>
                </a:lnTo>
                <a:close/>
                <a:moveTo>
                  <a:pt x="168275" y="1670050"/>
                </a:moveTo>
                <a:lnTo>
                  <a:pt x="265566" y="1670050"/>
                </a:lnTo>
                <a:lnTo>
                  <a:pt x="269899" y="1672491"/>
                </a:lnTo>
                <a:lnTo>
                  <a:pt x="281322" y="1679406"/>
                </a:lnTo>
                <a:lnTo>
                  <a:pt x="288018" y="1683881"/>
                </a:lnTo>
                <a:lnTo>
                  <a:pt x="295502" y="1689170"/>
                </a:lnTo>
                <a:lnTo>
                  <a:pt x="302986" y="1694458"/>
                </a:lnTo>
                <a:lnTo>
                  <a:pt x="309682" y="1700560"/>
                </a:lnTo>
                <a:lnTo>
                  <a:pt x="315984" y="1706255"/>
                </a:lnTo>
                <a:lnTo>
                  <a:pt x="318742" y="1709510"/>
                </a:lnTo>
                <a:lnTo>
                  <a:pt x="321105" y="1711950"/>
                </a:lnTo>
                <a:lnTo>
                  <a:pt x="322681" y="1714798"/>
                </a:lnTo>
                <a:lnTo>
                  <a:pt x="323862" y="1717646"/>
                </a:lnTo>
                <a:lnTo>
                  <a:pt x="325044" y="1720086"/>
                </a:lnTo>
                <a:lnTo>
                  <a:pt x="325438" y="1722934"/>
                </a:lnTo>
                <a:lnTo>
                  <a:pt x="325044" y="1724968"/>
                </a:lnTo>
                <a:lnTo>
                  <a:pt x="323862" y="1727002"/>
                </a:lnTo>
                <a:lnTo>
                  <a:pt x="321893" y="1728629"/>
                </a:lnTo>
                <a:lnTo>
                  <a:pt x="319529" y="1730663"/>
                </a:lnTo>
                <a:lnTo>
                  <a:pt x="315984" y="1732290"/>
                </a:lnTo>
                <a:lnTo>
                  <a:pt x="312046" y="1733104"/>
                </a:lnTo>
                <a:lnTo>
                  <a:pt x="306531" y="1734324"/>
                </a:lnTo>
                <a:lnTo>
                  <a:pt x="300229" y="1734731"/>
                </a:lnTo>
                <a:lnTo>
                  <a:pt x="292351" y="1735138"/>
                </a:lnTo>
                <a:lnTo>
                  <a:pt x="285261" y="1735138"/>
                </a:lnTo>
                <a:lnTo>
                  <a:pt x="278171" y="1734731"/>
                </a:lnTo>
                <a:lnTo>
                  <a:pt x="271475" y="1733918"/>
                </a:lnTo>
                <a:lnTo>
                  <a:pt x="264778" y="1732697"/>
                </a:lnTo>
                <a:lnTo>
                  <a:pt x="258476" y="1731477"/>
                </a:lnTo>
                <a:lnTo>
                  <a:pt x="252568" y="1729850"/>
                </a:lnTo>
                <a:lnTo>
                  <a:pt x="247053" y="1727816"/>
                </a:lnTo>
                <a:lnTo>
                  <a:pt x="241145" y="1725782"/>
                </a:lnTo>
                <a:lnTo>
                  <a:pt x="236024" y="1723748"/>
                </a:lnTo>
                <a:lnTo>
                  <a:pt x="225783" y="1718052"/>
                </a:lnTo>
                <a:lnTo>
                  <a:pt x="215936" y="1712357"/>
                </a:lnTo>
                <a:lnTo>
                  <a:pt x="206876" y="1706255"/>
                </a:lnTo>
                <a:lnTo>
                  <a:pt x="202543" y="1703814"/>
                </a:lnTo>
                <a:lnTo>
                  <a:pt x="200180" y="1703001"/>
                </a:lnTo>
                <a:lnTo>
                  <a:pt x="198211" y="1703001"/>
                </a:lnTo>
                <a:lnTo>
                  <a:pt x="197423" y="1703408"/>
                </a:lnTo>
                <a:lnTo>
                  <a:pt x="196241" y="1704628"/>
                </a:lnTo>
                <a:lnTo>
                  <a:pt x="195847" y="1705848"/>
                </a:lnTo>
                <a:lnTo>
                  <a:pt x="195060" y="1706662"/>
                </a:lnTo>
                <a:lnTo>
                  <a:pt x="193878" y="1707069"/>
                </a:lnTo>
                <a:lnTo>
                  <a:pt x="182455" y="1706662"/>
                </a:lnTo>
                <a:lnTo>
                  <a:pt x="176941" y="1705848"/>
                </a:lnTo>
                <a:lnTo>
                  <a:pt x="174183" y="1705442"/>
                </a:lnTo>
                <a:lnTo>
                  <a:pt x="173002" y="1705035"/>
                </a:lnTo>
                <a:lnTo>
                  <a:pt x="171032" y="1696492"/>
                </a:lnTo>
                <a:lnTo>
                  <a:pt x="169457" y="1689576"/>
                </a:lnTo>
                <a:lnTo>
                  <a:pt x="169063" y="1683881"/>
                </a:lnTo>
                <a:lnTo>
                  <a:pt x="168669" y="1679406"/>
                </a:lnTo>
                <a:lnTo>
                  <a:pt x="169063" y="1676152"/>
                </a:lnTo>
                <a:lnTo>
                  <a:pt x="169063" y="1674118"/>
                </a:lnTo>
                <a:lnTo>
                  <a:pt x="169457" y="1672491"/>
                </a:lnTo>
                <a:lnTo>
                  <a:pt x="168275" y="1670050"/>
                </a:lnTo>
                <a:close/>
                <a:moveTo>
                  <a:pt x="1942197" y="1444625"/>
                </a:moveTo>
                <a:lnTo>
                  <a:pt x="2238486" y="1444625"/>
                </a:lnTo>
                <a:lnTo>
                  <a:pt x="2244427" y="1445021"/>
                </a:lnTo>
                <a:lnTo>
                  <a:pt x="2249973" y="1445812"/>
                </a:lnTo>
                <a:lnTo>
                  <a:pt x="2255518" y="1447000"/>
                </a:lnTo>
                <a:lnTo>
                  <a:pt x="2260272" y="1448978"/>
                </a:lnTo>
                <a:lnTo>
                  <a:pt x="2265421" y="1451748"/>
                </a:lnTo>
                <a:lnTo>
                  <a:pt x="2270174" y="1454123"/>
                </a:lnTo>
                <a:lnTo>
                  <a:pt x="2274532" y="1457289"/>
                </a:lnTo>
                <a:lnTo>
                  <a:pt x="2278493" y="1461246"/>
                </a:lnTo>
                <a:lnTo>
                  <a:pt x="2282454" y="1465204"/>
                </a:lnTo>
                <a:lnTo>
                  <a:pt x="2285623" y="1469557"/>
                </a:lnTo>
                <a:lnTo>
                  <a:pt x="2287999" y="1474306"/>
                </a:lnTo>
                <a:lnTo>
                  <a:pt x="2290772" y="1479451"/>
                </a:lnTo>
                <a:lnTo>
                  <a:pt x="2292356" y="1484200"/>
                </a:lnTo>
                <a:lnTo>
                  <a:pt x="2293941" y="1489740"/>
                </a:lnTo>
                <a:lnTo>
                  <a:pt x="2294733" y="1495280"/>
                </a:lnTo>
                <a:lnTo>
                  <a:pt x="2295525" y="1501217"/>
                </a:lnTo>
                <a:lnTo>
                  <a:pt x="2295525" y="1665451"/>
                </a:lnTo>
                <a:lnTo>
                  <a:pt x="2294733" y="1671387"/>
                </a:lnTo>
                <a:lnTo>
                  <a:pt x="2293941" y="1676927"/>
                </a:lnTo>
                <a:lnTo>
                  <a:pt x="2292356" y="1682468"/>
                </a:lnTo>
                <a:lnTo>
                  <a:pt x="2290772" y="1688008"/>
                </a:lnTo>
                <a:lnTo>
                  <a:pt x="2287999" y="1692361"/>
                </a:lnTo>
                <a:lnTo>
                  <a:pt x="2285623" y="1697110"/>
                </a:lnTo>
                <a:lnTo>
                  <a:pt x="2282454" y="1701859"/>
                </a:lnTo>
                <a:lnTo>
                  <a:pt x="2278493" y="1705421"/>
                </a:lnTo>
                <a:lnTo>
                  <a:pt x="2274532" y="1709378"/>
                </a:lnTo>
                <a:lnTo>
                  <a:pt x="2270174" y="1712544"/>
                </a:lnTo>
                <a:lnTo>
                  <a:pt x="2265421" y="1715315"/>
                </a:lnTo>
                <a:lnTo>
                  <a:pt x="2260272" y="1717689"/>
                </a:lnTo>
                <a:lnTo>
                  <a:pt x="2255518" y="1719668"/>
                </a:lnTo>
                <a:lnTo>
                  <a:pt x="2249973" y="1720855"/>
                </a:lnTo>
                <a:lnTo>
                  <a:pt x="2244427" y="1722042"/>
                </a:lnTo>
                <a:lnTo>
                  <a:pt x="2238486" y="1722438"/>
                </a:lnTo>
                <a:lnTo>
                  <a:pt x="1942197" y="1722438"/>
                </a:lnTo>
                <a:lnTo>
                  <a:pt x="1936652" y="1722042"/>
                </a:lnTo>
                <a:lnTo>
                  <a:pt x="1931106" y="1720855"/>
                </a:lnTo>
                <a:lnTo>
                  <a:pt x="1925561" y="1719668"/>
                </a:lnTo>
                <a:lnTo>
                  <a:pt x="1920412" y="1717689"/>
                </a:lnTo>
                <a:lnTo>
                  <a:pt x="1915262" y="1715315"/>
                </a:lnTo>
                <a:lnTo>
                  <a:pt x="1910905" y="1712544"/>
                </a:lnTo>
                <a:lnTo>
                  <a:pt x="1906548" y="1709378"/>
                </a:lnTo>
                <a:lnTo>
                  <a:pt x="1902191" y="1705421"/>
                </a:lnTo>
                <a:lnTo>
                  <a:pt x="1899022" y="1701859"/>
                </a:lnTo>
                <a:lnTo>
                  <a:pt x="1895457" y="1697110"/>
                </a:lnTo>
                <a:lnTo>
                  <a:pt x="1892684" y="1692361"/>
                </a:lnTo>
                <a:lnTo>
                  <a:pt x="1890307" y="1688008"/>
                </a:lnTo>
                <a:lnTo>
                  <a:pt x="1888327" y="1682468"/>
                </a:lnTo>
                <a:lnTo>
                  <a:pt x="1887139" y="1676927"/>
                </a:lnTo>
                <a:lnTo>
                  <a:pt x="1886346" y="1671387"/>
                </a:lnTo>
                <a:lnTo>
                  <a:pt x="1885950" y="1665451"/>
                </a:lnTo>
                <a:lnTo>
                  <a:pt x="1885950" y="1501217"/>
                </a:lnTo>
                <a:lnTo>
                  <a:pt x="1886346" y="1495280"/>
                </a:lnTo>
                <a:lnTo>
                  <a:pt x="1887139" y="1489740"/>
                </a:lnTo>
                <a:lnTo>
                  <a:pt x="1888327" y="1484200"/>
                </a:lnTo>
                <a:lnTo>
                  <a:pt x="1890307" y="1479451"/>
                </a:lnTo>
                <a:lnTo>
                  <a:pt x="1892684" y="1474306"/>
                </a:lnTo>
                <a:lnTo>
                  <a:pt x="1895457" y="1469557"/>
                </a:lnTo>
                <a:lnTo>
                  <a:pt x="1899022" y="1465204"/>
                </a:lnTo>
                <a:lnTo>
                  <a:pt x="1902191" y="1461246"/>
                </a:lnTo>
                <a:lnTo>
                  <a:pt x="1906548" y="1457289"/>
                </a:lnTo>
                <a:lnTo>
                  <a:pt x="1910905" y="1454123"/>
                </a:lnTo>
                <a:lnTo>
                  <a:pt x="1915262" y="1451748"/>
                </a:lnTo>
                <a:lnTo>
                  <a:pt x="1920412" y="1448978"/>
                </a:lnTo>
                <a:lnTo>
                  <a:pt x="1925561" y="1447000"/>
                </a:lnTo>
                <a:lnTo>
                  <a:pt x="1931106" y="1445812"/>
                </a:lnTo>
                <a:lnTo>
                  <a:pt x="1936652" y="1445021"/>
                </a:lnTo>
                <a:lnTo>
                  <a:pt x="1942197" y="1444625"/>
                </a:lnTo>
                <a:close/>
                <a:moveTo>
                  <a:pt x="1445637" y="1444625"/>
                </a:moveTo>
                <a:lnTo>
                  <a:pt x="1743650" y="1444625"/>
                </a:lnTo>
                <a:lnTo>
                  <a:pt x="1749627" y="1445021"/>
                </a:lnTo>
                <a:lnTo>
                  <a:pt x="1755204" y="1445812"/>
                </a:lnTo>
                <a:lnTo>
                  <a:pt x="1760384" y="1447000"/>
                </a:lnTo>
                <a:lnTo>
                  <a:pt x="1765563" y="1448978"/>
                </a:lnTo>
                <a:lnTo>
                  <a:pt x="1770743" y="1451748"/>
                </a:lnTo>
                <a:lnTo>
                  <a:pt x="1775524" y="1454123"/>
                </a:lnTo>
                <a:lnTo>
                  <a:pt x="1779508" y="1457289"/>
                </a:lnTo>
                <a:lnTo>
                  <a:pt x="1783890" y="1461246"/>
                </a:lnTo>
                <a:lnTo>
                  <a:pt x="1787476" y="1465204"/>
                </a:lnTo>
                <a:lnTo>
                  <a:pt x="1790663" y="1469557"/>
                </a:lnTo>
                <a:lnTo>
                  <a:pt x="1793452" y="1474306"/>
                </a:lnTo>
                <a:lnTo>
                  <a:pt x="1796241" y="1479451"/>
                </a:lnTo>
                <a:lnTo>
                  <a:pt x="1797835" y="1484200"/>
                </a:lnTo>
                <a:lnTo>
                  <a:pt x="1799428" y="1489740"/>
                </a:lnTo>
                <a:lnTo>
                  <a:pt x="1800225" y="1495280"/>
                </a:lnTo>
                <a:lnTo>
                  <a:pt x="1800225" y="1501217"/>
                </a:lnTo>
                <a:lnTo>
                  <a:pt x="1800225" y="1665451"/>
                </a:lnTo>
                <a:lnTo>
                  <a:pt x="1800225" y="1671387"/>
                </a:lnTo>
                <a:lnTo>
                  <a:pt x="1799428" y="1676927"/>
                </a:lnTo>
                <a:lnTo>
                  <a:pt x="1797835" y="1682468"/>
                </a:lnTo>
                <a:lnTo>
                  <a:pt x="1796241" y="1688008"/>
                </a:lnTo>
                <a:lnTo>
                  <a:pt x="1793452" y="1692361"/>
                </a:lnTo>
                <a:lnTo>
                  <a:pt x="1790663" y="1697110"/>
                </a:lnTo>
                <a:lnTo>
                  <a:pt x="1787476" y="1701859"/>
                </a:lnTo>
                <a:lnTo>
                  <a:pt x="1783890" y="1705421"/>
                </a:lnTo>
                <a:lnTo>
                  <a:pt x="1779508" y="1709378"/>
                </a:lnTo>
                <a:lnTo>
                  <a:pt x="1775524" y="1712544"/>
                </a:lnTo>
                <a:lnTo>
                  <a:pt x="1770743" y="1715315"/>
                </a:lnTo>
                <a:lnTo>
                  <a:pt x="1765563" y="1717689"/>
                </a:lnTo>
                <a:lnTo>
                  <a:pt x="1760384" y="1719668"/>
                </a:lnTo>
                <a:lnTo>
                  <a:pt x="1755204" y="1720855"/>
                </a:lnTo>
                <a:lnTo>
                  <a:pt x="1749627" y="1722042"/>
                </a:lnTo>
                <a:lnTo>
                  <a:pt x="1743650" y="1722438"/>
                </a:lnTo>
                <a:lnTo>
                  <a:pt x="1445637" y="1722438"/>
                </a:lnTo>
                <a:lnTo>
                  <a:pt x="1439661" y="1722042"/>
                </a:lnTo>
                <a:lnTo>
                  <a:pt x="1434083" y="1720855"/>
                </a:lnTo>
                <a:lnTo>
                  <a:pt x="1428904" y="1719668"/>
                </a:lnTo>
                <a:lnTo>
                  <a:pt x="1423724" y="1717689"/>
                </a:lnTo>
                <a:lnTo>
                  <a:pt x="1418545" y="1715315"/>
                </a:lnTo>
                <a:lnTo>
                  <a:pt x="1413764" y="1712544"/>
                </a:lnTo>
                <a:lnTo>
                  <a:pt x="1409780" y="1709378"/>
                </a:lnTo>
                <a:lnTo>
                  <a:pt x="1405397" y="1705421"/>
                </a:lnTo>
                <a:lnTo>
                  <a:pt x="1401811" y="1701859"/>
                </a:lnTo>
                <a:lnTo>
                  <a:pt x="1398624" y="1697110"/>
                </a:lnTo>
                <a:lnTo>
                  <a:pt x="1395835" y="1692361"/>
                </a:lnTo>
                <a:lnTo>
                  <a:pt x="1393046" y="1688008"/>
                </a:lnTo>
                <a:lnTo>
                  <a:pt x="1391453" y="1682468"/>
                </a:lnTo>
                <a:lnTo>
                  <a:pt x="1389859" y="1676927"/>
                </a:lnTo>
                <a:lnTo>
                  <a:pt x="1389062" y="1671387"/>
                </a:lnTo>
                <a:lnTo>
                  <a:pt x="1389062" y="1665451"/>
                </a:lnTo>
                <a:lnTo>
                  <a:pt x="1389062" y="1501217"/>
                </a:lnTo>
                <a:lnTo>
                  <a:pt x="1389062" y="1495280"/>
                </a:lnTo>
                <a:lnTo>
                  <a:pt x="1389859" y="1489740"/>
                </a:lnTo>
                <a:lnTo>
                  <a:pt x="1391453" y="1484200"/>
                </a:lnTo>
                <a:lnTo>
                  <a:pt x="1393046" y="1479451"/>
                </a:lnTo>
                <a:lnTo>
                  <a:pt x="1395835" y="1474306"/>
                </a:lnTo>
                <a:lnTo>
                  <a:pt x="1398624" y="1469557"/>
                </a:lnTo>
                <a:lnTo>
                  <a:pt x="1401811" y="1465204"/>
                </a:lnTo>
                <a:lnTo>
                  <a:pt x="1405397" y="1461246"/>
                </a:lnTo>
                <a:lnTo>
                  <a:pt x="1409780" y="1457289"/>
                </a:lnTo>
                <a:lnTo>
                  <a:pt x="1413764" y="1454123"/>
                </a:lnTo>
                <a:lnTo>
                  <a:pt x="1418545" y="1451748"/>
                </a:lnTo>
                <a:lnTo>
                  <a:pt x="1423724" y="1448978"/>
                </a:lnTo>
                <a:lnTo>
                  <a:pt x="1428904" y="1447000"/>
                </a:lnTo>
                <a:lnTo>
                  <a:pt x="1434083" y="1445812"/>
                </a:lnTo>
                <a:lnTo>
                  <a:pt x="1439661" y="1445021"/>
                </a:lnTo>
                <a:lnTo>
                  <a:pt x="1445637" y="1444625"/>
                </a:lnTo>
                <a:close/>
                <a:moveTo>
                  <a:pt x="971098" y="1444625"/>
                </a:moveTo>
                <a:lnTo>
                  <a:pt x="1267674" y="1444625"/>
                </a:lnTo>
                <a:lnTo>
                  <a:pt x="1273224" y="1445021"/>
                </a:lnTo>
                <a:lnTo>
                  <a:pt x="1278775" y="1445812"/>
                </a:lnTo>
                <a:lnTo>
                  <a:pt x="1284326" y="1447000"/>
                </a:lnTo>
                <a:lnTo>
                  <a:pt x="1289481" y="1448978"/>
                </a:lnTo>
                <a:lnTo>
                  <a:pt x="1294635" y="1451748"/>
                </a:lnTo>
                <a:lnTo>
                  <a:pt x="1298996" y="1454123"/>
                </a:lnTo>
                <a:lnTo>
                  <a:pt x="1303358" y="1457289"/>
                </a:lnTo>
                <a:lnTo>
                  <a:pt x="1307719" y="1461246"/>
                </a:lnTo>
                <a:lnTo>
                  <a:pt x="1311288" y="1465204"/>
                </a:lnTo>
                <a:lnTo>
                  <a:pt x="1314459" y="1469557"/>
                </a:lnTo>
                <a:lnTo>
                  <a:pt x="1317235" y="1474306"/>
                </a:lnTo>
                <a:lnTo>
                  <a:pt x="1319614" y="1479451"/>
                </a:lnTo>
                <a:lnTo>
                  <a:pt x="1321596" y="1484200"/>
                </a:lnTo>
                <a:lnTo>
                  <a:pt x="1323182" y="1489740"/>
                </a:lnTo>
                <a:lnTo>
                  <a:pt x="1323975" y="1495280"/>
                </a:lnTo>
                <a:lnTo>
                  <a:pt x="1323975" y="1501217"/>
                </a:lnTo>
                <a:lnTo>
                  <a:pt x="1323975" y="1665451"/>
                </a:lnTo>
                <a:lnTo>
                  <a:pt x="1323975" y="1671387"/>
                </a:lnTo>
                <a:lnTo>
                  <a:pt x="1323182" y="1676927"/>
                </a:lnTo>
                <a:lnTo>
                  <a:pt x="1321596" y="1682468"/>
                </a:lnTo>
                <a:lnTo>
                  <a:pt x="1319614" y="1688008"/>
                </a:lnTo>
                <a:lnTo>
                  <a:pt x="1317235" y="1692361"/>
                </a:lnTo>
                <a:lnTo>
                  <a:pt x="1314459" y="1697110"/>
                </a:lnTo>
                <a:lnTo>
                  <a:pt x="1311288" y="1701859"/>
                </a:lnTo>
                <a:lnTo>
                  <a:pt x="1307719" y="1705421"/>
                </a:lnTo>
                <a:lnTo>
                  <a:pt x="1303358" y="1709378"/>
                </a:lnTo>
                <a:lnTo>
                  <a:pt x="1298996" y="1712544"/>
                </a:lnTo>
                <a:lnTo>
                  <a:pt x="1294635" y="1715315"/>
                </a:lnTo>
                <a:lnTo>
                  <a:pt x="1289481" y="1717689"/>
                </a:lnTo>
                <a:lnTo>
                  <a:pt x="1284326" y="1719668"/>
                </a:lnTo>
                <a:lnTo>
                  <a:pt x="1278775" y="1720855"/>
                </a:lnTo>
                <a:lnTo>
                  <a:pt x="1273224" y="1722042"/>
                </a:lnTo>
                <a:lnTo>
                  <a:pt x="1267674" y="1722438"/>
                </a:lnTo>
                <a:lnTo>
                  <a:pt x="971098" y="1722438"/>
                </a:lnTo>
                <a:lnTo>
                  <a:pt x="965151" y="1722042"/>
                </a:lnTo>
                <a:lnTo>
                  <a:pt x="959600" y="1720855"/>
                </a:lnTo>
                <a:lnTo>
                  <a:pt x="954049" y="1719668"/>
                </a:lnTo>
                <a:lnTo>
                  <a:pt x="949291" y="1717689"/>
                </a:lnTo>
                <a:lnTo>
                  <a:pt x="944137" y="1715315"/>
                </a:lnTo>
                <a:lnTo>
                  <a:pt x="939379" y="1712544"/>
                </a:lnTo>
                <a:lnTo>
                  <a:pt x="935414" y="1709378"/>
                </a:lnTo>
                <a:lnTo>
                  <a:pt x="931053" y="1705421"/>
                </a:lnTo>
                <a:lnTo>
                  <a:pt x="927088" y="1701859"/>
                </a:lnTo>
                <a:lnTo>
                  <a:pt x="924312" y="1697110"/>
                </a:lnTo>
                <a:lnTo>
                  <a:pt x="921140" y="1692361"/>
                </a:lnTo>
                <a:lnTo>
                  <a:pt x="918762" y="1688008"/>
                </a:lnTo>
                <a:lnTo>
                  <a:pt x="917176" y="1682468"/>
                </a:lnTo>
                <a:lnTo>
                  <a:pt x="915590" y="1676927"/>
                </a:lnTo>
                <a:lnTo>
                  <a:pt x="914400" y="1671387"/>
                </a:lnTo>
                <a:lnTo>
                  <a:pt x="914400" y="1665451"/>
                </a:lnTo>
                <a:lnTo>
                  <a:pt x="914400" y="1501217"/>
                </a:lnTo>
                <a:lnTo>
                  <a:pt x="914400" y="1495280"/>
                </a:lnTo>
                <a:lnTo>
                  <a:pt x="915590" y="1489740"/>
                </a:lnTo>
                <a:lnTo>
                  <a:pt x="917176" y="1484200"/>
                </a:lnTo>
                <a:lnTo>
                  <a:pt x="918762" y="1479451"/>
                </a:lnTo>
                <a:lnTo>
                  <a:pt x="921140" y="1474306"/>
                </a:lnTo>
                <a:lnTo>
                  <a:pt x="924312" y="1469557"/>
                </a:lnTo>
                <a:lnTo>
                  <a:pt x="927088" y="1465204"/>
                </a:lnTo>
                <a:lnTo>
                  <a:pt x="931053" y="1461246"/>
                </a:lnTo>
                <a:lnTo>
                  <a:pt x="935414" y="1457289"/>
                </a:lnTo>
                <a:lnTo>
                  <a:pt x="939379" y="1454123"/>
                </a:lnTo>
                <a:lnTo>
                  <a:pt x="944137" y="1451748"/>
                </a:lnTo>
                <a:lnTo>
                  <a:pt x="949291" y="1448978"/>
                </a:lnTo>
                <a:lnTo>
                  <a:pt x="954049" y="1447000"/>
                </a:lnTo>
                <a:lnTo>
                  <a:pt x="959600" y="1445812"/>
                </a:lnTo>
                <a:lnTo>
                  <a:pt x="965151" y="1445021"/>
                </a:lnTo>
                <a:lnTo>
                  <a:pt x="971098" y="1444625"/>
                </a:lnTo>
                <a:close/>
                <a:moveTo>
                  <a:pt x="1787045" y="1350963"/>
                </a:moveTo>
                <a:lnTo>
                  <a:pt x="1913358" y="1350963"/>
                </a:lnTo>
                <a:lnTo>
                  <a:pt x="1913358" y="1366815"/>
                </a:lnTo>
                <a:lnTo>
                  <a:pt x="1914148" y="1381479"/>
                </a:lnTo>
                <a:lnTo>
                  <a:pt x="1915332" y="1395746"/>
                </a:lnTo>
                <a:lnTo>
                  <a:pt x="1917700" y="1409617"/>
                </a:lnTo>
                <a:lnTo>
                  <a:pt x="1910200" y="1412391"/>
                </a:lnTo>
                <a:lnTo>
                  <a:pt x="1903095" y="1414769"/>
                </a:lnTo>
                <a:lnTo>
                  <a:pt x="1896385" y="1418732"/>
                </a:lnTo>
                <a:lnTo>
                  <a:pt x="1890069" y="1422299"/>
                </a:lnTo>
                <a:lnTo>
                  <a:pt x="1883753" y="1427055"/>
                </a:lnTo>
                <a:lnTo>
                  <a:pt x="1877833" y="1431810"/>
                </a:lnTo>
                <a:lnTo>
                  <a:pt x="1872306" y="1437359"/>
                </a:lnTo>
                <a:lnTo>
                  <a:pt x="1867570" y="1442907"/>
                </a:lnTo>
                <a:lnTo>
                  <a:pt x="1863228" y="1448852"/>
                </a:lnTo>
                <a:lnTo>
                  <a:pt x="1859280" y="1455589"/>
                </a:lnTo>
                <a:lnTo>
                  <a:pt x="1856122" y="1462326"/>
                </a:lnTo>
                <a:lnTo>
                  <a:pt x="1852965" y="1469460"/>
                </a:lnTo>
                <a:lnTo>
                  <a:pt x="1850596" y="1476990"/>
                </a:lnTo>
                <a:lnTo>
                  <a:pt x="1849017" y="1484916"/>
                </a:lnTo>
                <a:lnTo>
                  <a:pt x="1847833" y="1492842"/>
                </a:lnTo>
                <a:lnTo>
                  <a:pt x="1847438" y="1500768"/>
                </a:lnTo>
                <a:lnTo>
                  <a:pt x="1847438" y="1628776"/>
                </a:lnTo>
                <a:lnTo>
                  <a:pt x="1837570" y="1628776"/>
                </a:lnTo>
                <a:lnTo>
                  <a:pt x="1837570" y="1500768"/>
                </a:lnTo>
                <a:lnTo>
                  <a:pt x="1837175" y="1492842"/>
                </a:lnTo>
                <a:lnTo>
                  <a:pt x="1836386" y="1485312"/>
                </a:lnTo>
                <a:lnTo>
                  <a:pt x="1834412" y="1478178"/>
                </a:lnTo>
                <a:lnTo>
                  <a:pt x="1832439" y="1470252"/>
                </a:lnTo>
                <a:lnTo>
                  <a:pt x="1830070" y="1463515"/>
                </a:lnTo>
                <a:lnTo>
                  <a:pt x="1826518" y="1456778"/>
                </a:lnTo>
                <a:lnTo>
                  <a:pt x="1822965" y="1450833"/>
                </a:lnTo>
                <a:lnTo>
                  <a:pt x="1818623" y="1444888"/>
                </a:lnTo>
                <a:lnTo>
                  <a:pt x="1813886" y="1438944"/>
                </a:lnTo>
                <a:lnTo>
                  <a:pt x="1809150" y="1433792"/>
                </a:lnTo>
                <a:lnTo>
                  <a:pt x="1803623" y="1428640"/>
                </a:lnTo>
                <a:lnTo>
                  <a:pt x="1798097" y="1424280"/>
                </a:lnTo>
                <a:lnTo>
                  <a:pt x="1791781" y="1420317"/>
                </a:lnTo>
                <a:lnTo>
                  <a:pt x="1785466" y="1416354"/>
                </a:lnTo>
                <a:lnTo>
                  <a:pt x="1778755" y="1413580"/>
                </a:lnTo>
                <a:lnTo>
                  <a:pt x="1771650" y="1411202"/>
                </a:lnTo>
                <a:lnTo>
                  <a:pt x="1774808" y="1406446"/>
                </a:lnTo>
                <a:lnTo>
                  <a:pt x="1777571" y="1401294"/>
                </a:lnTo>
                <a:lnTo>
                  <a:pt x="1779940" y="1394953"/>
                </a:lnTo>
                <a:lnTo>
                  <a:pt x="1782308" y="1388216"/>
                </a:lnTo>
                <a:lnTo>
                  <a:pt x="1784282" y="1380290"/>
                </a:lnTo>
                <a:lnTo>
                  <a:pt x="1785466" y="1371571"/>
                </a:lnTo>
                <a:lnTo>
                  <a:pt x="1786650" y="1361663"/>
                </a:lnTo>
                <a:lnTo>
                  <a:pt x="1787045" y="1350963"/>
                </a:lnTo>
                <a:close/>
                <a:moveTo>
                  <a:pt x="1316831" y="1350963"/>
                </a:moveTo>
                <a:lnTo>
                  <a:pt x="1412875" y="1350963"/>
                </a:lnTo>
                <a:lnTo>
                  <a:pt x="1413272" y="1360950"/>
                </a:lnTo>
                <a:lnTo>
                  <a:pt x="1414066" y="1370138"/>
                </a:lnTo>
                <a:lnTo>
                  <a:pt x="1415653" y="1378527"/>
                </a:lnTo>
                <a:lnTo>
                  <a:pt x="1416844" y="1386116"/>
                </a:lnTo>
                <a:lnTo>
                  <a:pt x="1418828" y="1392907"/>
                </a:lnTo>
                <a:lnTo>
                  <a:pt x="1420813" y="1398900"/>
                </a:lnTo>
                <a:lnTo>
                  <a:pt x="1423194" y="1404492"/>
                </a:lnTo>
                <a:lnTo>
                  <a:pt x="1425575" y="1408886"/>
                </a:lnTo>
                <a:lnTo>
                  <a:pt x="1419622" y="1410884"/>
                </a:lnTo>
                <a:lnTo>
                  <a:pt x="1413272" y="1412881"/>
                </a:lnTo>
                <a:lnTo>
                  <a:pt x="1407716" y="1414878"/>
                </a:lnTo>
                <a:lnTo>
                  <a:pt x="1402556" y="1418074"/>
                </a:lnTo>
                <a:lnTo>
                  <a:pt x="1397000" y="1420870"/>
                </a:lnTo>
                <a:lnTo>
                  <a:pt x="1391841" y="1424466"/>
                </a:lnTo>
                <a:lnTo>
                  <a:pt x="1386681" y="1427661"/>
                </a:lnTo>
                <a:lnTo>
                  <a:pt x="1382316" y="1432056"/>
                </a:lnTo>
                <a:lnTo>
                  <a:pt x="1377950" y="1436050"/>
                </a:lnTo>
                <a:lnTo>
                  <a:pt x="1374378" y="1440844"/>
                </a:lnTo>
                <a:lnTo>
                  <a:pt x="1370410" y="1445638"/>
                </a:lnTo>
                <a:lnTo>
                  <a:pt x="1366441" y="1450431"/>
                </a:lnTo>
                <a:lnTo>
                  <a:pt x="1363663" y="1456024"/>
                </a:lnTo>
                <a:lnTo>
                  <a:pt x="1360885" y="1461616"/>
                </a:lnTo>
                <a:lnTo>
                  <a:pt x="1358106" y="1467209"/>
                </a:lnTo>
                <a:lnTo>
                  <a:pt x="1356519" y="1473201"/>
                </a:lnTo>
                <a:lnTo>
                  <a:pt x="1352947" y="1464413"/>
                </a:lnTo>
                <a:lnTo>
                  <a:pt x="1348978" y="1456423"/>
                </a:lnTo>
                <a:lnTo>
                  <a:pt x="1344216" y="1448833"/>
                </a:lnTo>
                <a:lnTo>
                  <a:pt x="1339056" y="1441643"/>
                </a:lnTo>
                <a:lnTo>
                  <a:pt x="1332706" y="1434852"/>
                </a:lnTo>
                <a:lnTo>
                  <a:pt x="1325960" y="1428860"/>
                </a:lnTo>
                <a:lnTo>
                  <a:pt x="1318816" y="1423267"/>
                </a:lnTo>
                <a:lnTo>
                  <a:pt x="1311275" y="1418873"/>
                </a:lnTo>
                <a:lnTo>
                  <a:pt x="1314053" y="1401696"/>
                </a:lnTo>
                <a:lnTo>
                  <a:pt x="1316038" y="1384918"/>
                </a:lnTo>
                <a:lnTo>
                  <a:pt x="1316435" y="1376130"/>
                </a:lnTo>
                <a:lnTo>
                  <a:pt x="1316831" y="1367741"/>
                </a:lnTo>
                <a:lnTo>
                  <a:pt x="1317228" y="1359352"/>
                </a:lnTo>
                <a:lnTo>
                  <a:pt x="1316831" y="1350963"/>
                </a:lnTo>
                <a:close/>
                <a:moveTo>
                  <a:pt x="692943" y="1350963"/>
                </a:moveTo>
                <a:lnTo>
                  <a:pt x="941785" y="1350963"/>
                </a:lnTo>
                <a:lnTo>
                  <a:pt x="941785" y="1366815"/>
                </a:lnTo>
                <a:lnTo>
                  <a:pt x="942578" y="1381479"/>
                </a:lnTo>
                <a:lnTo>
                  <a:pt x="944166" y="1395746"/>
                </a:lnTo>
                <a:lnTo>
                  <a:pt x="946150" y="1409617"/>
                </a:lnTo>
                <a:lnTo>
                  <a:pt x="938610" y="1412391"/>
                </a:lnTo>
                <a:lnTo>
                  <a:pt x="931466" y="1414769"/>
                </a:lnTo>
                <a:lnTo>
                  <a:pt x="924719" y="1418732"/>
                </a:lnTo>
                <a:lnTo>
                  <a:pt x="917972" y="1422299"/>
                </a:lnTo>
                <a:lnTo>
                  <a:pt x="912019" y="1427055"/>
                </a:lnTo>
                <a:lnTo>
                  <a:pt x="906066" y="1431810"/>
                </a:lnTo>
                <a:lnTo>
                  <a:pt x="900906" y="1437359"/>
                </a:lnTo>
                <a:lnTo>
                  <a:pt x="896144" y="1442907"/>
                </a:lnTo>
                <a:lnTo>
                  <a:pt x="891381" y="1448852"/>
                </a:lnTo>
                <a:lnTo>
                  <a:pt x="887809" y="1455589"/>
                </a:lnTo>
                <a:lnTo>
                  <a:pt x="883841" y="1462326"/>
                </a:lnTo>
                <a:lnTo>
                  <a:pt x="881459" y="1469460"/>
                </a:lnTo>
                <a:lnTo>
                  <a:pt x="878681" y="1476990"/>
                </a:lnTo>
                <a:lnTo>
                  <a:pt x="877094" y="1484916"/>
                </a:lnTo>
                <a:lnTo>
                  <a:pt x="876300" y="1492842"/>
                </a:lnTo>
                <a:lnTo>
                  <a:pt x="875903" y="1500768"/>
                </a:lnTo>
                <a:lnTo>
                  <a:pt x="875903" y="1628776"/>
                </a:lnTo>
                <a:lnTo>
                  <a:pt x="692943" y="1628776"/>
                </a:lnTo>
                <a:lnTo>
                  <a:pt x="686990" y="1628776"/>
                </a:lnTo>
                <a:lnTo>
                  <a:pt x="681434" y="1627983"/>
                </a:lnTo>
                <a:lnTo>
                  <a:pt x="675878" y="1626002"/>
                </a:lnTo>
                <a:lnTo>
                  <a:pt x="671115" y="1624417"/>
                </a:lnTo>
                <a:lnTo>
                  <a:pt x="665956" y="1622039"/>
                </a:lnTo>
                <a:lnTo>
                  <a:pt x="661193" y="1618868"/>
                </a:lnTo>
                <a:lnTo>
                  <a:pt x="657224" y="1616094"/>
                </a:lnTo>
                <a:lnTo>
                  <a:pt x="652859" y="1612131"/>
                </a:lnTo>
                <a:lnTo>
                  <a:pt x="648890" y="1608168"/>
                </a:lnTo>
                <a:lnTo>
                  <a:pt x="646112" y="1603809"/>
                </a:lnTo>
                <a:lnTo>
                  <a:pt x="643334" y="1599053"/>
                </a:lnTo>
                <a:lnTo>
                  <a:pt x="640556" y="1594297"/>
                </a:lnTo>
                <a:lnTo>
                  <a:pt x="638968" y="1589145"/>
                </a:lnTo>
                <a:lnTo>
                  <a:pt x="637381" y="1583597"/>
                </a:lnTo>
                <a:lnTo>
                  <a:pt x="636587" y="1578048"/>
                </a:lnTo>
                <a:lnTo>
                  <a:pt x="636587" y="1572104"/>
                </a:lnTo>
                <a:lnTo>
                  <a:pt x="636587" y="1407635"/>
                </a:lnTo>
                <a:lnTo>
                  <a:pt x="636587" y="1401691"/>
                </a:lnTo>
                <a:lnTo>
                  <a:pt x="637381" y="1396142"/>
                </a:lnTo>
                <a:lnTo>
                  <a:pt x="638968" y="1390990"/>
                </a:lnTo>
                <a:lnTo>
                  <a:pt x="640556" y="1385442"/>
                </a:lnTo>
                <a:lnTo>
                  <a:pt x="643334" y="1380686"/>
                </a:lnTo>
                <a:lnTo>
                  <a:pt x="646112" y="1375534"/>
                </a:lnTo>
                <a:lnTo>
                  <a:pt x="648890" y="1371571"/>
                </a:lnTo>
                <a:lnTo>
                  <a:pt x="652859" y="1367608"/>
                </a:lnTo>
                <a:lnTo>
                  <a:pt x="657224" y="1364041"/>
                </a:lnTo>
                <a:lnTo>
                  <a:pt x="661193" y="1360474"/>
                </a:lnTo>
                <a:lnTo>
                  <a:pt x="665956" y="1357700"/>
                </a:lnTo>
                <a:lnTo>
                  <a:pt x="671115" y="1355322"/>
                </a:lnTo>
                <a:lnTo>
                  <a:pt x="675878" y="1353341"/>
                </a:lnTo>
                <a:lnTo>
                  <a:pt x="681434" y="1352152"/>
                </a:lnTo>
                <a:lnTo>
                  <a:pt x="686990" y="1351359"/>
                </a:lnTo>
                <a:lnTo>
                  <a:pt x="692943" y="1350963"/>
                </a:lnTo>
                <a:close/>
                <a:moveTo>
                  <a:pt x="2082006" y="1166813"/>
                </a:moveTo>
                <a:lnTo>
                  <a:pt x="2083990" y="1169978"/>
                </a:lnTo>
                <a:lnTo>
                  <a:pt x="2086768" y="1172747"/>
                </a:lnTo>
                <a:lnTo>
                  <a:pt x="2089547" y="1175120"/>
                </a:lnTo>
                <a:lnTo>
                  <a:pt x="2093515" y="1176702"/>
                </a:lnTo>
                <a:lnTo>
                  <a:pt x="2096293" y="1177494"/>
                </a:lnTo>
                <a:lnTo>
                  <a:pt x="2100262" y="1177494"/>
                </a:lnTo>
                <a:lnTo>
                  <a:pt x="2107803" y="1177098"/>
                </a:lnTo>
                <a:lnTo>
                  <a:pt x="2116137" y="1176702"/>
                </a:lnTo>
                <a:lnTo>
                  <a:pt x="2125662" y="1177098"/>
                </a:lnTo>
                <a:lnTo>
                  <a:pt x="2135584" y="1177889"/>
                </a:lnTo>
                <a:lnTo>
                  <a:pt x="2144315" y="1179076"/>
                </a:lnTo>
                <a:lnTo>
                  <a:pt x="2152650" y="1180658"/>
                </a:lnTo>
                <a:lnTo>
                  <a:pt x="2161381" y="1183427"/>
                </a:lnTo>
                <a:lnTo>
                  <a:pt x="2169318" y="1186196"/>
                </a:lnTo>
                <a:lnTo>
                  <a:pt x="2176462" y="1189756"/>
                </a:lnTo>
                <a:lnTo>
                  <a:pt x="2183606" y="1193317"/>
                </a:lnTo>
                <a:lnTo>
                  <a:pt x="2190353" y="1197668"/>
                </a:lnTo>
                <a:lnTo>
                  <a:pt x="2196703" y="1202810"/>
                </a:lnTo>
                <a:lnTo>
                  <a:pt x="2202656" y="1208348"/>
                </a:lnTo>
                <a:lnTo>
                  <a:pt x="2207815" y="1213886"/>
                </a:lnTo>
                <a:lnTo>
                  <a:pt x="2212975" y="1220611"/>
                </a:lnTo>
                <a:lnTo>
                  <a:pt x="2217737" y="1227731"/>
                </a:lnTo>
                <a:lnTo>
                  <a:pt x="2222500" y="1234852"/>
                </a:lnTo>
                <a:lnTo>
                  <a:pt x="2226072" y="1243554"/>
                </a:lnTo>
                <a:lnTo>
                  <a:pt x="2231628" y="1256213"/>
                </a:lnTo>
                <a:lnTo>
                  <a:pt x="2236787" y="1268476"/>
                </a:lnTo>
                <a:lnTo>
                  <a:pt x="2240756" y="1280343"/>
                </a:lnTo>
                <a:lnTo>
                  <a:pt x="2244725" y="1291814"/>
                </a:lnTo>
                <a:lnTo>
                  <a:pt x="2247503" y="1302890"/>
                </a:lnTo>
                <a:lnTo>
                  <a:pt x="2250281" y="1313175"/>
                </a:lnTo>
                <a:lnTo>
                  <a:pt x="2252265" y="1323460"/>
                </a:lnTo>
                <a:lnTo>
                  <a:pt x="2253853" y="1333350"/>
                </a:lnTo>
                <a:lnTo>
                  <a:pt x="2254647" y="1342843"/>
                </a:lnTo>
                <a:lnTo>
                  <a:pt x="2255043" y="1352337"/>
                </a:lnTo>
                <a:lnTo>
                  <a:pt x="2255837" y="1361831"/>
                </a:lnTo>
                <a:lnTo>
                  <a:pt x="2255043" y="1371325"/>
                </a:lnTo>
                <a:lnTo>
                  <a:pt x="2254647" y="1380027"/>
                </a:lnTo>
                <a:lnTo>
                  <a:pt x="2253853" y="1389126"/>
                </a:lnTo>
                <a:lnTo>
                  <a:pt x="2252662" y="1398619"/>
                </a:lnTo>
                <a:lnTo>
                  <a:pt x="2251075" y="1408113"/>
                </a:lnTo>
                <a:lnTo>
                  <a:pt x="2245122" y="1407322"/>
                </a:lnTo>
                <a:lnTo>
                  <a:pt x="2239168" y="1406926"/>
                </a:lnTo>
                <a:lnTo>
                  <a:pt x="2220118" y="1406926"/>
                </a:lnTo>
                <a:lnTo>
                  <a:pt x="2219722" y="1396246"/>
                </a:lnTo>
                <a:lnTo>
                  <a:pt x="2219325" y="1385961"/>
                </a:lnTo>
                <a:lnTo>
                  <a:pt x="2218928" y="1382401"/>
                </a:lnTo>
                <a:lnTo>
                  <a:pt x="2218134" y="1379632"/>
                </a:lnTo>
                <a:lnTo>
                  <a:pt x="2216547" y="1377258"/>
                </a:lnTo>
                <a:lnTo>
                  <a:pt x="2214165" y="1374489"/>
                </a:lnTo>
                <a:lnTo>
                  <a:pt x="2212181" y="1372907"/>
                </a:lnTo>
                <a:lnTo>
                  <a:pt x="2209403" y="1371325"/>
                </a:lnTo>
                <a:lnTo>
                  <a:pt x="2206228" y="1370534"/>
                </a:lnTo>
                <a:lnTo>
                  <a:pt x="2203053" y="1369742"/>
                </a:lnTo>
                <a:lnTo>
                  <a:pt x="2199878" y="1369742"/>
                </a:lnTo>
                <a:lnTo>
                  <a:pt x="2196703" y="1370929"/>
                </a:lnTo>
                <a:lnTo>
                  <a:pt x="2193925" y="1372116"/>
                </a:lnTo>
                <a:lnTo>
                  <a:pt x="2191543" y="1373698"/>
                </a:lnTo>
                <a:lnTo>
                  <a:pt x="2189559" y="1376072"/>
                </a:lnTo>
                <a:lnTo>
                  <a:pt x="2187178" y="1378841"/>
                </a:lnTo>
                <a:lnTo>
                  <a:pt x="2185987" y="1381214"/>
                </a:lnTo>
                <a:lnTo>
                  <a:pt x="2185590" y="1384774"/>
                </a:lnTo>
                <a:lnTo>
                  <a:pt x="2184003" y="1395455"/>
                </a:lnTo>
                <a:lnTo>
                  <a:pt x="2182018" y="1406926"/>
                </a:lnTo>
                <a:lnTo>
                  <a:pt x="2013743" y="1406926"/>
                </a:lnTo>
                <a:lnTo>
                  <a:pt x="2010965" y="1399015"/>
                </a:lnTo>
                <a:lnTo>
                  <a:pt x="2009775" y="1395850"/>
                </a:lnTo>
                <a:lnTo>
                  <a:pt x="2008584" y="1393477"/>
                </a:lnTo>
                <a:lnTo>
                  <a:pt x="2006600" y="1391499"/>
                </a:lnTo>
                <a:lnTo>
                  <a:pt x="2003822" y="1389126"/>
                </a:lnTo>
                <a:lnTo>
                  <a:pt x="2001440" y="1387939"/>
                </a:lnTo>
                <a:lnTo>
                  <a:pt x="1998662" y="1387148"/>
                </a:lnTo>
                <a:lnTo>
                  <a:pt x="1995090" y="1386752"/>
                </a:lnTo>
                <a:lnTo>
                  <a:pt x="1992312" y="1386752"/>
                </a:lnTo>
                <a:lnTo>
                  <a:pt x="1988740" y="1387543"/>
                </a:lnTo>
                <a:lnTo>
                  <a:pt x="1986359" y="1388730"/>
                </a:lnTo>
                <a:lnTo>
                  <a:pt x="1983581" y="1390708"/>
                </a:lnTo>
                <a:lnTo>
                  <a:pt x="1981597" y="1393081"/>
                </a:lnTo>
                <a:lnTo>
                  <a:pt x="1980009" y="1395455"/>
                </a:lnTo>
                <a:lnTo>
                  <a:pt x="1978818" y="1398224"/>
                </a:lnTo>
                <a:lnTo>
                  <a:pt x="1978025" y="1400993"/>
                </a:lnTo>
                <a:lnTo>
                  <a:pt x="1978025" y="1404553"/>
                </a:lnTo>
                <a:lnTo>
                  <a:pt x="1978025" y="1406926"/>
                </a:lnTo>
                <a:lnTo>
                  <a:pt x="1952625" y="1406926"/>
                </a:lnTo>
                <a:lnTo>
                  <a:pt x="1949847" y="1390708"/>
                </a:lnTo>
                <a:lnTo>
                  <a:pt x="1949053" y="1382005"/>
                </a:lnTo>
                <a:lnTo>
                  <a:pt x="1948259" y="1373698"/>
                </a:lnTo>
                <a:lnTo>
                  <a:pt x="1947862" y="1364996"/>
                </a:lnTo>
                <a:lnTo>
                  <a:pt x="1947862" y="1355897"/>
                </a:lnTo>
                <a:lnTo>
                  <a:pt x="1948259" y="1346404"/>
                </a:lnTo>
                <a:lnTo>
                  <a:pt x="1949053" y="1337305"/>
                </a:lnTo>
                <a:lnTo>
                  <a:pt x="1950243" y="1327020"/>
                </a:lnTo>
                <a:lnTo>
                  <a:pt x="1952228" y="1316736"/>
                </a:lnTo>
                <a:lnTo>
                  <a:pt x="1954609" y="1305659"/>
                </a:lnTo>
                <a:lnTo>
                  <a:pt x="1958181" y="1294188"/>
                </a:lnTo>
                <a:lnTo>
                  <a:pt x="1961356" y="1282716"/>
                </a:lnTo>
                <a:lnTo>
                  <a:pt x="1966118" y="1270453"/>
                </a:lnTo>
                <a:lnTo>
                  <a:pt x="1971675" y="1257399"/>
                </a:lnTo>
                <a:lnTo>
                  <a:pt x="1977231" y="1243554"/>
                </a:lnTo>
                <a:lnTo>
                  <a:pt x="1980803" y="1237225"/>
                </a:lnTo>
                <a:lnTo>
                  <a:pt x="1984772" y="1230896"/>
                </a:lnTo>
                <a:lnTo>
                  <a:pt x="1988740" y="1224567"/>
                </a:lnTo>
                <a:lnTo>
                  <a:pt x="1993106" y="1218238"/>
                </a:lnTo>
                <a:lnTo>
                  <a:pt x="1994693" y="1215864"/>
                </a:lnTo>
                <a:lnTo>
                  <a:pt x="1996281" y="1213491"/>
                </a:lnTo>
                <a:lnTo>
                  <a:pt x="2001440" y="1208744"/>
                </a:lnTo>
                <a:lnTo>
                  <a:pt x="2006600" y="1203601"/>
                </a:lnTo>
                <a:lnTo>
                  <a:pt x="2011362" y="1198855"/>
                </a:lnTo>
                <a:lnTo>
                  <a:pt x="2016522" y="1194899"/>
                </a:lnTo>
                <a:lnTo>
                  <a:pt x="2022078" y="1190943"/>
                </a:lnTo>
                <a:lnTo>
                  <a:pt x="2027634" y="1186987"/>
                </a:lnTo>
                <a:lnTo>
                  <a:pt x="2033190" y="1184218"/>
                </a:lnTo>
                <a:lnTo>
                  <a:pt x="2038350" y="1181449"/>
                </a:lnTo>
                <a:lnTo>
                  <a:pt x="2043906" y="1178285"/>
                </a:lnTo>
                <a:lnTo>
                  <a:pt x="2049859" y="1176307"/>
                </a:lnTo>
                <a:lnTo>
                  <a:pt x="2060972" y="1171956"/>
                </a:lnTo>
                <a:lnTo>
                  <a:pt x="2071290" y="1169187"/>
                </a:lnTo>
                <a:lnTo>
                  <a:pt x="2082006" y="1166813"/>
                </a:lnTo>
                <a:close/>
                <a:moveTo>
                  <a:pt x="1110232" y="1166813"/>
                </a:moveTo>
                <a:lnTo>
                  <a:pt x="1112219" y="1169978"/>
                </a:lnTo>
                <a:lnTo>
                  <a:pt x="1115000" y="1172747"/>
                </a:lnTo>
                <a:lnTo>
                  <a:pt x="1118179" y="1175120"/>
                </a:lnTo>
                <a:lnTo>
                  <a:pt x="1121359" y="1176702"/>
                </a:lnTo>
                <a:lnTo>
                  <a:pt x="1124935" y="1177494"/>
                </a:lnTo>
                <a:lnTo>
                  <a:pt x="1128114" y="1177494"/>
                </a:lnTo>
                <a:lnTo>
                  <a:pt x="1136062" y="1177098"/>
                </a:lnTo>
                <a:lnTo>
                  <a:pt x="1144407" y="1176702"/>
                </a:lnTo>
                <a:lnTo>
                  <a:pt x="1154342" y="1177098"/>
                </a:lnTo>
                <a:lnTo>
                  <a:pt x="1163879" y="1177889"/>
                </a:lnTo>
                <a:lnTo>
                  <a:pt x="1173019" y="1179076"/>
                </a:lnTo>
                <a:lnTo>
                  <a:pt x="1181364" y="1180658"/>
                </a:lnTo>
                <a:lnTo>
                  <a:pt x="1189709" y="1183427"/>
                </a:lnTo>
                <a:lnTo>
                  <a:pt x="1197259" y="1186196"/>
                </a:lnTo>
                <a:lnTo>
                  <a:pt x="1204810" y="1189756"/>
                </a:lnTo>
                <a:lnTo>
                  <a:pt x="1211963" y="1193317"/>
                </a:lnTo>
                <a:lnTo>
                  <a:pt x="1218718" y="1197668"/>
                </a:lnTo>
                <a:lnTo>
                  <a:pt x="1225077" y="1202810"/>
                </a:lnTo>
                <a:lnTo>
                  <a:pt x="1231037" y="1208348"/>
                </a:lnTo>
                <a:lnTo>
                  <a:pt x="1236601" y="1213886"/>
                </a:lnTo>
                <a:lnTo>
                  <a:pt x="1241767" y="1220611"/>
                </a:lnTo>
                <a:lnTo>
                  <a:pt x="1246138" y="1227731"/>
                </a:lnTo>
                <a:lnTo>
                  <a:pt x="1250907" y="1234852"/>
                </a:lnTo>
                <a:lnTo>
                  <a:pt x="1254881" y="1243554"/>
                </a:lnTo>
                <a:lnTo>
                  <a:pt x="1260444" y="1256213"/>
                </a:lnTo>
                <a:lnTo>
                  <a:pt x="1265213" y="1268476"/>
                </a:lnTo>
                <a:lnTo>
                  <a:pt x="1269584" y="1280343"/>
                </a:lnTo>
                <a:lnTo>
                  <a:pt x="1273160" y="1291814"/>
                </a:lnTo>
                <a:lnTo>
                  <a:pt x="1276339" y="1302890"/>
                </a:lnTo>
                <a:lnTo>
                  <a:pt x="1278724" y="1313175"/>
                </a:lnTo>
                <a:lnTo>
                  <a:pt x="1281108" y="1323460"/>
                </a:lnTo>
                <a:lnTo>
                  <a:pt x="1282300" y="1333350"/>
                </a:lnTo>
                <a:lnTo>
                  <a:pt x="1283492" y="1342843"/>
                </a:lnTo>
                <a:lnTo>
                  <a:pt x="1283890" y="1352337"/>
                </a:lnTo>
                <a:lnTo>
                  <a:pt x="1284287" y="1361831"/>
                </a:lnTo>
                <a:lnTo>
                  <a:pt x="1283890" y="1371325"/>
                </a:lnTo>
                <a:lnTo>
                  <a:pt x="1283492" y="1380027"/>
                </a:lnTo>
                <a:lnTo>
                  <a:pt x="1282300" y="1389126"/>
                </a:lnTo>
                <a:lnTo>
                  <a:pt x="1281506" y="1398619"/>
                </a:lnTo>
                <a:lnTo>
                  <a:pt x="1279519" y="1408113"/>
                </a:lnTo>
                <a:lnTo>
                  <a:pt x="1273558" y="1407322"/>
                </a:lnTo>
                <a:lnTo>
                  <a:pt x="1267994" y="1406926"/>
                </a:lnTo>
                <a:lnTo>
                  <a:pt x="1248920" y="1406926"/>
                </a:lnTo>
                <a:lnTo>
                  <a:pt x="1248125" y="1385961"/>
                </a:lnTo>
                <a:lnTo>
                  <a:pt x="1247728" y="1382401"/>
                </a:lnTo>
                <a:lnTo>
                  <a:pt x="1246138" y="1379632"/>
                </a:lnTo>
                <a:lnTo>
                  <a:pt x="1244946" y="1377258"/>
                </a:lnTo>
                <a:lnTo>
                  <a:pt x="1242959" y="1374489"/>
                </a:lnTo>
                <a:lnTo>
                  <a:pt x="1240575" y="1372907"/>
                </a:lnTo>
                <a:lnTo>
                  <a:pt x="1237793" y="1371325"/>
                </a:lnTo>
                <a:lnTo>
                  <a:pt x="1235011" y="1370534"/>
                </a:lnTo>
                <a:lnTo>
                  <a:pt x="1231435" y="1369742"/>
                </a:lnTo>
                <a:lnTo>
                  <a:pt x="1228653" y="1369742"/>
                </a:lnTo>
                <a:lnTo>
                  <a:pt x="1225077" y="1370929"/>
                </a:lnTo>
                <a:lnTo>
                  <a:pt x="1222692" y="1372116"/>
                </a:lnTo>
                <a:lnTo>
                  <a:pt x="1220308" y="1373698"/>
                </a:lnTo>
                <a:lnTo>
                  <a:pt x="1217526" y="1376072"/>
                </a:lnTo>
                <a:lnTo>
                  <a:pt x="1215937" y="1378841"/>
                </a:lnTo>
                <a:lnTo>
                  <a:pt x="1214745" y="1381214"/>
                </a:lnTo>
                <a:lnTo>
                  <a:pt x="1214347" y="1384774"/>
                </a:lnTo>
                <a:lnTo>
                  <a:pt x="1211963" y="1395455"/>
                </a:lnTo>
                <a:lnTo>
                  <a:pt x="1209976" y="1406926"/>
                </a:lnTo>
                <a:lnTo>
                  <a:pt x="1041881" y="1406926"/>
                </a:lnTo>
                <a:lnTo>
                  <a:pt x="1039497" y="1399015"/>
                </a:lnTo>
                <a:lnTo>
                  <a:pt x="1038305" y="1395850"/>
                </a:lnTo>
                <a:lnTo>
                  <a:pt x="1036715" y="1393477"/>
                </a:lnTo>
                <a:lnTo>
                  <a:pt x="1034728" y="1391499"/>
                </a:lnTo>
                <a:lnTo>
                  <a:pt x="1032344" y="1389126"/>
                </a:lnTo>
                <a:lnTo>
                  <a:pt x="1029960" y="1387939"/>
                </a:lnTo>
                <a:lnTo>
                  <a:pt x="1026780" y="1387148"/>
                </a:lnTo>
                <a:lnTo>
                  <a:pt x="1023601" y="1386752"/>
                </a:lnTo>
                <a:lnTo>
                  <a:pt x="1020422" y="1386752"/>
                </a:lnTo>
                <a:lnTo>
                  <a:pt x="1017243" y="1387543"/>
                </a:lnTo>
                <a:lnTo>
                  <a:pt x="1014461" y="1388730"/>
                </a:lnTo>
                <a:lnTo>
                  <a:pt x="1012077" y="1390708"/>
                </a:lnTo>
                <a:lnTo>
                  <a:pt x="1010090" y="1393081"/>
                </a:lnTo>
                <a:lnTo>
                  <a:pt x="1008103" y="1395455"/>
                </a:lnTo>
                <a:lnTo>
                  <a:pt x="1006911" y="1398224"/>
                </a:lnTo>
                <a:lnTo>
                  <a:pt x="1006116" y="1400993"/>
                </a:lnTo>
                <a:lnTo>
                  <a:pt x="1006116" y="1404553"/>
                </a:lnTo>
                <a:lnTo>
                  <a:pt x="1006116" y="1406926"/>
                </a:lnTo>
                <a:lnTo>
                  <a:pt x="980684" y="1406926"/>
                </a:lnTo>
                <a:lnTo>
                  <a:pt x="978299" y="1390708"/>
                </a:lnTo>
                <a:lnTo>
                  <a:pt x="977107" y="1382005"/>
                </a:lnTo>
                <a:lnTo>
                  <a:pt x="976710" y="1373698"/>
                </a:lnTo>
                <a:lnTo>
                  <a:pt x="976312" y="1364996"/>
                </a:lnTo>
                <a:lnTo>
                  <a:pt x="976312" y="1355897"/>
                </a:lnTo>
                <a:lnTo>
                  <a:pt x="976710" y="1346404"/>
                </a:lnTo>
                <a:lnTo>
                  <a:pt x="977504" y="1337305"/>
                </a:lnTo>
                <a:lnTo>
                  <a:pt x="978697" y="1327020"/>
                </a:lnTo>
                <a:lnTo>
                  <a:pt x="980286" y="1316736"/>
                </a:lnTo>
                <a:lnTo>
                  <a:pt x="983068" y="1305659"/>
                </a:lnTo>
                <a:lnTo>
                  <a:pt x="985850" y="1294188"/>
                </a:lnTo>
                <a:lnTo>
                  <a:pt x="989823" y="1282716"/>
                </a:lnTo>
                <a:lnTo>
                  <a:pt x="994195" y="1270453"/>
                </a:lnTo>
                <a:lnTo>
                  <a:pt x="999758" y="1257399"/>
                </a:lnTo>
                <a:lnTo>
                  <a:pt x="1005719" y="1243554"/>
                </a:lnTo>
                <a:lnTo>
                  <a:pt x="1008898" y="1237225"/>
                </a:lnTo>
                <a:lnTo>
                  <a:pt x="1012872" y="1230500"/>
                </a:lnTo>
                <a:lnTo>
                  <a:pt x="1016846" y="1224567"/>
                </a:lnTo>
                <a:lnTo>
                  <a:pt x="1021217" y="1218238"/>
                </a:lnTo>
                <a:lnTo>
                  <a:pt x="1023204" y="1215864"/>
                </a:lnTo>
                <a:lnTo>
                  <a:pt x="1024793" y="1213491"/>
                </a:lnTo>
                <a:lnTo>
                  <a:pt x="1029960" y="1208744"/>
                </a:lnTo>
                <a:lnTo>
                  <a:pt x="1034331" y="1203601"/>
                </a:lnTo>
                <a:lnTo>
                  <a:pt x="1039894" y="1198855"/>
                </a:lnTo>
                <a:lnTo>
                  <a:pt x="1045060" y="1194899"/>
                </a:lnTo>
                <a:lnTo>
                  <a:pt x="1050624" y="1190943"/>
                </a:lnTo>
                <a:lnTo>
                  <a:pt x="1055790" y="1186987"/>
                </a:lnTo>
                <a:lnTo>
                  <a:pt x="1061353" y="1184218"/>
                </a:lnTo>
                <a:lnTo>
                  <a:pt x="1066917" y="1181449"/>
                </a:lnTo>
                <a:lnTo>
                  <a:pt x="1072480" y="1178285"/>
                </a:lnTo>
                <a:lnTo>
                  <a:pt x="1078043" y="1176307"/>
                </a:lnTo>
                <a:lnTo>
                  <a:pt x="1089170" y="1171956"/>
                </a:lnTo>
                <a:lnTo>
                  <a:pt x="1099900" y="1169187"/>
                </a:lnTo>
                <a:lnTo>
                  <a:pt x="1110232" y="1166813"/>
                </a:lnTo>
                <a:close/>
                <a:moveTo>
                  <a:pt x="1601784" y="1141413"/>
                </a:moveTo>
                <a:lnTo>
                  <a:pt x="1608513" y="1141413"/>
                </a:lnTo>
                <a:lnTo>
                  <a:pt x="1616826" y="1141413"/>
                </a:lnTo>
                <a:lnTo>
                  <a:pt x="1628701" y="1141809"/>
                </a:lnTo>
                <a:lnTo>
                  <a:pt x="1639785" y="1142996"/>
                </a:lnTo>
                <a:lnTo>
                  <a:pt x="1644139" y="1143392"/>
                </a:lnTo>
                <a:lnTo>
                  <a:pt x="1656410" y="1145766"/>
                </a:lnTo>
                <a:lnTo>
                  <a:pt x="1668285" y="1149327"/>
                </a:lnTo>
                <a:lnTo>
                  <a:pt x="1673431" y="1150910"/>
                </a:lnTo>
                <a:lnTo>
                  <a:pt x="1682140" y="1154075"/>
                </a:lnTo>
                <a:lnTo>
                  <a:pt x="1690453" y="1157241"/>
                </a:lnTo>
                <a:lnTo>
                  <a:pt x="1694807" y="1158823"/>
                </a:lnTo>
                <a:lnTo>
                  <a:pt x="1703516" y="1163572"/>
                </a:lnTo>
                <a:lnTo>
                  <a:pt x="1711828" y="1167924"/>
                </a:lnTo>
                <a:lnTo>
                  <a:pt x="1714995" y="1169903"/>
                </a:lnTo>
                <a:lnTo>
                  <a:pt x="1726079" y="1177421"/>
                </a:lnTo>
                <a:lnTo>
                  <a:pt x="1729245" y="1179399"/>
                </a:lnTo>
                <a:lnTo>
                  <a:pt x="1739142" y="1186918"/>
                </a:lnTo>
                <a:lnTo>
                  <a:pt x="1740329" y="1188105"/>
                </a:lnTo>
                <a:lnTo>
                  <a:pt x="1745475" y="1192853"/>
                </a:lnTo>
                <a:lnTo>
                  <a:pt x="1747058" y="1194436"/>
                </a:lnTo>
                <a:lnTo>
                  <a:pt x="1748642" y="1196018"/>
                </a:lnTo>
                <a:lnTo>
                  <a:pt x="1743100" y="1240732"/>
                </a:lnTo>
                <a:lnTo>
                  <a:pt x="1739142" y="1274761"/>
                </a:lnTo>
                <a:lnTo>
                  <a:pt x="1736766" y="1296128"/>
                </a:lnTo>
                <a:lnTo>
                  <a:pt x="1738746" y="1294150"/>
                </a:lnTo>
                <a:lnTo>
                  <a:pt x="1739537" y="1293358"/>
                </a:lnTo>
                <a:lnTo>
                  <a:pt x="1740725" y="1293358"/>
                </a:lnTo>
                <a:lnTo>
                  <a:pt x="1741912" y="1293754"/>
                </a:lnTo>
                <a:lnTo>
                  <a:pt x="1743100" y="1294150"/>
                </a:lnTo>
                <a:lnTo>
                  <a:pt x="1744288" y="1295733"/>
                </a:lnTo>
                <a:lnTo>
                  <a:pt x="1745079" y="1297315"/>
                </a:lnTo>
                <a:lnTo>
                  <a:pt x="1747454" y="1301668"/>
                </a:lnTo>
                <a:lnTo>
                  <a:pt x="1749038" y="1307603"/>
                </a:lnTo>
                <a:lnTo>
                  <a:pt x="1750621" y="1315121"/>
                </a:lnTo>
                <a:lnTo>
                  <a:pt x="1751809" y="1323827"/>
                </a:lnTo>
                <a:lnTo>
                  <a:pt x="1752204" y="1332928"/>
                </a:lnTo>
                <a:lnTo>
                  <a:pt x="1752600" y="1343216"/>
                </a:lnTo>
                <a:lnTo>
                  <a:pt x="1752204" y="1352712"/>
                </a:lnTo>
                <a:lnTo>
                  <a:pt x="1751809" y="1361813"/>
                </a:lnTo>
                <a:lnTo>
                  <a:pt x="1750621" y="1370518"/>
                </a:lnTo>
                <a:lnTo>
                  <a:pt x="1749038" y="1378036"/>
                </a:lnTo>
                <a:lnTo>
                  <a:pt x="1747454" y="1383972"/>
                </a:lnTo>
                <a:lnTo>
                  <a:pt x="1745079" y="1388324"/>
                </a:lnTo>
                <a:lnTo>
                  <a:pt x="1744288" y="1390303"/>
                </a:lnTo>
                <a:lnTo>
                  <a:pt x="1743100" y="1391490"/>
                </a:lnTo>
                <a:lnTo>
                  <a:pt x="1741912" y="1391886"/>
                </a:lnTo>
                <a:lnTo>
                  <a:pt x="1740725" y="1392281"/>
                </a:lnTo>
                <a:lnTo>
                  <a:pt x="1739142" y="1391886"/>
                </a:lnTo>
                <a:lnTo>
                  <a:pt x="1737954" y="1391094"/>
                </a:lnTo>
                <a:lnTo>
                  <a:pt x="1736766" y="1389511"/>
                </a:lnTo>
                <a:lnTo>
                  <a:pt x="1735975" y="1387929"/>
                </a:lnTo>
                <a:lnTo>
                  <a:pt x="1733996" y="1382785"/>
                </a:lnTo>
                <a:lnTo>
                  <a:pt x="1731620" y="1376849"/>
                </a:lnTo>
                <a:lnTo>
                  <a:pt x="1730829" y="1384367"/>
                </a:lnTo>
                <a:lnTo>
                  <a:pt x="1729641" y="1391886"/>
                </a:lnTo>
                <a:lnTo>
                  <a:pt x="1725683" y="1406526"/>
                </a:lnTo>
                <a:lnTo>
                  <a:pt x="1475905" y="1406526"/>
                </a:lnTo>
                <a:lnTo>
                  <a:pt x="1471551" y="1394260"/>
                </a:lnTo>
                <a:lnTo>
                  <a:pt x="1469968" y="1388324"/>
                </a:lnTo>
                <a:lnTo>
                  <a:pt x="1467592" y="1381993"/>
                </a:lnTo>
                <a:lnTo>
                  <a:pt x="1466009" y="1387137"/>
                </a:lnTo>
                <a:lnTo>
                  <a:pt x="1464426" y="1391490"/>
                </a:lnTo>
                <a:lnTo>
                  <a:pt x="1463238" y="1392677"/>
                </a:lnTo>
                <a:lnTo>
                  <a:pt x="1462051" y="1393864"/>
                </a:lnTo>
                <a:lnTo>
                  <a:pt x="1460863" y="1394260"/>
                </a:lnTo>
                <a:lnTo>
                  <a:pt x="1459676" y="1394655"/>
                </a:lnTo>
                <a:lnTo>
                  <a:pt x="1458884" y="1394260"/>
                </a:lnTo>
                <a:lnTo>
                  <a:pt x="1457696" y="1393468"/>
                </a:lnTo>
                <a:lnTo>
                  <a:pt x="1456509" y="1392281"/>
                </a:lnTo>
                <a:lnTo>
                  <a:pt x="1454925" y="1391094"/>
                </a:lnTo>
                <a:lnTo>
                  <a:pt x="1452946" y="1386346"/>
                </a:lnTo>
                <a:lnTo>
                  <a:pt x="1451363" y="1380015"/>
                </a:lnTo>
                <a:lnTo>
                  <a:pt x="1450175" y="1372892"/>
                </a:lnTo>
                <a:lnTo>
                  <a:pt x="1448592" y="1364583"/>
                </a:lnTo>
                <a:lnTo>
                  <a:pt x="1447800" y="1355086"/>
                </a:lnTo>
                <a:lnTo>
                  <a:pt x="1447800" y="1345194"/>
                </a:lnTo>
                <a:lnTo>
                  <a:pt x="1447800" y="1334906"/>
                </a:lnTo>
                <a:lnTo>
                  <a:pt x="1448592" y="1325805"/>
                </a:lnTo>
                <a:lnTo>
                  <a:pt x="1450175" y="1317496"/>
                </a:lnTo>
                <a:lnTo>
                  <a:pt x="1451363" y="1310373"/>
                </a:lnTo>
                <a:lnTo>
                  <a:pt x="1452946" y="1304438"/>
                </a:lnTo>
                <a:lnTo>
                  <a:pt x="1454925" y="1299689"/>
                </a:lnTo>
                <a:lnTo>
                  <a:pt x="1456509" y="1298107"/>
                </a:lnTo>
                <a:lnTo>
                  <a:pt x="1457696" y="1296920"/>
                </a:lnTo>
                <a:lnTo>
                  <a:pt x="1458884" y="1296128"/>
                </a:lnTo>
                <a:lnTo>
                  <a:pt x="1459676" y="1296128"/>
                </a:lnTo>
                <a:lnTo>
                  <a:pt x="1460467" y="1296128"/>
                </a:lnTo>
                <a:lnTo>
                  <a:pt x="1461259" y="1296524"/>
                </a:lnTo>
                <a:lnTo>
                  <a:pt x="1462051" y="1283466"/>
                </a:lnTo>
                <a:lnTo>
                  <a:pt x="1462446" y="1277531"/>
                </a:lnTo>
                <a:lnTo>
                  <a:pt x="1464030" y="1271991"/>
                </a:lnTo>
                <a:lnTo>
                  <a:pt x="1462051" y="1258142"/>
                </a:lnTo>
                <a:lnTo>
                  <a:pt x="1460071" y="1245480"/>
                </a:lnTo>
                <a:lnTo>
                  <a:pt x="1456905" y="1223717"/>
                </a:lnTo>
                <a:lnTo>
                  <a:pt x="1453738" y="1208681"/>
                </a:lnTo>
                <a:lnTo>
                  <a:pt x="1452550" y="1203537"/>
                </a:lnTo>
                <a:lnTo>
                  <a:pt x="1458488" y="1199975"/>
                </a:lnTo>
                <a:lnTo>
                  <a:pt x="1465217" y="1196018"/>
                </a:lnTo>
                <a:lnTo>
                  <a:pt x="1471551" y="1191270"/>
                </a:lnTo>
                <a:lnTo>
                  <a:pt x="1477884" y="1186522"/>
                </a:lnTo>
                <a:lnTo>
                  <a:pt x="1489760" y="1177421"/>
                </a:lnTo>
                <a:lnTo>
                  <a:pt x="1495302" y="1173464"/>
                </a:lnTo>
                <a:lnTo>
                  <a:pt x="1500843" y="1170299"/>
                </a:lnTo>
                <a:lnTo>
                  <a:pt x="1515490" y="1163176"/>
                </a:lnTo>
                <a:lnTo>
                  <a:pt x="1530136" y="1157241"/>
                </a:lnTo>
                <a:lnTo>
                  <a:pt x="1539636" y="1154075"/>
                </a:lnTo>
                <a:lnTo>
                  <a:pt x="1548741" y="1150910"/>
                </a:lnTo>
                <a:lnTo>
                  <a:pt x="1558241" y="1148536"/>
                </a:lnTo>
                <a:lnTo>
                  <a:pt x="1568533" y="1145766"/>
                </a:lnTo>
                <a:lnTo>
                  <a:pt x="1576450" y="1144183"/>
                </a:lnTo>
                <a:lnTo>
                  <a:pt x="1583971" y="1142996"/>
                </a:lnTo>
                <a:lnTo>
                  <a:pt x="1594658" y="1142204"/>
                </a:lnTo>
                <a:lnTo>
                  <a:pt x="1601784" y="1141413"/>
                </a:lnTo>
                <a:close/>
                <a:moveTo>
                  <a:pt x="1832358" y="1052513"/>
                </a:moveTo>
                <a:lnTo>
                  <a:pt x="1843104" y="1052513"/>
                </a:lnTo>
                <a:lnTo>
                  <a:pt x="1847083" y="1052911"/>
                </a:lnTo>
                <a:lnTo>
                  <a:pt x="1839522" y="1055300"/>
                </a:lnTo>
                <a:lnTo>
                  <a:pt x="1831960" y="1058882"/>
                </a:lnTo>
                <a:lnTo>
                  <a:pt x="1825194" y="1062067"/>
                </a:lnTo>
                <a:lnTo>
                  <a:pt x="1818428" y="1065650"/>
                </a:lnTo>
                <a:lnTo>
                  <a:pt x="1820418" y="1066446"/>
                </a:lnTo>
                <a:lnTo>
                  <a:pt x="1828776" y="1066048"/>
                </a:lnTo>
                <a:lnTo>
                  <a:pt x="1837532" y="1065650"/>
                </a:lnTo>
                <a:lnTo>
                  <a:pt x="1846685" y="1066048"/>
                </a:lnTo>
                <a:lnTo>
                  <a:pt x="1856237" y="1066446"/>
                </a:lnTo>
                <a:lnTo>
                  <a:pt x="1865789" y="1067640"/>
                </a:lnTo>
                <a:lnTo>
                  <a:pt x="1876137" y="1069631"/>
                </a:lnTo>
                <a:lnTo>
                  <a:pt x="1885688" y="1072417"/>
                </a:lnTo>
                <a:lnTo>
                  <a:pt x="1895638" y="1075602"/>
                </a:lnTo>
                <a:lnTo>
                  <a:pt x="1905588" y="1079981"/>
                </a:lnTo>
                <a:lnTo>
                  <a:pt x="1910761" y="1082369"/>
                </a:lnTo>
                <a:lnTo>
                  <a:pt x="1915139" y="1085156"/>
                </a:lnTo>
                <a:lnTo>
                  <a:pt x="1919915" y="1088340"/>
                </a:lnTo>
                <a:lnTo>
                  <a:pt x="1924691" y="1091525"/>
                </a:lnTo>
                <a:lnTo>
                  <a:pt x="1929069" y="1095506"/>
                </a:lnTo>
                <a:lnTo>
                  <a:pt x="1933845" y="1099487"/>
                </a:lnTo>
                <a:lnTo>
                  <a:pt x="1938223" y="1103468"/>
                </a:lnTo>
                <a:lnTo>
                  <a:pt x="1942202" y="1108245"/>
                </a:lnTo>
                <a:lnTo>
                  <a:pt x="1946580" y="1112623"/>
                </a:lnTo>
                <a:lnTo>
                  <a:pt x="1950162" y="1118197"/>
                </a:lnTo>
                <a:lnTo>
                  <a:pt x="1954142" y="1123770"/>
                </a:lnTo>
                <a:lnTo>
                  <a:pt x="1957724" y="1129741"/>
                </a:lnTo>
                <a:lnTo>
                  <a:pt x="1960908" y="1136110"/>
                </a:lnTo>
                <a:lnTo>
                  <a:pt x="1964490" y="1142878"/>
                </a:lnTo>
                <a:lnTo>
                  <a:pt x="1968868" y="1152830"/>
                </a:lnTo>
                <a:lnTo>
                  <a:pt x="1972847" y="1163180"/>
                </a:lnTo>
                <a:lnTo>
                  <a:pt x="1979613" y="1182288"/>
                </a:lnTo>
                <a:lnTo>
                  <a:pt x="1975633" y="1185871"/>
                </a:lnTo>
                <a:lnTo>
                  <a:pt x="1972051" y="1190249"/>
                </a:lnTo>
                <a:lnTo>
                  <a:pt x="1967674" y="1192638"/>
                </a:lnTo>
                <a:lnTo>
                  <a:pt x="1965684" y="1193832"/>
                </a:lnTo>
                <a:lnTo>
                  <a:pt x="1963694" y="1195823"/>
                </a:lnTo>
                <a:lnTo>
                  <a:pt x="1962102" y="1197415"/>
                </a:lnTo>
                <a:lnTo>
                  <a:pt x="1961306" y="1199007"/>
                </a:lnTo>
                <a:lnTo>
                  <a:pt x="1960112" y="1201396"/>
                </a:lnTo>
                <a:lnTo>
                  <a:pt x="1959316" y="1202988"/>
                </a:lnTo>
                <a:lnTo>
                  <a:pt x="1958918" y="1205377"/>
                </a:lnTo>
                <a:lnTo>
                  <a:pt x="1958918" y="1207367"/>
                </a:lnTo>
                <a:lnTo>
                  <a:pt x="1952152" y="1218115"/>
                </a:lnTo>
                <a:lnTo>
                  <a:pt x="1946580" y="1229262"/>
                </a:lnTo>
                <a:lnTo>
                  <a:pt x="1941008" y="1240806"/>
                </a:lnTo>
                <a:lnTo>
                  <a:pt x="1936233" y="1252350"/>
                </a:lnTo>
                <a:lnTo>
                  <a:pt x="1932253" y="1263895"/>
                </a:lnTo>
                <a:lnTo>
                  <a:pt x="1928273" y="1274245"/>
                </a:lnTo>
                <a:lnTo>
                  <a:pt x="1925089" y="1284993"/>
                </a:lnTo>
                <a:lnTo>
                  <a:pt x="1921905" y="1294945"/>
                </a:lnTo>
                <a:lnTo>
                  <a:pt x="1919915" y="1304897"/>
                </a:lnTo>
                <a:lnTo>
                  <a:pt x="1917925" y="1314451"/>
                </a:lnTo>
                <a:lnTo>
                  <a:pt x="1784997" y="1314451"/>
                </a:lnTo>
                <a:lnTo>
                  <a:pt x="1783007" y="1303305"/>
                </a:lnTo>
                <a:lnTo>
                  <a:pt x="1780222" y="1293353"/>
                </a:lnTo>
                <a:lnTo>
                  <a:pt x="1778630" y="1288974"/>
                </a:lnTo>
                <a:lnTo>
                  <a:pt x="1777038" y="1284993"/>
                </a:lnTo>
                <a:lnTo>
                  <a:pt x="1775446" y="1281410"/>
                </a:lnTo>
                <a:lnTo>
                  <a:pt x="1773058" y="1278226"/>
                </a:lnTo>
                <a:lnTo>
                  <a:pt x="1782609" y="1200202"/>
                </a:lnTo>
                <a:lnTo>
                  <a:pt x="1783007" y="1196619"/>
                </a:lnTo>
                <a:lnTo>
                  <a:pt x="1783007" y="1192638"/>
                </a:lnTo>
                <a:lnTo>
                  <a:pt x="1782211" y="1189453"/>
                </a:lnTo>
                <a:lnTo>
                  <a:pt x="1781416" y="1185472"/>
                </a:lnTo>
                <a:lnTo>
                  <a:pt x="1779824" y="1182288"/>
                </a:lnTo>
                <a:lnTo>
                  <a:pt x="1778232" y="1178705"/>
                </a:lnTo>
                <a:lnTo>
                  <a:pt x="1776242" y="1175919"/>
                </a:lnTo>
                <a:lnTo>
                  <a:pt x="1774252" y="1172734"/>
                </a:lnTo>
                <a:lnTo>
                  <a:pt x="1767884" y="1166763"/>
                </a:lnTo>
                <a:lnTo>
                  <a:pt x="1761516" y="1161588"/>
                </a:lnTo>
                <a:lnTo>
                  <a:pt x="1752362" y="1154422"/>
                </a:lnTo>
                <a:lnTo>
                  <a:pt x="1741219" y="1146460"/>
                </a:lnTo>
                <a:lnTo>
                  <a:pt x="1734851" y="1142480"/>
                </a:lnTo>
                <a:lnTo>
                  <a:pt x="1728085" y="1138101"/>
                </a:lnTo>
                <a:lnTo>
                  <a:pt x="1720921" y="1134518"/>
                </a:lnTo>
                <a:lnTo>
                  <a:pt x="1712564" y="1130139"/>
                </a:lnTo>
                <a:lnTo>
                  <a:pt x="1704206" y="1126158"/>
                </a:lnTo>
                <a:lnTo>
                  <a:pt x="1695450" y="1122576"/>
                </a:lnTo>
                <a:lnTo>
                  <a:pt x="1698236" y="1118197"/>
                </a:lnTo>
                <a:lnTo>
                  <a:pt x="1701420" y="1114216"/>
                </a:lnTo>
                <a:lnTo>
                  <a:pt x="1697440" y="1114614"/>
                </a:lnTo>
                <a:lnTo>
                  <a:pt x="1701420" y="1111827"/>
                </a:lnTo>
                <a:lnTo>
                  <a:pt x="1705002" y="1109041"/>
                </a:lnTo>
                <a:lnTo>
                  <a:pt x="1710176" y="1103069"/>
                </a:lnTo>
                <a:lnTo>
                  <a:pt x="1715748" y="1097894"/>
                </a:lnTo>
                <a:lnTo>
                  <a:pt x="1721319" y="1093117"/>
                </a:lnTo>
                <a:lnTo>
                  <a:pt x="1726891" y="1088340"/>
                </a:lnTo>
                <a:lnTo>
                  <a:pt x="1732463" y="1083962"/>
                </a:lnTo>
                <a:lnTo>
                  <a:pt x="1738035" y="1080379"/>
                </a:lnTo>
                <a:lnTo>
                  <a:pt x="1744005" y="1076398"/>
                </a:lnTo>
                <a:lnTo>
                  <a:pt x="1749975" y="1073611"/>
                </a:lnTo>
                <a:lnTo>
                  <a:pt x="1755944" y="1070427"/>
                </a:lnTo>
                <a:lnTo>
                  <a:pt x="1761914" y="1067640"/>
                </a:lnTo>
                <a:lnTo>
                  <a:pt x="1773456" y="1063261"/>
                </a:lnTo>
                <a:lnTo>
                  <a:pt x="1784997" y="1059679"/>
                </a:lnTo>
                <a:lnTo>
                  <a:pt x="1796539" y="1056892"/>
                </a:lnTo>
                <a:lnTo>
                  <a:pt x="1806489" y="1054902"/>
                </a:lnTo>
                <a:lnTo>
                  <a:pt x="1816438" y="1053707"/>
                </a:lnTo>
                <a:lnTo>
                  <a:pt x="1824796" y="1052911"/>
                </a:lnTo>
                <a:lnTo>
                  <a:pt x="1832358" y="1052513"/>
                </a:lnTo>
                <a:close/>
                <a:moveTo>
                  <a:pt x="861259" y="1052513"/>
                </a:moveTo>
                <a:lnTo>
                  <a:pt x="871603" y="1052513"/>
                </a:lnTo>
                <a:lnTo>
                  <a:pt x="875581" y="1052911"/>
                </a:lnTo>
                <a:lnTo>
                  <a:pt x="868022" y="1055295"/>
                </a:lnTo>
                <a:lnTo>
                  <a:pt x="860861" y="1058873"/>
                </a:lnTo>
                <a:lnTo>
                  <a:pt x="854098" y="1062053"/>
                </a:lnTo>
                <a:lnTo>
                  <a:pt x="847335" y="1065630"/>
                </a:lnTo>
                <a:lnTo>
                  <a:pt x="849324" y="1066425"/>
                </a:lnTo>
                <a:lnTo>
                  <a:pt x="857281" y="1066027"/>
                </a:lnTo>
                <a:lnTo>
                  <a:pt x="866033" y="1065630"/>
                </a:lnTo>
                <a:lnTo>
                  <a:pt x="875183" y="1066027"/>
                </a:lnTo>
                <a:lnTo>
                  <a:pt x="884732" y="1066425"/>
                </a:lnTo>
                <a:lnTo>
                  <a:pt x="894678" y="1067617"/>
                </a:lnTo>
                <a:lnTo>
                  <a:pt x="904624" y="1069605"/>
                </a:lnTo>
                <a:lnTo>
                  <a:pt x="914172" y="1072387"/>
                </a:lnTo>
                <a:lnTo>
                  <a:pt x="924516" y="1075567"/>
                </a:lnTo>
                <a:lnTo>
                  <a:pt x="934064" y="1079939"/>
                </a:lnTo>
                <a:lnTo>
                  <a:pt x="939236" y="1082324"/>
                </a:lnTo>
                <a:lnTo>
                  <a:pt x="944010" y="1085106"/>
                </a:lnTo>
                <a:lnTo>
                  <a:pt x="948784" y="1088286"/>
                </a:lnTo>
                <a:lnTo>
                  <a:pt x="953160" y="1091466"/>
                </a:lnTo>
                <a:lnTo>
                  <a:pt x="957934" y="1095441"/>
                </a:lnTo>
                <a:lnTo>
                  <a:pt x="962708" y="1099415"/>
                </a:lnTo>
                <a:lnTo>
                  <a:pt x="966687" y="1103390"/>
                </a:lnTo>
                <a:lnTo>
                  <a:pt x="971063" y="1108160"/>
                </a:lnTo>
                <a:lnTo>
                  <a:pt x="974644" y="1112532"/>
                </a:lnTo>
                <a:lnTo>
                  <a:pt x="979020" y="1118097"/>
                </a:lnTo>
                <a:lnTo>
                  <a:pt x="982998" y="1123662"/>
                </a:lnTo>
                <a:lnTo>
                  <a:pt x="986181" y="1129624"/>
                </a:lnTo>
                <a:lnTo>
                  <a:pt x="989762" y="1135983"/>
                </a:lnTo>
                <a:lnTo>
                  <a:pt x="992944" y="1142741"/>
                </a:lnTo>
                <a:lnTo>
                  <a:pt x="997321" y="1152678"/>
                </a:lnTo>
                <a:lnTo>
                  <a:pt x="1001299" y="1163012"/>
                </a:lnTo>
                <a:lnTo>
                  <a:pt x="1008062" y="1182091"/>
                </a:lnTo>
                <a:lnTo>
                  <a:pt x="1004482" y="1185668"/>
                </a:lnTo>
                <a:lnTo>
                  <a:pt x="1000105" y="1190040"/>
                </a:lnTo>
                <a:lnTo>
                  <a:pt x="996525" y="1192425"/>
                </a:lnTo>
                <a:lnTo>
                  <a:pt x="994138" y="1193618"/>
                </a:lnTo>
                <a:lnTo>
                  <a:pt x="992546" y="1195605"/>
                </a:lnTo>
                <a:lnTo>
                  <a:pt x="990955" y="1197195"/>
                </a:lnTo>
                <a:lnTo>
                  <a:pt x="989762" y="1198785"/>
                </a:lnTo>
                <a:lnTo>
                  <a:pt x="988568" y="1201170"/>
                </a:lnTo>
                <a:lnTo>
                  <a:pt x="987772" y="1202760"/>
                </a:lnTo>
                <a:lnTo>
                  <a:pt x="987375" y="1205145"/>
                </a:lnTo>
                <a:lnTo>
                  <a:pt x="987375" y="1207132"/>
                </a:lnTo>
                <a:lnTo>
                  <a:pt x="980611" y="1217864"/>
                </a:lnTo>
                <a:lnTo>
                  <a:pt x="975041" y="1228993"/>
                </a:lnTo>
                <a:lnTo>
                  <a:pt x="969870" y="1240520"/>
                </a:lnTo>
                <a:lnTo>
                  <a:pt x="965095" y="1252047"/>
                </a:lnTo>
                <a:lnTo>
                  <a:pt x="960321" y="1263574"/>
                </a:lnTo>
                <a:lnTo>
                  <a:pt x="956741" y="1273908"/>
                </a:lnTo>
                <a:lnTo>
                  <a:pt x="953558" y="1284640"/>
                </a:lnTo>
                <a:lnTo>
                  <a:pt x="950773" y="1294577"/>
                </a:lnTo>
                <a:lnTo>
                  <a:pt x="948784" y="1304514"/>
                </a:lnTo>
                <a:lnTo>
                  <a:pt x="946397" y="1314054"/>
                </a:lnTo>
                <a:lnTo>
                  <a:pt x="746283" y="1314054"/>
                </a:lnTo>
                <a:lnTo>
                  <a:pt x="745487" y="1310874"/>
                </a:lnTo>
                <a:lnTo>
                  <a:pt x="745487" y="1314054"/>
                </a:lnTo>
                <a:lnTo>
                  <a:pt x="692972" y="1314054"/>
                </a:lnTo>
                <a:lnTo>
                  <a:pt x="688994" y="1314054"/>
                </a:lnTo>
                <a:lnTo>
                  <a:pt x="685811" y="1314451"/>
                </a:lnTo>
                <a:lnTo>
                  <a:pt x="683026" y="1296565"/>
                </a:lnTo>
                <a:lnTo>
                  <a:pt x="681833" y="1287423"/>
                </a:lnTo>
                <a:lnTo>
                  <a:pt x="681435" y="1278281"/>
                </a:lnTo>
                <a:lnTo>
                  <a:pt x="681037" y="1268344"/>
                </a:lnTo>
                <a:lnTo>
                  <a:pt x="681435" y="1258804"/>
                </a:lnTo>
                <a:lnTo>
                  <a:pt x="681833" y="1249265"/>
                </a:lnTo>
                <a:lnTo>
                  <a:pt x="682628" y="1238930"/>
                </a:lnTo>
                <a:lnTo>
                  <a:pt x="684617" y="1228596"/>
                </a:lnTo>
                <a:lnTo>
                  <a:pt x="686607" y="1217466"/>
                </a:lnTo>
                <a:lnTo>
                  <a:pt x="688994" y="1205940"/>
                </a:lnTo>
                <a:lnTo>
                  <a:pt x="692176" y="1194810"/>
                </a:lnTo>
                <a:lnTo>
                  <a:pt x="696155" y="1182488"/>
                </a:lnTo>
                <a:lnTo>
                  <a:pt x="700929" y="1169769"/>
                </a:lnTo>
                <a:lnTo>
                  <a:pt x="706499" y="1156255"/>
                </a:lnTo>
                <a:lnTo>
                  <a:pt x="712466" y="1142741"/>
                </a:lnTo>
                <a:lnTo>
                  <a:pt x="716445" y="1134791"/>
                </a:lnTo>
                <a:lnTo>
                  <a:pt x="720821" y="1127636"/>
                </a:lnTo>
                <a:lnTo>
                  <a:pt x="725595" y="1120482"/>
                </a:lnTo>
                <a:lnTo>
                  <a:pt x="729971" y="1114122"/>
                </a:lnTo>
                <a:lnTo>
                  <a:pt x="726391" y="1114520"/>
                </a:lnTo>
                <a:lnTo>
                  <a:pt x="729971" y="1111737"/>
                </a:lnTo>
                <a:lnTo>
                  <a:pt x="733950" y="1108955"/>
                </a:lnTo>
                <a:lnTo>
                  <a:pt x="739122" y="1102993"/>
                </a:lnTo>
                <a:lnTo>
                  <a:pt x="744294" y="1097826"/>
                </a:lnTo>
                <a:lnTo>
                  <a:pt x="749863" y="1093056"/>
                </a:lnTo>
                <a:lnTo>
                  <a:pt x="755433" y="1088286"/>
                </a:lnTo>
                <a:lnTo>
                  <a:pt x="761401" y="1083914"/>
                </a:lnTo>
                <a:lnTo>
                  <a:pt x="766970" y="1080337"/>
                </a:lnTo>
                <a:lnTo>
                  <a:pt x="772938" y="1076362"/>
                </a:lnTo>
                <a:lnTo>
                  <a:pt x="778508" y="1073579"/>
                </a:lnTo>
                <a:lnTo>
                  <a:pt x="784475" y="1070400"/>
                </a:lnTo>
                <a:lnTo>
                  <a:pt x="790443" y="1067617"/>
                </a:lnTo>
                <a:lnTo>
                  <a:pt x="802378" y="1063245"/>
                </a:lnTo>
                <a:lnTo>
                  <a:pt x="813916" y="1059668"/>
                </a:lnTo>
                <a:lnTo>
                  <a:pt x="824658" y="1056885"/>
                </a:lnTo>
                <a:lnTo>
                  <a:pt x="835399" y="1054898"/>
                </a:lnTo>
                <a:lnTo>
                  <a:pt x="844947" y="1053705"/>
                </a:lnTo>
                <a:lnTo>
                  <a:pt x="853700" y="1052911"/>
                </a:lnTo>
                <a:lnTo>
                  <a:pt x="861259" y="1052513"/>
                </a:lnTo>
                <a:close/>
                <a:moveTo>
                  <a:pt x="1326357" y="1047750"/>
                </a:moveTo>
                <a:lnTo>
                  <a:pt x="1337469" y="1047750"/>
                </a:lnTo>
                <a:lnTo>
                  <a:pt x="1348582" y="1048148"/>
                </a:lnTo>
                <a:lnTo>
                  <a:pt x="1358901" y="1048942"/>
                </a:lnTo>
                <a:lnTo>
                  <a:pt x="1368822" y="1050532"/>
                </a:lnTo>
                <a:lnTo>
                  <a:pt x="1378347" y="1052520"/>
                </a:lnTo>
                <a:lnTo>
                  <a:pt x="1387476" y="1054904"/>
                </a:lnTo>
                <a:lnTo>
                  <a:pt x="1396604" y="1057289"/>
                </a:lnTo>
                <a:lnTo>
                  <a:pt x="1404541" y="1060469"/>
                </a:lnTo>
                <a:lnTo>
                  <a:pt x="1412479" y="1063251"/>
                </a:lnTo>
                <a:lnTo>
                  <a:pt x="1419623" y="1066828"/>
                </a:lnTo>
                <a:lnTo>
                  <a:pt x="1426766" y="1070008"/>
                </a:lnTo>
                <a:lnTo>
                  <a:pt x="1433116" y="1073983"/>
                </a:lnTo>
                <a:lnTo>
                  <a:pt x="1444626" y="1081137"/>
                </a:lnTo>
                <a:lnTo>
                  <a:pt x="1454151" y="1087894"/>
                </a:lnTo>
                <a:lnTo>
                  <a:pt x="1461691" y="1093856"/>
                </a:lnTo>
                <a:lnTo>
                  <a:pt x="1466851" y="1098228"/>
                </a:lnTo>
                <a:lnTo>
                  <a:pt x="1471613" y="1102600"/>
                </a:lnTo>
                <a:lnTo>
                  <a:pt x="1465660" y="1153079"/>
                </a:lnTo>
                <a:lnTo>
                  <a:pt x="1458913" y="1157848"/>
                </a:lnTo>
                <a:lnTo>
                  <a:pt x="1447404" y="1166195"/>
                </a:lnTo>
                <a:lnTo>
                  <a:pt x="1441848" y="1170170"/>
                </a:lnTo>
                <a:lnTo>
                  <a:pt x="1437482" y="1172555"/>
                </a:lnTo>
                <a:lnTo>
                  <a:pt x="1434704" y="1174542"/>
                </a:lnTo>
                <a:lnTo>
                  <a:pt x="1432323" y="1175734"/>
                </a:lnTo>
                <a:lnTo>
                  <a:pt x="1427560" y="1179311"/>
                </a:lnTo>
                <a:lnTo>
                  <a:pt x="1424385" y="1184081"/>
                </a:lnTo>
                <a:lnTo>
                  <a:pt x="1421210" y="1188851"/>
                </a:lnTo>
                <a:lnTo>
                  <a:pt x="1419226" y="1194018"/>
                </a:lnTo>
                <a:lnTo>
                  <a:pt x="1418035" y="1199582"/>
                </a:lnTo>
                <a:lnTo>
                  <a:pt x="1418035" y="1205544"/>
                </a:lnTo>
                <a:lnTo>
                  <a:pt x="1418432" y="1208724"/>
                </a:lnTo>
                <a:lnTo>
                  <a:pt x="1418829" y="1211506"/>
                </a:lnTo>
                <a:lnTo>
                  <a:pt x="1419623" y="1216673"/>
                </a:lnTo>
                <a:lnTo>
                  <a:pt x="1422401" y="1229392"/>
                </a:lnTo>
                <a:lnTo>
                  <a:pt x="1425576" y="1248073"/>
                </a:lnTo>
                <a:lnTo>
                  <a:pt x="1427163" y="1259202"/>
                </a:lnTo>
                <a:lnTo>
                  <a:pt x="1429148" y="1271524"/>
                </a:lnTo>
                <a:lnTo>
                  <a:pt x="1427560" y="1279076"/>
                </a:lnTo>
                <a:lnTo>
                  <a:pt x="1425973" y="1282255"/>
                </a:lnTo>
                <a:lnTo>
                  <a:pt x="1423988" y="1285832"/>
                </a:lnTo>
                <a:lnTo>
                  <a:pt x="1422401" y="1289807"/>
                </a:lnTo>
                <a:lnTo>
                  <a:pt x="1420416" y="1293782"/>
                </a:lnTo>
                <a:lnTo>
                  <a:pt x="1418035" y="1303718"/>
                </a:lnTo>
                <a:lnTo>
                  <a:pt x="1416051" y="1314450"/>
                </a:lnTo>
                <a:lnTo>
                  <a:pt x="1312863" y="1314450"/>
                </a:lnTo>
                <a:lnTo>
                  <a:pt x="1310879" y="1304911"/>
                </a:lnTo>
                <a:lnTo>
                  <a:pt x="1308894" y="1294974"/>
                </a:lnTo>
                <a:lnTo>
                  <a:pt x="1305719" y="1285038"/>
                </a:lnTo>
                <a:lnTo>
                  <a:pt x="1302544" y="1274306"/>
                </a:lnTo>
                <a:lnTo>
                  <a:pt x="1298972" y="1263972"/>
                </a:lnTo>
                <a:lnTo>
                  <a:pt x="1295004" y="1252843"/>
                </a:lnTo>
                <a:lnTo>
                  <a:pt x="1290241" y="1240919"/>
                </a:lnTo>
                <a:lnTo>
                  <a:pt x="1285082" y="1229392"/>
                </a:lnTo>
                <a:lnTo>
                  <a:pt x="1280319" y="1219456"/>
                </a:lnTo>
                <a:lnTo>
                  <a:pt x="1275160" y="1210711"/>
                </a:lnTo>
                <a:lnTo>
                  <a:pt x="1270000" y="1202365"/>
                </a:lnTo>
                <a:lnTo>
                  <a:pt x="1264047" y="1194813"/>
                </a:lnTo>
                <a:lnTo>
                  <a:pt x="1258094" y="1188056"/>
                </a:lnTo>
                <a:lnTo>
                  <a:pt x="1251744" y="1181696"/>
                </a:lnTo>
                <a:lnTo>
                  <a:pt x="1244997" y="1175734"/>
                </a:lnTo>
                <a:lnTo>
                  <a:pt x="1238250" y="1170567"/>
                </a:lnTo>
                <a:lnTo>
                  <a:pt x="1231503" y="1165400"/>
                </a:lnTo>
                <a:lnTo>
                  <a:pt x="1224757" y="1161823"/>
                </a:lnTo>
                <a:lnTo>
                  <a:pt x="1217613" y="1157848"/>
                </a:lnTo>
                <a:lnTo>
                  <a:pt x="1210469" y="1154669"/>
                </a:lnTo>
                <a:lnTo>
                  <a:pt x="1202928" y="1151886"/>
                </a:lnTo>
                <a:lnTo>
                  <a:pt x="1195785" y="1149501"/>
                </a:lnTo>
                <a:lnTo>
                  <a:pt x="1188641" y="1147912"/>
                </a:lnTo>
                <a:lnTo>
                  <a:pt x="1181497" y="1145924"/>
                </a:lnTo>
                <a:lnTo>
                  <a:pt x="1179116" y="1131218"/>
                </a:lnTo>
                <a:lnTo>
                  <a:pt x="1176735" y="1120486"/>
                </a:lnTo>
                <a:lnTo>
                  <a:pt x="1174750" y="1110152"/>
                </a:lnTo>
                <a:lnTo>
                  <a:pt x="1180703" y="1106973"/>
                </a:lnTo>
                <a:lnTo>
                  <a:pt x="1187053" y="1102998"/>
                </a:lnTo>
                <a:lnTo>
                  <a:pt x="1193800" y="1098228"/>
                </a:lnTo>
                <a:lnTo>
                  <a:pt x="1200150" y="1093856"/>
                </a:lnTo>
                <a:lnTo>
                  <a:pt x="1212453" y="1084317"/>
                </a:lnTo>
                <a:lnTo>
                  <a:pt x="1217613" y="1080342"/>
                </a:lnTo>
                <a:lnTo>
                  <a:pt x="1223169" y="1077163"/>
                </a:lnTo>
                <a:lnTo>
                  <a:pt x="1237060" y="1070406"/>
                </a:lnTo>
                <a:lnTo>
                  <a:pt x="1250950" y="1064444"/>
                </a:lnTo>
                <a:lnTo>
                  <a:pt x="1264444" y="1059674"/>
                </a:lnTo>
                <a:lnTo>
                  <a:pt x="1277541" y="1055699"/>
                </a:lnTo>
                <a:lnTo>
                  <a:pt x="1290241" y="1052520"/>
                </a:lnTo>
                <a:lnTo>
                  <a:pt x="1302941" y="1050135"/>
                </a:lnTo>
                <a:lnTo>
                  <a:pt x="1314847" y="1048545"/>
                </a:lnTo>
                <a:lnTo>
                  <a:pt x="1326357" y="1047750"/>
                </a:lnTo>
                <a:close/>
                <a:moveTo>
                  <a:pt x="525022" y="1035050"/>
                </a:moveTo>
                <a:lnTo>
                  <a:pt x="554037" y="1036676"/>
                </a:lnTo>
                <a:lnTo>
                  <a:pt x="512762" y="1068388"/>
                </a:lnTo>
                <a:lnTo>
                  <a:pt x="525022" y="1035050"/>
                </a:lnTo>
                <a:close/>
                <a:moveTo>
                  <a:pt x="174832" y="915044"/>
                </a:moveTo>
                <a:lnTo>
                  <a:pt x="50860" y="916631"/>
                </a:lnTo>
                <a:lnTo>
                  <a:pt x="57218" y="934484"/>
                </a:lnTo>
                <a:lnTo>
                  <a:pt x="174832" y="915044"/>
                </a:lnTo>
                <a:close/>
                <a:moveTo>
                  <a:pt x="403703" y="711119"/>
                </a:moveTo>
                <a:lnTo>
                  <a:pt x="403703" y="723418"/>
                </a:lnTo>
                <a:lnTo>
                  <a:pt x="512179" y="715086"/>
                </a:lnTo>
                <a:lnTo>
                  <a:pt x="403703" y="711119"/>
                </a:lnTo>
                <a:close/>
                <a:moveTo>
                  <a:pt x="773852" y="677863"/>
                </a:moveTo>
                <a:lnTo>
                  <a:pt x="777038" y="678259"/>
                </a:lnTo>
                <a:lnTo>
                  <a:pt x="778632" y="678259"/>
                </a:lnTo>
                <a:lnTo>
                  <a:pt x="779428" y="679050"/>
                </a:lnTo>
                <a:lnTo>
                  <a:pt x="780225" y="679446"/>
                </a:lnTo>
                <a:lnTo>
                  <a:pt x="780623" y="680632"/>
                </a:lnTo>
                <a:lnTo>
                  <a:pt x="780623" y="681423"/>
                </a:lnTo>
                <a:lnTo>
                  <a:pt x="780225" y="682215"/>
                </a:lnTo>
                <a:lnTo>
                  <a:pt x="779428" y="684588"/>
                </a:lnTo>
                <a:lnTo>
                  <a:pt x="777038" y="687357"/>
                </a:lnTo>
                <a:lnTo>
                  <a:pt x="774648" y="689731"/>
                </a:lnTo>
                <a:lnTo>
                  <a:pt x="771860" y="692500"/>
                </a:lnTo>
                <a:lnTo>
                  <a:pt x="767877" y="695665"/>
                </a:lnTo>
                <a:lnTo>
                  <a:pt x="763894" y="698038"/>
                </a:lnTo>
                <a:lnTo>
                  <a:pt x="760309" y="700808"/>
                </a:lnTo>
                <a:lnTo>
                  <a:pt x="755927" y="702785"/>
                </a:lnTo>
                <a:lnTo>
                  <a:pt x="752342" y="704368"/>
                </a:lnTo>
                <a:lnTo>
                  <a:pt x="748758" y="705555"/>
                </a:lnTo>
                <a:lnTo>
                  <a:pt x="745969" y="705950"/>
                </a:lnTo>
                <a:lnTo>
                  <a:pt x="742783" y="706346"/>
                </a:lnTo>
                <a:lnTo>
                  <a:pt x="740791" y="706741"/>
                </a:lnTo>
                <a:lnTo>
                  <a:pt x="738800" y="707928"/>
                </a:lnTo>
                <a:lnTo>
                  <a:pt x="737605" y="708719"/>
                </a:lnTo>
                <a:lnTo>
                  <a:pt x="736011" y="709906"/>
                </a:lnTo>
                <a:lnTo>
                  <a:pt x="735215" y="711093"/>
                </a:lnTo>
                <a:lnTo>
                  <a:pt x="734816" y="712280"/>
                </a:lnTo>
                <a:lnTo>
                  <a:pt x="734816" y="713467"/>
                </a:lnTo>
                <a:lnTo>
                  <a:pt x="735215" y="715049"/>
                </a:lnTo>
                <a:lnTo>
                  <a:pt x="736011" y="716236"/>
                </a:lnTo>
                <a:lnTo>
                  <a:pt x="738003" y="717027"/>
                </a:lnTo>
                <a:lnTo>
                  <a:pt x="739596" y="717818"/>
                </a:lnTo>
                <a:lnTo>
                  <a:pt x="741986" y="718609"/>
                </a:lnTo>
                <a:lnTo>
                  <a:pt x="745173" y="719005"/>
                </a:lnTo>
                <a:lnTo>
                  <a:pt x="748359" y="719400"/>
                </a:lnTo>
                <a:lnTo>
                  <a:pt x="752342" y="719005"/>
                </a:lnTo>
                <a:lnTo>
                  <a:pt x="760707" y="719005"/>
                </a:lnTo>
                <a:lnTo>
                  <a:pt x="763894" y="719400"/>
                </a:lnTo>
                <a:lnTo>
                  <a:pt x="767877" y="719796"/>
                </a:lnTo>
                <a:lnTo>
                  <a:pt x="770665" y="720983"/>
                </a:lnTo>
                <a:lnTo>
                  <a:pt x="773852" y="722169"/>
                </a:lnTo>
                <a:lnTo>
                  <a:pt x="776640" y="723356"/>
                </a:lnTo>
                <a:lnTo>
                  <a:pt x="779428" y="724939"/>
                </a:lnTo>
                <a:lnTo>
                  <a:pt x="781420" y="726917"/>
                </a:lnTo>
                <a:lnTo>
                  <a:pt x="783411" y="729686"/>
                </a:lnTo>
                <a:lnTo>
                  <a:pt x="785403" y="732455"/>
                </a:lnTo>
                <a:lnTo>
                  <a:pt x="786598" y="736015"/>
                </a:lnTo>
                <a:lnTo>
                  <a:pt x="787793" y="739180"/>
                </a:lnTo>
                <a:lnTo>
                  <a:pt x="788191" y="743531"/>
                </a:lnTo>
                <a:lnTo>
                  <a:pt x="788988" y="747883"/>
                </a:lnTo>
                <a:lnTo>
                  <a:pt x="788988" y="752630"/>
                </a:lnTo>
                <a:lnTo>
                  <a:pt x="788590" y="756982"/>
                </a:lnTo>
                <a:lnTo>
                  <a:pt x="787793" y="760542"/>
                </a:lnTo>
                <a:lnTo>
                  <a:pt x="786200" y="764102"/>
                </a:lnTo>
                <a:lnTo>
                  <a:pt x="783810" y="767267"/>
                </a:lnTo>
                <a:lnTo>
                  <a:pt x="781420" y="770827"/>
                </a:lnTo>
                <a:lnTo>
                  <a:pt x="778632" y="773596"/>
                </a:lnTo>
                <a:lnTo>
                  <a:pt x="775445" y="776761"/>
                </a:lnTo>
                <a:lnTo>
                  <a:pt x="771860" y="779135"/>
                </a:lnTo>
                <a:lnTo>
                  <a:pt x="767479" y="781113"/>
                </a:lnTo>
                <a:lnTo>
                  <a:pt x="763097" y="783486"/>
                </a:lnTo>
                <a:lnTo>
                  <a:pt x="753936" y="787442"/>
                </a:lnTo>
                <a:lnTo>
                  <a:pt x="744376" y="790607"/>
                </a:lnTo>
                <a:lnTo>
                  <a:pt x="734020" y="792980"/>
                </a:lnTo>
                <a:lnTo>
                  <a:pt x="724062" y="795354"/>
                </a:lnTo>
                <a:lnTo>
                  <a:pt x="714104" y="796936"/>
                </a:lnTo>
                <a:lnTo>
                  <a:pt x="704942" y="798123"/>
                </a:lnTo>
                <a:lnTo>
                  <a:pt x="696179" y="798914"/>
                </a:lnTo>
                <a:lnTo>
                  <a:pt x="684230" y="799705"/>
                </a:lnTo>
                <a:lnTo>
                  <a:pt x="679450" y="800101"/>
                </a:lnTo>
                <a:lnTo>
                  <a:pt x="682636" y="698830"/>
                </a:lnTo>
                <a:lnTo>
                  <a:pt x="683433" y="697247"/>
                </a:lnTo>
                <a:lnTo>
                  <a:pt x="683831" y="695665"/>
                </a:lnTo>
                <a:lnTo>
                  <a:pt x="684628" y="694478"/>
                </a:lnTo>
                <a:lnTo>
                  <a:pt x="685425" y="692896"/>
                </a:lnTo>
                <a:lnTo>
                  <a:pt x="688213" y="690522"/>
                </a:lnTo>
                <a:lnTo>
                  <a:pt x="692196" y="688940"/>
                </a:lnTo>
                <a:lnTo>
                  <a:pt x="696976" y="687357"/>
                </a:lnTo>
                <a:lnTo>
                  <a:pt x="701756" y="685775"/>
                </a:lnTo>
                <a:lnTo>
                  <a:pt x="707731" y="684588"/>
                </a:lnTo>
                <a:lnTo>
                  <a:pt x="714104" y="683797"/>
                </a:lnTo>
                <a:lnTo>
                  <a:pt x="727647" y="682610"/>
                </a:lnTo>
                <a:lnTo>
                  <a:pt x="741588" y="681819"/>
                </a:lnTo>
                <a:lnTo>
                  <a:pt x="755529" y="680632"/>
                </a:lnTo>
                <a:lnTo>
                  <a:pt x="762300" y="679446"/>
                </a:lnTo>
                <a:lnTo>
                  <a:pt x="768275" y="678654"/>
                </a:lnTo>
                <a:lnTo>
                  <a:pt x="773852" y="677863"/>
                </a:lnTo>
                <a:close/>
                <a:moveTo>
                  <a:pt x="425557" y="466725"/>
                </a:moveTo>
                <a:lnTo>
                  <a:pt x="429928" y="467122"/>
                </a:lnTo>
                <a:lnTo>
                  <a:pt x="434299" y="467519"/>
                </a:lnTo>
                <a:lnTo>
                  <a:pt x="438272" y="467915"/>
                </a:lnTo>
                <a:lnTo>
                  <a:pt x="442643" y="468709"/>
                </a:lnTo>
                <a:lnTo>
                  <a:pt x="446219" y="470296"/>
                </a:lnTo>
                <a:lnTo>
                  <a:pt x="453769" y="473073"/>
                </a:lnTo>
                <a:lnTo>
                  <a:pt x="461716" y="477040"/>
                </a:lnTo>
                <a:lnTo>
                  <a:pt x="468471" y="481801"/>
                </a:lnTo>
                <a:lnTo>
                  <a:pt x="475225" y="487356"/>
                </a:lnTo>
                <a:lnTo>
                  <a:pt x="481980" y="493307"/>
                </a:lnTo>
                <a:lnTo>
                  <a:pt x="487543" y="500052"/>
                </a:lnTo>
                <a:lnTo>
                  <a:pt x="493503" y="507590"/>
                </a:lnTo>
                <a:lnTo>
                  <a:pt x="499066" y="515524"/>
                </a:lnTo>
                <a:lnTo>
                  <a:pt x="504629" y="524253"/>
                </a:lnTo>
                <a:lnTo>
                  <a:pt x="509795" y="532981"/>
                </a:lnTo>
                <a:lnTo>
                  <a:pt x="514165" y="542106"/>
                </a:lnTo>
                <a:lnTo>
                  <a:pt x="518933" y="552025"/>
                </a:lnTo>
                <a:lnTo>
                  <a:pt x="523304" y="561943"/>
                </a:lnTo>
                <a:lnTo>
                  <a:pt x="526880" y="572259"/>
                </a:lnTo>
                <a:lnTo>
                  <a:pt x="530854" y="582177"/>
                </a:lnTo>
                <a:lnTo>
                  <a:pt x="534033" y="592889"/>
                </a:lnTo>
                <a:lnTo>
                  <a:pt x="540390" y="613520"/>
                </a:lnTo>
                <a:lnTo>
                  <a:pt x="545953" y="634150"/>
                </a:lnTo>
                <a:lnTo>
                  <a:pt x="550721" y="653988"/>
                </a:lnTo>
                <a:lnTo>
                  <a:pt x="554297" y="673031"/>
                </a:lnTo>
                <a:lnTo>
                  <a:pt x="557873" y="690091"/>
                </a:lnTo>
                <a:lnTo>
                  <a:pt x="559860" y="705167"/>
                </a:lnTo>
                <a:lnTo>
                  <a:pt x="592045" y="701597"/>
                </a:lnTo>
                <a:lnTo>
                  <a:pt x="621449" y="697629"/>
                </a:lnTo>
                <a:lnTo>
                  <a:pt x="647673" y="694455"/>
                </a:lnTo>
                <a:lnTo>
                  <a:pt x="669925" y="690488"/>
                </a:lnTo>
                <a:lnTo>
                  <a:pt x="669527" y="696042"/>
                </a:lnTo>
                <a:lnTo>
                  <a:pt x="669130" y="702390"/>
                </a:lnTo>
                <a:lnTo>
                  <a:pt x="668733" y="716276"/>
                </a:lnTo>
                <a:lnTo>
                  <a:pt x="668733" y="750396"/>
                </a:lnTo>
                <a:lnTo>
                  <a:pt x="669130" y="768646"/>
                </a:lnTo>
                <a:lnTo>
                  <a:pt x="668733" y="786103"/>
                </a:lnTo>
                <a:lnTo>
                  <a:pt x="667938" y="803559"/>
                </a:lnTo>
                <a:lnTo>
                  <a:pt x="667143" y="811494"/>
                </a:lnTo>
                <a:lnTo>
                  <a:pt x="666349" y="819032"/>
                </a:lnTo>
                <a:lnTo>
                  <a:pt x="645289" y="825380"/>
                </a:lnTo>
                <a:lnTo>
                  <a:pt x="620654" y="831331"/>
                </a:lnTo>
                <a:lnTo>
                  <a:pt x="593237" y="837679"/>
                </a:lnTo>
                <a:lnTo>
                  <a:pt x="563436" y="844027"/>
                </a:lnTo>
                <a:lnTo>
                  <a:pt x="561052" y="872593"/>
                </a:lnTo>
                <a:lnTo>
                  <a:pt x="558668" y="896000"/>
                </a:lnTo>
                <a:lnTo>
                  <a:pt x="557873" y="905125"/>
                </a:lnTo>
                <a:lnTo>
                  <a:pt x="557079" y="916631"/>
                </a:lnTo>
                <a:lnTo>
                  <a:pt x="556681" y="928930"/>
                </a:lnTo>
                <a:lnTo>
                  <a:pt x="556284" y="942022"/>
                </a:lnTo>
                <a:lnTo>
                  <a:pt x="556284" y="955908"/>
                </a:lnTo>
                <a:lnTo>
                  <a:pt x="556284" y="970588"/>
                </a:lnTo>
                <a:lnTo>
                  <a:pt x="557079" y="984474"/>
                </a:lnTo>
                <a:lnTo>
                  <a:pt x="558271" y="997566"/>
                </a:lnTo>
                <a:lnTo>
                  <a:pt x="558668" y="1004311"/>
                </a:lnTo>
                <a:lnTo>
                  <a:pt x="558668" y="1009469"/>
                </a:lnTo>
                <a:lnTo>
                  <a:pt x="558271" y="1014626"/>
                </a:lnTo>
                <a:lnTo>
                  <a:pt x="557079" y="1018991"/>
                </a:lnTo>
                <a:lnTo>
                  <a:pt x="555489" y="1022164"/>
                </a:lnTo>
                <a:lnTo>
                  <a:pt x="553900" y="1024942"/>
                </a:lnTo>
                <a:lnTo>
                  <a:pt x="552310" y="1026925"/>
                </a:lnTo>
                <a:lnTo>
                  <a:pt x="549926" y="1028512"/>
                </a:lnTo>
                <a:lnTo>
                  <a:pt x="547145" y="1029306"/>
                </a:lnTo>
                <a:lnTo>
                  <a:pt x="544761" y="1030099"/>
                </a:lnTo>
                <a:lnTo>
                  <a:pt x="541582" y="1030496"/>
                </a:lnTo>
                <a:lnTo>
                  <a:pt x="538801" y="1030496"/>
                </a:lnTo>
                <a:lnTo>
                  <a:pt x="532046" y="1030099"/>
                </a:lnTo>
                <a:lnTo>
                  <a:pt x="525688" y="1028909"/>
                </a:lnTo>
                <a:lnTo>
                  <a:pt x="524894" y="1028512"/>
                </a:lnTo>
                <a:lnTo>
                  <a:pt x="524099" y="1027719"/>
                </a:lnTo>
                <a:lnTo>
                  <a:pt x="522510" y="1023751"/>
                </a:lnTo>
                <a:lnTo>
                  <a:pt x="520920" y="1018594"/>
                </a:lnTo>
                <a:lnTo>
                  <a:pt x="520125" y="1011452"/>
                </a:lnTo>
                <a:lnTo>
                  <a:pt x="519331" y="1002327"/>
                </a:lnTo>
                <a:lnTo>
                  <a:pt x="518536" y="992409"/>
                </a:lnTo>
                <a:lnTo>
                  <a:pt x="517741" y="968207"/>
                </a:lnTo>
                <a:lnTo>
                  <a:pt x="517344" y="941229"/>
                </a:lnTo>
                <a:lnTo>
                  <a:pt x="516947" y="911870"/>
                </a:lnTo>
                <a:lnTo>
                  <a:pt x="516549" y="853152"/>
                </a:lnTo>
                <a:lnTo>
                  <a:pt x="513768" y="853549"/>
                </a:lnTo>
                <a:lnTo>
                  <a:pt x="513768" y="976142"/>
                </a:lnTo>
                <a:lnTo>
                  <a:pt x="508602" y="1036050"/>
                </a:lnTo>
                <a:lnTo>
                  <a:pt x="504232" y="1082469"/>
                </a:lnTo>
                <a:lnTo>
                  <a:pt x="500258" y="1124127"/>
                </a:lnTo>
                <a:lnTo>
                  <a:pt x="499861" y="1128095"/>
                </a:lnTo>
                <a:lnTo>
                  <a:pt x="497874" y="1134443"/>
                </a:lnTo>
                <a:lnTo>
                  <a:pt x="495490" y="1141187"/>
                </a:lnTo>
                <a:lnTo>
                  <a:pt x="492311" y="1147535"/>
                </a:lnTo>
                <a:lnTo>
                  <a:pt x="489530" y="1153883"/>
                </a:lnTo>
                <a:lnTo>
                  <a:pt x="485954" y="1160231"/>
                </a:lnTo>
                <a:lnTo>
                  <a:pt x="482378" y="1166579"/>
                </a:lnTo>
                <a:lnTo>
                  <a:pt x="474828" y="1178481"/>
                </a:lnTo>
                <a:lnTo>
                  <a:pt x="438670" y="1654175"/>
                </a:lnTo>
                <a:lnTo>
                  <a:pt x="342512" y="1654175"/>
                </a:lnTo>
                <a:lnTo>
                  <a:pt x="294433" y="1276080"/>
                </a:lnTo>
                <a:lnTo>
                  <a:pt x="288473" y="1276873"/>
                </a:lnTo>
                <a:lnTo>
                  <a:pt x="282115" y="1277270"/>
                </a:lnTo>
                <a:lnTo>
                  <a:pt x="281718" y="1276873"/>
                </a:lnTo>
                <a:lnTo>
                  <a:pt x="281321" y="1276873"/>
                </a:lnTo>
                <a:lnTo>
                  <a:pt x="282115" y="1275683"/>
                </a:lnTo>
                <a:lnTo>
                  <a:pt x="282115" y="1275286"/>
                </a:lnTo>
                <a:lnTo>
                  <a:pt x="281321" y="1275286"/>
                </a:lnTo>
                <a:lnTo>
                  <a:pt x="281321" y="1276873"/>
                </a:lnTo>
                <a:lnTo>
                  <a:pt x="282910" y="1650208"/>
                </a:lnTo>
                <a:lnTo>
                  <a:pt x="170859" y="1653778"/>
                </a:lnTo>
                <a:lnTo>
                  <a:pt x="119998" y="1254655"/>
                </a:lnTo>
                <a:lnTo>
                  <a:pt x="116422" y="1253069"/>
                </a:lnTo>
                <a:lnTo>
                  <a:pt x="112846" y="1251482"/>
                </a:lnTo>
                <a:lnTo>
                  <a:pt x="109667" y="1249498"/>
                </a:lnTo>
                <a:lnTo>
                  <a:pt x="106489" y="1246721"/>
                </a:lnTo>
                <a:lnTo>
                  <a:pt x="103707" y="1243943"/>
                </a:lnTo>
                <a:lnTo>
                  <a:pt x="100528" y="1240373"/>
                </a:lnTo>
                <a:lnTo>
                  <a:pt x="98144" y="1236802"/>
                </a:lnTo>
                <a:lnTo>
                  <a:pt x="96158" y="1232438"/>
                </a:lnTo>
                <a:lnTo>
                  <a:pt x="91389" y="1223710"/>
                </a:lnTo>
                <a:lnTo>
                  <a:pt x="87416" y="1214188"/>
                </a:lnTo>
                <a:lnTo>
                  <a:pt x="84237" y="1203872"/>
                </a:lnTo>
                <a:lnTo>
                  <a:pt x="81853" y="1193557"/>
                </a:lnTo>
                <a:lnTo>
                  <a:pt x="79072" y="1182845"/>
                </a:lnTo>
                <a:lnTo>
                  <a:pt x="77085" y="1172133"/>
                </a:lnTo>
                <a:lnTo>
                  <a:pt x="73906" y="1153486"/>
                </a:lnTo>
                <a:lnTo>
                  <a:pt x="71522" y="1137616"/>
                </a:lnTo>
                <a:lnTo>
                  <a:pt x="70330" y="1132062"/>
                </a:lnTo>
                <a:lnTo>
                  <a:pt x="69535" y="1128491"/>
                </a:lnTo>
                <a:lnTo>
                  <a:pt x="69138" y="1124127"/>
                </a:lnTo>
                <a:lnTo>
                  <a:pt x="63178" y="1061839"/>
                </a:lnTo>
                <a:lnTo>
                  <a:pt x="56820" y="994392"/>
                </a:lnTo>
                <a:lnTo>
                  <a:pt x="50065" y="909490"/>
                </a:lnTo>
                <a:lnTo>
                  <a:pt x="42119" y="909490"/>
                </a:lnTo>
                <a:lnTo>
                  <a:pt x="35364" y="908299"/>
                </a:lnTo>
                <a:lnTo>
                  <a:pt x="29403" y="907506"/>
                </a:lnTo>
                <a:lnTo>
                  <a:pt x="24238" y="906316"/>
                </a:lnTo>
                <a:lnTo>
                  <a:pt x="20662" y="905125"/>
                </a:lnTo>
                <a:lnTo>
                  <a:pt x="17880" y="903935"/>
                </a:lnTo>
                <a:lnTo>
                  <a:pt x="17086" y="902745"/>
                </a:lnTo>
                <a:lnTo>
                  <a:pt x="16688" y="901555"/>
                </a:lnTo>
                <a:lnTo>
                  <a:pt x="16291" y="900761"/>
                </a:lnTo>
                <a:lnTo>
                  <a:pt x="16291" y="899571"/>
                </a:lnTo>
                <a:lnTo>
                  <a:pt x="14702" y="894413"/>
                </a:lnTo>
                <a:lnTo>
                  <a:pt x="12318" y="887669"/>
                </a:lnTo>
                <a:lnTo>
                  <a:pt x="10331" y="879734"/>
                </a:lnTo>
                <a:lnTo>
                  <a:pt x="8344" y="870212"/>
                </a:lnTo>
                <a:lnTo>
                  <a:pt x="6755" y="859103"/>
                </a:lnTo>
                <a:lnTo>
                  <a:pt x="4768" y="847201"/>
                </a:lnTo>
                <a:lnTo>
                  <a:pt x="3179" y="834109"/>
                </a:lnTo>
                <a:lnTo>
                  <a:pt x="1987" y="819826"/>
                </a:lnTo>
                <a:lnTo>
                  <a:pt x="795" y="805146"/>
                </a:lnTo>
                <a:lnTo>
                  <a:pt x="397" y="789277"/>
                </a:lnTo>
                <a:lnTo>
                  <a:pt x="0" y="773010"/>
                </a:lnTo>
                <a:lnTo>
                  <a:pt x="0" y="756347"/>
                </a:lnTo>
                <a:lnTo>
                  <a:pt x="795" y="738494"/>
                </a:lnTo>
                <a:lnTo>
                  <a:pt x="1987" y="721434"/>
                </a:lnTo>
                <a:lnTo>
                  <a:pt x="3576" y="703184"/>
                </a:lnTo>
                <a:lnTo>
                  <a:pt x="5563" y="684934"/>
                </a:lnTo>
                <a:lnTo>
                  <a:pt x="9139" y="667477"/>
                </a:lnTo>
                <a:lnTo>
                  <a:pt x="12715" y="649227"/>
                </a:lnTo>
                <a:lnTo>
                  <a:pt x="17483" y="631770"/>
                </a:lnTo>
                <a:lnTo>
                  <a:pt x="22649" y="614313"/>
                </a:lnTo>
                <a:lnTo>
                  <a:pt x="25430" y="605982"/>
                </a:lnTo>
                <a:lnTo>
                  <a:pt x="29006" y="597253"/>
                </a:lnTo>
                <a:lnTo>
                  <a:pt x="32185" y="588922"/>
                </a:lnTo>
                <a:lnTo>
                  <a:pt x="36158" y="580987"/>
                </a:lnTo>
                <a:lnTo>
                  <a:pt x="40132" y="573052"/>
                </a:lnTo>
                <a:lnTo>
                  <a:pt x="44503" y="565117"/>
                </a:lnTo>
                <a:lnTo>
                  <a:pt x="48873" y="557579"/>
                </a:lnTo>
                <a:lnTo>
                  <a:pt x="53244" y="549644"/>
                </a:lnTo>
                <a:lnTo>
                  <a:pt x="58410" y="542503"/>
                </a:lnTo>
                <a:lnTo>
                  <a:pt x="63973" y="535362"/>
                </a:lnTo>
                <a:lnTo>
                  <a:pt x="69535" y="528617"/>
                </a:lnTo>
                <a:lnTo>
                  <a:pt x="75496" y="522269"/>
                </a:lnTo>
                <a:lnTo>
                  <a:pt x="81456" y="515921"/>
                </a:lnTo>
                <a:lnTo>
                  <a:pt x="87416" y="509970"/>
                </a:lnTo>
                <a:lnTo>
                  <a:pt x="94171" y="504416"/>
                </a:lnTo>
                <a:lnTo>
                  <a:pt x="101720" y="498861"/>
                </a:lnTo>
                <a:lnTo>
                  <a:pt x="108873" y="493704"/>
                </a:lnTo>
                <a:lnTo>
                  <a:pt x="116422" y="488943"/>
                </a:lnTo>
                <a:lnTo>
                  <a:pt x="124369" y="484579"/>
                </a:lnTo>
                <a:lnTo>
                  <a:pt x="132713" y="480611"/>
                </a:lnTo>
                <a:lnTo>
                  <a:pt x="141455" y="477040"/>
                </a:lnTo>
                <a:lnTo>
                  <a:pt x="150594" y="473470"/>
                </a:lnTo>
                <a:lnTo>
                  <a:pt x="159733" y="470693"/>
                </a:lnTo>
                <a:lnTo>
                  <a:pt x="169667" y="467915"/>
                </a:lnTo>
                <a:lnTo>
                  <a:pt x="172845" y="467915"/>
                </a:lnTo>
                <a:lnTo>
                  <a:pt x="179998" y="468312"/>
                </a:lnTo>
                <a:lnTo>
                  <a:pt x="200262" y="469502"/>
                </a:lnTo>
                <a:lnTo>
                  <a:pt x="231652" y="471883"/>
                </a:lnTo>
                <a:lnTo>
                  <a:pt x="312711" y="730162"/>
                </a:lnTo>
                <a:lnTo>
                  <a:pt x="329400" y="728575"/>
                </a:lnTo>
                <a:lnTo>
                  <a:pt x="327413" y="709135"/>
                </a:lnTo>
                <a:lnTo>
                  <a:pt x="322247" y="527427"/>
                </a:lnTo>
                <a:lnTo>
                  <a:pt x="315492" y="509970"/>
                </a:lnTo>
                <a:lnTo>
                  <a:pt x="329002" y="486959"/>
                </a:lnTo>
                <a:lnTo>
                  <a:pt x="359598" y="486562"/>
                </a:lnTo>
                <a:lnTo>
                  <a:pt x="371916" y="509970"/>
                </a:lnTo>
                <a:lnTo>
                  <a:pt x="366353" y="530601"/>
                </a:lnTo>
                <a:lnTo>
                  <a:pt x="393372" y="722624"/>
                </a:lnTo>
                <a:lnTo>
                  <a:pt x="402114" y="721831"/>
                </a:lnTo>
                <a:lnTo>
                  <a:pt x="397346" y="476247"/>
                </a:lnTo>
                <a:lnTo>
                  <a:pt x="403703" y="473073"/>
                </a:lnTo>
                <a:lnTo>
                  <a:pt x="408869" y="470693"/>
                </a:lnTo>
                <a:lnTo>
                  <a:pt x="411253" y="468709"/>
                </a:lnTo>
                <a:lnTo>
                  <a:pt x="412047" y="467915"/>
                </a:lnTo>
                <a:lnTo>
                  <a:pt x="416816" y="467122"/>
                </a:lnTo>
                <a:lnTo>
                  <a:pt x="421584" y="467122"/>
                </a:lnTo>
                <a:lnTo>
                  <a:pt x="425557" y="466725"/>
                </a:lnTo>
                <a:close/>
                <a:moveTo>
                  <a:pt x="2003425" y="196850"/>
                </a:moveTo>
                <a:lnTo>
                  <a:pt x="2003425" y="720725"/>
                </a:lnTo>
                <a:lnTo>
                  <a:pt x="1071562" y="720328"/>
                </a:lnTo>
                <a:lnTo>
                  <a:pt x="1251744" y="585391"/>
                </a:lnTo>
                <a:lnTo>
                  <a:pt x="1404144" y="665163"/>
                </a:lnTo>
                <a:lnTo>
                  <a:pt x="1657350" y="399256"/>
                </a:lnTo>
                <a:lnTo>
                  <a:pt x="1796653" y="458788"/>
                </a:lnTo>
                <a:lnTo>
                  <a:pt x="2003425" y="196850"/>
                </a:lnTo>
                <a:close/>
                <a:moveTo>
                  <a:pt x="140097" y="182563"/>
                </a:moveTo>
                <a:lnTo>
                  <a:pt x="138509" y="201216"/>
                </a:lnTo>
                <a:lnTo>
                  <a:pt x="137319" y="215107"/>
                </a:lnTo>
                <a:lnTo>
                  <a:pt x="137716" y="215504"/>
                </a:lnTo>
                <a:lnTo>
                  <a:pt x="138509" y="201216"/>
                </a:lnTo>
                <a:lnTo>
                  <a:pt x="139303" y="194469"/>
                </a:lnTo>
                <a:lnTo>
                  <a:pt x="140097" y="188516"/>
                </a:lnTo>
                <a:lnTo>
                  <a:pt x="140097" y="182563"/>
                </a:lnTo>
                <a:close/>
                <a:moveTo>
                  <a:pt x="164306" y="111125"/>
                </a:moveTo>
                <a:lnTo>
                  <a:pt x="162719" y="111522"/>
                </a:lnTo>
                <a:lnTo>
                  <a:pt x="161131" y="111919"/>
                </a:lnTo>
                <a:lnTo>
                  <a:pt x="159544" y="112713"/>
                </a:lnTo>
                <a:lnTo>
                  <a:pt x="158353" y="113507"/>
                </a:lnTo>
                <a:lnTo>
                  <a:pt x="155972" y="117078"/>
                </a:lnTo>
                <a:lnTo>
                  <a:pt x="153591" y="120650"/>
                </a:lnTo>
                <a:lnTo>
                  <a:pt x="158353" y="115491"/>
                </a:lnTo>
                <a:lnTo>
                  <a:pt x="161131" y="113110"/>
                </a:lnTo>
                <a:lnTo>
                  <a:pt x="164306" y="111125"/>
                </a:lnTo>
                <a:close/>
                <a:moveTo>
                  <a:pt x="988111" y="91679"/>
                </a:moveTo>
                <a:lnTo>
                  <a:pt x="984541" y="92075"/>
                </a:lnTo>
                <a:lnTo>
                  <a:pt x="980971" y="93266"/>
                </a:lnTo>
                <a:lnTo>
                  <a:pt x="977798" y="94853"/>
                </a:lnTo>
                <a:lnTo>
                  <a:pt x="975022" y="97632"/>
                </a:lnTo>
                <a:lnTo>
                  <a:pt x="972642" y="100013"/>
                </a:lnTo>
                <a:lnTo>
                  <a:pt x="971055" y="103188"/>
                </a:lnTo>
                <a:lnTo>
                  <a:pt x="970262" y="106760"/>
                </a:lnTo>
                <a:lnTo>
                  <a:pt x="969865" y="110332"/>
                </a:lnTo>
                <a:lnTo>
                  <a:pt x="969865" y="578644"/>
                </a:lnTo>
                <a:lnTo>
                  <a:pt x="1457734" y="287338"/>
                </a:lnTo>
                <a:lnTo>
                  <a:pt x="1494622" y="333375"/>
                </a:lnTo>
                <a:lnTo>
                  <a:pt x="969865" y="642938"/>
                </a:lnTo>
                <a:lnTo>
                  <a:pt x="969865" y="758032"/>
                </a:lnTo>
                <a:lnTo>
                  <a:pt x="970262" y="762001"/>
                </a:lnTo>
                <a:lnTo>
                  <a:pt x="971055" y="765176"/>
                </a:lnTo>
                <a:lnTo>
                  <a:pt x="972642" y="768747"/>
                </a:lnTo>
                <a:lnTo>
                  <a:pt x="975022" y="771129"/>
                </a:lnTo>
                <a:lnTo>
                  <a:pt x="977798" y="773510"/>
                </a:lnTo>
                <a:lnTo>
                  <a:pt x="980971" y="775494"/>
                </a:lnTo>
                <a:lnTo>
                  <a:pt x="984541" y="776685"/>
                </a:lnTo>
                <a:lnTo>
                  <a:pt x="988111" y="776685"/>
                </a:lnTo>
                <a:lnTo>
                  <a:pt x="2043178" y="776685"/>
                </a:lnTo>
                <a:lnTo>
                  <a:pt x="2047144" y="776685"/>
                </a:lnTo>
                <a:lnTo>
                  <a:pt x="2050714" y="775494"/>
                </a:lnTo>
                <a:lnTo>
                  <a:pt x="2053887" y="773510"/>
                </a:lnTo>
                <a:lnTo>
                  <a:pt x="2056663" y="771129"/>
                </a:lnTo>
                <a:lnTo>
                  <a:pt x="2059043" y="768747"/>
                </a:lnTo>
                <a:lnTo>
                  <a:pt x="2060630" y="765176"/>
                </a:lnTo>
                <a:lnTo>
                  <a:pt x="2061820" y="762001"/>
                </a:lnTo>
                <a:lnTo>
                  <a:pt x="2062216" y="758032"/>
                </a:lnTo>
                <a:lnTo>
                  <a:pt x="2062216" y="110332"/>
                </a:lnTo>
                <a:lnTo>
                  <a:pt x="2061820" y="106760"/>
                </a:lnTo>
                <a:lnTo>
                  <a:pt x="2060630" y="103188"/>
                </a:lnTo>
                <a:lnTo>
                  <a:pt x="2059043" y="100013"/>
                </a:lnTo>
                <a:lnTo>
                  <a:pt x="2056663" y="97632"/>
                </a:lnTo>
                <a:lnTo>
                  <a:pt x="2053887" y="94853"/>
                </a:lnTo>
                <a:lnTo>
                  <a:pt x="2050714" y="93266"/>
                </a:lnTo>
                <a:lnTo>
                  <a:pt x="2047144" y="92075"/>
                </a:lnTo>
                <a:lnTo>
                  <a:pt x="2043178" y="91679"/>
                </a:lnTo>
                <a:lnTo>
                  <a:pt x="988111" y="91679"/>
                </a:lnTo>
                <a:close/>
                <a:moveTo>
                  <a:pt x="273050" y="38100"/>
                </a:moveTo>
                <a:lnTo>
                  <a:pt x="286544" y="38497"/>
                </a:lnTo>
                <a:lnTo>
                  <a:pt x="299641" y="38894"/>
                </a:lnTo>
                <a:lnTo>
                  <a:pt x="312341" y="40085"/>
                </a:lnTo>
                <a:lnTo>
                  <a:pt x="323850" y="42466"/>
                </a:lnTo>
                <a:lnTo>
                  <a:pt x="335756" y="44847"/>
                </a:lnTo>
                <a:lnTo>
                  <a:pt x="347266" y="47229"/>
                </a:lnTo>
                <a:lnTo>
                  <a:pt x="357981" y="50800"/>
                </a:lnTo>
                <a:lnTo>
                  <a:pt x="368697" y="53975"/>
                </a:lnTo>
                <a:lnTo>
                  <a:pt x="378222" y="57944"/>
                </a:lnTo>
                <a:lnTo>
                  <a:pt x="387747" y="61516"/>
                </a:lnTo>
                <a:lnTo>
                  <a:pt x="396478" y="65881"/>
                </a:lnTo>
                <a:lnTo>
                  <a:pt x="404813" y="70247"/>
                </a:lnTo>
                <a:lnTo>
                  <a:pt x="412750" y="74216"/>
                </a:lnTo>
                <a:lnTo>
                  <a:pt x="419894" y="78582"/>
                </a:lnTo>
                <a:lnTo>
                  <a:pt x="432197" y="86519"/>
                </a:lnTo>
                <a:lnTo>
                  <a:pt x="442516" y="93266"/>
                </a:lnTo>
                <a:lnTo>
                  <a:pt x="449660" y="99219"/>
                </a:lnTo>
                <a:lnTo>
                  <a:pt x="455613" y="104378"/>
                </a:lnTo>
                <a:lnTo>
                  <a:pt x="454025" y="107553"/>
                </a:lnTo>
                <a:lnTo>
                  <a:pt x="451644" y="111522"/>
                </a:lnTo>
                <a:lnTo>
                  <a:pt x="448866" y="116285"/>
                </a:lnTo>
                <a:lnTo>
                  <a:pt x="444897" y="122238"/>
                </a:lnTo>
                <a:lnTo>
                  <a:pt x="440532" y="128588"/>
                </a:lnTo>
                <a:lnTo>
                  <a:pt x="434578" y="134938"/>
                </a:lnTo>
                <a:lnTo>
                  <a:pt x="427832" y="141288"/>
                </a:lnTo>
                <a:lnTo>
                  <a:pt x="423863" y="144066"/>
                </a:lnTo>
                <a:lnTo>
                  <a:pt x="420291" y="146844"/>
                </a:lnTo>
                <a:lnTo>
                  <a:pt x="415925" y="149225"/>
                </a:lnTo>
                <a:lnTo>
                  <a:pt x="411163" y="151607"/>
                </a:lnTo>
                <a:lnTo>
                  <a:pt x="406797" y="153591"/>
                </a:lnTo>
                <a:lnTo>
                  <a:pt x="401638" y="155179"/>
                </a:lnTo>
                <a:lnTo>
                  <a:pt x="396082" y="156369"/>
                </a:lnTo>
                <a:lnTo>
                  <a:pt x="390525" y="157560"/>
                </a:lnTo>
                <a:lnTo>
                  <a:pt x="384572" y="157957"/>
                </a:lnTo>
                <a:lnTo>
                  <a:pt x="379016" y="157957"/>
                </a:lnTo>
                <a:lnTo>
                  <a:pt x="372666" y="157560"/>
                </a:lnTo>
                <a:lnTo>
                  <a:pt x="365919" y="155973"/>
                </a:lnTo>
                <a:lnTo>
                  <a:pt x="358775" y="154385"/>
                </a:lnTo>
                <a:lnTo>
                  <a:pt x="351235" y="152003"/>
                </a:lnTo>
                <a:lnTo>
                  <a:pt x="343694" y="148828"/>
                </a:lnTo>
                <a:lnTo>
                  <a:pt x="335756" y="145257"/>
                </a:lnTo>
                <a:lnTo>
                  <a:pt x="327025" y="140891"/>
                </a:lnTo>
                <a:lnTo>
                  <a:pt x="317103" y="136525"/>
                </a:lnTo>
                <a:lnTo>
                  <a:pt x="355203" y="155179"/>
                </a:lnTo>
                <a:lnTo>
                  <a:pt x="373063" y="163116"/>
                </a:lnTo>
                <a:lnTo>
                  <a:pt x="381397" y="166688"/>
                </a:lnTo>
                <a:lnTo>
                  <a:pt x="389335" y="169466"/>
                </a:lnTo>
                <a:lnTo>
                  <a:pt x="397272" y="172244"/>
                </a:lnTo>
                <a:lnTo>
                  <a:pt x="404813" y="173832"/>
                </a:lnTo>
                <a:lnTo>
                  <a:pt x="411957" y="175023"/>
                </a:lnTo>
                <a:lnTo>
                  <a:pt x="418703" y="175419"/>
                </a:lnTo>
                <a:lnTo>
                  <a:pt x="425053" y="175023"/>
                </a:lnTo>
                <a:lnTo>
                  <a:pt x="428228" y="174625"/>
                </a:lnTo>
                <a:lnTo>
                  <a:pt x="431007" y="173832"/>
                </a:lnTo>
                <a:lnTo>
                  <a:pt x="434182" y="173038"/>
                </a:lnTo>
                <a:lnTo>
                  <a:pt x="436563" y="171847"/>
                </a:lnTo>
                <a:lnTo>
                  <a:pt x="438944" y="169863"/>
                </a:lnTo>
                <a:lnTo>
                  <a:pt x="441722" y="168276"/>
                </a:lnTo>
                <a:lnTo>
                  <a:pt x="442913" y="180976"/>
                </a:lnTo>
                <a:lnTo>
                  <a:pt x="443310" y="192882"/>
                </a:lnTo>
                <a:lnTo>
                  <a:pt x="443310" y="203994"/>
                </a:lnTo>
                <a:lnTo>
                  <a:pt x="442913" y="215107"/>
                </a:lnTo>
                <a:lnTo>
                  <a:pt x="444500" y="213122"/>
                </a:lnTo>
                <a:lnTo>
                  <a:pt x="445691" y="212328"/>
                </a:lnTo>
                <a:lnTo>
                  <a:pt x="446882" y="212328"/>
                </a:lnTo>
                <a:lnTo>
                  <a:pt x="447675" y="212726"/>
                </a:lnTo>
                <a:lnTo>
                  <a:pt x="448072" y="213519"/>
                </a:lnTo>
                <a:lnTo>
                  <a:pt x="448866" y="216297"/>
                </a:lnTo>
                <a:lnTo>
                  <a:pt x="448866" y="221457"/>
                </a:lnTo>
                <a:lnTo>
                  <a:pt x="448866" y="228204"/>
                </a:lnTo>
                <a:lnTo>
                  <a:pt x="447675" y="244079"/>
                </a:lnTo>
                <a:lnTo>
                  <a:pt x="445294" y="262335"/>
                </a:lnTo>
                <a:lnTo>
                  <a:pt x="443310" y="279797"/>
                </a:lnTo>
                <a:lnTo>
                  <a:pt x="440928" y="294482"/>
                </a:lnTo>
                <a:lnTo>
                  <a:pt x="439738" y="300038"/>
                </a:lnTo>
                <a:lnTo>
                  <a:pt x="438547" y="303213"/>
                </a:lnTo>
                <a:lnTo>
                  <a:pt x="437753" y="304800"/>
                </a:lnTo>
                <a:lnTo>
                  <a:pt x="437357" y="304800"/>
                </a:lnTo>
                <a:lnTo>
                  <a:pt x="436960" y="304007"/>
                </a:lnTo>
                <a:lnTo>
                  <a:pt x="435769" y="313929"/>
                </a:lnTo>
                <a:lnTo>
                  <a:pt x="434182" y="323057"/>
                </a:lnTo>
                <a:lnTo>
                  <a:pt x="432197" y="332185"/>
                </a:lnTo>
                <a:lnTo>
                  <a:pt x="429816" y="341313"/>
                </a:lnTo>
                <a:lnTo>
                  <a:pt x="427435" y="349647"/>
                </a:lnTo>
                <a:lnTo>
                  <a:pt x="424260" y="357982"/>
                </a:lnTo>
                <a:lnTo>
                  <a:pt x="421482" y="365919"/>
                </a:lnTo>
                <a:lnTo>
                  <a:pt x="417513" y="373460"/>
                </a:lnTo>
                <a:lnTo>
                  <a:pt x="413941" y="381397"/>
                </a:lnTo>
                <a:lnTo>
                  <a:pt x="409972" y="388938"/>
                </a:lnTo>
                <a:lnTo>
                  <a:pt x="406003" y="395685"/>
                </a:lnTo>
                <a:lnTo>
                  <a:pt x="401241" y="402432"/>
                </a:lnTo>
                <a:lnTo>
                  <a:pt x="396875" y="408782"/>
                </a:lnTo>
                <a:lnTo>
                  <a:pt x="391716" y="415132"/>
                </a:lnTo>
                <a:lnTo>
                  <a:pt x="386953" y="420688"/>
                </a:lnTo>
                <a:lnTo>
                  <a:pt x="381794" y="426244"/>
                </a:lnTo>
                <a:lnTo>
                  <a:pt x="376635" y="431801"/>
                </a:lnTo>
                <a:lnTo>
                  <a:pt x="371078" y="436563"/>
                </a:lnTo>
                <a:lnTo>
                  <a:pt x="365919" y="440929"/>
                </a:lnTo>
                <a:lnTo>
                  <a:pt x="360363" y="445691"/>
                </a:lnTo>
                <a:lnTo>
                  <a:pt x="354806" y="449660"/>
                </a:lnTo>
                <a:lnTo>
                  <a:pt x="349250" y="453232"/>
                </a:lnTo>
                <a:lnTo>
                  <a:pt x="343297" y="456804"/>
                </a:lnTo>
                <a:lnTo>
                  <a:pt x="337741" y="459582"/>
                </a:lnTo>
                <a:lnTo>
                  <a:pt x="332185" y="462757"/>
                </a:lnTo>
                <a:lnTo>
                  <a:pt x="326628" y="464741"/>
                </a:lnTo>
                <a:lnTo>
                  <a:pt x="320675" y="466726"/>
                </a:lnTo>
                <a:lnTo>
                  <a:pt x="315119" y="468313"/>
                </a:lnTo>
                <a:lnTo>
                  <a:pt x="309563" y="469901"/>
                </a:lnTo>
                <a:lnTo>
                  <a:pt x="304403" y="470694"/>
                </a:lnTo>
                <a:lnTo>
                  <a:pt x="298847" y="471091"/>
                </a:lnTo>
                <a:lnTo>
                  <a:pt x="293688" y="471488"/>
                </a:lnTo>
                <a:lnTo>
                  <a:pt x="288925" y="471091"/>
                </a:lnTo>
                <a:lnTo>
                  <a:pt x="284956" y="470694"/>
                </a:lnTo>
                <a:lnTo>
                  <a:pt x="280194" y="469901"/>
                </a:lnTo>
                <a:lnTo>
                  <a:pt x="275034" y="467916"/>
                </a:lnTo>
                <a:lnTo>
                  <a:pt x="270669" y="466329"/>
                </a:lnTo>
                <a:lnTo>
                  <a:pt x="265509" y="464344"/>
                </a:lnTo>
                <a:lnTo>
                  <a:pt x="259953" y="462360"/>
                </a:lnTo>
                <a:lnTo>
                  <a:pt x="254794" y="459185"/>
                </a:lnTo>
                <a:lnTo>
                  <a:pt x="244078" y="452438"/>
                </a:lnTo>
                <a:lnTo>
                  <a:pt x="232966" y="444898"/>
                </a:lnTo>
                <a:lnTo>
                  <a:pt x="221853" y="435769"/>
                </a:lnTo>
                <a:lnTo>
                  <a:pt x="211534" y="425450"/>
                </a:lnTo>
                <a:lnTo>
                  <a:pt x="200819" y="413941"/>
                </a:lnTo>
                <a:lnTo>
                  <a:pt x="190500" y="402035"/>
                </a:lnTo>
                <a:lnTo>
                  <a:pt x="185737" y="395685"/>
                </a:lnTo>
                <a:lnTo>
                  <a:pt x="180578" y="388938"/>
                </a:lnTo>
                <a:lnTo>
                  <a:pt x="176609" y="381794"/>
                </a:lnTo>
                <a:lnTo>
                  <a:pt x="171847" y="374651"/>
                </a:lnTo>
                <a:lnTo>
                  <a:pt x="167481" y="367507"/>
                </a:lnTo>
                <a:lnTo>
                  <a:pt x="163512" y="359569"/>
                </a:lnTo>
                <a:lnTo>
                  <a:pt x="159544" y="351632"/>
                </a:lnTo>
                <a:lnTo>
                  <a:pt x="156369" y="343694"/>
                </a:lnTo>
                <a:lnTo>
                  <a:pt x="152797" y="335757"/>
                </a:lnTo>
                <a:lnTo>
                  <a:pt x="150019" y="327422"/>
                </a:lnTo>
                <a:lnTo>
                  <a:pt x="147241" y="318691"/>
                </a:lnTo>
                <a:lnTo>
                  <a:pt x="144859" y="310357"/>
                </a:lnTo>
                <a:lnTo>
                  <a:pt x="142875" y="316310"/>
                </a:lnTo>
                <a:lnTo>
                  <a:pt x="140494" y="320676"/>
                </a:lnTo>
                <a:lnTo>
                  <a:pt x="139700" y="322263"/>
                </a:lnTo>
                <a:lnTo>
                  <a:pt x="138509" y="323057"/>
                </a:lnTo>
                <a:lnTo>
                  <a:pt x="137319" y="323851"/>
                </a:lnTo>
                <a:lnTo>
                  <a:pt x="136128" y="324247"/>
                </a:lnTo>
                <a:lnTo>
                  <a:pt x="134541" y="323851"/>
                </a:lnTo>
                <a:lnTo>
                  <a:pt x="133350" y="323057"/>
                </a:lnTo>
                <a:lnTo>
                  <a:pt x="132159" y="321866"/>
                </a:lnTo>
                <a:lnTo>
                  <a:pt x="130969" y="319485"/>
                </a:lnTo>
                <a:lnTo>
                  <a:pt x="128587" y="314722"/>
                </a:lnTo>
                <a:lnTo>
                  <a:pt x="126603" y="308372"/>
                </a:lnTo>
                <a:lnTo>
                  <a:pt x="125016" y="300038"/>
                </a:lnTo>
                <a:lnTo>
                  <a:pt x="123825" y="290513"/>
                </a:lnTo>
                <a:lnTo>
                  <a:pt x="123031" y="280591"/>
                </a:lnTo>
                <a:lnTo>
                  <a:pt x="122634" y="269478"/>
                </a:lnTo>
                <a:lnTo>
                  <a:pt x="123031" y="259557"/>
                </a:lnTo>
                <a:lnTo>
                  <a:pt x="123428" y="250032"/>
                </a:lnTo>
                <a:lnTo>
                  <a:pt x="124619" y="241300"/>
                </a:lnTo>
                <a:lnTo>
                  <a:pt x="125809" y="233760"/>
                </a:lnTo>
                <a:lnTo>
                  <a:pt x="127397" y="227013"/>
                </a:lnTo>
                <a:lnTo>
                  <a:pt x="129778" y="221854"/>
                </a:lnTo>
                <a:lnTo>
                  <a:pt x="131762" y="217488"/>
                </a:lnTo>
                <a:lnTo>
                  <a:pt x="132953" y="216297"/>
                </a:lnTo>
                <a:lnTo>
                  <a:pt x="134144" y="215504"/>
                </a:lnTo>
                <a:lnTo>
                  <a:pt x="130572" y="211138"/>
                </a:lnTo>
                <a:lnTo>
                  <a:pt x="127000" y="207169"/>
                </a:lnTo>
                <a:lnTo>
                  <a:pt x="124619" y="202407"/>
                </a:lnTo>
                <a:lnTo>
                  <a:pt x="122634" y="197247"/>
                </a:lnTo>
                <a:lnTo>
                  <a:pt x="120253" y="192485"/>
                </a:lnTo>
                <a:lnTo>
                  <a:pt x="119062" y="186928"/>
                </a:lnTo>
                <a:lnTo>
                  <a:pt x="118269" y="181372"/>
                </a:lnTo>
                <a:lnTo>
                  <a:pt x="117475" y="175816"/>
                </a:lnTo>
                <a:lnTo>
                  <a:pt x="117475" y="170260"/>
                </a:lnTo>
                <a:lnTo>
                  <a:pt x="117475" y="164704"/>
                </a:lnTo>
                <a:lnTo>
                  <a:pt x="117872" y="158751"/>
                </a:lnTo>
                <a:lnTo>
                  <a:pt x="118269" y="152797"/>
                </a:lnTo>
                <a:lnTo>
                  <a:pt x="120253" y="140891"/>
                </a:lnTo>
                <a:lnTo>
                  <a:pt x="123428" y="129381"/>
                </a:lnTo>
                <a:lnTo>
                  <a:pt x="126603" y="118666"/>
                </a:lnTo>
                <a:lnTo>
                  <a:pt x="130969" y="107951"/>
                </a:lnTo>
                <a:lnTo>
                  <a:pt x="135334" y="98426"/>
                </a:lnTo>
                <a:lnTo>
                  <a:pt x="139700" y="90091"/>
                </a:lnTo>
                <a:lnTo>
                  <a:pt x="144066" y="82154"/>
                </a:lnTo>
                <a:lnTo>
                  <a:pt x="148034" y="76597"/>
                </a:lnTo>
                <a:lnTo>
                  <a:pt x="152003" y="72231"/>
                </a:lnTo>
                <a:lnTo>
                  <a:pt x="153194" y="70644"/>
                </a:lnTo>
                <a:lnTo>
                  <a:pt x="154781" y="69850"/>
                </a:lnTo>
                <a:lnTo>
                  <a:pt x="170656" y="61913"/>
                </a:lnTo>
                <a:lnTo>
                  <a:pt x="186134" y="55960"/>
                </a:lnTo>
                <a:lnTo>
                  <a:pt x="201216" y="50403"/>
                </a:lnTo>
                <a:lnTo>
                  <a:pt x="216297" y="46038"/>
                </a:lnTo>
                <a:lnTo>
                  <a:pt x="230981" y="42863"/>
                </a:lnTo>
                <a:lnTo>
                  <a:pt x="245269" y="40482"/>
                </a:lnTo>
                <a:lnTo>
                  <a:pt x="259556" y="38894"/>
                </a:lnTo>
                <a:lnTo>
                  <a:pt x="273050" y="38100"/>
                </a:lnTo>
                <a:close/>
                <a:moveTo>
                  <a:pt x="982954" y="0"/>
                </a:moveTo>
                <a:lnTo>
                  <a:pt x="988111" y="0"/>
                </a:lnTo>
                <a:lnTo>
                  <a:pt x="2043178" y="0"/>
                </a:lnTo>
                <a:lnTo>
                  <a:pt x="2049127" y="0"/>
                </a:lnTo>
                <a:lnTo>
                  <a:pt x="2054680" y="397"/>
                </a:lnTo>
                <a:lnTo>
                  <a:pt x="2060233" y="1191"/>
                </a:lnTo>
                <a:lnTo>
                  <a:pt x="2065786" y="1985"/>
                </a:lnTo>
                <a:lnTo>
                  <a:pt x="2070942" y="3572"/>
                </a:lnTo>
                <a:lnTo>
                  <a:pt x="2076099" y="5160"/>
                </a:lnTo>
                <a:lnTo>
                  <a:pt x="2081255" y="6747"/>
                </a:lnTo>
                <a:lnTo>
                  <a:pt x="2086411" y="8732"/>
                </a:lnTo>
                <a:lnTo>
                  <a:pt x="2091171" y="11113"/>
                </a:lnTo>
                <a:lnTo>
                  <a:pt x="2095931" y="13494"/>
                </a:lnTo>
                <a:lnTo>
                  <a:pt x="2100691" y="16272"/>
                </a:lnTo>
                <a:lnTo>
                  <a:pt x="2105054" y="19050"/>
                </a:lnTo>
                <a:lnTo>
                  <a:pt x="2109417" y="21828"/>
                </a:lnTo>
                <a:lnTo>
                  <a:pt x="2113780" y="25401"/>
                </a:lnTo>
                <a:lnTo>
                  <a:pt x="2121713" y="32544"/>
                </a:lnTo>
                <a:lnTo>
                  <a:pt x="2128852" y="40085"/>
                </a:lnTo>
                <a:lnTo>
                  <a:pt x="2131629" y="44451"/>
                </a:lnTo>
                <a:lnTo>
                  <a:pt x="2135198" y="48816"/>
                </a:lnTo>
                <a:lnTo>
                  <a:pt x="2137578" y="53182"/>
                </a:lnTo>
                <a:lnTo>
                  <a:pt x="2140751" y="57944"/>
                </a:lnTo>
                <a:lnTo>
                  <a:pt x="2143131" y="62707"/>
                </a:lnTo>
                <a:lnTo>
                  <a:pt x="2145114" y="67469"/>
                </a:lnTo>
                <a:lnTo>
                  <a:pt x="2147494" y="72628"/>
                </a:lnTo>
                <a:lnTo>
                  <a:pt x="2149081" y="77788"/>
                </a:lnTo>
                <a:lnTo>
                  <a:pt x="2150271" y="82947"/>
                </a:lnTo>
                <a:lnTo>
                  <a:pt x="2151461" y="88107"/>
                </a:lnTo>
                <a:lnTo>
                  <a:pt x="2152254" y="93663"/>
                </a:lnTo>
                <a:lnTo>
                  <a:pt x="2153444" y="99219"/>
                </a:lnTo>
                <a:lnTo>
                  <a:pt x="2153841" y="105172"/>
                </a:lnTo>
                <a:lnTo>
                  <a:pt x="2154237" y="110332"/>
                </a:lnTo>
                <a:lnTo>
                  <a:pt x="2154237" y="758032"/>
                </a:lnTo>
                <a:lnTo>
                  <a:pt x="2153841" y="763588"/>
                </a:lnTo>
                <a:lnTo>
                  <a:pt x="2153444" y="769144"/>
                </a:lnTo>
                <a:lnTo>
                  <a:pt x="2152254" y="775097"/>
                </a:lnTo>
                <a:lnTo>
                  <a:pt x="2151461" y="779860"/>
                </a:lnTo>
                <a:lnTo>
                  <a:pt x="2150271" y="785416"/>
                </a:lnTo>
                <a:lnTo>
                  <a:pt x="2149081" y="790972"/>
                </a:lnTo>
                <a:lnTo>
                  <a:pt x="2147494" y="796132"/>
                </a:lnTo>
                <a:lnTo>
                  <a:pt x="2145114" y="800894"/>
                </a:lnTo>
                <a:lnTo>
                  <a:pt x="2143131" y="805657"/>
                </a:lnTo>
                <a:lnTo>
                  <a:pt x="2140751" y="810816"/>
                </a:lnTo>
                <a:lnTo>
                  <a:pt x="2137578" y="815579"/>
                </a:lnTo>
                <a:lnTo>
                  <a:pt x="2135198" y="819547"/>
                </a:lnTo>
                <a:lnTo>
                  <a:pt x="2131629" y="824310"/>
                </a:lnTo>
                <a:lnTo>
                  <a:pt x="2128852" y="827882"/>
                </a:lnTo>
                <a:lnTo>
                  <a:pt x="2124886" y="832247"/>
                </a:lnTo>
                <a:lnTo>
                  <a:pt x="2121713" y="836216"/>
                </a:lnTo>
                <a:lnTo>
                  <a:pt x="2117350" y="839788"/>
                </a:lnTo>
                <a:lnTo>
                  <a:pt x="2113780" y="843360"/>
                </a:lnTo>
                <a:lnTo>
                  <a:pt x="2109417" y="846535"/>
                </a:lnTo>
                <a:lnTo>
                  <a:pt x="2105054" y="849710"/>
                </a:lnTo>
                <a:lnTo>
                  <a:pt x="2100691" y="852488"/>
                </a:lnTo>
                <a:lnTo>
                  <a:pt x="2095931" y="854869"/>
                </a:lnTo>
                <a:lnTo>
                  <a:pt x="2091171" y="857647"/>
                </a:lnTo>
                <a:lnTo>
                  <a:pt x="2086411" y="859632"/>
                </a:lnTo>
                <a:lnTo>
                  <a:pt x="2081255" y="861616"/>
                </a:lnTo>
                <a:lnTo>
                  <a:pt x="2076099" y="863601"/>
                </a:lnTo>
                <a:lnTo>
                  <a:pt x="2070942" y="865188"/>
                </a:lnTo>
                <a:lnTo>
                  <a:pt x="2065786" y="866379"/>
                </a:lnTo>
                <a:lnTo>
                  <a:pt x="2060233" y="867172"/>
                </a:lnTo>
                <a:lnTo>
                  <a:pt x="2054680" y="867966"/>
                </a:lnTo>
                <a:lnTo>
                  <a:pt x="2049127" y="868363"/>
                </a:lnTo>
                <a:lnTo>
                  <a:pt x="2043178" y="868363"/>
                </a:lnTo>
                <a:lnTo>
                  <a:pt x="988111" y="868363"/>
                </a:lnTo>
                <a:lnTo>
                  <a:pt x="982954" y="868363"/>
                </a:lnTo>
                <a:lnTo>
                  <a:pt x="977401" y="867966"/>
                </a:lnTo>
                <a:lnTo>
                  <a:pt x="971452" y="867172"/>
                </a:lnTo>
                <a:lnTo>
                  <a:pt x="966295" y="866379"/>
                </a:lnTo>
                <a:lnTo>
                  <a:pt x="960742" y="865188"/>
                </a:lnTo>
                <a:lnTo>
                  <a:pt x="955586" y="863601"/>
                </a:lnTo>
                <a:lnTo>
                  <a:pt x="950430" y="861616"/>
                </a:lnTo>
                <a:lnTo>
                  <a:pt x="945273" y="859632"/>
                </a:lnTo>
                <a:lnTo>
                  <a:pt x="940514" y="857647"/>
                </a:lnTo>
                <a:lnTo>
                  <a:pt x="935754" y="854869"/>
                </a:lnTo>
                <a:lnTo>
                  <a:pt x="930994" y="852488"/>
                </a:lnTo>
                <a:lnTo>
                  <a:pt x="926631" y="849710"/>
                </a:lnTo>
                <a:lnTo>
                  <a:pt x="922268" y="846535"/>
                </a:lnTo>
                <a:lnTo>
                  <a:pt x="918302" y="843360"/>
                </a:lnTo>
                <a:lnTo>
                  <a:pt x="913939" y="839788"/>
                </a:lnTo>
                <a:lnTo>
                  <a:pt x="910369" y="836216"/>
                </a:lnTo>
                <a:lnTo>
                  <a:pt x="906402" y="832247"/>
                </a:lnTo>
                <a:lnTo>
                  <a:pt x="903229" y="827882"/>
                </a:lnTo>
                <a:lnTo>
                  <a:pt x="899659" y="824310"/>
                </a:lnTo>
                <a:lnTo>
                  <a:pt x="896883" y="819547"/>
                </a:lnTo>
                <a:lnTo>
                  <a:pt x="893710" y="815579"/>
                </a:lnTo>
                <a:lnTo>
                  <a:pt x="891330" y="810816"/>
                </a:lnTo>
                <a:lnTo>
                  <a:pt x="888950" y="805657"/>
                </a:lnTo>
                <a:lnTo>
                  <a:pt x="886570" y="800894"/>
                </a:lnTo>
                <a:lnTo>
                  <a:pt x="884587" y="796132"/>
                </a:lnTo>
                <a:lnTo>
                  <a:pt x="883001" y="790972"/>
                </a:lnTo>
                <a:lnTo>
                  <a:pt x="881414" y="785416"/>
                </a:lnTo>
                <a:lnTo>
                  <a:pt x="879827" y="779860"/>
                </a:lnTo>
                <a:lnTo>
                  <a:pt x="879034" y="775097"/>
                </a:lnTo>
                <a:lnTo>
                  <a:pt x="878241" y="769144"/>
                </a:lnTo>
                <a:lnTo>
                  <a:pt x="877844" y="763588"/>
                </a:lnTo>
                <a:lnTo>
                  <a:pt x="877844" y="758032"/>
                </a:lnTo>
                <a:lnTo>
                  <a:pt x="877844" y="696913"/>
                </a:lnTo>
                <a:lnTo>
                  <a:pt x="833420" y="723504"/>
                </a:lnTo>
                <a:lnTo>
                  <a:pt x="804862" y="676672"/>
                </a:lnTo>
                <a:lnTo>
                  <a:pt x="877844" y="633413"/>
                </a:lnTo>
                <a:lnTo>
                  <a:pt x="877844" y="110332"/>
                </a:lnTo>
                <a:lnTo>
                  <a:pt x="877844" y="105172"/>
                </a:lnTo>
                <a:lnTo>
                  <a:pt x="878241" y="99219"/>
                </a:lnTo>
                <a:lnTo>
                  <a:pt x="879034" y="93663"/>
                </a:lnTo>
                <a:lnTo>
                  <a:pt x="879827" y="88107"/>
                </a:lnTo>
                <a:lnTo>
                  <a:pt x="881414" y="82947"/>
                </a:lnTo>
                <a:lnTo>
                  <a:pt x="883001" y="77788"/>
                </a:lnTo>
                <a:lnTo>
                  <a:pt x="884587" y="72628"/>
                </a:lnTo>
                <a:lnTo>
                  <a:pt x="886570" y="67469"/>
                </a:lnTo>
                <a:lnTo>
                  <a:pt x="888950" y="62707"/>
                </a:lnTo>
                <a:lnTo>
                  <a:pt x="891330" y="57944"/>
                </a:lnTo>
                <a:lnTo>
                  <a:pt x="893710" y="53182"/>
                </a:lnTo>
                <a:lnTo>
                  <a:pt x="896883" y="48816"/>
                </a:lnTo>
                <a:lnTo>
                  <a:pt x="899659" y="44451"/>
                </a:lnTo>
                <a:lnTo>
                  <a:pt x="903229" y="40085"/>
                </a:lnTo>
                <a:lnTo>
                  <a:pt x="910369" y="32544"/>
                </a:lnTo>
                <a:lnTo>
                  <a:pt x="918302" y="25401"/>
                </a:lnTo>
                <a:lnTo>
                  <a:pt x="922268" y="21828"/>
                </a:lnTo>
                <a:lnTo>
                  <a:pt x="926631" y="19050"/>
                </a:lnTo>
                <a:lnTo>
                  <a:pt x="930994" y="16272"/>
                </a:lnTo>
                <a:lnTo>
                  <a:pt x="935754" y="13494"/>
                </a:lnTo>
                <a:lnTo>
                  <a:pt x="940514" y="11113"/>
                </a:lnTo>
                <a:lnTo>
                  <a:pt x="945273" y="8732"/>
                </a:lnTo>
                <a:lnTo>
                  <a:pt x="950430" y="6747"/>
                </a:lnTo>
                <a:lnTo>
                  <a:pt x="955586" y="5160"/>
                </a:lnTo>
                <a:lnTo>
                  <a:pt x="960742" y="3572"/>
                </a:lnTo>
                <a:lnTo>
                  <a:pt x="966295" y="1985"/>
                </a:lnTo>
                <a:lnTo>
                  <a:pt x="971452" y="1191"/>
                </a:lnTo>
                <a:lnTo>
                  <a:pt x="977401" y="397"/>
                </a:lnTo>
                <a:lnTo>
                  <a:pt x="982954" y="0"/>
                </a:ln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200">
              <a:solidFill>
                <a:schemeClr val="lt1"/>
              </a:solidFill>
            </a:endParaRPr>
          </a:p>
        </p:txBody>
      </p:sp>
      <p:grpSp>
        <p:nvGrpSpPr>
          <p:cNvPr id="12" name="组合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275307" y="1908688"/>
            <a:ext cx="3791023" cy="1460885"/>
            <a:chOff x="1275307" y="1908688"/>
            <a:chExt cx="3791023" cy="1460885"/>
          </a:xfrm>
        </p:grpSpPr>
        <p:sp>
          <p:nvSpPr>
            <p:cNvPr id="42" name="Rounded Rectangle 30"/>
            <p:cNvSpPr/>
            <p:nvPr/>
          </p:nvSpPr>
          <p:spPr>
            <a:xfrm>
              <a:off x="1275307" y="1908688"/>
              <a:ext cx="2193952" cy="548488"/>
            </a:xfrm>
            <a:prstGeom prst="round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 dirty="0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517125" y="2169122"/>
              <a:ext cx="1387677" cy="1180260"/>
            </a:xfrm>
            <a:custGeom>
              <a:avLst/>
              <a:gdLst>
                <a:gd name="T0" fmla="*/ 556 w 568"/>
                <a:gd name="T1" fmla="*/ 143 h 483"/>
                <a:gd name="T2" fmla="*/ 417 w 568"/>
                <a:gd name="T3" fmla="*/ 483 h 483"/>
                <a:gd name="T4" fmla="*/ 424 w 568"/>
                <a:gd name="T5" fmla="*/ 483 h 483"/>
                <a:gd name="T6" fmla="*/ 565 w 568"/>
                <a:gd name="T7" fmla="*/ 144 h 483"/>
                <a:gd name="T8" fmla="*/ 565 w 568"/>
                <a:gd name="T9" fmla="*/ 144 h 483"/>
                <a:gd name="T10" fmla="*/ 568 w 568"/>
                <a:gd name="T11" fmla="*/ 141 h 483"/>
                <a:gd name="T12" fmla="*/ 429 w 568"/>
                <a:gd name="T13" fmla="*/ 1 h 483"/>
                <a:gd name="T14" fmla="*/ 427 w 568"/>
                <a:gd name="T15" fmla="*/ 3 h 483"/>
                <a:gd name="T16" fmla="*/ 427 w 568"/>
                <a:gd name="T17" fmla="*/ 0 h 483"/>
                <a:gd name="T18" fmla="*/ 0 w 568"/>
                <a:gd name="T19" fmla="*/ 0 h 483"/>
                <a:gd name="T20" fmla="*/ 0 w 568"/>
                <a:gd name="T21" fmla="*/ 10 h 483"/>
                <a:gd name="T22" fmla="*/ 423 w 568"/>
                <a:gd name="T23" fmla="*/ 10 h 483"/>
                <a:gd name="T24" fmla="*/ 556 w 568"/>
                <a:gd name="T25" fmla="*/ 14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8" h="483">
                  <a:moveTo>
                    <a:pt x="556" y="143"/>
                  </a:moveTo>
                  <a:cubicBezTo>
                    <a:pt x="477" y="240"/>
                    <a:pt x="429" y="358"/>
                    <a:pt x="417" y="483"/>
                  </a:cubicBezTo>
                  <a:cubicBezTo>
                    <a:pt x="424" y="483"/>
                    <a:pt x="424" y="483"/>
                    <a:pt x="424" y="483"/>
                  </a:cubicBezTo>
                  <a:cubicBezTo>
                    <a:pt x="437" y="355"/>
                    <a:pt x="488" y="239"/>
                    <a:pt x="565" y="144"/>
                  </a:cubicBezTo>
                  <a:cubicBezTo>
                    <a:pt x="565" y="144"/>
                    <a:pt x="565" y="144"/>
                    <a:pt x="565" y="144"/>
                  </a:cubicBezTo>
                  <a:cubicBezTo>
                    <a:pt x="568" y="141"/>
                    <a:pt x="568" y="141"/>
                    <a:pt x="568" y="141"/>
                  </a:cubicBezTo>
                  <a:cubicBezTo>
                    <a:pt x="429" y="1"/>
                    <a:pt x="429" y="1"/>
                    <a:pt x="429" y="1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23" y="10"/>
                    <a:pt x="423" y="10"/>
                    <a:pt x="423" y="10"/>
                  </a:cubicBezTo>
                  <a:lnTo>
                    <a:pt x="556" y="143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4552376" y="2512370"/>
              <a:ext cx="513954" cy="857203"/>
            </a:xfrm>
            <a:custGeom>
              <a:avLst/>
              <a:gdLst>
                <a:gd name="T0" fmla="*/ 210 w 210"/>
                <a:gd name="T1" fmla="*/ 54 h 350"/>
                <a:gd name="T2" fmla="*/ 144 w 210"/>
                <a:gd name="T3" fmla="*/ 0 h 350"/>
                <a:gd name="T4" fmla="*/ 0 w 210"/>
                <a:gd name="T5" fmla="*/ 342 h 350"/>
                <a:gd name="T6" fmla="*/ 86 w 210"/>
                <a:gd name="T7" fmla="*/ 350 h 350"/>
                <a:gd name="T8" fmla="*/ 210 w 210"/>
                <a:gd name="T9" fmla="*/ 5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0">
                  <a:moveTo>
                    <a:pt x="210" y="54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7" y="132"/>
                    <a:pt x="0" y="342"/>
                    <a:pt x="0" y="342"/>
                  </a:cubicBezTo>
                  <a:cubicBezTo>
                    <a:pt x="86" y="350"/>
                    <a:pt x="86" y="350"/>
                    <a:pt x="86" y="350"/>
                  </a:cubicBezTo>
                  <a:cubicBezTo>
                    <a:pt x="97" y="238"/>
                    <a:pt x="142" y="136"/>
                    <a:pt x="210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18285" y="199826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11" name="组合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826583" y="3379123"/>
            <a:ext cx="3237912" cy="1119314"/>
            <a:chOff x="1826583" y="3379123"/>
            <a:chExt cx="3237912" cy="1119314"/>
          </a:xfrm>
        </p:grpSpPr>
        <p:sp>
          <p:nvSpPr>
            <p:cNvPr id="41" name="Rounded Rectangle 29"/>
            <p:cNvSpPr/>
            <p:nvPr/>
          </p:nvSpPr>
          <p:spPr>
            <a:xfrm>
              <a:off x="1826583" y="3379123"/>
              <a:ext cx="2193952" cy="548488"/>
            </a:xfrm>
            <a:prstGeom prst="round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 dirty="0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4071462" y="3644905"/>
              <a:ext cx="825998" cy="853532"/>
            </a:xfrm>
            <a:custGeom>
              <a:avLst/>
              <a:gdLst>
                <a:gd name="T0" fmla="*/ 0 w 338"/>
                <a:gd name="T1" fmla="*/ 0 h 349"/>
                <a:gd name="T2" fmla="*/ 0 w 338"/>
                <a:gd name="T3" fmla="*/ 10 h 349"/>
                <a:gd name="T4" fmla="*/ 191 w 338"/>
                <a:gd name="T5" fmla="*/ 10 h 349"/>
                <a:gd name="T6" fmla="*/ 332 w 338"/>
                <a:gd name="T7" fmla="*/ 349 h 349"/>
                <a:gd name="T8" fmla="*/ 338 w 338"/>
                <a:gd name="T9" fmla="*/ 343 h 349"/>
                <a:gd name="T10" fmla="*/ 197 w 338"/>
                <a:gd name="T11" fmla="*/ 5 h 349"/>
                <a:gd name="T12" fmla="*/ 197 w 338"/>
                <a:gd name="T13" fmla="*/ 5 h 349"/>
                <a:gd name="T14" fmla="*/ 197 w 338"/>
                <a:gd name="T15" fmla="*/ 0 h 349"/>
                <a:gd name="T16" fmla="*/ 0 w 338"/>
                <a:gd name="T17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204" y="135"/>
                    <a:pt x="253" y="252"/>
                    <a:pt x="332" y="349"/>
                  </a:cubicBezTo>
                  <a:cubicBezTo>
                    <a:pt x="338" y="343"/>
                    <a:pt x="338" y="343"/>
                    <a:pt x="338" y="343"/>
                  </a:cubicBezTo>
                  <a:cubicBezTo>
                    <a:pt x="261" y="249"/>
                    <a:pt x="210" y="132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4"/>
            <p:cNvSpPr>
              <a:spLocks/>
            </p:cNvSpPr>
            <p:nvPr/>
          </p:nvSpPr>
          <p:spPr bwMode="auto">
            <a:xfrm>
              <a:off x="4552376" y="3635727"/>
              <a:ext cx="512119" cy="848025"/>
            </a:xfrm>
            <a:custGeom>
              <a:avLst/>
              <a:gdLst>
                <a:gd name="T0" fmla="*/ 87 w 209"/>
                <a:gd name="T1" fmla="*/ 0 h 347"/>
                <a:gd name="T2" fmla="*/ 0 w 209"/>
                <a:gd name="T3" fmla="*/ 9 h 347"/>
                <a:gd name="T4" fmla="*/ 141 w 209"/>
                <a:gd name="T5" fmla="*/ 347 h 347"/>
                <a:gd name="T6" fmla="*/ 209 w 209"/>
                <a:gd name="T7" fmla="*/ 291 h 347"/>
                <a:gd name="T8" fmla="*/ 87 w 209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347">
                  <a:moveTo>
                    <a:pt x="8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4" y="217"/>
                    <a:pt x="141" y="347"/>
                    <a:pt x="141" y="347"/>
                  </a:cubicBezTo>
                  <a:cubicBezTo>
                    <a:pt x="209" y="291"/>
                    <a:pt x="209" y="291"/>
                    <a:pt x="209" y="291"/>
                  </a:cubicBezTo>
                  <a:cubicBezTo>
                    <a:pt x="142" y="210"/>
                    <a:pt x="98" y="110"/>
                    <a:pt x="8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369561" y="346870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451520" y="4527805"/>
            <a:ext cx="4512396" cy="768095"/>
            <a:chOff x="1451520" y="4527805"/>
            <a:chExt cx="4512396" cy="768095"/>
          </a:xfrm>
        </p:grpSpPr>
        <p:sp>
          <p:nvSpPr>
            <p:cNvPr id="43" name="Rounded Rectangle 31"/>
            <p:cNvSpPr/>
            <p:nvPr/>
          </p:nvSpPr>
          <p:spPr>
            <a:xfrm>
              <a:off x="1451520" y="4747412"/>
              <a:ext cx="2193952" cy="548488"/>
            </a:xfrm>
            <a:prstGeom prst="round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 dirty="0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3737391" y="4694841"/>
              <a:ext cx="2204498" cy="368946"/>
            </a:xfrm>
            <a:custGeom>
              <a:avLst/>
              <a:gdLst>
                <a:gd name="T0" fmla="*/ 564 w 902"/>
                <a:gd name="T1" fmla="*/ 3 h 151"/>
                <a:gd name="T2" fmla="*/ 560 w 902"/>
                <a:gd name="T3" fmla="*/ 0 h 151"/>
                <a:gd name="T4" fmla="*/ 422 w 902"/>
                <a:gd name="T5" fmla="*/ 138 h 151"/>
                <a:gd name="T6" fmla="*/ 0 w 902"/>
                <a:gd name="T7" fmla="*/ 138 h 151"/>
                <a:gd name="T8" fmla="*/ 0 w 902"/>
                <a:gd name="T9" fmla="*/ 148 h 151"/>
                <a:gd name="T10" fmla="*/ 427 w 902"/>
                <a:gd name="T11" fmla="*/ 148 h 151"/>
                <a:gd name="T12" fmla="*/ 427 w 902"/>
                <a:gd name="T13" fmla="*/ 146 h 151"/>
                <a:gd name="T14" fmla="*/ 428 w 902"/>
                <a:gd name="T15" fmla="*/ 146 h 151"/>
                <a:gd name="T16" fmla="*/ 562 w 902"/>
                <a:gd name="T17" fmla="*/ 12 h 151"/>
                <a:gd name="T18" fmla="*/ 902 w 902"/>
                <a:gd name="T19" fmla="*/ 151 h 151"/>
                <a:gd name="T20" fmla="*/ 902 w 902"/>
                <a:gd name="T21" fmla="*/ 144 h 151"/>
                <a:gd name="T22" fmla="*/ 564 w 902"/>
                <a:gd name="T23" fmla="*/ 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2" h="151">
                  <a:moveTo>
                    <a:pt x="564" y="3"/>
                  </a:moveTo>
                  <a:cubicBezTo>
                    <a:pt x="560" y="0"/>
                    <a:pt x="560" y="0"/>
                    <a:pt x="560" y="0"/>
                  </a:cubicBezTo>
                  <a:cubicBezTo>
                    <a:pt x="422" y="138"/>
                    <a:pt x="422" y="138"/>
                    <a:pt x="422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27" y="148"/>
                    <a:pt x="427" y="148"/>
                    <a:pt x="427" y="148"/>
                  </a:cubicBezTo>
                  <a:cubicBezTo>
                    <a:pt x="427" y="146"/>
                    <a:pt x="427" y="146"/>
                    <a:pt x="427" y="146"/>
                  </a:cubicBezTo>
                  <a:cubicBezTo>
                    <a:pt x="428" y="146"/>
                    <a:pt x="428" y="146"/>
                    <a:pt x="428" y="146"/>
                  </a:cubicBezTo>
                  <a:cubicBezTo>
                    <a:pt x="562" y="12"/>
                    <a:pt x="562" y="12"/>
                    <a:pt x="562" y="12"/>
                  </a:cubicBezTo>
                  <a:cubicBezTo>
                    <a:pt x="660" y="91"/>
                    <a:pt x="777" y="139"/>
                    <a:pt x="902" y="151"/>
                  </a:cubicBezTo>
                  <a:cubicBezTo>
                    <a:pt x="902" y="144"/>
                    <a:pt x="902" y="144"/>
                    <a:pt x="902" y="144"/>
                  </a:cubicBezTo>
                  <a:cubicBezTo>
                    <a:pt x="775" y="131"/>
                    <a:pt x="658" y="80"/>
                    <a:pt x="564" y="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5"/>
            <p:cNvSpPr>
              <a:spLocks/>
            </p:cNvSpPr>
            <p:nvPr/>
          </p:nvSpPr>
          <p:spPr bwMode="auto">
            <a:xfrm>
              <a:off x="5104878" y="4527805"/>
              <a:ext cx="859038" cy="526804"/>
            </a:xfrm>
            <a:custGeom>
              <a:avLst/>
              <a:gdLst>
                <a:gd name="T0" fmla="*/ 56 w 351"/>
                <a:gd name="T1" fmla="*/ 0 h 215"/>
                <a:gd name="T2" fmla="*/ 0 w 351"/>
                <a:gd name="T3" fmla="*/ 68 h 215"/>
                <a:gd name="T4" fmla="*/ 342 w 351"/>
                <a:gd name="T5" fmla="*/ 212 h 215"/>
                <a:gd name="T6" fmla="*/ 351 w 351"/>
                <a:gd name="T7" fmla="*/ 123 h 215"/>
                <a:gd name="T8" fmla="*/ 56 w 35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5">
                  <a:moveTo>
                    <a:pt x="56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73" y="215"/>
                    <a:pt x="342" y="212"/>
                    <a:pt x="342" y="212"/>
                  </a:cubicBezTo>
                  <a:cubicBezTo>
                    <a:pt x="351" y="123"/>
                    <a:pt x="351" y="123"/>
                    <a:pt x="351" y="123"/>
                  </a:cubicBezTo>
                  <a:cubicBezTo>
                    <a:pt x="240" y="112"/>
                    <a:pt x="138" y="68"/>
                    <a:pt x="5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994498" y="483699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228235" y="1688422"/>
            <a:ext cx="4468710" cy="785402"/>
            <a:chOff x="6228235" y="1688422"/>
            <a:chExt cx="4468710" cy="785402"/>
          </a:xfrm>
        </p:grpSpPr>
        <p:sp>
          <p:nvSpPr>
            <p:cNvPr id="38" name="Rounded Rectangle 26"/>
            <p:cNvSpPr/>
            <p:nvPr/>
          </p:nvSpPr>
          <p:spPr>
            <a:xfrm>
              <a:off x="8502993" y="1688422"/>
              <a:ext cx="2193952" cy="548488"/>
            </a:xfrm>
            <a:prstGeom prst="round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 dirty="0"/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6250262" y="1943349"/>
              <a:ext cx="2204498" cy="368946"/>
            </a:xfrm>
            <a:custGeom>
              <a:avLst/>
              <a:gdLst>
                <a:gd name="T0" fmla="*/ 339 w 902"/>
                <a:gd name="T1" fmla="*/ 147 h 151"/>
                <a:gd name="T2" fmla="*/ 342 w 902"/>
                <a:gd name="T3" fmla="*/ 151 h 151"/>
                <a:gd name="T4" fmla="*/ 480 w 902"/>
                <a:gd name="T5" fmla="*/ 13 h 151"/>
                <a:gd name="T6" fmla="*/ 902 w 902"/>
                <a:gd name="T7" fmla="*/ 13 h 151"/>
                <a:gd name="T8" fmla="*/ 902 w 902"/>
                <a:gd name="T9" fmla="*/ 3 h 151"/>
                <a:gd name="T10" fmla="*/ 475 w 902"/>
                <a:gd name="T11" fmla="*/ 3 h 151"/>
                <a:gd name="T12" fmla="*/ 475 w 902"/>
                <a:gd name="T13" fmla="*/ 5 h 151"/>
                <a:gd name="T14" fmla="*/ 475 w 902"/>
                <a:gd name="T15" fmla="*/ 4 h 151"/>
                <a:gd name="T16" fmla="*/ 340 w 902"/>
                <a:gd name="T17" fmla="*/ 139 h 151"/>
                <a:gd name="T18" fmla="*/ 0 w 902"/>
                <a:gd name="T19" fmla="*/ 0 h 151"/>
                <a:gd name="T20" fmla="*/ 0 w 902"/>
                <a:gd name="T21" fmla="*/ 7 h 151"/>
                <a:gd name="T22" fmla="*/ 339 w 902"/>
                <a:gd name="T23" fmla="*/ 148 h 151"/>
                <a:gd name="T24" fmla="*/ 339 w 902"/>
                <a:gd name="T25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2" h="151">
                  <a:moveTo>
                    <a:pt x="339" y="147"/>
                  </a:moveTo>
                  <a:cubicBezTo>
                    <a:pt x="342" y="151"/>
                    <a:pt x="342" y="151"/>
                    <a:pt x="342" y="151"/>
                  </a:cubicBezTo>
                  <a:cubicBezTo>
                    <a:pt x="480" y="13"/>
                    <a:pt x="480" y="13"/>
                    <a:pt x="480" y="13"/>
                  </a:cubicBezTo>
                  <a:cubicBezTo>
                    <a:pt x="902" y="13"/>
                    <a:pt x="902" y="13"/>
                    <a:pt x="902" y="13"/>
                  </a:cubicBezTo>
                  <a:cubicBezTo>
                    <a:pt x="902" y="3"/>
                    <a:pt x="902" y="3"/>
                    <a:pt x="902" y="3"/>
                  </a:cubicBezTo>
                  <a:cubicBezTo>
                    <a:pt x="475" y="3"/>
                    <a:pt x="475" y="3"/>
                    <a:pt x="475" y="3"/>
                  </a:cubicBezTo>
                  <a:cubicBezTo>
                    <a:pt x="475" y="5"/>
                    <a:pt x="475" y="5"/>
                    <a:pt x="475" y="5"/>
                  </a:cubicBezTo>
                  <a:cubicBezTo>
                    <a:pt x="475" y="4"/>
                    <a:pt x="475" y="4"/>
                    <a:pt x="475" y="4"/>
                  </a:cubicBezTo>
                  <a:cubicBezTo>
                    <a:pt x="340" y="139"/>
                    <a:pt x="340" y="139"/>
                    <a:pt x="340" y="139"/>
                  </a:cubicBezTo>
                  <a:cubicBezTo>
                    <a:pt x="243" y="60"/>
                    <a:pt x="125" y="12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8" y="20"/>
                    <a:pt x="244" y="70"/>
                    <a:pt x="339" y="148"/>
                  </a:cubicBezTo>
                  <a:lnTo>
                    <a:pt x="339" y="147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228235" y="1959870"/>
              <a:ext cx="857203" cy="513954"/>
            </a:xfrm>
            <a:custGeom>
              <a:avLst/>
              <a:gdLst>
                <a:gd name="T0" fmla="*/ 296 w 351"/>
                <a:gd name="T1" fmla="*/ 210 h 210"/>
                <a:gd name="T2" fmla="*/ 351 w 351"/>
                <a:gd name="T3" fmla="*/ 144 h 210"/>
                <a:gd name="T4" fmla="*/ 9 w 351"/>
                <a:gd name="T5" fmla="*/ 0 h 210"/>
                <a:gd name="T6" fmla="*/ 0 w 351"/>
                <a:gd name="T7" fmla="*/ 86 h 210"/>
                <a:gd name="T8" fmla="*/ 296 w 351"/>
                <a:gd name="T9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210">
                  <a:moveTo>
                    <a:pt x="296" y="210"/>
                  </a:moveTo>
                  <a:cubicBezTo>
                    <a:pt x="351" y="144"/>
                    <a:pt x="351" y="144"/>
                    <a:pt x="351" y="144"/>
                  </a:cubicBezTo>
                  <a:cubicBezTo>
                    <a:pt x="351" y="144"/>
                    <a:pt x="238" y="19"/>
                    <a:pt x="9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12" y="97"/>
                    <a:pt x="214" y="142"/>
                    <a:pt x="296" y="21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9045971" y="177800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129490" y="2508699"/>
            <a:ext cx="3237055" cy="1110540"/>
            <a:chOff x="7129490" y="2508699"/>
            <a:chExt cx="3237055" cy="1110540"/>
          </a:xfrm>
        </p:grpSpPr>
        <p:sp>
          <p:nvSpPr>
            <p:cNvPr id="40" name="Rounded Rectangle 28"/>
            <p:cNvSpPr/>
            <p:nvPr/>
          </p:nvSpPr>
          <p:spPr>
            <a:xfrm>
              <a:off x="8172593" y="3070751"/>
              <a:ext cx="2193952" cy="548488"/>
            </a:xfrm>
            <a:prstGeom prst="round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en-US" sz="200" dirty="0"/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auto">
            <a:xfrm>
              <a:off x="7292855" y="2508699"/>
              <a:ext cx="825998" cy="853532"/>
            </a:xfrm>
            <a:custGeom>
              <a:avLst/>
              <a:gdLst>
                <a:gd name="T0" fmla="*/ 338 w 338"/>
                <a:gd name="T1" fmla="*/ 349 h 349"/>
                <a:gd name="T2" fmla="*/ 338 w 338"/>
                <a:gd name="T3" fmla="*/ 339 h 349"/>
                <a:gd name="T4" fmla="*/ 148 w 338"/>
                <a:gd name="T5" fmla="*/ 339 h 349"/>
                <a:gd name="T6" fmla="*/ 6 w 338"/>
                <a:gd name="T7" fmla="*/ 0 h 349"/>
                <a:gd name="T8" fmla="*/ 0 w 338"/>
                <a:gd name="T9" fmla="*/ 5 h 349"/>
                <a:gd name="T10" fmla="*/ 141 w 338"/>
                <a:gd name="T11" fmla="*/ 344 h 349"/>
                <a:gd name="T12" fmla="*/ 141 w 338"/>
                <a:gd name="T13" fmla="*/ 344 h 349"/>
                <a:gd name="T14" fmla="*/ 141 w 338"/>
                <a:gd name="T15" fmla="*/ 349 h 349"/>
                <a:gd name="T16" fmla="*/ 338 w 338"/>
                <a:gd name="T1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349">
                  <a:moveTo>
                    <a:pt x="338" y="349"/>
                  </a:moveTo>
                  <a:cubicBezTo>
                    <a:pt x="338" y="339"/>
                    <a:pt x="338" y="339"/>
                    <a:pt x="338" y="339"/>
                  </a:cubicBezTo>
                  <a:cubicBezTo>
                    <a:pt x="148" y="339"/>
                    <a:pt x="148" y="339"/>
                    <a:pt x="148" y="339"/>
                  </a:cubicBezTo>
                  <a:cubicBezTo>
                    <a:pt x="135" y="214"/>
                    <a:pt x="86" y="97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8" y="100"/>
                    <a:pt x="128" y="216"/>
                    <a:pt x="141" y="344"/>
                  </a:cubicBezTo>
                  <a:cubicBezTo>
                    <a:pt x="141" y="344"/>
                    <a:pt x="141" y="344"/>
                    <a:pt x="141" y="344"/>
                  </a:cubicBezTo>
                  <a:cubicBezTo>
                    <a:pt x="141" y="349"/>
                    <a:pt x="141" y="349"/>
                    <a:pt x="141" y="349"/>
                  </a:cubicBezTo>
                  <a:lnTo>
                    <a:pt x="338" y="349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8"/>
            <p:cNvSpPr>
              <a:spLocks/>
            </p:cNvSpPr>
            <p:nvPr/>
          </p:nvSpPr>
          <p:spPr bwMode="auto">
            <a:xfrm>
              <a:off x="7129490" y="2519712"/>
              <a:ext cx="508448" cy="860874"/>
            </a:xfrm>
            <a:custGeom>
              <a:avLst/>
              <a:gdLst>
                <a:gd name="T0" fmla="*/ 120 w 208"/>
                <a:gd name="T1" fmla="*/ 352 h 352"/>
                <a:gd name="T2" fmla="*/ 208 w 208"/>
                <a:gd name="T3" fmla="*/ 344 h 352"/>
                <a:gd name="T4" fmla="*/ 67 w 208"/>
                <a:gd name="T5" fmla="*/ 0 h 352"/>
                <a:gd name="T6" fmla="*/ 0 w 208"/>
                <a:gd name="T7" fmla="*/ 56 h 352"/>
                <a:gd name="T8" fmla="*/ 120 w 208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352">
                  <a:moveTo>
                    <a:pt x="120" y="352"/>
                  </a:moveTo>
                  <a:cubicBezTo>
                    <a:pt x="208" y="344"/>
                    <a:pt x="208" y="344"/>
                    <a:pt x="208" y="344"/>
                  </a:cubicBezTo>
                  <a:cubicBezTo>
                    <a:pt x="208" y="344"/>
                    <a:pt x="207" y="153"/>
                    <a:pt x="67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7" y="138"/>
                    <a:pt x="110" y="240"/>
                    <a:pt x="120" y="35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8715571" y="3160329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</p:grpSp>
      <p:grpSp>
        <p:nvGrpSpPr>
          <p:cNvPr id="13" name="组合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116642" y="3635727"/>
            <a:ext cx="3822595" cy="1464643"/>
            <a:chOff x="7116642" y="3635727"/>
            <a:chExt cx="3822595" cy="1464643"/>
          </a:xfrm>
        </p:grpSpPr>
        <p:sp>
          <p:nvSpPr>
            <p:cNvPr id="55" name="Freeform 17"/>
            <p:cNvSpPr>
              <a:spLocks/>
            </p:cNvSpPr>
            <p:nvPr/>
          </p:nvSpPr>
          <p:spPr bwMode="auto">
            <a:xfrm>
              <a:off x="7116642" y="3635727"/>
              <a:ext cx="521297" cy="859038"/>
            </a:xfrm>
            <a:custGeom>
              <a:avLst/>
              <a:gdLst>
                <a:gd name="T0" fmla="*/ 124 w 213"/>
                <a:gd name="T1" fmla="*/ 0 h 351"/>
                <a:gd name="T2" fmla="*/ 0 w 213"/>
                <a:gd name="T3" fmla="*/ 294 h 351"/>
                <a:gd name="T4" fmla="*/ 69 w 213"/>
                <a:gd name="T5" fmla="*/ 351 h 351"/>
                <a:gd name="T6" fmla="*/ 213 w 213"/>
                <a:gd name="T7" fmla="*/ 9 h 351"/>
                <a:gd name="T8" fmla="*/ 124 w 213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51">
                  <a:moveTo>
                    <a:pt x="124" y="0"/>
                  </a:moveTo>
                  <a:cubicBezTo>
                    <a:pt x="113" y="111"/>
                    <a:pt x="68" y="212"/>
                    <a:pt x="0" y="294"/>
                  </a:cubicBezTo>
                  <a:cubicBezTo>
                    <a:pt x="69" y="351"/>
                    <a:pt x="69" y="351"/>
                    <a:pt x="69" y="351"/>
                  </a:cubicBezTo>
                  <a:cubicBezTo>
                    <a:pt x="69" y="351"/>
                    <a:pt x="209" y="205"/>
                    <a:pt x="213" y="9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285513" y="3657754"/>
              <a:ext cx="3653724" cy="1442616"/>
              <a:chOff x="7285513" y="3657754"/>
              <a:chExt cx="3653724" cy="1442616"/>
            </a:xfrm>
          </p:grpSpPr>
          <p:sp>
            <p:nvSpPr>
              <p:cNvPr id="39" name="Rounded Rectangle 27"/>
              <p:cNvSpPr/>
              <p:nvPr/>
            </p:nvSpPr>
            <p:spPr>
              <a:xfrm>
                <a:off x="8745285" y="4551882"/>
                <a:ext cx="2193952" cy="548488"/>
              </a:xfrm>
              <a:prstGeom prst="roundRect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en-US" sz="200" dirty="0"/>
              </a:p>
            </p:txBody>
          </p:sp>
          <p:sp>
            <p:nvSpPr>
              <p:cNvPr id="49" name="Freeform 11"/>
              <p:cNvSpPr>
                <a:spLocks/>
              </p:cNvSpPr>
              <p:nvPr/>
            </p:nvSpPr>
            <p:spPr bwMode="auto">
              <a:xfrm>
                <a:off x="7285513" y="3657754"/>
                <a:ext cx="1385842" cy="1180260"/>
              </a:xfrm>
              <a:custGeom>
                <a:avLst/>
                <a:gdLst>
                  <a:gd name="T0" fmla="*/ 145 w 567"/>
                  <a:gd name="T1" fmla="*/ 473 h 483"/>
                  <a:gd name="T2" fmla="*/ 12 w 567"/>
                  <a:gd name="T3" fmla="*/ 340 h 483"/>
                  <a:gd name="T4" fmla="*/ 151 w 567"/>
                  <a:gd name="T5" fmla="*/ 0 h 483"/>
                  <a:gd name="T6" fmla="*/ 144 w 567"/>
                  <a:gd name="T7" fmla="*/ 0 h 483"/>
                  <a:gd name="T8" fmla="*/ 3 w 567"/>
                  <a:gd name="T9" fmla="*/ 338 h 483"/>
                  <a:gd name="T10" fmla="*/ 4 w 567"/>
                  <a:gd name="T11" fmla="*/ 338 h 483"/>
                  <a:gd name="T12" fmla="*/ 0 w 567"/>
                  <a:gd name="T13" fmla="*/ 342 h 483"/>
                  <a:gd name="T14" fmla="*/ 140 w 567"/>
                  <a:gd name="T15" fmla="*/ 481 h 483"/>
                  <a:gd name="T16" fmla="*/ 140 w 567"/>
                  <a:gd name="T17" fmla="*/ 481 h 483"/>
                  <a:gd name="T18" fmla="*/ 140 w 567"/>
                  <a:gd name="T19" fmla="*/ 483 h 483"/>
                  <a:gd name="T20" fmla="*/ 567 w 567"/>
                  <a:gd name="T21" fmla="*/ 483 h 483"/>
                  <a:gd name="T22" fmla="*/ 567 w 567"/>
                  <a:gd name="T23" fmla="*/ 473 h 483"/>
                  <a:gd name="T24" fmla="*/ 145 w 567"/>
                  <a:gd name="T25" fmla="*/ 47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7" h="483">
                    <a:moveTo>
                      <a:pt x="145" y="473"/>
                    </a:moveTo>
                    <a:cubicBezTo>
                      <a:pt x="12" y="340"/>
                      <a:pt x="12" y="340"/>
                      <a:pt x="12" y="340"/>
                    </a:cubicBezTo>
                    <a:cubicBezTo>
                      <a:pt x="91" y="242"/>
                      <a:pt x="139" y="125"/>
                      <a:pt x="151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31" y="127"/>
                      <a:pt x="81" y="244"/>
                      <a:pt x="3" y="338"/>
                    </a:cubicBezTo>
                    <a:cubicBezTo>
                      <a:pt x="4" y="338"/>
                      <a:pt x="4" y="338"/>
                      <a:pt x="4" y="338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140" y="481"/>
                      <a:pt x="140" y="481"/>
                      <a:pt x="140" y="481"/>
                    </a:cubicBezTo>
                    <a:cubicBezTo>
                      <a:pt x="140" y="481"/>
                      <a:pt x="140" y="481"/>
                      <a:pt x="140" y="481"/>
                    </a:cubicBezTo>
                    <a:cubicBezTo>
                      <a:pt x="140" y="483"/>
                      <a:pt x="140" y="483"/>
                      <a:pt x="140" y="483"/>
                    </a:cubicBezTo>
                    <a:cubicBezTo>
                      <a:pt x="567" y="483"/>
                      <a:pt x="567" y="483"/>
                      <a:pt x="567" y="483"/>
                    </a:cubicBezTo>
                    <a:cubicBezTo>
                      <a:pt x="567" y="473"/>
                      <a:pt x="567" y="473"/>
                      <a:pt x="567" y="473"/>
                    </a:cubicBezTo>
                    <a:lnTo>
                      <a:pt x="145" y="473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9288263" y="464146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zh-CN" altLang="en-US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添加标题</a:t>
                </a:r>
              </a:p>
            </p:txBody>
          </p:sp>
        </p:grpSp>
      </p:grpSp>
      <p:sp>
        <p:nvSpPr>
          <p:cNvPr id="81" name="矩形 8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4842265" y="5278320"/>
            <a:ext cx="2507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posuere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Segoe UI" panose="020B0502040204020203" pitchFamily="34" charset="0"/>
              <a:cs typeface="Segoe UI" panose="020B0502040204020203" pitchFamily="34" charset="0"/>
              <a:sym typeface="Lato Regular" charset="0"/>
            </a:endParaRPr>
          </a:p>
        </p:txBody>
      </p:sp>
      <p:sp>
        <p:nvSpPr>
          <p:cNvPr id="1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0739068C-EDC6-4391-859C-03745D3B4B7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545993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32" name="Freeform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 flipV="1">
            <a:off x="10296056" y="2133712"/>
            <a:ext cx="1380073" cy="1064874"/>
          </a:xfrm>
          <a:custGeom>
            <a:avLst/>
            <a:gdLst>
              <a:gd name="T0" fmla="*/ 153 w 324"/>
              <a:gd name="T1" fmla="*/ 248 h 248"/>
              <a:gd name="T2" fmla="*/ 175 w 324"/>
              <a:gd name="T3" fmla="*/ 248 h 248"/>
              <a:gd name="T4" fmla="*/ 247 w 324"/>
              <a:gd name="T5" fmla="*/ 248 h 248"/>
              <a:gd name="T6" fmla="*/ 320 w 324"/>
              <a:gd name="T7" fmla="*/ 248 h 248"/>
              <a:gd name="T8" fmla="*/ 324 w 324"/>
              <a:gd name="T9" fmla="*/ 244 h 248"/>
              <a:gd name="T10" fmla="*/ 324 w 324"/>
              <a:gd name="T11" fmla="*/ 150 h 248"/>
              <a:gd name="T12" fmla="*/ 320 w 324"/>
              <a:gd name="T13" fmla="*/ 146 h 248"/>
              <a:gd name="T14" fmla="*/ 225 w 324"/>
              <a:gd name="T15" fmla="*/ 146 h 248"/>
              <a:gd name="T16" fmla="*/ 0 w 324"/>
              <a:gd name="T17" fmla="*/ 0 h 248"/>
              <a:gd name="T18" fmla="*/ 0 w 324"/>
              <a:gd name="T19" fmla="*/ 95 h 248"/>
              <a:gd name="T20" fmla="*/ 153 w 324"/>
              <a:gd name="T21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4" h="248">
                <a:moveTo>
                  <a:pt x="153" y="248"/>
                </a:moveTo>
                <a:cubicBezTo>
                  <a:pt x="175" y="248"/>
                  <a:pt x="175" y="248"/>
                  <a:pt x="175" y="248"/>
                </a:cubicBezTo>
                <a:cubicBezTo>
                  <a:pt x="247" y="248"/>
                  <a:pt x="247" y="248"/>
                  <a:pt x="247" y="248"/>
                </a:cubicBezTo>
                <a:cubicBezTo>
                  <a:pt x="320" y="248"/>
                  <a:pt x="320" y="248"/>
                  <a:pt x="320" y="248"/>
                </a:cubicBezTo>
                <a:cubicBezTo>
                  <a:pt x="322" y="248"/>
                  <a:pt x="324" y="246"/>
                  <a:pt x="324" y="244"/>
                </a:cubicBezTo>
                <a:cubicBezTo>
                  <a:pt x="324" y="150"/>
                  <a:pt x="324" y="150"/>
                  <a:pt x="324" y="150"/>
                </a:cubicBezTo>
                <a:cubicBezTo>
                  <a:pt x="324" y="148"/>
                  <a:pt x="322" y="146"/>
                  <a:pt x="320" y="146"/>
                </a:cubicBezTo>
                <a:cubicBezTo>
                  <a:pt x="225" y="146"/>
                  <a:pt x="225" y="146"/>
                  <a:pt x="225" y="146"/>
                </a:cubicBezTo>
                <a:cubicBezTo>
                  <a:pt x="187" y="60"/>
                  <a:pt x="100" y="0"/>
                  <a:pt x="0" y="0"/>
                </a:cubicBezTo>
                <a:cubicBezTo>
                  <a:pt x="0" y="95"/>
                  <a:pt x="0" y="95"/>
                  <a:pt x="0" y="95"/>
                </a:cubicBezTo>
                <a:cubicBezTo>
                  <a:pt x="84" y="95"/>
                  <a:pt x="153" y="163"/>
                  <a:pt x="153" y="2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13B5F"/>
              </a:solidFill>
              <a:latin typeface="Century Gothic" panose="020B0502020202020204" pitchFamily="34" charset="0"/>
            </a:endParaRPr>
          </a:p>
        </p:txBody>
      </p:sp>
      <p:sp>
        <p:nvSpPr>
          <p:cNvPr id="72" name="任意多边形 7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 flipV="1">
            <a:off x="7501583" y="2133712"/>
            <a:ext cx="2759959" cy="1064874"/>
          </a:xfrm>
          <a:custGeom>
            <a:avLst/>
            <a:gdLst>
              <a:gd name="connsiteX0" fmla="*/ 651701 w 2759959"/>
              <a:gd name="connsiteY0" fmla="*/ 1064874 h 1064874"/>
              <a:gd name="connsiteX1" fmla="*/ 745410 w 2759959"/>
              <a:gd name="connsiteY1" fmla="*/ 1064874 h 1064874"/>
              <a:gd name="connsiteX2" fmla="*/ 1052093 w 2759959"/>
              <a:gd name="connsiteY2" fmla="*/ 1064874 h 1064874"/>
              <a:gd name="connsiteX3" fmla="*/ 1363035 w 2759959"/>
              <a:gd name="connsiteY3" fmla="*/ 1064874 h 1064874"/>
              <a:gd name="connsiteX4" fmla="*/ 1374749 w 2759959"/>
              <a:gd name="connsiteY4" fmla="*/ 1059507 h 1064874"/>
              <a:gd name="connsiteX5" fmla="*/ 1379963 w 2759959"/>
              <a:gd name="connsiteY5" fmla="*/ 1047943 h 1064874"/>
              <a:gd name="connsiteX6" fmla="*/ 1383613 w 2759959"/>
              <a:gd name="connsiteY6" fmla="*/ 1059507 h 1064874"/>
              <a:gd name="connsiteX7" fmla="*/ 1396924 w 2759959"/>
              <a:gd name="connsiteY7" fmla="*/ 1064874 h 1064874"/>
              <a:gd name="connsiteX8" fmla="*/ 1703607 w 2759959"/>
              <a:gd name="connsiteY8" fmla="*/ 1064874 h 1064874"/>
              <a:gd name="connsiteX9" fmla="*/ 2010290 w 2759959"/>
              <a:gd name="connsiteY9" fmla="*/ 1064874 h 1064874"/>
              <a:gd name="connsiteX10" fmla="*/ 2108258 w 2759959"/>
              <a:gd name="connsiteY10" fmla="*/ 1064874 h 1064874"/>
              <a:gd name="connsiteX11" fmla="*/ 2759959 w 2759959"/>
              <a:gd name="connsiteY11" fmla="*/ 407916 h 1064874"/>
              <a:gd name="connsiteX12" fmla="*/ 2759959 w 2759959"/>
              <a:gd name="connsiteY12" fmla="*/ 0 h 1064874"/>
              <a:gd name="connsiteX13" fmla="*/ 1797316 w 2759959"/>
              <a:gd name="connsiteY13" fmla="*/ 626902 h 1064874"/>
              <a:gd name="connsiteX14" fmla="*/ 1396924 w 2759959"/>
              <a:gd name="connsiteY14" fmla="*/ 626902 h 1064874"/>
              <a:gd name="connsiteX15" fmla="*/ 1383613 w 2759959"/>
              <a:gd name="connsiteY15" fmla="*/ 632269 h 1064874"/>
              <a:gd name="connsiteX16" fmla="*/ 1379963 w 2759959"/>
              <a:gd name="connsiteY16" fmla="*/ 643833 h 1064874"/>
              <a:gd name="connsiteX17" fmla="*/ 1374749 w 2759959"/>
              <a:gd name="connsiteY17" fmla="*/ 632269 h 1064874"/>
              <a:gd name="connsiteX18" fmla="*/ 1363035 w 2759959"/>
              <a:gd name="connsiteY18" fmla="*/ 626902 h 1064874"/>
              <a:gd name="connsiteX19" fmla="*/ 962644 w 2759959"/>
              <a:gd name="connsiteY19" fmla="*/ 626902 h 1064874"/>
              <a:gd name="connsiteX20" fmla="*/ 0 w 2759959"/>
              <a:gd name="connsiteY20" fmla="*/ 0 h 1064874"/>
              <a:gd name="connsiteX21" fmla="*/ 0 w 2759959"/>
              <a:gd name="connsiteY21" fmla="*/ 407916 h 1064874"/>
              <a:gd name="connsiteX22" fmla="*/ 651701 w 2759959"/>
              <a:gd name="connsiteY22" fmla="*/ 1064874 h 106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9959" h="1064874">
                <a:moveTo>
                  <a:pt x="651701" y="1064874"/>
                </a:moveTo>
                <a:cubicBezTo>
                  <a:pt x="745410" y="1064874"/>
                  <a:pt x="745410" y="1064874"/>
                  <a:pt x="745410" y="1064874"/>
                </a:cubicBezTo>
                <a:cubicBezTo>
                  <a:pt x="1052093" y="1064874"/>
                  <a:pt x="1052093" y="1064874"/>
                  <a:pt x="1052093" y="1064874"/>
                </a:cubicBezTo>
                <a:cubicBezTo>
                  <a:pt x="1363035" y="1064874"/>
                  <a:pt x="1363035" y="1064874"/>
                  <a:pt x="1363035" y="1064874"/>
                </a:cubicBezTo>
                <a:cubicBezTo>
                  <a:pt x="1367295" y="1064874"/>
                  <a:pt x="1371554" y="1062727"/>
                  <a:pt x="1374749" y="1059507"/>
                </a:cubicBezTo>
                <a:lnTo>
                  <a:pt x="1379963" y="1047943"/>
                </a:lnTo>
                <a:lnTo>
                  <a:pt x="1383613" y="1059507"/>
                </a:lnTo>
                <a:cubicBezTo>
                  <a:pt x="1386275" y="1062727"/>
                  <a:pt x="1390534" y="1064874"/>
                  <a:pt x="1396924" y="1064874"/>
                </a:cubicBezTo>
                <a:cubicBezTo>
                  <a:pt x="1703607" y="1064874"/>
                  <a:pt x="1703607" y="1064874"/>
                  <a:pt x="1703607" y="1064874"/>
                </a:cubicBezTo>
                <a:cubicBezTo>
                  <a:pt x="2010290" y="1064874"/>
                  <a:pt x="2010290" y="1064874"/>
                  <a:pt x="2010290" y="1064874"/>
                </a:cubicBezTo>
                <a:cubicBezTo>
                  <a:pt x="2108258" y="1064874"/>
                  <a:pt x="2108258" y="1064874"/>
                  <a:pt x="2108258" y="1064874"/>
                </a:cubicBezTo>
                <a:cubicBezTo>
                  <a:pt x="2108258" y="699897"/>
                  <a:pt x="2397903" y="407916"/>
                  <a:pt x="2759959" y="407916"/>
                </a:cubicBezTo>
                <a:cubicBezTo>
                  <a:pt x="2759959" y="0"/>
                  <a:pt x="2759959" y="0"/>
                  <a:pt x="2759959" y="0"/>
                </a:cubicBezTo>
                <a:cubicBezTo>
                  <a:pt x="2329751" y="0"/>
                  <a:pt x="1963435" y="257631"/>
                  <a:pt x="1797316" y="626902"/>
                </a:cubicBezTo>
                <a:cubicBezTo>
                  <a:pt x="1396924" y="626902"/>
                  <a:pt x="1396924" y="626902"/>
                  <a:pt x="1396924" y="626902"/>
                </a:cubicBezTo>
                <a:cubicBezTo>
                  <a:pt x="1390534" y="626902"/>
                  <a:pt x="1386275" y="629049"/>
                  <a:pt x="1383613" y="632269"/>
                </a:cubicBezTo>
                <a:lnTo>
                  <a:pt x="1379963" y="643833"/>
                </a:lnTo>
                <a:lnTo>
                  <a:pt x="1374749" y="632269"/>
                </a:lnTo>
                <a:cubicBezTo>
                  <a:pt x="1371554" y="629049"/>
                  <a:pt x="1367295" y="626902"/>
                  <a:pt x="1363035" y="626902"/>
                </a:cubicBezTo>
                <a:cubicBezTo>
                  <a:pt x="962644" y="626902"/>
                  <a:pt x="962644" y="626902"/>
                  <a:pt x="962644" y="626902"/>
                </a:cubicBezTo>
                <a:cubicBezTo>
                  <a:pt x="796523" y="257631"/>
                  <a:pt x="425948" y="0"/>
                  <a:pt x="0" y="0"/>
                </a:cubicBezTo>
                <a:cubicBezTo>
                  <a:pt x="0" y="407916"/>
                  <a:pt x="0" y="407916"/>
                  <a:pt x="0" y="407916"/>
                </a:cubicBezTo>
                <a:cubicBezTo>
                  <a:pt x="357796" y="407916"/>
                  <a:pt x="651701" y="699897"/>
                  <a:pt x="651701" y="1064874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70" name="任意多边形 6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 flipV="1">
            <a:off x="4726799" y="2133712"/>
            <a:ext cx="2740270" cy="1064874"/>
          </a:xfrm>
          <a:custGeom>
            <a:avLst/>
            <a:gdLst>
              <a:gd name="connsiteX0" fmla="*/ 650361 w 2740270"/>
              <a:gd name="connsiteY0" fmla="*/ 1064874 h 1064874"/>
              <a:gd name="connsiteX1" fmla="*/ 743877 w 2740270"/>
              <a:gd name="connsiteY1" fmla="*/ 1064874 h 1064874"/>
              <a:gd name="connsiteX2" fmla="*/ 1049929 w 2740270"/>
              <a:gd name="connsiteY2" fmla="*/ 1064874 h 1064874"/>
              <a:gd name="connsiteX3" fmla="*/ 1360232 w 2740270"/>
              <a:gd name="connsiteY3" fmla="*/ 1064874 h 1064874"/>
              <a:gd name="connsiteX4" fmla="*/ 1368182 w 2740270"/>
              <a:gd name="connsiteY4" fmla="*/ 1061224 h 1064874"/>
              <a:gd name="connsiteX5" fmla="*/ 1377235 w 2740270"/>
              <a:gd name="connsiteY5" fmla="*/ 1064874 h 1064874"/>
              <a:gd name="connsiteX6" fmla="*/ 1683918 w 2740270"/>
              <a:gd name="connsiteY6" fmla="*/ 1064874 h 1064874"/>
              <a:gd name="connsiteX7" fmla="*/ 1994860 w 2740270"/>
              <a:gd name="connsiteY7" fmla="*/ 1064874 h 1064874"/>
              <a:gd name="connsiteX8" fmla="*/ 2088569 w 2740270"/>
              <a:gd name="connsiteY8" fmla="*/ 1064874 h 1064874"/>
              <a:gd name="connsiteX9" fmla="*/ 2740270 w 2740270"/>
              <a:gd name="connsiteY9" fmla="*/ 407916 h 1064874"/>
              <a:gd name="connsiteX10" fmla="*/ 2740270 w 2740270"/>
              <a:gd name="connsiteY10" fmla="*/ 0 h 1064874"/>
              <a:gd name="connsiteX11" fmla="*/ 1777627 w 2740270"/>
              <a:gd name="connsiteY11" fmla="*/ 626902 h 1064874"/>
              <a:gd name="connsiteX12" fmla="*/ 1377235 w 2740270"/>
              <a:gd name="connsiteY12" fmla="*/ 626902 h 1064874"/>
              <a:gd name="connsiteX13" fmla="*/ 1368182 w 2740270"/>
              <a:gd name="connsiteY13" fmla="*/ 630552 h 1064874"/>
              <a:gd name="connsiteX14" fmla="*/ 1360232 w 2740270"/>
              <a:gd name="connsiteY14" fmla="*/ 626902 h 1064874"/>
              <a:gd name="connsiteX15" fmla="*/ 956413 w 2740270"/>
              <a:gd name="connsiteY15" fmla="*/ 626902 h 1064874"/>
              <a:gd name="connsiteX16" fmla="*/ 0 w 2740270"/>
              <a:gd name="connsiteY16" fmla="*/ 0 h 1064874"/>
              <a:gd name="connsiteX17" fmla="*/ 0 w 2740270"/>
              <a:gd name="connsiteY17" fmla="*/ 407916 h 1064874"/>
              <a:gd name="connsiteX18" fmla="*/ 650361 w 2740270"/>
              <a:gd name="connsiteY18" fmla="*/ 1064874 h 106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40270" h="1064874">
                <a:moveTo>
                  <a:pt x="650361" y="1064874"/>
                </a:moveTo>
                <a:cubicBezTo>
                  <a:pt x="743877" y="1064874"/>
                  <a:pt x="743877" y="1064874"/>
                  <a:pt x="743877" y="1064874"/>
                </a:cubicBezTo>
                <a:cubicBezTo>
                  <a:pt x="1049929" y="1064874"/>
                  <a:pt x="1049929" y="1064874"/>
                  <a:pt x="1049929" y="1064874"/>
                </a:cubicBezTo>
                <a:cubicBezTo>
                  <a:pt x="1360232" y="1064874"/>
                  <a:pt x="1360232" y="1064874"/>
                  <a:pt x="1360232" y="1064874"/>
                </a:cubicBezTo>
                <a:lnTo>
                  <a:pt x="1368182" y="1061224"/>
                </a:lnTo>
                <a:lnTo>
                  <a:pt x="1377235" y="1064874"/>
                </a:lnTo>
                <a:cubicBezTo>
                  <a:pt x="1683918" y="1064874"/>
                  <a:pt x="1683918" y="1064874"/>
                  <a:pt x="1683918" y="1064874"/>
                </a:cubicBezTo>
                <a:cubicBezTo>
                  <a:pt x="1994860" y="1064874"/>
                  <a:pt x="1994860" y="1064874"/>
                  <a:pt x="1994860" y="1064874"/>
                </a:cubicBezTo>
                <a:cubicBezTo>
                  <a:pt x="2088569" y="1064874"/>
                  <a:pt x="2088569" y="1064874"/>
                  <a:pt x="2088569" y="1064874"/>
                </a:cubicBezTo>
                <a:cubicBezTo>
                  <a:pt x="2088569" y="699897"/>
                  <a:pt x="2378214" y="407916"/>
                  <a:pt x="2740270" y="407916"/>
                </a:cubicBezTo>
                <a:cubicBezTo>
                  <a:pt x="2740270" y="0"/>
                  <a:pt x="2740270" y="0"/>
                  <a:pt x="2740270" y="0"/>
                </a:cubicBezTo>
                <a:cubicBezTo>
                  <a:pt x="2310062" y="0"/>
                  <a:pt x="1943747" y="257631"/>
                  <a:pt x="1777627" y="626902"/>
                </a:cubicBezTo>
                <a:cubicBezTo>
                  <a:pt x="1377235" y="626902"/>
                  <a:pt x="1377235" y="626902"/>
                  <a:pt x="1377235" y="626902"/>
                </a:cubicBezTo>
                <a:lnTo>
                  <a:pt x="1368182" y="630552"/>
                </a:lnTo>
                <a:lnTo>
                  <a:pt x="1360232" y="626902"/>
                </a:lnTo>
                <a:cubicBezTo>
                  <a:pt x="956413" y="626902"/>
                  <a:pt x="956413" y="626902"/>
                  <a:pt x="956413" y="626902"/>
                </a:cubicBezTo>
                <a:cubicBezTo>
                  <a:pt x="794885" y="257631"/>
                  <a:pt x="425072" y="0"/>
                  <a:pt x="0" y="0"/>
                </a:cubicBezTo>
                <a:cubicBezTo>
                  <a:pt x="0" y="407916"/>
                  <a:pt x="0" y="407916"/>
                  <a:pt x="0" y="407916"/>
                </a:cubicBezTo>
                <a:cubicBezTo>
                  <a:pt x="357061" y="407916"/>
                  <a:pt x="650361" y="699897"/>
                  <a:pt x="650361" y="106487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13B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8" name="任意多边形 5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 flipV="1">
            <a:off x="1960535" y="2133712"/>
            <a:ext cx="2731749" cy="1064874"/>
          </a:xfrm>
          <a:custGeom>
            <a:avLst/>
            <a:gdLst>
              <a:gd name="connsiteX0" fmla="*/ 650361 w 2731749"/>
              <a:gd name="connsiteY0" fmla="*/ 1064874 h 1064874"/>
              <a:gd name="connsiteX1" fmla="*/ 743877 w 2731749"/>
              <a:gd name="connsiteY1" fmla="*/ 1064874 h 1064874"/>
              <a:gd name="connsiteX2" fmla="*/ 1049929 w 2731749"/>
              <a:gd name="connsiteY2" fmla="*/ 1064874 h 1064874"/>
              <a:gd name="connsiteX3" fmla="*/ 1360232 w 2731749"/>
              <a:gd name="connsiteY3" fmla="*/ 1064874 h 1064874"/>
              <a:gd name="connsiteX4" fmla="*/ 1365722 w 2731749"/>
              <a:gd name="connsiteY4" fmla="*/ 1062353 h 1064874"/>
              <a:gd name="connsiteX5" fmla="*/ 1372974 w 2731749"/>
              <a:gd name="connsiteY5" fmla="*/ 1064874 h 1064874"/>
              <a:gd name="connsiteX6" fmla="*/ 1679656 w 2731749"/>
              <a:gd name="connsiteY6" fmla="*/ 1064874 h 1064874"/>
              <a:gd name="connsiteX7" fmla="*/ 1986339 w 2731749"/>
              <a:gd name="connsiteY7" fmla="*/ 1064874 h 1064874"/>
              <a:gd name="connsiteX8" fmla="*/ 2084308 w 2731749"/>
              <a:gd name="connsiteY8" fmla="*/ 1064874 h 1064874"/>
              <a:gd name="connsiteX9" fmla="*/ 2731749 w 2731749"/>
              <a:gd name="connsiteY9" fmla="*/ 407916 h 1064874"/>
              <a:gd name="connsiteX10" fmla="*/ 2731749 w 2731749"/>
              <a:gd name="connsiteY10" fmla="*/ 0 h 1064874"/>
              <a:gd name="connsiteX11" fmla="*/ 1773365 w 2731749"/>
              <a:gd name="connsiteY11" fmla="*/ 626902 h 1064874"/>
              <a:gd name="connsiteX12" fmla="*/ 1372974 w 2731749"/>
              <a:gd name="connsiteY12" fmla="*/ 626902 h 1064874"/>
              <a:gd name="connsiteX13" fmla="*/ 1365722 w 2731749"/>
              <a:gd name="connsiteY13" fmla="*/ 629422 h 1064874"/>
              <a:gd name="connsiteX14" fmla="*/ 1360232 w 2731749"/>
              <a:gd name="connsiteY14" fmla="*/ 626902 h 1064874"/>
              <a:gd name="connsiteX15" fmla="*/ 956413 w 2731749"/>
              <a:gd name="connsiteY15" fmla="*/ 626902 h 1064874"/>
              <a:gd name="connsiteX16" fmla="*/ 0 w 2731749"/>
              <a:gd name="connsiteY16" fmla="*/ 0 h 1064874"/>
              <a:gd name="connsiteX17" fmla="*/ 0 w 2731749"/>
              <a:gd name="connsiteY17" fmla="*/ 407916 h 1064874"/>
              <a:gd name="connsiteX18" fmla="*/ 650361 w 2731749"/>
              <a:gd name="connsiteY18" fmla="*/ 1064874 h 106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31749" h="1064874">
                <a:moveTo>
                  <a:pt x="650361" y="1064874"/>
                </a:moveTo>
                <a:cubicBezTo>
                  <a:pt x="743877" y="1064874"/>
                  <a:pt x="743877" y="1064874"/>
                  <a:pt x="743877" y="1064874"/>
                </a:cubicBezTo>
                <a:cubicBezTo>
                  <a:pt x="1049929" y="1064874"/>
                  <a:pt x="1049929" y="1064874"/>
                  <a:pt x="1049929" y="1064874"/>
                </a:cubicBezTo>
                <a:cubicBezTo>
                  <a:pt x="1360232" y="1064874"/>
                  <a:pt x="1360232" y="1064874"/>
                  <a:pt x="1360232" y="1064874"/>
                </a:cubicBezTo>
                <a:lnTo>
                  <a:pt x="1365722" y="1062353"/>
                </a:lnTo>
                <a:lnTo>
                  <a:pt x="1372974" y="1064874"/>
                </a:lnTo>
                <a:cubicBezTo>
                  <a:pt x="1679656" y="1064874"/>
                  <a:pt x="1679656" y="1064874"/>
                  <a:pt x="1679656" y="1064874"/>
                </a:cubicBezTo>
                <a:cubicBezTo>
                  <a:pt x="1986339" y="1064874"/>
                  <a:pt x="1986339" y="1064874"/>
                  <a:pt x="1986339" y="1064874"/>
                </a:cubicBezTo>
                <a:cubicBezTo>
                  <a:pt x="2084308" y="1064874"/>
                  <a:pt x="2084308" y="1064874"/>
                  <a:pt x="2084308" y="1064874"/>
                </a:cubicBezTo>
                <a:cubicBezTo>
                  <a:pt x="2084308" y="699897"/>
                  <a:pt x="2373953" y="407916"/>
                  <a:pt x="2731749" y="407916"/>
                </a:cubicBezTo>
                <a:cubicBezTo>
                  <a:pt x="2731749" y="0"/>
                  <a:pt x="2731749" y="0"/>
                  <a:pt x="2731749" y="0"/>
                </a:cubicBezTo>
                <a:cubicBezTo>
                  <a:pt x="2305801" y="0"/>
                  <a:pt x="1939485" y="257631"/>
                  <a:pt x="1773365" y="626902"/>
                </a:cubicBezTo>
                <a:cubicBezTo>
                  <a:pt x="1372974" y="626902"/>
                  <a:pt x="1372974" y="626902"/>
                  <a:pt x="1372974" y="626902"/>
                </a:cubicBezTo>
                <a:lnTo>
                  <a:pt x="1365722" y="629422"/>
                </a:lnTo>
                <a:lnTo>
                  <a:pt x="1360232" y="626902"/>
                </a:lnTo>
                <a:cubicBezTo>
                  <a:pt x="956413" y="626902"/>
                  <a:pt x="956413" y="626902"/>
                  <a:pt x="956413" y="626902"/>
                </a:cubicBezTo>
                <a:cubicBezTo>
                  <a:pt x="794885" y="257631"/>
                  <a:pt x="425072" y="0"/>
                  <a:pt x="0" y="0"/>
                </a:cubicBezTo>
                <a:cubicBezTo>
                  <a:pt x="0" y="407916"/>
                  <a:pt x="0" y="407916"/>
                  <a:pt x="0" y="407916"/>
                </a:cubicBezTo>
                <a:cubicBezTo>
                  <a:pt x="357061" y="407916"/>
                  <a:pt x="650361" y="699897"/>
                  <a:pt x="650361" y="1064874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85754"/>
            <a:endParaRPr lang="id-ID" sz="200">
              <a:solidFill>
                <a:schemeClr val="lt1"/>
              </a:solidFill>
            </a:endParaRPr>
          </a:p>
        </p:txBody>
      </p:sp>
      <p:sp>
        <p:nvSpPr>
          <p:cNvPr id="40" name="Freeform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 flipV="1">
            <a:off x="545947" y="2133712"/>
            <a:ext cx="1380073" cy="1064874"/>
          </a:xfrm>
          <a:custGeom>
            <a:avLst/>
            <a:gdLst>
              <a:gd name="T0" fmla="*/ 4 w 324"/>
              <a:gd name="T1" fmla="*/ 248 h 248"/>
              <a:gd name="T2" fmla="*/ 76 w 324"/>
              <a:gd name="T3" fmla="*/ 248 h 248"/>
              <a:gd name="T4" fmla="*/ 148 w 324"/>
              <a:gd name="T5" fmla="*/ 248 h 248"/>
              <a:gd name="T6" fmla="*/ 171 w 324"/>
              <a:gd name="T7" fmla="*/ 248 h 248"/>
              <a:gd name="T8" fmla="*/ 324 w 324"/>
              <a:gd name="T9" fmla="*/ 95 h 248"/>
              <a:gd name="T10" fmla="*/ 324 w 324"/>
              <a:gd name="T11" fmla="*/ 0 h 248"/>
              <a:gd name="T12" fmla="*/ 98 w 324"/>
              <a:gd name="T13" fmla="*/ 146 h 248"/>
              <a:gd name="T14" fmla="*/ 4 w 324"/>
              <a:gd name="T15" fmla="*/ 146 h 248"/>
              <a:gd name="T16" fmla="*/ 0 w 324"/>
              <a:gd name="T17" fmla="*/ 150 h 248"/>
              <a:gd name="T18" fmla="*/ 0 w 324"/>
              <a:gd name="T19" fmla="*/ 244 h 248"/>
              <a:gd name="T20" fmla="*/ 4 w 324"/>
              <a:gd name="T21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4" h="248">
                <a:moveTo>
                  <a:pt x="4" y="248"/>
                </a:moveTo>
                <a:cubicBezTo>
                  <a:pt x="76" y="248"/>
                  <a:pt x="76" y="248"/>
                  <a:pt x="76" y="248"/>
                </a:cubicBezTo>
                <a:cubicBezTo>
                  <a:pt x="148" y="248"/>
                  <a:pt x="148" y="248"/>
                  <a:pt x="148" y="248"/>
                </a:cubicBezTo>
                <a:cubicBezTo>
                  <a:pt x="171" y="248"/>
                  <a:pt x="171" y="248"/>
                  <a:pt x="171" y="248"/>
                </a:cubicBezTo>
                <a:cubicBezTo>
                  <a:pt x="171" y="163"/>
                  <a:pt x="239" y="95"/>
                  <a:pt x="324" y="95"/>
                </a:cubicBezTo>
                <a:cubicBezTo>
                  <a:pt x="324" y="0"/>
                  <a:pt x="324" y="0"/>
                  <a:pt x="324" y="0"/>
                </a:cubicBezTo>
                <a:cubicBezTo>
                  <a:pt x="223" y="0"/>
                  <a:pt x="137" y="60"/>
                  <a:pt x="98" y="146"/>
                </a:cubicBezTo>
                <a:cubicBezTo>
                  <a:pt x="4" y="146"/>
                  <a:pt x="4" y="146"/>
                  <a:pt x="4" y="146"/>
                </a:cubicBezTo>
                <a:cubicBezTo>
                  <a:pt x="1" y="146"/>
                  <a:pt x="0" y="148"/>
                  <a:pt x="0" y="150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46"/>
                  <a:pt x="1" y="248"/>
                  <a:pt x="4" y="2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rgbClr val="113B5F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87987" y="3501906"/>
            <a:ext cx="2089271" cy="1296705"/>
            <a:chOff x="887987" y="3501906"/>
            <a:chExt cx="2089271" cy="1296705"/>
          </a:xfrm>
        </p:grpSpPr>
        <p:sp>
          <p:nvSpPr>
            <p:cNvPr id="78" name="文本框 77"/>
            <p:cNvSpPr txBox="1"/>
            <p:nvPr/>
          </p:nvSpPr>
          <p:spPr>
            <a:xfrm>
              <a:off x="887987" y="35019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970760" y="38623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4" name="组合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669287" y="3501906"/>
            <a:ext cx="2089271" cy="1296705"/>
            <a:chOff x="3669287" y="3501906"/>
            <a:chExt cx="2089271" cy="1296705"/>
          </a:xfrm>
        </p:grpSpPr>
        <p:sp>
          <p:nvSpPr>
            <p:cNvPr id="81" name="文本框 80"/>
            <p:cNvSpPr txBox="1"/>
            <p:nvPr/>
          </p:nvSpPr>
          <p:spPr>
            <a:xfrm>
              <a:off x="3669287" y="35019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3752060" y="38623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5" name="组合 1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450587" y="3501906"/>
            <a:ext cx="2089271" cy="1296705"/>
            <a:chOff x="6450587" y="3501906"/>
            <a:chExt cx="2089271" cy="1296705"/>
          </a:xfrm>
        </p:grpSpPr>
        <p:sp>
          <p:nvSpPr>
            <p:cNvPr id="84" name="文本框 83"/>
            <p:cNvSpPr txBox="1"/>
            <p:nvPr/>
          </p:nvSpPr>
          <p:spPr>
            <a:xfrm>
              <a:off x="6450587" y="35019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6533360" y="38623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6" name="组合 1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9231887" y="3501906"/>
            <a:ext cx="2089271" cy="1296705"/>
            <a:chOff x="9231887" y="3501906"/>
            <a:chExt cx="2089271" cy="1296705"/>
          </a:xfrm>
        </p:grpSpPr>
        <p:sp>
          <p:nvSpPr>
            <p:cNvPr id="87" name="文本框 86"/>
            <p:cNvSpPr txBox="1"/>
            <p:nvPr/>
          </p:nvSpPr>
          <p:spPr>
            <a:xfrm>
              <a:off x="9231887" y="35019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9314660" y="38623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513044" y="1726320"/>
            <a:ext cx="860362" cy="860363"/>
            <a:chOff x="1513044" y="1726320"/>
            <a:chExt cx="860362" cy="860363"/>
          </a:xfrm>
        </p:grpSpPr>
        <p:sp>
          <p:nvSpPr>
            <p:cNvPr id="42" name="Shape 2309"/>
            <p:cNvSpPr/>
            <p:nvPr/>
          </p:nvSpPr>
          <p:spPr>
            <a:xfrm>
              <a:off x="1513044" y="1726320"/>
              <a:ext cx="860362" cy="860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9" name="AutoShape 112"/>
            <p:cNvSpPr>
              <a:spLocks/>
            </p:cNvSpPr>
            <p:nvPr/>
          </p:nvSpPr>
          <p:spPr bwMode="auto">
            <a:xfrm>
              <a:off x="1769096" y="1982074"/>
              <a:ext cx="348258" cy="348854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rgbClr val="113B5F"/>
            </a:solidFill>
            <a:ln>
              <a:noFill/>
            </a:ln>
            <a:effectLst/>
            <a:extLst/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290544" y="1726320"/>
            <a:ext cx="860362" cy="860363"/>
            <a:chOff x="4290544" y="1726320"/>
            <a:chExt cx="860362" cy="860363"/>
          </a:xfrm>
        </p:grpSpPr>
        <p:sp>
          <p:nvSpPr>
            <p:cNvPr id="45" name="Shape 2309"/>
            <p:cNvSpPr/>
            <p:nvPr/>
          </p:nvSpPr>
          <p:spPr>
            <a:xfrm>
              <a:off x="4290544" y="1726320"/>
              <a:ext cx="860362" cy="860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90" name="Group 90"/>
            <p:cNvGrpSpPr/>
            <p:nvPr/>
          </p:nvGrpSpPr>
          <p:grpSpPr>
            <a:xfrm>
              <a:off x="4564650" y="1928988"/>
              <a:ext cx="312150" cy="455026"/>
              <a:chOff x="2687244" y="3811798"/>
              <a:chExt cx="239316" cy="348854"/>
            </a:xfrm>
            <a:solidFill>
              <a:srgbClr val="113B5F"/>
            </a:solidFill>
          </p:grpSpPr>
          <p:sp>
            <p:nvSpPr>
              <p:cNvPr id="91" name="AutoShape 113"/>
              <p:cNvSpPr>
                <a:spLocks/>
              </p:cNvSpPr>
              <p:nvPr/>
            </p:nvSpPr>
            <p:spPr bwMode="auto">
              <a:xfrm>
                <a:off x="2687244" y="3811798"/>
                <a:ext cx="239316" cy="3488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2" name="AutoShape 114"/>
              <p:cNvSpPr>
                <a:spLocks/>
              </p:cNvSpPr>
              <p:nvPr/>
            </p:nvSpPr>
            <p:spPr bwMode="auto">
              <a:xfrm>
                <a:off x="2741417" y="3866567"/>
                <a:ext cx="70842" cy="708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047065" y="1726320"/>
            <a:ext cx="860362" cy="860363"/>
            <a:chOff x="7047065" y="1726320"/>
            <a:chExt cx="860362" cy="860363"/>
          </a:xfrm>
        </p:grpSpPr>
        <p:sp>
          <p:nvSpPr>
            <p:cNvPr id="48" name="Shape 2309"/>
            <p:cNvSpPr/>
            <p:nvPr/>
          </p:nvSpPr>
          <p:spPr>
            <a:xfrm>
              <a:off x="7047065" y="1726320"/>
              <a:ext cx="860362" cy="860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93" name="Group 8"/>
            <p:cNvGrpSpPr/>
            <p:nvPr/>
          </p:nvGrpSpPr>
          <p:grpSpPr>
            <a:xfrm>
              <a:off x="7248767" y="1927631"/>
              <a:ext cx="456958" cy="457740"/>
              <a:chOff x="9145588" y="4435475"/>
              <a:chExt cx="464344" cy="465138"/>
            </a:xfrm>
            <a:solidFill>
              <a:srgbClr val="113B5F"/>
            </a:solidFill>
          </p:grpSpPr>
          <p:sp>
            <p:nvSpPr>
              <p:cNvPr id="94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5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6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7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8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99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0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1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9826143" y="1726320"/>
            <a:ext cx="860362" cy="860363"/>
            <a:chOff x="9826143" y="1726320"/>
            <a:chExt cx="860362" cy="860363"/>
          </a:xfrm>
        </p:grpSpPr>
        <p:sp>
          <p:nvSpPr>
            <p:cNvPr id="56" name="Shape 2309"/>
            <p:cNvSpPr/>
            <p:nvPr/>
          </p:nvSpPr>
          <p:spPr>
            <a:xfrm>
              <a:off x="9826143" y="1726320"/>
              <a:ext cx="860362" cy="860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038707" y="2020118"/>
              <a:ext cx="435234" cy="272766"/>
              <a:chOff x="1239739" y="4367212"/>
              <a:chExt cx="347662" cy="217885"/>
            </a:xfrm>
            <a:solidFill>
              <a:srgbClr val="113B5F"/>
            </a:solidFill>
          </p:grpSpPr>
          <p:sp>
            <p:nvSpPr>
              <p:cNvPr id="103" name="AutoShape 105"/>
              <p:cNvSpPr>
                <a:spLocks/>
              </p:cNvSpPr>
              <p:nvPr/>
            </p:nvSpPr>
            <p:spPr bwMode="auto">
              <a:xfrm>
                <a:off x="1239739" y="4367212"/>
                <a:ext cx="347662" cy="21788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4" name="AutoShape 106"/>
              <p:cNvSpPr>
                <a:spLocks/>
              </p:cNvSpPr>
              <p:nvPr/>
            </p:nvSpPr>
            <p:spPr bwMode="auto">
              <a:xfrm>
                <a:off x="1370112" y="4432697"/>
                <a:ext cx="49411" cy="488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13" name="AutoShape 107"/>
              <p:cNvSpPr>
                <a:spLocks/>
              </p:cNvSpPr>
              <p:nvPr/>
            </p:nvSpPr>
            <p:spPr bwMode="auto">
              <a:xfrm>
                <a:off x="1337370" y="4399955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0" y="5318759"/>
            <a:ext cx="12192000" cy="1539241"/>
            <a:chOff x="0" y="5318759"/>
            <a:chExt cx="12192000" cy="1539241"/>
          </a:xfrm>
        </p:grpSpPr>
        <p:sp>
          <p:nvSpPr>
            <p:cNvPr id="12" name="矩形 11"/>
            <p:cNvSpPr/>
            <p:nvPr/>
          </p:nvSpPr>
          <p:spPr>
            <a:xfrm>
              <a:off x="0" y="5334000"/>
              <a:ext cx="12192000" cy="152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5754528" y="5318759"/>
              <a:ext cx="682944" cy="177165"/>
            </a:xfrm>
            <a:prstGeom prst="triangle">
              <a:avLst/>
            </a:prstGeom>
            <a:solidFill>
              <a:srgbClr val="3071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063852" y="5701782"/>
            <a:ext cx="2778578" cy="802951"/>
            <a:chOff x="1063852" y="5701782"/>
            <a:chExt cx="2778578" cy="802951"/>
          </a:xfrm>
        </p:grpSpPr>
        <p:sp>
          <p:nvSpPr>
            <p:cNvPr id="114" name="文本框 113"/>
            <p:cNvSpPr txBox="1"/>
            <p:nvPr/>
          </p:nvSpPr>
          <p:spPr>
            <a:xfrm>
              <a:off x="1491579" y="5701782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15" name="矩形 114"/>
            <p:cNvSpPr/>
            <p:nvPr/>
          </p:nvSpPr>
          <p:spPr>
            <a:xfrm>
              <a:off x="1063852" y="5950735"/>
              <a:ext cx="277857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706711" y="5701782"/>
            <a:ext cx="2778578" cy="802951"/>
            <a:chOff x="4706711" y="5701782"/>
            <a:chExt cx="2778578" cy="802951"/>
          </a:xfrm>
        </p:grpSpPr>
        <p:sp>
          <p:nvSpPr>
            <p:cNvPr id="116" name="文本框 115"/>
            <p:cNvSpPr txBox="1"/>
            <p:nvPr/>
          </p:nvSpPr>
          <p:spPr>
            <a:xfrm>
              <a:off x="5134438" y="5701782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4706711" y="5950735"/>
              <a:ext cx="277857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grpSp>
        <p:nvGrpSpPr>
          <p:cNvPr id="21" name="组合 2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349570" y="5701782"/>
            <a:ext cx="2778578" cy="802951"/>
            <a:chOff x="8349570" y="5701782"/>
            <a:chExt cx="2778578" cy="802951"/>
          </a:xfrm>
        </p:grpSpPr>
        <p:sp>
          <p:nvSpPr>
            <p:cNvPr id="118" name="文本框 117"/>
            <p:cNvSpPr txBox="1"/>
            <p:nvPr/>
          </p:nvSpPr>
          <p:spPr>
            <a:xfrm>
              <a:off x="8777297" y="5701782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  <a:ea typeface="微软雅黑"/>
                </a:rPr>
                <a:t>点击添加标题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8349570" y="5950735"/>
              <a:ext cx="277857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ipsum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dolor sit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porttitor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congue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massa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</a:p>
          </p:txBody>
        </p:sp>
      </p:grpSp>
      <p:sp>
        <p:nvSpPr>
          <p:cNvPr id="22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58195239-D571-4984-B49C-F01D3910D9C9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906998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六边形 1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4852988" y="3702050"/>
            <a:ext cx="719138" cy="62071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六边形 2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431382" y="4150519"/>
            <a:ext cx="431800" cy="37306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六边形 2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377407" y="2599532"/>
            <a:ext cx="539750" cy="46513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文本框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5772150" y="2562226"/>
            <a:ext cx="3657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PART FOUR</a:t>
            </a:r>
            <a:endParaRPr lang="zh-CN" altLang="en-US" sz="48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49000"/>
                    </a:schemeClr>
                  </a:gs>
                </a:gsLst>
                <a:lin ang="5400000" scaled="0"/>
                <a:tileRect/>
              </a:gradFill>
              <a:effectLst>
                <a:outerShdw blurRad="88900" dist="88900" dir="5400000" algn="t" rotWithShape="0">
                  <a:prstClr val="black">
                    <a:alpha val="59000"/>
                  </a:prstClr>
                </a:outerShdw>
              </a:effectLst>
              <a:latin typeface="Century Gothic" panose="020B0502020202020204" pitchFamily="34" charset="0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9" name="TextBox 1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5829300" y="3343276"/>
            <a:ext cx="4268788" cy="102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urna.Nunc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viverra imperdiet enim. Fusce est. Vivamus a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tellus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" name="组合 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676650" y="2571751"/>
            <a:ext cx="1428750" cy="1657350"/>
            <a:chOff x="3676650" y="2571751"/>
            <a:chExt cx="1428750" cy="1657350"/>
          </a:xfrm>
        </p:grpSpPr>
        <p:sp>
          <p:nvSpPr>
            <p:cNvPr id="34" name="任意多边形 33"/>
            <p:cNvSpPr/>
            <p:nvPr/>
          </p:nvSpPr>
          <p:spPr>
            <a:xfrm>
              <a:off x="3676650" y="2571751"/>
              <a:ext cx="1428750" cy="1657350"/>
            </a:xfrm>
            <a:custGeom>
              <a:avLst/>
              <a:gdLst>
                <a:gd name="connsiteX0" fmla="*/ 714375 w 1428750"/>
                <a:gd name="connsiteY0" fmla="*/ 0 h 1657350"/>
                <a:gd name="connsiteX1" fmla="*/ 1428750 w 1428750"/>
                <a:gd name="connsiteY1" fmla="*/ 357187 h 1657350"/>
                <a:gd name="connsiteX2" fmla="*/ 1428750 w 1428750"/>
                <a:gd name="connsiteY2" fmla="*/ 1300162 h 1657350"/>
                <a:gd name="connsiteX3" fmla="*/ 714375 w 1428750"/>
                <a:gd name="connsiteY3" fmla="*/ 1657350 h 1657350"/>
                <a:gd name="connsiteX4" fmla="*/ 0 w 1428750"/>
                <a:gd name="connsiteY4" fmla="*/ 1300162 h 1657350"/>
                <a:gd name="connsiteX5" fmla="*/ 0 w 1428750"/>
                <a:gd name="connsiteY5" fmla="*/ 357187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0" h="1657350">
                  <a:moveTo>
                    <a:pt x="714375" y="0"/>
                  </a:moveTo>
                  <a:lnTo>
                    <a:pt x="1428750" y="357187"/>
                  </a:lnTo>
                  <a:lnTo>
                    <a:pt x="1428750" y="1300162"/>
                  </a:lnTo>
                  <a:lnTo>
                    <a:pt x="714375" y="1657350"/>
                  </a:lnTo>
                  <a:lnTo>
                    <a:pt x="0" y="1300162"/>
                  </a:lnTo>
                  <a:lnTo>
                    <a:pt x="0" y="3571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00500" y="2677151"/>
              <a:ext cx="74892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rgbClr val="113B5F"/>
                  </a:solidFill>
                  <a:latin typeface="Impact" panose="020B0806030902050204" pitchFamily="34" charset="0"/>
                </a:rPr>
                <a:t>4</a:t>
              </a:r>
              <a:endParaRPr lang="zh-CN" altLang="en-US" sz="8800" dirty="0">
                <a:solidFill>
                  <a:srgbClr val="113B5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1F4B4D33-9635-43E4-AC28-5807AF86CD9C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29227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408050" y="1670322"/>
            <a:ext cx="6918475" cy="2006853"/>
            <a:chOff x="5408050" y="1670322"/>
            <a:chExt cx="6918475" cy="2006853"/>
          </a:xfrm>
        </p:grpSpPr>
        <p:sp>
          <p:nvSpPr>
            <p:cNvPr id="63" name="矩形 62"/>
            <p:cNvSpPr/>
            <p:nvPr/>
          </p:nvSpPr>
          <p:spPr>
            <a:xfrm>
              <a:off x="7981160" y="1956565"/>
              <a:ext cx="32392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408050" y="1670322"/>
              <a:ext cx="6918475" cy="2006853"/>
              <a:chOff x="5408050" y="1670322"/>
              <a:chExt cx="6918475" cy="2006853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6761563" y="1714035"/>
                <a:ext cx="5564962" cy="1131391"/>
              </a:xfrm>
              <a:prstGeom prst="rect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43" name="五边形 5"/>
              <p:cNvSpPr/>
              <p:nvPr/>
            </p:nvSpPr>
            <p:spPr>
              <a:xfrm rot="5400000">
                <a:off x="5157136" y="1921236"/>
                <a:ext cx="2006853" cy="1505025"/>
              </a:xfrm>
              <a:custGeom>
                <a:avLst/>
                <a:gdLst/>
                <a:ahLst/>
                <a:cxnLst/>
                <a:rect l="l" t="t" r="r" b="b"/>
                <a:pathLst>
                  <a:path w="1491978" h="1118898">
                    <a:moveTo>
                      <a:pt x="172591" y="845003"/>
                    </a:moveTo>
                    <a:cubicBezTo>
                      <a:pt x="172591" y="891401"/>
                      <a:pt x="210204" y="929014"/>
                      <a:pt x="256602" y="929014"/>
                    </a:cubicBezTo>
                    <a:lnTo>
                      <a:pt x="592636" y="929014"/>
                    </a:lnTo>
                    <a:cubicBezTo>
                      <a:pt x="639034" y="929014"/>
                      <a:pt x="676647" y="891401"/>
                      <a:pt x="676647" y="845003"/>
                    </a:cubicBezTo>
                    <a:lnTo>
                      <a:pt x="676647" y="292945"/>
                    </a:lnTo>
                    <a:cubicBezTo>
                      <a:pt x="676647" y="246547"/>
                      <a:pt x="639034" y="208934"/>
                      <a:pt x="592636" y="208934"/>
                    </a:cubicBezTo>
                    <a:lnTo>
                      <a:pt x="256602" y="208934"/>
                    </a:lnTo>
                    <a:cubicBezTo>
                      <a:pt x="210204" y="208934"/>
                      <a:pt x="172591" y="246547"/>
                      <a:pt x="172591" y="292945"/>
                    </a:cubicBezTo>
                    <a:close/>
                    <a:moveTo>
                      <a:pt x="0" y="1118898"/>
                    </a:moveTo>
                    <a:lnTo>
                      <a:pt x="0" y="0"/>
                    </a:lnTo>
                    <a:lnTo>
                      <a:pt x="932529" y="0"/>
                    </a:lnTo>
                    <a:lnTo>
                      <a:pt x="1491978" y="559449"/>
                    </a:lnTo>
                    <a:lnTo>
                      <a:pt x="932529" y="11188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113B5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7" name="TextBox 6"/>
              <p:cNvSpPr txBox="1">
                <a:spLocks noChangeArrowheads="1"/>
              </p:cNvSpPr>
              <p:nvPr/>
            </p:nvSpPr>
            <p:spPr bwMode="auto">
              <a:xfrm>
                <a:off x="5856644" y="1972382"/>
                <a:ext cx="582211" cy="523220"/>
              </a:xfrm>
              <a:prstGeom prst="rect">
                <a:avLst/>
              </a:prstGeom>
              <a:effectLst/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lvl="0">
                  <a:defRPr sz="1200">
                    <a:solidFill>
                      <a:srgbClr val="984F48"/>
                    </a:solidFill>
                    <a:latin typeface="Broadway" pitchFamily="82" charset="0"/>
                  </a:defRPr>
                </a:lvl1pPr>
              </a:lstStyle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Century Gothic" pitchFamily="3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  <p:sp>
            <p:nvSpPr>
              <p:cNvPr id="67" name="Shape 3850"/>
              <p:cNvSpPr/>
              <p:nvPr/>
            </p:nvSpPr>
            <p:spPr>
              <a:xfrm>
                <a:off x="6033729" y="2954687"/>
                <a:ext cx="253666" cy="279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7" y="20618"/>
                    </a:moveTo>
                    <a:lnTo>
                      <a:pt x="1300" y="19636"/>
                    </a:lnTo>
                    <a:lnTo>
                      <a:pt x="20300" y="19636"/>
                    </a:lnTo>
                    <a:lnTo>
                      <a:pt x="20443" y="20618"/>
                    </a:lnTo>
                    <a:cubicBezTo>
                      <a:pt x="20443" y="20618"/>
                      <a:pt x="1157" y="20618"/>
                      <a:pt x="1157" y="20618"/>
                    </a:cubicBezTo>
                    <a:close/>
                    <a:moveTo>
                      <a:pt x="3172" y="6873"/>
                    </a:moveTo>
                    <a:lnTo>
                      <a:pt x="6480" y="6873"/>
                    </a:lnTo>
                    <a:lnTo>
                      <a:pt x="6480" y="8973"/>
                    </a:lnTo>
                    <a:cubicBezTo>
                      <a:pt x="6158" y="9143"/>
                      <a:pt x="5940" y="9456"/>
                      <a:pt x="5940" y="9818"/>
                    </a:cubicBezTo>
                    <a:cubicBezTo>
                      <a:pt x="5940" y="10360"/>
                      <a:pt x="6424" y="10800"/>
                      <a:pt x="7020" y="10800"/>
                    </a:cubicBezTo>
                    <a:cubicBezTo>
                      <a:pt x="7616" y="10800"/>
                      <a:pt x="8100" y="10360"/>
                      <a:pt x="8100" y="9818"/>
                    </a:cubicBezTo>
                    <a:cubicBezTo>
                      <a:pt x="8100" y="9456"/>
                      <a:pt x="7882" y="9143"/>
                      <a:pt x="7560" y="8973"/>
                    </a:cubicBezTo>
                    <a:lnTo>
                      <a:pt x="7560" y="6873"/>
                    </a:lnTo>
                    <a:lnTo>
                      <a:pt x="14040" y="6873"/>
                    </a:lnTo>
                    <a:lnTo>
                      <a:pt x="14040" y="8973"/>
                    </a:lnTo>
                    <a:cubicBezTo>
                      <a:pt x="13718" y="9143"/>
                      <a:pt x="13500" y="9456"/>
                      <a:pt x="13500" y="9818"/>
                    </a:cubicBezTo>
                    <a:cubicBezTo>
                      <a:pt x="13500" y="10360"/>
                      <a:pt x="13984" y="10800"/>
                      <a:pt x="14580" y="10800"/>
                    </a:cubicBezTo>
                    <a:cubicBezTo>
                      <a:pt x="15176" y="10800"/>
                      <a:pt x="15660" y="10360"/>
                      <a:pt x="15660" y="9818"/>
                    </a:cubicBezTo>
                    <a:cubicBezTo>
                      <a:pt x="15660" y="9456"/>
                      <a:pt x="15442" y="9143"/>
                      <a:pt x="15120" y="8973"/>
                    </a:cubicBezTo>
                    <a:lnTo>
                      <a:pt x="15120" y="6873"/>
                    </a:lnTo>
                    <a:lnTo>
                      <a:pt x="18428" y="6873"/>
                    </a:lnTo>
                    <a:lnTo>
                      <a:pt x="20155" y="18655"/>
                    </a:lnTo>
                    <a:lnTo>
                      <a:pt x="1445" y="18655"/>
                    </a:lnTo>
                    <a:cubicBezTo>
                      <a:pt x="1445" y="18655"/>
                      <a:pt x="3172" y="6873"/>
                      <a:pt x="3172" y="6873"/>
                    </a:cubicBezTo>
                    <a:close/>
                    <a:moveTo>
                      <a:pt x="7560" y="3927"/>
                    </a:moveTo>
                    <a:cubicBezTo>
                      <a:pt x="7560" y="2301"/>
                      <a:pt x="9011" y="982"/>
                      <a:pt x="10800" y="982"/>
                    </a:cubicBezTo>
                    <a:cubicBezTo>
                      <a:pt x="12590" y="982"/>
                      <a:pt x="14040" y="2301"/>
                      <a:pt x="14040" y="3927"/>
                    </a:cubicBezTo>
                    <a:lnTo>
                      <a:pt x="14040" y="5891"/>
                    </a:lnTo>
                    <a:lnTo>
                      <a:pt x="7560" y="5891"/>
                    </a:lnTo>
                    <a:cubicBezTo>
                      <a:pt x="7560" y="5891"/>
                      <a:pt x="7560" y="3927"/>
                      <a:pt x="7560" y="3927"/>
                    </a:cubicBezTo>
                    <a:close/>
                    <a:moveTo>
                      <a:pt x="21586" y="21046"/>
                    </a:moveTo>
                    <a:lnTo>
                      <a:pt x="21595" y="21045"/>
                    </a:lnTo>
                    <a:lnTo>
                      <a:pt x="19435" y="6318"/>
                    </a:lnTo>
                    <a:lnTo>
                      <a:pt x="19426" y="6319"/>
                    </a:lnTo>
                    <a:cubicBezTo>
                      <a:pt x="19390" y="6079"/>
                      <a:pt x="19173" y="5891"/>
                      <a:pt x="18900" y="5891"/>
                    </a:cubicBezTo>
                    <a:lnTo>
                      <a:pt x="15120" y="5891"/>
                    </a:lnTo>
                    <a:lnTo>
                      <a:pt x="15120" y="3927"/>
                    </a:lnTo>
                    <a:cubicBezTo>
                      <a:pt x="15120" y="1758"/>
                      <a:pt x="13186" y="0"/>
                      <a:pt x="10800" y="0"/>
                    </a:cubicBezTo>
                    <a:cubicBezTo>
                      <a:pt x="8414" y="0"/>
                      <a:pt x="6480" y="1758"/>
                      <a:pt x="6480" y="3927"/>
                    </a:cubicBezTo>
                    <a:lnTo>
                      <a:pt x="6480" y="5891"/>
                    </a:lnTo>
                    <a:lnTo>
                      <a:pt x="2700" y="5891"/>
                    </a:lnTo>
                    <a:cubicBezTo>
                      <a:pt x="2427" y="5891"/>
                      <a:pt x="2210" y="6079"/>
                      <a:pt x="2174" y="6319"/>
                    </a:cubicBezTo>
                    <a:lnTo>
                      <a:pt x="2165" y="6318"/>
                    </a:lnTo>
                    <a:lnTo>
                      <a:pt x="5" y="21045"/>
                    </a:lnTo>
                    <a:lnTo>
                      <a:pt x="14" y="21046"/>
                    </a:lnTo>
                    <a:cubicBezTo>
                      <a:pt x="11" y="21067"/>
                      <a:pt x="0" y="21087"/>
                      <a:pt x="0" y="21109"/>
                    </a:cubicBezTo>
                    <a:cubicBezTo>
                      <a:pt x="0" y="21380"/>
                      <a:pt x="242" y="21600"/>
                      <a:pt x="540" y="21600"/>
                    </a:cubicBezTo>
                    <a:lnTo>
                      <a:pt x="21060" y="21600"/>
                    </a:lnTo>
                    <a:cubicBezTo>
                      <a:pt x="21358" y="21600"/>
                      <a:pt x="21600" y="21380"/>
                      <a:pt x="21600" y="21109"/>
                    </a:cubicBezTo>
                    <a:cubicBezTo>
                      <a:pt x="21600" y="21087"/>
                      <a:pt x="21589" y="21067"/>
                      <a:pt x="21586" y="21046"/>
                    </a:cubicBezTo>
                  </a:path>
                </a:pathLst>
              </a:custGeom>
              <a:solidFill>
                <a:srgbClr val="15456A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lvl="0"/>
                <a:endParaRPr/>
              </a:p>
            </p:txBody>
          </p:sp>
        </p:grp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-6154" y="3801190"/>
            <a:ext cx="6919229" cy="2006853"/>
            <a:chOff x="-6154" y="3801190"/>
            <a:chExt cx="6919229" cy="2006853"/>
          </a:xfrm>
        </p:grpSpPr>
        <p:sp>
          <p:nvSpPr>
            <p:cNvPr id="40" name="矩形 39"/>
            <p:cNvSpPr/>
            <p:nvPr/>
          </p:nvSpPr>
          <p:spPr>
            <a:xfrm>
              <a:off x="-6154" y="4630327"/>
              <a:ext cx="5459745" cy="1131391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45" name="五边形 8"/>
            <p:cNvSpPr/>
            <p:nvPr/>
          </p:nvSpPr>
          <p:spPr>
            <a:xfrm rot="16200000" flipV="1">
              <a:off x="5157136" y="4052104"/>
              <a:ext cx="2006853" cy="1505025"/>
            </a:xfrm>
            <a:custGeom>
              <a:avLst/>
              <a:gdLst/>
              <a:ahLst/>
              <a:cxnLst/>
              <a:rect l="l" t="t" r="r" b="b"/>
              <a:pathLst>
                <a:path w="1491978" h="1118898">
                  <a:moveTo>
                    <a:pt x="690365" y="845003"/>
                  </a:moveTo>
                  <a:cubicBezTo>
                    <a:pt x="690365" y="891401"/>
                    <a:pt x="652752" y="929014"/>
                    <a:pt x="606354" y="929014"/>
                  </a:cubicBezTo>
                  <a:lnTo>
                    <a:pt x="270320" y="929014"/>
                  </a:lnTo>
                  <a:cubicBezTo>
                    <a:pt x="223922" y="929014"/>
                    <a:pt x="186309" y="891401"/>
                    <a:pt x="186309" y="845003"/>
                  </a:cubicBezTo>
                  <a:lnTo>
                    <a:pt x="186309" y="292945"/>
                  </a:lnTo>
                  <a:cubicBezTo>
                    <a:pt x="186309" y="246547"/>
                    <a:pt x="223922" y="208934"/>
                    <a:pt x="270320" y="208934"/>
                  </a:cubicBezTo>
                  <a:lnTo>
                    <a:pt x="606354" y="208934"/>
                  </a:lnTo>
                  <a:cubicBezTo>
                    <a:pt x="652752" y="208934"/>
                    <a:pt x="690365" y="246547"/>
                    <a:pt x="690365" y="292945"/>
                  </a:cubicBezTo>
                  <a:close/>
                  <a:moveTo>
                    <a:pt x="1491978" y="559449"/>
                  </a:moveTo>
                  <a:lnTo>
                    <a:pt x="932529" y="0"/>
                  </a:lnTo>
                  <a:lnTo>
                    <a:pt x="0" y="0"/>
                  </a:lnTo>
                  <a:lnTo>
                    <a:pt x="0" y="1118898"/>
                  </a:lnTo>
                  <a:lnTo>
                    <a:pt x="932529" y="11188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1" name="TextBox 6"/>
            <p:cNvSpPr txBox="1">
              <a:spLocks noChangeArrowheads="1"/>
            </p:cNvSpPr>
            <p:nvPr/>
          </p:nvSpPr>
          <p:spPr bwMode="auto">
            <a:xfrm>
              <a:off x="5836057" y="4962553"/>
              <a:ext cx="585417" cy="523220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2800" b="1">
                  <a:solidFill>
                    <a:srgbClr val="237370"/>
                  </a:solidFill>
                  <a:latin typeface="Century Gothic" pitchFamily="34" charset="0"/>
                </a:defRPr>
              </a:lvl1pPr>
            </a:lstStyle>
            <a:p>
              <a:pPr algn="ctr"/>
              <a:r>
                <a:rPr lang="en-US" altLang="zh-CN" b="0" dirty="0">
                  <a:solidFill>
                    <a:schemeClr val="bg1"/>
                  </a:solidFill>
                </a:rPr>
                <a:t>03</a:t>
              </a:r>
              <a:endParaRPr lang="zh-CN" altLang="en-US" b="0" dirty="0">
                <a:solidFill>
                  <a:schemeClr val="bg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61310" y="4857230"/>
              <a:ext cx="32392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68" name="Shape 3870"/>
            <p:cNvSpPr/>
            <p:nvPr/>
          </p:nvSpPr>
          <p:spPr>
            <a:xfrm>
              <a:off x="6021046" y="4213363"/>
              <a:ext cx="279033" cy="202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8900"/>
                  </a:moveTo>
                  <a:cubicBezTo>
                    <a:pt x="20618" y="18980"/>
                    <a:pt x="20611" y="19058"/>
                    <a:pt x="20601" y="19135"/>
                  </a:cubicBezTo>
                  <a:lnTo>
                    <a:pt x="14539" y="10800"/>
                  </a:lnTo>
                  <a:lnTo>
                    <a:pt x="20601" y="2465"/>
                  </a:lnTo>
                  <a:cubicBezTo>
                    <a:pt x="20611" y="2542"/>
                    <a:pt x="20618" y="2620"/>
                    <a:pt x="20618" y="2700"/>
                  </a:cubicBezTo>
                  <a:cubicBezTo>
                    <a:pt x="20618" y="2700"/>
                    <a:pt x="20618" y="18900"/>
                    <a:pt x="20618" y="18900"/>
                  </a:cubicBezTo>
                  <a:close/>
                  <a:moveTo>
                    <a:pt x="19636" y="20250"/>
                  </a:moveTo>
                  <a:lnTo>
                    <a:pt x="1964" y="20250"/>
                  </a:lnTo>
                  <a:cubicBezTo>
                    <a:pt x="1849" y="20250"/>
                    <a:pt x="1739" y="20218"/>
                    <a:pt x="1637" y="20168"/>
                  </a:cubicBezTo>
                  <a:lnTo>
                    <a:pt x="7755" y="11754"/>
                  </a:lnTo>
                  <a:lnTo>
                    <a:pt x="9440" y="14072"/>
                  </a:lnTo>
                  <a:cubicBezTo>
                    <a:pt x="9816" y="14589"/>
                    <a:pt x="10308" y="14847"/>
                    <a:pt x="10800" y="14847"/>
                  </a:cubicBezTo>
                  <a:cubicBezTo>
                    <a:pt x="11292" y="14847"/>
                    <a:pt x="11784" y="14589"/>
                    <a:pt x="12159" y="14072"/>
                  </a:cubicBezTo>
                  <a:lnTo>
                    <a:pt x="13845" y="11754"/>
                  </a:lnTo>
                  <a:lnTo>
                    <a:pt x="19964" y="20168"/>
                  </a:lnTo>
                  <a:cubicBezTo>
                    <a:pt x="19861" y="20218"/>
                    <a:pt x="19752" y="20250"/>
                    <a:pt x="19636" y="20250"/>
                  </a:cubicBezTo>
                  <a:moveTo>
                    <a:pt x="982" y="18900"/>
                  </a:moveTo>
                  <a:lnTo>
                    <a:pt x="982" y="2700"/>
                  </a:lnTo>
                  <a:cubicBezTo>
                    <a:pt x="982" y="2620"/>
                    <a:pt x="989" y="2542"/>
                    <a:pt x="999" y="2465"/>
                  </a:cubicBezTo>
                  <a:lnTo>
                    <a:pt x="7061" y="10800"/>
                  </a:lnTo>
                  <a:lnTo>
                    <a:pt x="999" y="19135"/>
                  </a:lnTo>
                  <a:cubicBezTo>
                    <a:pt x="989" y="19058"/>
                    <a:pt x="982" y="18980"/>
                    <a:pt x="982" y="18900"/>
                  </a:cubicBezTo>
                  <a:moveTo>
                    <a:pt x="1964" y="1350"/>
                  </a:moveTo>
                  <a:lnTo>
                    <a:pt x="19636" y="1350"/>
                  </a:lnTo>
                  <a:cubicBezTo>
                    <a:pt x="19752" y="1350"/>
                    <a:pt x="19861" y="1383"/>
                    <a:pt x="19964" y="1433"/>
                  </a:cubicBezTo>
                  <a:lnTo>
                    <a:pt x="11465" y="13118"/>
                  </a:lnTo>
                  <a:cubicBezTo>
                    <a:pt x="11288" y="13363"/>
                    <a:pt x="11051" y="13497"/>
                    <a:pt x="10800" y="13497"/>
                  </a:cubicBezTo>
                  <a:cubicBezTo>
                    <a:pt x="10549" y="13497"/>
                    <a:pt x="10312" y="13363"/>
                    <a:pt x="10134" y="13118"/>
                  </a:cubicBezTo>
                  <a:lnTo>
                    <a:pt x="1637" y="1433"/>
                  </a:lnTo>
                  <a:cubicBezTo>
                    <a:pt x="1739" y="1383"/>
                    <a:pt x="1849" y="1350"/>
                    <a:pt x="1964" y="1350"/>
                  </a:cubicBezTo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721" y="0"/>
                    <a:pt x="19636" y="0"/>
                  </a:cubicBezTo>
                </a:path>
              </a:pathLst>
            </a:custGeom>
            <a:solidFill>
              <a:srgbClr val="15456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261569" y="2987893"/>
            <a:ext cx="6064956" cy="1505025"/>
            <a:chOff x="6261569" y="2987893"/>
            <a:chExt cx="6064956" cy="1505025"/>
          </a:xfrm>
        </p:grpSpPr>
        <p:sp>
          <p:nvSpPr>
            <p:cNvPr id="41" name="矩形 40"/>
            <p:cNvSpPr/>
            <p:nvPr/>
          </p:nvSpPr>
          <p:spPr>
            <a:xfrm>
              <a:off x="8089053" y="3168568"/>
              <a:ext cx="4237472" cy="1131391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44" name="五边形 7"/>
            <p:cNvSpPr/>
            <p:nvPr/>
          </p:nvSpPr>
          <p:spPr>
            <a:xfrm rot="10800000">
              <a:off x="6261569" y="2987893"/>
              <a:ext cx="2006853" cy="1505025"/>
            </a:xfrm>
            <a:custGeom>
              <a:avLst/>
              <a:gdLst/>
              <a:ahLst/>
              <a:cxnLst/>
              <a:rect l="l" t="t" r="r" b="b"/>
              <a:pathLst>
                <a:path w="1491978" h="1118898">
                  <a:moveTo>
                    <a:pt x="600450" y="918872"/>
                  </a:moveTo>
                  <a:cubicBezTo>
                    <a:pt x="646848" y="918872"/>
                    <a:pt x="684461" y="881259"/>
                    <a:pt x="684461" y="834861"/>
                  </a:cubicBezTo>
                  <a:lnTo>
                    <a:pt x="684461" y="282803"/>
                  </a:lnTo>
                  <a:cubicBezTo>
                    <a:pt x="684461" y="236405"/>
                    <a:pt x="646848" y="198792"/>
                    <a:pt x="600450" y="198792"/>
                  </a:cubicBezTo>
                  <a:lnTo>
                    <a:pt x="264416" y="198792"/>
                  </a:lnTo>
                  <a:cubicBezTo>
                    <a:pt x="218018" y="198792"/>
                    <a:pt x="180405" y="236405"/>
                    <a:pt x="180405" y="282803"/>
                  </a:cubicBezTo>
                  <a:lnTo>
                    <a:pt x="180405" y="834861"/>
                  </a:lnTo>
                  <a:cubicBezTo>
                    <a:pt x="180405" y="881259"/>
                    <a:pt x="218018" y="918872"/>
                    <a:pt x="264416" y="918872"/>
                  </a:cubicBezTo>
                  <a:close/>
                  <a:moveTo>
                    <a:pt x="932529" y="1118898"/>
                  </a:moveTo>
                  <a:lnTo>
                    <a:pt x="0" y="1118898"/>
                  </a:lnTo>
                  <a:lnTo>
                    <a:pt x="0" y="0"/>
                  </a:lnTo>
                  <a:lnTo>
                    <a:pt x="932529" y="0"/>
                  </a:lnTo>
                  <a:lnTo>
                    <a:pt x="1491978" y="5594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0" name="TextBox 6"/>
            <p:cNvSpPr txBox="1">
              <a:spLocks noChangeArrowheads="1"/>
            </p:cNvSpPr>
            <p:nvPr/>
          </p:nvSpPr>
          <p:spPr bwMode="auto">
            <a:xfrm>
              <a:off x="7380181" y="3471312"/>
              <a:ext cx="585417" cy="523220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r">
                <a:defRPr sz="2800" b="1">
                  <a:solidFill>
                    <a:srgbClr val="DB9557"/>
                  </a:solidFill>
                  <a:latin typeface="Century Gothic" pitchFamily="34" charset="0"/>
                </a:defRPr>
              </a:lvl1pPr>
            </a:lstStyle>
            <a:p>
              <a:pPr algn="ctr"/>
              <a:r>
                <a:rPr lang="en-US" altLang="zh-CN" b="0" dirty="0">
                  <a:solidFill>
                    <a:schemeClr val="bg1"/>
                  </a:solidFill>
                </a:rPr>
                <a:t>02</a:t>
              </a:r>
              <a:endParaRPr lang="zh-CN" altLang="en-US" b="0" dirty="0">
                <a:solidFill>
                  <a:schemeClr val="bg1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743160" y="3411098"/>
              <a:ext cx="32392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69" name="Shape 4073"/>
            <p:cNvSpPr/>
            <p:nvPr/>
          </p:nvSpPr>
          <p:spPr>
            <a:xfrm>
              <a:off x="6656921" y="3586168"/>
              <a:ext cx="308474" cy="308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8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40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40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2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8" y="20851"/>
                    <a:pt x="7364" y="20974"/>
                    <a:pt x="7364" y="21109"/>
                  </a:cubicBezTo>
                  <a:cubicBezTo>
                    <a:pt x="7364" y="21380"/>
                    <a:pt x="7584" y="21600"/>
                    <a:pt x="7855" y="21600"/>
                  </a:cubicBezTo>
                  <a:cubicBezTo>
                    <a:pt x="7990" y="21600"/>
                    <a:pt x="8112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6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2273" y="12764"/>
                  </a:moveTo>
                  <a:lnTo>
                    <a:pt x="17182" y="12764"/>
                  </a:lnTo>
                  <a:cubicBezTo>
                    <a:pt x="17453" y="12764"/>
                    <a:pt x="17673" y="12544"/>
                    <a:pt x="17673" y="12273"/>
                  </a:cubicBezTo>
                  <a:cubicBezTo>
                    <a:pt x="17673" y="12002"/>
                    <a:pt x="17453" y="11782"/>
                    <a:pt x="17182" y="11782"/>
                  </a:cubicBezTo>
                  <a:lnTo>
                    <a:pt x="12273" y="11782"/>
                  </a:lnTo>
                  <a:cubicBezTo>
                    <a:pt x="12002" y="11782"/>
                    <a:pt x="11782" y="12002"/>
                    <a:pt x="11782" y="12273"/>
                  </a:cubicBezTo>
                  <a:cubicBezTo>
                    <a:pt x="11782" y="12544"/>
                    <a:pt x="12002" y="12764"/>
                    <a:pt x="12273" y="12764"/>
                  </a:cubicBezTo>
                  <a:moveTo>
                    <a:pt x="4909" y="6873"/>
                  </a:moveTo>
                  <a:lnTo>
                    <a:pt x="8836" y="6873"/>
                  </a:lnTo>
                  <a:lnTo>
                    <a:pt x="8836" y="11782"/>
                  </a:lnTo>
                  <a:lnTo>
                    <a:pt x="4909" y="11782"/>
                  </a:lnTo>
                  <a:cubicBezTo>
                    <a:pt x="4909" y="11782"/>
                    <a:pt x="4909" y="6873"/>
                    <a:pt x="4909" y="6873"/>
                  </a:cubicBezTo>
                  <a:close/>
                  <a:moveTo>
                    <a:pt x="4909" y="12764"/>
                  </a:moveTo>
                  <a:lnTo>
                    <a:pt x="8836" y="12764"/>
                  </a:lnTo>
                  <a:cubicBezTo>
                    <a:pt x="9378" y="12764"/>
                    <a:pt x="9818" y="12325"/>
                    <a:pt x="9818" y="11782"/>
                  </a:cubicBezTo>
                  <a:lnTo>
                    <a:pt x="9818" y="6873"/>
                  </a:lnTo>
                  <a:cubicBezTo>
                    <a:pt x="9818" y="6331"/>
                    <a:pt x="9378" y="5891"/>
                    <a:pt x="8836" y="5891"/>
                  </a:cubicBezTo>
                  <a:lnTo>
                    <a:pt x="4909" y="5891"/>
                  </a:lnTo>
                  <a:cubicBezTo>
                    <a:pt x="4367" y="5891"/>
                    <a:pt x="3927" y="6331"/>
                    <a:pt x="3927" y="6873"/>
                  </a:cubicBezTo>
                  <a:lnTo>
                    <a:pt x="3927" y="11782"/>
                  </a:lnTo>
                  <a:cubicBezTo>
                    <a:pt x="3927" y="12325"/>
                    <a:pt x="4367" y="12764"/>
                    <a:pt x="4909" y="12764"/>
                  </a:cubicBezTo>
                  <a:moveTo>
                    <a:pt x="12273" y="10800"/>
                  </a:moveTo>
                  <a:lnTo>
                    <a:pt x="14236" y="10800"/>
                  </a:lnTo>
                  <a:cubicBezTo>
                    <a:pt x="14507" y="10800"/>
                    <a:pt x="14727" y="10580"/>
                    <a:pt x="14727" y="10309"/>
                  </a:cubicBezTo>
                  <a:cubicBezTo>
                    <a:pt x="14727" y="10039"/>
                    <a:pt x="14507" y="9818"/>
                    <a:pt x="14236" y="9818"/>
                  </a:cubicBezTo>
                  <a:lnTo>
                    <a:pt x="12273" y="9818"/>
                  </a:lnTo>
                  <a:cubicBezTo>
                    <a:pt x="12002" y="9818"/>
                    <a:pt x="11782" y="10039"/>
                    <a:pt x="11782" y="10309"/>
                  </a:cubicBezTo>
                  <a:cubicBezTo>
                    <a:pt x="11782" y="10580"/>
                    <a:pt x="12002" y="10800"/>
                    <a:pt x="12273" y="10800"/>
                  </a:cubicBezTo>
                  <a:moveTo>
                    <a:pt x="12273" y="6873"/>
                  </a:moveTo>
                  <a:lnTo>
                    <a:pt x="15218" y="6873"/>
                  </a:lnTo>
                  <a:cubicBezTo>
                    <a:pt x="15489" y="6873"/>
                    <a:pt x="15709" y="6653"/>
                    <a:pt x="15709" y="6382"/>
                  </a:cubicBezTo>
                  <a:cubicBezTo>
                    <a:pt x="15709" y="6111"/>
                    <a:pt x="15489" y="5891"/>
                    <a:pt x="15218" y="5891"/>
                  </a:cubicBezTo>
                  <a:lnTo>
                    <a:pt x="12273" y="5891"/>
                  </a:lnTo>
                  <a:cubicBezTo>
                    <a:pt x="12002" y="5891"/>
                    <a:pt x="11782" y="6111"/>
                    <a:pt x="11782" y="6382"/>
                  </a:cubicBezTo>
                  <a:cubicBezTo>
                    <a:pt x="11782" y="6653"/>
                    <a:pt x="12002" y="6873"/>
                    <a:pt x="12273" y="6873"/>
                  </a:cubicBezTo>
                  <a:moveTo>
                    <a:pt x="12273" y="8836"/>
                  </a:moveTo>
                  <a:lnTo>
                    <a:pt x="17182" y="8836"/>
                  </a:lnTo>
                  <a:cubicBezTo>
                    <a:pt x="17453" y="8836"/>
                    <a:pt x="17673" y="8617"/>
                    <a:pt x="17673" y="8345"/>
                  </a:cubicBezTo>
                  <a:cubicBezTo>
                    <a:pt x="17673" y="8075"/>
                    <a:pt x="17453" y="7855"/>
                    <a:pt x="17182" y="7855"/>
                  </a:cubicBezTo>
                  <a:lnTo>
                    <a:pt x="12273" y="7855"/>
                  </a:lnTo>
                  <a:cubicBezTo>
                    <a:pt x="12002" y="7855"/>
                    <a:pt x="11782" y="8075"/>
                    <a:pt x="11782" y="8345"/>
                  </a:cubicBezTo>
                  <a:cubicBezTo>
                    <a:pt x="11782" y="8617"/>
                    <a:pt x="12002" y="8836"/>
                    <a:pt x="12273" y="8836"/>
                  </a:cubicBezTo>
                </a:path>
              </a:pathLst>
            </a:custGeom>
            <a:solidFill>
              <a:srgbClr val="15456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-6153" y="2987893"/>
            <a:ext cx="6074007" cy="1505025"/>
            <a:chOff x="-6153" y="2987893"/>
            <a:chExt cx="6074007" cy="1505025"/>
          </a:xfrm>
        </p:grpSpPr>
        <p:sp>
          <p:nvSpPr>
            <p:cNvPr id="39" name="矩形 38"/>
            <p:cNvSpPr/>
            <p:nvPr/>
          </p:nvSpPr>
          <p:spPr>
            <a:xfrm>
              <a:off x="-6153" y="3166900"/>
              <a:ext cx="4237472" cy="1131391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zh-CN" altLang="en-US" sz="200"/>
            </a:p>
          </p:txBody>
        </p:sp>
        <p:sp>
          <p:nvSpPr>
            <p:cNvPr id="46" name="五边形 9"/>
            <p:cNvSpPr/>
            <p:nvPr/>
          </p:nvSpPr>
          <p:spPr>
            <a:xfrm rot="10800000" flipH="1">
              <a:off x="4061001" y="2987893"/>
              <a:ext cx="2006853" cy="1505025"/>
            </a:xfrm>
            <a:custGeom>
              <a:avLst/>
              <a:gdLst/>
              <a:ahLst/>
              <a:cxnLst/>
              <a:rect l="l" t="t" r="r" b="b"/>
              <a:pathLst>
                <a:path w="1491978" h="1118898">
                  <a:moveTo>
                    <a:pt x="245937" y="928397"/>
                  </a:moveTo>
                  <a:cubicBezTo>
                    <a:pt x="199539" y="928397"/>
                    <a:pt x="161926" y="890784"/>
                    <a:pt x="161926" y="844386"/>
                  </a:cubicBezTo>
                  <a:lnTo>
                    <a:pt x="161926" y="292328"/>
                  </a:lnTo>
                  <a:cubicBezTo>
                    <a:pt x="161926" y="245930"/>
                    <a:pt x="199539" y="208317"/>
                    <a:pt x="245937" y="208317"/>
                  </a:cubicBezTo>
                  <a:lnTo>
                    <a:pt x="581971" y="208317"/>
                  </a:lnTo>
                  <a:cubicBezTo>
                    <a:pt x="628369" y="208317"/>
                    <a:pt x="665982" y="245930"/>
                    <a:pt x="665982" y="292328"/>
                  </a:cubicBezTo>
                  <a:lnTo>
                    <a:pt x="665982" y="844386"/>
                  </a:lnTo>
                  <a:cubicBezTo>
                    <a:pt x="665982" y="890784"/>
                    <a:pt x="628369" y="928397"/>
                    <a:pt x="581971" y="928397"/>
                  </a:cubicBezTo>
                  <a:close/>
                  <a:moveTo>
                    <a:pt x="0" y="1118898"/>
                  </a:moveTo>
                  <a:lnTo>
                    <a:pt x="932529" y="1118898"/>
                  </a:lnTo>
                  <a:lnTo>
                    <a:pt x="1491978" y="559449"/>
                  </a:lnTo>
                  <a:lnTo>
                    <a:pt x="9325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TextBox 6"/>
            <p:cNvSpPr txBox="1">
              <a:spLocks noChangeArrowheads="1"/>
            </p:cNvSpPr>
            <p:nvPr/>
          </p:nvSpPr>
          <p:spPr bwMode="auto">
            <a:xfrm>
              <a:off x="4299786" y="3471312"/>
              <a:ext cx="585417" cy="523220"/>
            </a:xfrm>
            <a:prstGeom prst="rect">
              <a:avLst/>
            </a:prstGeom>
            <a:effectLst/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lvl="0" algn="ctr">
                <a:defRPr sz="2800" b="1">
                  <a:solidFill>
                    <a:srgbClr val="717C82"/>
                  </a:solidFill>
                  <a:latin typeface="Century Gothic" pitchFamily="34" charset="0"/>
                </a:defRPr>
              </a:lvl1pPr>
            </a:lstStyle>
            <a:p>
              <a:r>
                <a:rPr lang="en-US" altLang="zh-CN" b="0" dirty="0">
                  <a:solidFill>
                    <a:schemeClr val="bg1"/>
                  </a:solidFill>
                </a:rPr>
                <a:t>04</a:t>
              </a:r>
              <a:endParaRPr lang="zh-CN" altLang="en-US" b="0" dirty="0">
                <a:solidFill>
                  <a:schemeClr val="bg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1610" y="3409430"/>
              <a:ext cx="323929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2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70" name="Shape 4028"/>
            <p:cNvSpPr/>
            <p:nvPr/>
          </p:nvSpPr>
          <p:spPr>
            <a:xfrm>
              <a:off x="5429494" y="3586169"/>
              <a:ext cx="308474" cy="308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4727" y="7318"/>
                  </a:moveTo>
                  <a:lnTo>
                    <a:pt x="11782" y="6949"/>
                  </a:lnTo>
                  <a:lnTo>
                    <a:pt x="11782" y="4956"/>
                  </a:lnTo>
                  <a:lnTo>
                    <a:pt x="14727" y="5324"/>
                  </a:lnTo>
                  <a:cubicBezTo>
                    <a:pt x="14727" y="5324"/>
                    <a:pt x="14727" y="7318"/>
                    <a:pt x="14727" y="7318"/>
                  </a:cubicBezTo>
                  <a:close/>
                  <a:moveTo>
                    <a:pt x="9327" y="16691"/>
                  </a:moveTo>
                  <a:lnTo>
                    <a:pt x="8345" y="16691"/>
                  </a:lnTo>
                  <a:cubicBezTo>
                    <a:pt x="7532" y="16691"/>
                    <a:pt x="6873" y="16031"/>
                    <a:pt x="6873" y="15218"/>
                  </a:cubicBezTo>
                  <a:cubicBezTo>
                    <a:pt x="6873" y="14405"/>
                    <a:pt x="7532" y="13745"/>
                    <a:pt x="8345" y="13745"/>
                  </a:cubicBezTo>
                  <a:lnTo>
                    <a:pt x="9327" y="13745"/>
                  </a:lnTo>
                  <a:cubicBezTo>
                    <a:pt x="10140" y="13745"/>
                    <a:pt x="10800" y="14405"/>
                    <a:pt x="10800" y="15218"/>
                  </a:cubicBezTo>
                  <a:cubicBezTo>
                    <a:pt x="10800" y="16031"/>
                    <a:pt x="10140" y="16691"/>
                    <a:pt x="9327" y="16691"/>
                  </a:cubicBezTo>
                  <a:moveTo>
                    <a:pt x="15218" y="4418"/>
                  </a:moveTo>
                  <a:cubicBezTo>
                    <a:pt x="15192" y="4418"/>
                    <a:pt x="15170" y="4430"/>
                    <a:pt x="15145" y="4434"/>
                  </a:cubicBezTo>
                  <a:lnTo>
                    <a:pt x="15143" y="4424"/>
                  </a:lnTo>
                  <a:lnTo>
                    <a:pt x="11483" y="3967"/>
                  </a:lnTo>
                  <a:cubicBezTo>
                    <a:pt x="11424" y="3942"/>
                    <a:pt x="11359" y="3927"/>
                    <a:pt x="11291" y="3927"/>
                  </a:cubicBezTo>
                  <a:cubicBezTo>
                    <a:pt x="11275" y="3927"/>
                    <a:pt x="11261" y="3935"/>
                    <a:pt x="11245" y="3937"/>
                  </a:cubicBezTo>
                  <a:lnTo>
                    <a:pt x="11216" y="3933"/>
                  </a:lnTo>
                  <a:lnTo>
                    <a:pt x="11218" y="3943"/>
                  </a:lnTo>
                  <a:cubicBezTo>
                    <a:pt x="10983" y="3979"/>
                    <a:pt x="10800" y="4174"/>
                    <a:pt x="10800" y="4418"/>
                  </a:cubicBezTo>
                  <a:lnTo>
                    <a:pt x="10800" y="13266"/>
                  </a:lnTo>
                  <a:cubicBezTo>
                    <a:pt x="10389" y="12955"/>
                    <a:pt x="9882" y="12764"/>
                    <a:pt x="9327" y="12764"/>
                  </a:cubicBezTo>
                  <a:lnTo>
                    <a:pt x="8345" y="12764"/>
                  </a:lnTo>
                  <a:cubicBezTo>
                    <a:pt x="6990" y="12764"/>
                    <a:pt x="5891" y="13862"/>
                    <a:pt x="5891" y="15218"/>
                  </a:cubicBezTo>
                  <a:cubicBezTo>
                    <a:pt x="5891" y="16574"/>
                    <a:pt x="6990" y="17673"/>
                    <a:pt x="8345" y="17673"/>
                  </a:cubicBezTo>
                  <a:lnTo>
                    <a:pt x="9327" y="17673"/>
                  </a:lnTo>
                  <a:cubicBezTo>
                    <a:pt x="10683" y="17673"/>
                    <a:pt x="11782" y="16574"/>
                    <a:pt x="11782" y="15218"/>
                  </a:cubicBezTo>
                  <a:lnTo>
                    <a:pt x="11782" y="7902"/>
                  </a:lnTo>
                  <a:lnTo>
                    <a:pt x="15026" y="8306"/>
                  </a:lnTo>
                  <a:cubicBezTo>
                    <a:pt x="15085" y="8332"/>
                    <a:pt x="15150" y="8345"/>
                    <a:pt x="15218" y="8345"/>
                  </a:cubicBezTo>
                  <a:cubicBezTo>
                    <a:pt x="15234" y="8345"/>
                    <a:pt x="15248" y="8338"/>
                    <a:pt x="15264" y="8337"/>
                  </a:cubicBezTo>
                  <a:lnTo>
                    <a:pt x="15293" y="8340"/>
                  </a:lnTo>
                  <a:lnTo>
                    <a:pt x="15292" y="8331"/>
                  </a:lnTo>
                  <a:cubicBezTo>
                    <a:pt x="15526" y="8294"/>
                    <a:pt x="15709" y="8100"/>
                    <a:pt x="15709" y="7855"/>
                  </a:cubicBezTo>
                  <a:lnTo>
                    <a:pt x="15709" y="4909"/>
                  </a:lnTo>
                  <a:cubicBezTo>
                    <a:pt x="15709" y="4638"/>
                    <a:pt x="15490" y="4418"/>
                    <a:pt x="15218" y="4418"/>
                  </a:cubicBezTo>
                </a:path>
              </a:pathLst>
            </a:custGeom>
            <a:solidFill>
              <a:srgbClr val="15456A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/>
              <a:endParaRPr/>
            </a:p>
          </p:txBody>
        </p:sp>
      </p:grpSp>
      <p:sp>
        <p:nvSpPr>
          <p:cNvPr id="11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202292AA-F5BE-4437-94B7-23780873BDC9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7495934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14" name="六边形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11611920" y="240396"/>
            <a:ext cx="397752" cy="343314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"/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29260" y="1845867"/>
            <a:ext cx="2995063" cy="3983434"/>
            <a:chOff x="729260" y="1845867"/>
            <a:chExt cx="2995063" cy="3983434"/>
          </a:xfrm>
        </p:grpSpPr>
        <p:sp>
          <p:nvSpPr>
            <p:cNvPr id="18" name="Trapecio 11"/>
            <p:cNvSpPr/>
            <p:nvPr/>
          </p:nvSpPr>
          <p:spPr>
            <a:xfrm>
              <a:off x="729260" y="1845867"/>
              <a:ext cx="2995063" cy="3983434"/>
            </a:xfrm>
            <a:prstGeom prst="trapezoid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es-MX" sz="200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182156" y="3654306"/>
              <a:ext cx="2089271" cy="1296705"/>
              <a:chOff x="1135637" y="4818171"/>
              <a:chExt cx="2089271" cy="1296705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35637" y="4818171"/>
                <a:ext cx="2089271" cy="401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添加标题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18410" y="5178649"/>
                <a:ext cx="1923725" cy="9362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</p:grp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1837854" y="2713037"/>
              <a:ext cx="777875" cy="777875"/>
            </a:xfrm>
            <a:custGeom>
              <a:avLst/>
              <a:gdLst>
                <a:gd name="T0" fmla="*/ 153 w 207"/>
                <a:gd name="T1" fmla="*/ 51 h 207"/>
                <a:gd name="T2" fmla="*/ 142 w 207"/>
                <a:gd name="T3" fmla="*/ 128 h 207"/>
                <a:gd name="T4" fmla="*/ 161 w 207"/>
                <a:gd name="T5" fmla="*/ 130 h 207"/>
                <a:gd name="T6" fmla="*/ 179 w 207"/>
                <a:gd name="T7" fmla="*/ 108 h 207"/>
                <a:gd name="T8" fmla="*/ 176 w 207"/>
                <a:gd name="T9" fmla="*/ 58 h 207"/>
                <a:gd name="T10" fmla="*/ 137 w 207"/>
                <a:gd name="T11" fmla="*/ 27 h 207"/>
                <a:gd name="T12" fmla="*/ 76 w 207"/>
                <a:gd name="T13" fmla="*/ 30 h 207"/>
                <a:gd name="T14" fmla="*/ 31 w 207"/>
                <a:gd name="T15" fmla="*/ 74 h 207"/>
                <a:gd name="T16" fmla="*/ 30 w 207"/>
                <a:gd name="T17" fmla="*/ 139 h 207"/>
                <a:gd name="T18" fmla="*/ 71 w 207"/>
                <a:gd name="T19" fmla="*/ 178 h 207"/>
                <a:gd name="T20" fmla="*/ 121 w 207"/>
                <a:gd name="T21" fmla="*/ 182 h 207"/>
                <a:gd name="T22" fmla="*/ 143 w 207"/>
                <a:gd name="T23" fmla="*/ 199 h 207"/>
                <a:gd name="T24" fmla="*/ 102 w 207"/>
                <a:gd name="T25" fmla="*/ 207 h 207"/>
                <a:gd name="T26" fmla="*/ 29 w 207"/>
                <a:gd name="T27" fmla="*/ 182 h 207"/>
                <a:gd name="T28" fmla="*/ 0 w 207"/>
                <a:gd name="T29" fmla="*/ 108 h 207"/>
                <a:gd name="T30" fmla="*/ 32 w 207"/>
                <a:gd name="T31" fmla="*/ 29 h 207"/>
                <a:gd name="T32" fmla="*/ 109 w 207"/>
                <a:gd name="T33" fmla="*/ 0 h 207"/>
                <a:gd name="T34" fmla="*/ 179 w 207"/>
                <a:gd name="T35" fmla="*/ 23 h 207"/>
                <a:gd name="T36" fmla="*/ 207 w 207"/>
                <a:gd name="T37" fmla="*/ 87 h 207"/>
                <a:gd name="T38" fmla="*/ 188 w 207"/>
                <a:gd name="T39" fmla="*/ 137 h 207"/>
                <a:gd name="T40" fmla="*/ 141 w 207"/>
                <a:gd name="T41" fmla="*/ 157 h 207"/>
                <a:gd name="T42" fmla="*/ 123 w 207"/>
                <a:gd name="T43" fmla="*/ 151 h 207"/>
                <a:gd name="T44" fmla="*/ 117 w 207"/>
                <a:gd name="T45" fmla="*/ 132 h 207"/>
                <a:gd name="T46" fmla="*/ 109 w 207"/>
                <a:gd name="T47" fmla="*/ 141 h 207"/>
                <a:gd name="T48" fmla="*/ 89 w 207"/>
                <a:gd name="T49" fmla="*/ 155 h 207"/>
                <a:gd name="T50" fmla="*/ 66 w 207"/>
                <a:gd name="T51" fmla="*/ 154 h 207"/>
                <a:gd name="T52" fmla="*/ 52 w 207"/>
                <a:gd name="T53" fmla="*/ 137 h 207"/>
                <a:gd name="T54" fmla="*/ 54 w 207"/>
                <a:gd name="T55" fmla="*/ 96 h 207"/>
                <a:gd name="T56" fmla="*/ 85 w 207"/>
                <a:gd name="T57" fmla="*/ 56 h 207"/>
                <a:gd name="T58" fmla="*/ 120 w 207"/>
                <a:gd name="T59" fmla="*/ 52 h 207"/>
                <a:gd name="T60" fmla="*/ 137 w 207"/>
                <a:gd name="T61" fmla="*/ 51 h 207"/>
                <a:gd name="T62" fmla="*/ 117 w 207"/>
                <a:gd name="T63" fmla="*/ 75 h 207"/>
                <a:gd name="T64" fmla="*/ 96 w 207"/>
                <a:gd name="T65" fmla="*/ 78 h 207"/>
                <a:gd name="T66" fmla="*/ 80 w 207"/>
                <a:gd name="T67" fmla="*/ 101 h 207"/>
                <a:gd name="T68" fmla="*/ 81 w 207"/>
                <a:gd name="T69" fmla="*/ 128 h 207"/>
                <a:gd name="T70" fmla="*/ 98 w 207"/>
                <a:gd name="T71" fmla="*/ 131 h 207"/>
                <a:gd name="T72" fmla="*/ 112 w 207"/>
                <a:gd name="T73" fmla="*/ 119 h 207"/>
                <a:gd name="T74" fmla="*/ 123 w 207"/>
                <a:gd name="T75" fmla="*/ 7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339929" y="1845867"/>
            <a:ext cx="2995063" cy="3983434"/>
            <a:chOff x="3339929" y="1845867"/>
            <a:chExt cx="2995063" cy="3983434"/>
          </a:xfrm>
        </p:grpSpPr>
        <p:sp>
          <p:nvSpPr>
            <p:cNvPr id="17" name="Trapecio 10"/>
            <p:cNvSpPr/>
            <p:nvPr/>
          </p:nvSpPr>
          <p:spPr>
            <a:xfrm rot="10800000">
              <a:off x="3339929" y="1845867"/>
              <a:ext cx="2995063" cy="3983434"/>
            </a:xfrm>
            <a:prstGeom prst="trapezoid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92825" y="2797056"/>
              <a:ext cx="2089271" cy="1068364"/>
              <a:chOff x="1135637" y="4818171"/>
              <a:chExt cx="2089271" cy="106836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135637" y="4818171"/>
                <a:ext cx="20892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添加标题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18410" y="5178649"/>
                <a:ext cx="192372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</p:grpSp>
        <p:sp>
          <p:nvSpPr>
            <p:cNvPr id="36" name="Freeform 16"/>
            <p:cNvSpPr>
              <a:spLocks noEditPoints="1"/>
            </p:cNvSpPr>
            <p:nvPr/>
          </p:nvSpPr>
          <p:spPr bwMode="auto">
            <a:xfrm>
              <a:off x="4513263" y="4132263"/>
              <a:ext cx="674688" cy="719138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1545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950598" y="1845867"/>
            <a:ext cx="2995063" cy="3983434"/>
            <a:chOff x="5950598" y="1845867"/>
            <a:chExt cx="2995063" cy="3983434"/>
          </a:xfrm>
        </p:grpSpPr>
        <p:sp>
          <p:nvSpPr>
            <p:cNvPr id="16" name="Trapecio 9"/>
            <p:cNvSpPr/>
            <p:nvPr/>
          </p:nvSpPr>
          <p:spPr>
            <a:xfrm>
              <a:off x="5950598" y="1845867"/>
              <a:ext cx="2995063" cy="3983434"/>
            </a:xfrm>
            <a:prstGeom prst="trapezoid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es-MX" sz="200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403494" y="3654306"/>
              <a:ext cx="2089271" cy="1296705"/>
              <a:chOff x="1135637" y="4818171"/>
              <a:chExt cx="2089271" cy="129670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135637" y="4818171"/>
                <a:ext cx="2089271" cy="401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8F8F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添加标题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218410" y="5178649"/>
                <a:ext cx="1923725" cy="9362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</p:grp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7150473" y="2817813"/>
              <a:ext cx="595313" cy="671513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561267" y="1845867"/>
            <a:ext cx="2995063" cy="3983434"/>
            <a:chOff x="8561267" y="1845867"/>
            <a:chExt cx="2995063" cy="3983434"/>
          </a:xfrm>
        </p:grpSpPr>
        <p:sp>
          <p:nvSpPr>
            <p:cNvPr id="15" name="Trapecio 8"/>
            <p:cNvSpPr/>
            <p:nvPr/>
          </p:nvSpPr>
          <p:spPr>
            <a:xfrm rot="10800000">
              <a:off x="8561267" y="1845867"/>
              <a:ext cx="2995063" cy="3983434"/>
            </a:xfrm>
            <a:prstGeom prst="trapezoid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200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9014163" y="2797056"/>
              <a:ext cx="2089271" cy="1068364"/>
              <a:chOff x="1135637" y="4818171"/>
              <a:chExt cx="2089271" cy="106836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135637" y="4818171"/>
                <a:ext cx="20892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ntinghei SC Demibold" charset="-122"/>
                  </a:rPr>
                  <a:t>添加标题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218410" y="5178649"/>
                <a:ext cx="192372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</p:grp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9740309" y="4056063"/>
              <a:ext cx="636978" cy="630237"/>
            </a:xfrm>
            <a:custGeom>
              <a:avLst/>
              <a:gdLst>
                <a:gd name="T0" fmla="*/ 378 w 378"/>
                <a:gd name="T1" fmla="*/ 0 h 374"/>
                <a:gd name="T2" fmla="*/ 360 w 378"/>
                <a:gd name="T3" fmla="*/ 36 h 374"/>
                <a:gd name="T4" fmla="*/ 378 w 378"/>
                <a:gd name="T5" fmla="*/ 230 h 374"/>
                <a:gd name="T6" fmla="*/ 207 w 378"/>
                <a:gd name="T7" fmla="*/ 266 h 374"/>
                <a:gd name="T8" fmla="*/ 284 w 378"/>
                <a:gd name="T9" fmla="*/ 338 h 374"/>
                <a:gd name="T10" fmla="*/ 95 w 378"/>
                <a:gd name="T11" fmla="*/ 374 h 374"/>
                <a:gd name="T12" fmla="*/ 171 w 378"/>
                <a:gd name="T13" fmla="*/ 338 h 374"/>
                <a:gd name="T14" fmla="*/ 0 w 378"/>
                <a:gd name="T15" fmla="*/ 266 h 374"/>
                <a:gd name="T16" fmla="*/ 14 w 378"/>
                <a:gd name="T17" fmla="*/ 230 h 374"/>
                <a:gd name="T18" fmla="*/ 0 w 378"/>
                <a:gd name="T19" fmla="*/ 36 h 374"/>
                <a:gd name="T20" fmla="*/ 0 w 378"/>
                <a:gd name="T21" fmla="*/ 0 h 374"/>
                <a:gd name="T22" fmla="*/ 270 w 378"/>
                <a:gd name="T23" fmla="*/ 90 h 374"/>
                <a:gd name="T24" fmla="*/ 257 w 378"/>
                <a:gd name="T25" fmla="*/ 99 h 374"/>
                <a:gd name="T26" fmla="*/ 167 w 378"/>
                <a:gd name="T27" fmla="*/ 117 h 374"/>
                <a:gd name="T28" fmla="*/ 162 w 378"/>
                <a:gd name="T29" fmla="*/ 113 h 374"/>
                <a:gd name="T30" fmla="*/ 113 w 378"/>
                <a:gd name="T31" fmla="*/ 149 h 374"/>
                <a:gd name="T32" fmla="*/ 189 w 378"/>
                <a:gd name="T33" fmla="*/ 144 h 374"/>
                <a:gd name="T34" fmla="*/ 198 w 378"/>
                <a:gd name="T35" fmla="*/ 149 h 374"/>
                <a:gd name="T36" fmla="*/ 266 w 378"/>
                <a:gd name="T37" fmla="*/ 117 h 374"/>
                <a:gd name="T38" fmla="*/ 284 w 378"/>
                <a:gd name="T39" fmla="*/ 90 h 374"/>
                <a:gd name="T40" fmla="*/ 252 w 378"/>
                <a:gd name="T41" fmla="*/ 131 h 374"/>
                <a:gd name="T42" fmla="*/ 270 w 378"/>
                <a:gd name="T43" fmla="*/ 189 h 374"/>
                <a:gd name="T44" fmla="*/ 252 w 378"/>
                <a:gd name="T45" fmla="*/ 131 h 374"/>
                <a:gd name="T46" fmla="*/ 225 w 378"/>
                <a:gd name="T47" fmla="*/ 149 h 374"/>
                <a:gd name="T48" fmla="*/ 243 w 378"/>
                <a:gd name="T49" fmla="*/ 189 h 374"/>
                <a:gd name="T50" fmla="*/ 225 w 378"/>
                <a:gd name="T51" fmla="*/ 149 h 374"/>
                <a:gd name="T52" fmla="*/ 194 w 378"/>
                <a:gd name="T53" fmla="*/ 171 h 374"/>
                <a:gd name="T54" fmla="*/ 212 w 378"/>
                <a:gd name="T55" fmla="*/ 189 h 374"/>
                <a:gd name="T56" fmla="*/ 194 w 378"/>
                <a:gd name="T57" fmla="*/ 171 h 374"/>
                <a:gd name="T58" fmla="*/ 167 w 378"/>
                <a:gd name="T59" fmla="*/ 153 h 374"/>
                <a:gd name="T60" fmla="*/ 185 w 378"/>
                <a:gd name="T61" fmla="*/ 189 h 374"/>
                <a:gd name="T62" fmla="*/ 167 w 378"/>
                <a:gd name="T63" fmla="*/ 153 h 374"/>
                <a:gd name="T64" fmla="*/ 140 w 378"/>
                <a:gd name="T65" fmla="*/ 153 h 374"/>
                <a:gd name="T66" fmla="*/ 158 w 378"/>
                <a:gd name="T67" fmla="*/ 189 h 374"/>
                <a:gd name="T68" fmla="*/ 140 w 378"/>
                <a:gd name="T69" fmla="*/ 153 h 374"/>
                <a:gd name="T70" fmla="*/ 108 w 378"/>
                <a:gd name="T71" fmla="*/ 162 h 374"/>
                <a:gd name="T72" fmla="*/ 126 w 378"/>
                <a:gd name="T73" fmla="*/ 189 h 374"/>
                <a:gd name="T74" fmla="*/ 108 w 378"/>
                <a:gd name="T75" fmla="*/ 162 h 374"/>
                <a:gd name="T76" fmla="*/ 324 w 378"/>
                <a:gd name="T77" fmla="*/ 41 h 374"/>
                <a:gd name="T78" fmla="*/ 54 w 378"/>
                <a:gd name="T79" fmla="*/ 225 h 374"/>
                <a:gd name="T80" fmla="*/ 324 w 378"/>
                <a:gd name="T81" fmla="*/ 4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8" h="374">
                  <a:moveTo>
                    <a:pt x="0" y="0"/>
                  </a:moveTo>
                  <a:lnTo>
                    <a:pt x="378" y="0"/>
                  </a:lnTo>
                  <a:lnTo>
                    <a:pt x="378" y="36"/>
                  </a:lnTo>
                  <a:lnTo>
                    <a:pt x="360" y="36"/>
                  </a:lnTo>
                  <a:lnTo>
                    <a:pt x="360" y="230"/>
                  </a:lnTo>
                  <a:lnTo>
                    <a:pt x="378" y="230"/>
                  </a:lnTo>
                  <a:lnTo>
                    <a:pt x="378" y="266"/>
                  </a:lnTo>
                  <a:lnTo>
                    <a:pt x="207" y="266"/>
                  </a:lnTo>
                  <a:lnTo>
                    <a:pt x="207" y="338"/>
                  </a:lnTo>
                  <a:lnTo>
                    <a:pt x="284" y="338"/>
                  </a:lnTo>
                  <a:lnTo>
                    <a:pt x="284" y="374"/>
                  </a:lnTo>
                  <a:lnTo>
                    <a:pt x="95" y="374"/>
                  </a:lnTo>
                  <a:lnTo>
                    <a:pt x="95" y="338"/>
                  </a:lnTo>
                  <a:lnTo>
                    <a:pt x="171" y="338"/>
                  </a:lnTo>
                  <a:lnTo>
                    <a:pt x="171" y="266"/>
                  </a:lnTo>
                  <a:lnTo>
                    <a:pt x="0" y="266"/>
                  </a:lnTo>
                  <a:lnTo>
                    <a:pt x="0" y="230"/>
                  </a:lnTo>
                  <a:lnTo>
                    <a:pt x="14" y="230"/>
                  </a:lnTo>
                  <a:lnTo>
                    <a:pt x="1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84" y="90"/>
                  </a:moveTo>
                  <a:lnTo>
                    <a:pt x="270" y="90"/>
                  </a:lnTo>
                  <a:lnTo>
                    <a:pt x="252" y="90"/>
                  </a:lnTo>
                  <a:lnTo>
                    <a:pt x="257" y="99"/>
                  </a:lnTo>
                  <a:lnTo>
                    <a:pt x="194" y="135"/>
                  </a:lnTo>
                  <a:lnTo>
                    <a:pt x="167" y="117"/>
                  </a:lnTo>
                  <a:lnTo>
                    <a:pt x="167" y="113"/>
                  </a:lnTo>
                  <a:lnTo>
                    <a:pt x="162" y="113"/>
                  </a:lnTo>
                  <a:lnTo>
                    <a:pt x="108" y="135"/>
                  </a:lnTo>
                  <a:lnTo>
                    <a:pt x="113" y="149"/>
                  </a:lnTo>
                  <a:lnTo>
                    <a:pt x="162" y="126"/>
                  </a:lnTo>
                  <a:lnTo>
                    <a:pt x="189" y="144"/>
                  </a:lnTo>
                  <a:lnTo>
                    <a:pt x="194" y="149"/>
                  </a:lnTo>
                  <a:lnTo>
                    <a:pt x="198" y="149"/>
                  </a:lnTo>
                  <a:lnTo>
                    <a:pt x="261" y="108"/>
                  </a:lnTo>
                  <a:lnTo>
                    <a:pt x="266" y="117"/>
                  </a:lnTo>
                  <a:lnTo>
                    <a:pt x="275" y="104"/>
                  </a:lnTo>
                  <a:lnTo>
                    <a:pt x="284" y="90"/>
                  </a:lnTo>
                  <a:lnTo>
                    <a:pt x="284" y="90"/>
                  </a:lnTo>
                  <a:close/>
                  <a:moveTo>
                    <a:pt x="252" y="131"/>
                  </a:moveTo>
                  <a:lnTo>
                    <a:pt x="252" y="189"/>
                  </a:lnTo>
                  <a:lnTo>
                    <a:pt x="270" y="189"/>
                  </a:lnTo>
                  <a:lnTo>
                    <a:pt x="270" y="131"/>
                  </a:lnTo>
                  <a:lnTo>
                    <a:pt x="252" y="131"/>
                  </a:lnTo>
                  <a:lnTo>
                    <a:pt x="252" y="131"/>
                  </a:lnTo>
                  <a:close/>
                  <a:moveTo>
                    <a:pt x="225" y="149"/>
                  </a:moveTo>
                  <a:lnTo>
                    <a:pt x="225" y="189"/>
                  </a:lnTo>
                  <a:lnTo>
                    <a:pt x="243" y="189"/>
                  </a:lnTo>
                  <a:lnTo>
                    <a:pt x="243" y="149"/>
                  </a:lnTo>
                  <a:lnTo>
                    <a:pt x="225" y="149"/>
                  </a:lnTo>
                  <a:lnTo>
                    <a:pt x="225" y="149"/>
                  </a:lnTo>
                  <a:close/>
                  <a:moveTo>
                    <a:pt x="194" y="171"/>
                  </a:moveTo>
                  <a:lnTo>
                    <a:pt x="194" y="189"/>
                  </a:lnTo>
                  <a:lnTo>
                    <a:pt x="212" y="189"/>
                  </a:lnTo>
                  <a:lnTo>
                    <a:pt x="212" y="171"/>
                  </a:lnTo>
                  <a:lnTo>
                    <a:pt x="194" y="171"/>
                  </a:lnTo>
                  <a:lnTo>
                    <a:pt x="194" y="171"/>
                  </a:lnTo>
                  <a:close/>
                  <a:moveTo>
                    <a:pt x="167" y="153"/>
                  </a:moveTo>
                  <a:lnTo>
                    <a:pt x="167" y="189"/>
                  </a:lnTo>
                  <a:lnTo>
                    <a:pt x="185" y="189"/>
                  </a:lnTo>
                  <a:lnTo>
                    <a:pt x="185" y="153"/>
                  </a:lnTo>
                  <a:lnTo>
                    <a:pt x="167" y="153"/>
                  </a:lnTo>
                  <a:lnTo>
                    <a:pt x="167" y="153"/>
                  </a:lnTo>
                  <a:close/>
                  <a:moveTo>
                    <a:pt x="140" y="153"/>
                  </a:moveTo>
                  <a:lnTo>
                    <a:pt x="140" y="189"/>
                  </a:lnTo>
                  <a:lnTo>
                    <a:pt x="158" y="189"/>
                  </a:lnTo>
                  <a:lnTo>
                    <a:pt x="158" y="153"/>
                  </a:lnTo>
                  <a:lnTo>
                    <a:pt x="140" y="153"/>
                  </a:lnTo>
                  <a:lnTo>
                    <a:pt x="140" y="153"/>
                  </a:lnTo>
                  <a:close/>
                  <a:moveTo>
                    <a:pt x="108" y="162"/>
                  </a:moveTo>
                  <a:lnTo>
                    <a:pt x="108" y="189"/>
                  </a:lnTo>
                  <a:lnTo>
                    <a:pt x="126" y="189"/>
                  </a:lnTo>
                  <a:lnTo>
                    <a:pt x="126" y="162"/>
                  </a:lnTo>
                  <a:lnTo>
                    <a:pt x="108" y="162"/>
                  </a:lnTo>
                  <a:lnTo>
                    <a:pt x="108" y="162"/>
                  </a:lnTo>
                  <a:close/>
                  <a:moveTo>
                    <a:pt x="324" y="41"/>
                  </a:moveTo>
                  <a:lnTo>
                    <a:pt x="54" y="41"/>
                  </a:lnTo>
                  <a:lnTo>
                    <a:pt x="54" y="225"/>
                  </a:lnTo>
                  <a:lnTo>
                    <a:pt x="324" y="225"/>
                  </a:lnTo>
                  <a:lnTo>
                    <a:pt x="324" y="41"/>
                  </a:lnTo>
                  <a:close/>
                </a:path>
              </a:pathLst>
            </a:custGeom>
            <a:solidFill>
              <a:srgbClr val="15456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191C442A-B1DA-440B-B327-A189A4DBDDE1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000439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cxnSp>
        <p:nvCxnSpPr>
          <p:cNvPr id="44" name="Straight Connector 2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CxnSpPr/>
          <p:nvPr/>
        </p:nvCxnSpPr>
        <p:spPr>
          <a:xfrm rot="5400000">
            <a:off x="10310858" y="2274300"/>
            <a:ext cx="0" cy="2376878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2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CxnSpPr/>
          <p:nvPr/>
        </p:nvCxnSpPr>
        <p:spPr>
          <a:xfrm rot="16200000" flipH="1">
            <a:off x="1954168" y="2274300"/>
            <a:ext cx="0" cy="2376878"/>
          </a:xfrm>
          <a:prstGeom prst="line">
            <a:avLst/>
          </a:prstGeom>
          <a:ln>
            <a:solidFill>
              <a:schemeClr val="bg1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467923" y="2805989"/>
            <a:ext cx="1360322" cy="1360322"/>
            <a:chOff x="5467923" y="2805989"/>
            <a:chExt cx="1360322" cy="1360322"/>
          </a:xfrm>
        </p:grpSpPr>
        <p:sp>
          <p:nvSpPr>
            <p:cNvPr id="77" name="Oval 15"/>
            <p:cNvSpPr/>
            <p:nvPr/>
          </p:nvSpPr>
          <p:spPr>
            <a:xfrm>
              <a:off x="5467923" y="2805989"/>
              <a:ext cx="1360322" cy="13603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79" name="Group 124"/>
            <p:cNvGrpSpPr/>
            <p:nvPr/>
          </p:nvGrpSpPr>
          <p:grpSpPr>
            <a:xfrm>
              <a:off x="5911547" y="3248819"/>
              <a:ext cx="473075" cy="474663"/>
              <a:chOff x="4906963" y="2173288"/>
              <a:chExt cx="473075" cy="474663"/>
            </a:xfrm>
            <a:solidFill>
              <a:srgbClr val="113B5F"/>
            </a:solidFill>
          </p:grpSpPr>
          <p:sp>
            <p:nvSpPr>
              <p:cNvPr id="80" name="Freeform 16"/>
              <p:cNvSpPr>
                <a:spLocks/>
              </p:cNvSpPr>
              <p:nvPr/>
            </p:nvSpPr>
            <p:spPr bwMode="auto">
              <a:xfrm>
                <a:off x="4938713" y="2473325"/>
                <a:ext cx="142875" cy="141288"/>
              </a:xfrm>
              <a:custGeom>
                <a:avLst/>
                <a:gdLst>
                  <a:gd name="T0" fmla="*/ 40 w 67"/>
                  <a:gd name="T1" fmla="*/ 4 h 66"/>
                  <a:gd name="T2" fmla="*/ 35 w 67"/>
                  <a:gd name="T3" fmla="*/ 3 h 66"/>
                  <a:gd name="T4" fmla="*/ 9 w 67"/>
                  <a:gd name="T5" fmla="*/ 61 h 66"/>
                  <a:gd name="T6" fmla="*/ 64 w 67"/>
                  <a:gd name="T7" fmla="*/ 32 h 66"/>
                  <a:gd name="T8" fmla="*/ 63 w 67"/>
                  <a:gd name="T9" fmla="*/ 27 h 66"/>
                  <a:gd name="T10" fmla="*/ 40 w 67"/>
                  <a:gd name="T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6">
                    <a:moveTo>
                      <a:pt x="40" y="4"/>
                    </a:moveTo>
                    <a:cubicBezTo>
                      <a:pt x="37" y="0"/>
                      <a:pt x="36" y="2"/>
                      <a:pt x="35" y="3"/>
                    </a:cubicBezTo>
                    <a:cubicBezTo>
                      <a:pt x="17" y="21"/>
                      <a:pt x="0" y="66"/>
                      <a:pt x="9" y="61"/>
                    </a:cubicBezTo>
                    <a:cubicBezTo>
                      <a:pt x="41" y="46"/>
                      <a:pt x="46" y="50"/>
                      <a:pt x="64" y="32"/>
                    </a:cubicBezTo>
                    <a:cubicBezTo>
                      <a:pt x="65" y="31"/>
                      <a:pt x="67" y="30"/>
                      <a:pt x="63" y="27"/>
                    </a:cubicBezTo>
                    <a:lnTo>
                      <a:pt x="4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906963" y="2173288"/>
                <a:ext cx="473075" cy="474663"/>
              </a:xfrm>
              <a:custGeom>
                <a:avLst/>
                <a:gdLst>
                  <a:gd name="T0" fmla="*/ 155 w 223"/>
                  <a:gd name="T1" fmla="*/ 145 h 224"/>
                  <a:gd name="T2" fmla="*/ 156 w 223"/>
                  <a:gd name="T3" fmla="*/ 141 h 224"/>
                  <a:gd name="T4" fmla="*/ 204 w 223"/>
                  <a:gd name="T5" fmla="*/ 19 h 224"/>
                  <a:gd name="T6" fmla="*/ 84 w 223"/>
                  <a:gd name="T7" fmla="*/ 67 h 224"/>
                  <a:gd name="T8" fmla="*/ 78 w 223"/>
                  <a:gd name="T9" fmla="*/ 69 h 224"/>
                  <a:gd name="T10" fmla="*/ 65 w 223"/>
                  <a:gd name="T11" fmla="*/ 65 h 224"/>
                  <a:gd name="T12" fmla="*/ 53 w 223"/>
                  <a:gd name="T13" fmla="*/ 69 h 224"/>
                  <a:gd name="T14" fmla="*/ 3 w 223"/>
                  <a:gd name="T15" fmla="*/ 119 h 224"/>
                  <a:gd name="T16" fmla="*/ 5 w 223"/>
                  <a:gd name="T17" fmla="*/ 125 h 224"/>
                  <a:gd name="T18" fmla="*/ 41 w 223"/>
                  <a:gd name="T19" fmla="*/ 131 h 224"/>
                  <a:gd name="T20" fmla="*/ 53 w 223"/>
                  <a:gd name="T21" fmla="*/ 127 h 224"/>
                  <a:gd name="T22" fmla="*/ 57 w 223"/>
                  <a:gd name="T23" fmla="*/ 127 h 224"/>
                  <a:gd name="T24" fmla="*/ 96 w 223"/>
                  <a:gd name="T25" fmla="*/ 167 h 224"/>
                  <a:gd name="T26" fmla="*/ 96 w 223"/>
                  <a:gd name="T27" fmla="*/ 170 h 224"/>
                  <a:gd name="T28" fmla="*/ 92 w 223"/>
                  <a:gd name="T29" fmla="*/ 182 h 224"/>
                  <a:gd name="T30" fmla="*/ 98 w 223"/>
                  <a:gd name="T31" fmla="*/ 219 h 224"/>
                  <a:gd name="T32" fmla="*/ 104 w 223"/>
                  <a:gd name="T33" fmla="*/ 221 h 224"/>
                  <a:gd name="T34" fmla="*/ 155 w 223"/>
                  <a:gd name="T35" fmla="*/ 170 h 224"/>
                  <a:gd name="T36" fmla="*/ 158 w 223"/>
                  <a:gd name="T37" fmla="*/ 159 h 224"/>
                  <a:gd name="T38" fmla="*/ 155 w 223"/>
                  <a:gd name="T39" fmla="*/ 145 h 224"/>
                  <a:gd name="T40" fmla="*/ 144 w 223"/>
                  <a:gd name="T41" fmla="*/ 80 h 224"/>
                  <a:gd name="T42" fmla="*/ 144 w 223"/>
                  <a:gd name="T43" fmla="*/ 50 h 224"/>
                  <a:gd name="T44" fmla="*/ 174 w 223"/>
                  <a:gd name="T45" fmla="*/ 50 h 224"/>
                  <a:gd name="T46" fmla="*/ 174 w 223"/>
                  <a:gd name="T47" fmla="*/ 80 h 224"/>
                  <a:gd name="T48" fmla="*/ 144 w 223"/>
                  <a:gd name="T49" fmla="*/ 8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" h="224">
                    <a:moveTo>
                      <a:pt x="155" y="145"/>
                    </a:moveTo>
                    <a:cubicBezTo>
                      <a:pt x="154" y="143"/>
                      <a:pt x="156" y="141"/>
                      <a:pt x="156" y="141"/>
                    </a:cubicBezTo>
                    <a:cubicBezTo>
                      <a:pt x="197" y="97"/>
                      <a:pt x="223" y="38"/>
                      <a:pt x="204" y="19"/>
                    </a:cubicBezTo>
                    <a:cubicBezTo>
                      <a:pt x="185" y="0"/>
                      <a:pt x="128" y="26"/>
                      <a:pt x="84" y="67"/>
                    </a:cubicBezTo>
                    <a:cubicBezTo>
                      <a:pt x="83" y="68"/>
                      <a:pt x="81" y="69"/>
                      <a:pt x="78" y="69"/>
                    </a:cubicBezTo>
                    <a:cubicBezTo>
                      <a:pt x="65" y="65"/>
                      <a:pt x="65" y="65"/>
                      <a:pt x="65" y="65"/>
                    </a:cubicBezTo>
                    <a:cubicBezTo>
                      <a:pt x="61" y="64"/>
                      <a:pt x="56" y="66"/>
                      <a:pt x="53" y="6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0" y="122"/>
                      <a:pt x="1" y="124"/>
                      <a:pt x="5" y="125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5" y="131"/>
                      <a:pt x="50" y="130"/>
                      <a:pt x="53" y="127"/>
                    </a:cubicBezTo>
                    <a:cubicBezTo>
                      <a:pt x="53" y="127"/>
                      <a:pt x="55" y="125"/>
                      <a:pt x="57" y="127"/>
                    </a:cubicBezTo>
                    <a:cubicBezTo>
                      <a:pt x="67" y="137"/>
                      <a:pt x="86" y="157"/>
                      <a:pt x="96" y="167"/>
                    </a:cubicBezTo>
                    <a:cubicBezTo>
                      <a:pt x="98" y="168"/>
                      <a:pt x="96" y="170"/>
                      <a:pt x="96" y="170"/>
                    </a:cubicBezTo>
                    <a:cubicBezTo>
                      <a:pt x="94" y="173"/>
                      <a:pt x="92" y="179"/>
                      <a:pt x="92" y="182"/>
                    </a:cubicBezTo>
                    <a:cubicBezTo>
                      <a:pt x="98" y="219"/>
                      <a:pt x="98" y="219"/>
                      <a:pt x="98" y="219"/>
                    </a:cubicBezTo>
                    <a:cubicBezTo>
                      <a:pt x="99" y="223"/>
                      <a:pt x="102" y="224"/>
                      <a:pt x="104" y="221"/>
                    </a:cubicBez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57" y="168"/>
                      <a:pt x="159" y="162"/>
                      <a:pt x="158" y="159"/>
                    </a:cubicBezTo>
                    <a:lnTo>
                      <a:pt x="155" y="145"/>
                    </a:lnTo>
                    <a:close/>
                    <a:moveTo>
                      <a:pt x="144" y="80"/>
                    </a:moveTo>
                    <a:cubicBezTo>
                      <a:pt x="135" y="72"/>
                      <a:pt x="135" y="58"/>
                      <a:pt x="144" y="50"/>
                    </a:cubicBezTo>
                    <a:cubicBezTo>
                      <a:pt x="152" y="41"/>
                      <a:pt x="166" y="41"/>
                      <a:pt x="174" y="50"/>
                    </a:cubicBezTo>
                    <a:cubicBezTo>
                      <a:pt x="183" y="58"/>
                      <a:pt x="183" y="72"/>
                      <a:pt x="174" y="80"/>
                    </a:cubicBezTo>
                    <a:cubicBezTo>
                      <a:pt x="166" y="89"/>
                      <a:pt x="152" y="89"/>
                      <a:pt x="144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3" name="组合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257462" y="2805989"/>
            <a:ext cx="1360322" cy="1360322"/>
            <a:chOff x="3257462" y="2805989"/>
            <a:chExt cx="1360322" cy="1360322"/>
          </a:xfrm>
        </p:grpSpPr>
        <p:sp>
          <p:nvSpPr>
            <p:cNvPr id="65" name="Oval 2"/>
            <p:cNvSpPr/>
            <p:nvPr/>
          </p:nvSpPr>
          <p:spPr>
            <a:xfrm>
              <a:off x="3257462" y="2805989"/>
              <a:ext cx="1360322" cy="13603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82" name="Group 1500"/>
            <p:cNvGrpSpPr/>
            <p:nvPr/>
          </p:nvGrpSpPr>
          <p:grpSpPr>
            <a:xfrm>
              <a:off x="3736011" y="3314700"/>
              <a:ext cx="403225" cy="342900"/>
              <a:chOff x="1277938" y="5121275"/>
              <a:chExt cx="403225" cy="342900"/>
            </a:xfrm>
            <a:solidFill>
              <a:srgbClr val="113B5F"/>
            </a:solidFill>
          </p:grpSpPr>
          <p:sp>
            <p:nvSpPr>
              <p:cNvPr id="83" name="Freeform 66"/>
              <p:cNvSpPr>
                <a:spLocks noEditPoints="1"/>
              </p:cNvSpPr>
              <p:nvPr/>
            </p:nvSpPr>
            <p:spPr bwMode="auto">
              <a:xfrm>
                <a:off x="1411288" y="5130800"/>
                <a:ext cx="100013" cy="277813"/>
              </a:xfrm>
              <a:custGeom>
                <a:avLst/>
                <a:gdLst>
                  <a:gd name="T0" fmla="*/ 41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1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1 w 47"/>
                  <a:gd name="T17" fmla="*/ 0 h 131"/>
                  <a:gd name="T18" fmla="*/ 24 w 47"/>
                  <a:gd name="T19" fmla="*/ 121 h 131"/>
                  <a:gd name="T20" fmla="*/ 11 w 47"/>
                  <a:gd name="T21" fmla="*/ 107 h 131"/>
                  <a:gd name="T22" fmla="*/ 24 w 47"/>
                  <a:gd name="T23" fmla="*/ 94 h 131"/>
                  <a:gd name="T24" fmla="*/ 37 w 47"/>
                  <a:gd name="T25" fmla="*/ 107 h 131"/>
                  <a:gd name="T26" fmla="*/ 24 w 47"/>
                  <a:gd name="T27" fmla="*/ 121 h 131"/>
                  <a:gd name="T28" fmla="*/ 41 w 47"/>
                  <a:gd name="T29" fmla="*/ 63 h 131"/>
                  <a:gd name="T30" fmla="*/ 37 w 47"/>
                  <a:gd name="T31" fmla="*/ 68 h 131"/>
                  <a:gd name="T32" fmla="*/ 11 w 47"/>
                  <a:gd name="T33" fmla="*/ 68 h 131"/>
                  <a:gd name="T34" fmla="*/ 7 w 47"/>
                  <a:gd name="T35" fmla="*/ 63 h 131"/>
                  <a:gd name="T36" fmla="*/ 7 w 47"/>
                  <a:gd name="T37" fmla="*/ 16 h 131"/>
                  <a:gd name="T38" fmla="*/ 11 w 47"/>
                  <a:gd name="T39" fmla="*/ 11 h 131"/>
                  <a:gd name="T40" fmla="*/ 37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lose/>
                    <a:moveTo>
                      <a:pt x="24" y="121"/>
                    </a:moveTo>
                    <a:cubicBezTo>
                      <a:pt x="17" y="121"/>
                      <a:pt x="11" y="115"/>
                      <a:pt x="11" y="107"/>
                    </a:cubicBezTo>
                    <a:cubicBezTo>
                      <a:pt x="11" y="100"/>
                      <a:pt x="17" y="94"/>
                      <a:pt x="24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4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7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68"/>
                      <a:pt x="7" y="66"/>
                      <a:pt x="7" y="6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3"/>
                      <a:pt x="9" y="11"/>
                      <a:pt x="11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9" y="11"/>
                      <a:pt x="41" y="13"/>
                      <a:pt x="41" y="16"/>
                    </a:cubicBezTo>
                    <a:cubicBezTo>
                      <a:pt x="41" y="63"/>
                      <a:pt x="41" y="63"/>
                      <a:pt x="41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4" name="Freeform 67"/>
              <p:cNvSpPr>
                <a:spLocks/>
              </p:cNvSpPr>
              <p:nvPr/>
            </p:nvSpPr>
            <p:spPr bwMode="auto">
              <a:xfrm>
                <a:off x="1433513" y="5175250"/>
                <a:ext cx="39688" cy="11113"/>
              </a:xfrm>
              <a:custGeom>
                <a:avLst/>
                <a:gdLst>
                  <a:gd name="T0" fmla="*/ 17 w 19"/>
                  <a:gd name="T1" fmla="*/ 5 h 5"/>
                  <a:gd name="T2" fmla="*/ 2 w 19"/>
                  <a:gd name="T3" fmla="*/ 5 h 5"/>
                  <a:gd name="T4" fmla="*/ 0 w 19"/>
                  <a:gd name="T5" fmla="*/ 2 h 5"/>
                  <a:gd name="T6" fmla="*/ 2 w 19"/>
                  <a:gd name="T7" fmla="*/ 0 h 5"/>
                  <a:gd name="T8" fmla="*/ 17 w 19"/>
                  <a:gd name="T9" fmla="*/ 0 h 5"/>
                  <a:gd name="T10" fmla="*/ 19 w 19"/>
                  <a:gd name="T11" fmla="*/ 2 h 5"/>
                  <a:gd name="T12" fmla="*/ 17 w 19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5">
                    <a:moveTo>
                      <a:pt x="17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19" y="2"/>
                    </a:cubicBezTo>
                    <a:cubicBezTo>
                      <a:pt x="19" y="4"/>
                      <a:pt x="18" y="5"/>
                      <a:pt x="1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5" name="Freeform 68"/>
              <p:cNvSpPr>
                <a:spLocks noEditPoints="1"/>
              </p:cNvSpPr>
              <p:nvPr/>
            </p:nvSpPr>
            <p:spPr bwMode="auto">
              <a:xfrm>
                <a:off x="1295401" y="5130800"/>
                <a:ext cx="100013" cy="277813"/>
              </a:xfrm>
              <a:custGeom>
                <a:avLst/>
                <a:gdLst>
                  <a:gd name="T0" fmla="*/ 40 w 47"/>
                  <a:gd name="T1" fmla="*/ 0 h 131"/>
                  <a:gd name="T2" fmla="*/ 7 w 47"/>
                  <a:gd name="T3" fmla="*/ 0 h 131"/>
                  <a:gd name="T4" fmla="*/ 0 w 47"/>
                  <a:gd name="T5" fmla="*/ 6 h 131"/>
                  <a:gd name="T6" fmla="*/ 0 w 47"/>
                  <a:gd name="T7" fmla="*/ 124 h 131"/>
                  <a:gd name="T8" fmla="*/ 7 w 47"/>
                  <a:gd name="T9" fmla="*/ 131 h 131"/>
                  <a:gd name="T10" fmla="*/ 40 w 47"/>
                  <a:gd name="T11" fmla="*/ 131 h 131"/>
                  <a:gd name="T12" fmla="*/ 47 w 47"/>
                  <a:gd name="T13" fmla="*/ 124 h 131"/>
                  <a:gd name="T14" fmla="*/ 47 w 47"/>
                  <a:gd name="T15" fmla="*/ 6 h 131"/>
                  <a:gd name="T16" fmla="*/ 40 w 47"/>
                  <a:gd name="T17" fmla="*/ 0 h 131"/>
                  <a:gd name="T18" fmla="*/ 23 w 47"/>
                  <a:gd name="T19" fmla="*/ 121 h 131"/>
                  <a:gd name="T20" fmla="*/ 10 w 47"/>
                  <a:gd name="T21" fmla="*/ 107 h 131"/>
                  <a:gd name="T22" fmla="*/ 23 w 47"/>
                  <a:gd name="T23" fmla="*/ 94 h 131"/>
                  <a:gd name="T24" fmla="*/ 37 w 47"/>
                  <a:gd name="T25" fmla="*/ 107 h 131"/>
                  <a:gd name="T26" fmla="*/ 23 w 47"/>
                  <a:gd name="T27" fmla="*/ 121 h 131"/>
                  <a:gd name="T28" fmla="*/ 41 w 47"/>
                  <a:gd name="T29" fmla="*/ 63 h 131"/>
                  <a:gd name="T30" fmla="*/ 36 w 47"/>
                  <a:gd name="T31" fmla="*/ 68 h 131"/>
                  <a:gd name="T32" fmla="*/ 11 w 47"/>
                  <a:gd name="T33" fmla="*/ 68 h 131"/>
                  <a:gd name="T34" fmla="*/ 6 w 47"/>
                  <a:gd name="T35" fmla="*/ 63 h 131"/>
                  <a:gd name="T36" fmla="*/ 6 w 47"/>
                  <a:gd name="T37" fmla="*/ 16 h 131"/>
                  <a:gd name="T38" fmla="*/ 11 w 47"/>
                  <a:gd name="T39" fmla="*/ 11 h 131"/>
                  <a:gd name="T40" fmla="*/ 36 w 47"/>
                  <a:gd name="T41" fmla="*/ 11 h 131"/>
                  <a:gd name="T42" fmla="*/ 41 w 47"/>
                  <a:gd name="T43" fmla="*/ 16 h 131"/>
                  <a:gd name="T44" fmla="*/ 41 w 47"/>
                  <a:gd name="T45" fmla="*/ 6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131">
                    <a:moveTo>
                      <a:pt x="4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8"/>
                      <a:pt x="3" y="131"/>
                      <a:pt x="7" y="131"/>
                    </a:cubicBezTo>
                    <a:cubicBezTo>
                      <a:pt x="40" y="131"/>
                      <a:pt x="40" y="131"/>
                      <a:pt x="40" y="131"/>
                    </a:cubicBezTo>
                    <a:cubicBezTo>
                      <a:pt x="44" y="131"/>
                      <a:pt x="47" y="128"/>
                      <a:pt x="47" y="124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0" y="0"/>
                    </a:cubicBezTo>
                    <a:close/>
                    <a:moveTo>
                      <a:pt x="23" y="121"/>
                    </a:moveTo>
                    <a:cubicBezTo>
                      <a:pt x="16" y="121"/>
                      <a:pt x="10" y="115"/>
                      <a:pt x="10" y="107"/>
                    </a:cubicBezTo>
                    <a:cubicBezTo>
                      <a:pt x="10" y="100"/>
                      <a:pt x="16" y="94"/>
                      <a:pt x="23" y="94"/>
                    </a:cubicBezTo>
                    <a:cubicBezTo>
                      <a:pt x="31" y="94"/>
                      <a:pt x="37" y="100"/>
                      <a:pt x="37" y="107"/>
                    </a:cubicBezTo>
                    <a:cubicBezTo>
                      <a:pt x="37" y="115"/>
                      <a:pt x="31" y="121"/>
                      <a:pt x="23" y="121"/>
                    </a:cubicBezTo>
                    <a:close/>
                    <a:moveTo>
                      <a:pt x="41" y="63"/>
                    </a:moveTo>
                    <a:cubicBezTo>
                      <a:pt x="41" y="66"/>
                      <a:pt x="39" y="68"/>
                      <a:pt x="36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8" y="68"/>
                      <a:pt x="6" y="66"/>
                      <a:pt x="6" y="63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3"/>
                      <a:pt x="8" y="11"/>
                      <a:pt x="11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9" y="11"/>
                      <a:pt x="41" y="13"/>
                      <a:pt x="41" y="16"/>
                    </a:cubicBezTo>
                    <a:lnTo>
                      <a:pt x="41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6" name="Freeform 69"/>
              <p:cNvSpPr>
                <a:spLocks/>
              </p:cNvSpPr>
              <p:nvPr/>
            </p:nvSpPr>
            <p:spPr bwMode="auto">
              <a:xfrm>
                <a:off x="1316038" y="5175250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7" name="Freeform 70"/>
              <p:cNvSpPr>
                <a:spLocks/>
              </p:cNvSpPr>
              <p:nvPr/>
            </p:nvSpPr>
            <p:spPr bwMode="auto">
              <a:xfrm>
                <a:off x="1316038" y="5199063"/>
                <a:ext cx="38100" cy="11113"/>
              </a:xfrm>
              <a:custGeom>
                <a:avLst/>
                <a:gdLst>
                  <a:gd name="T0" fmla="*/ 16 w 18"/>
                  <a:gd name="T1" fmla="*/ 5 h 5"/>
                  <a:gd name="T2" fmla="*/ 2 w 18"/>
                  <a:gd name="T3" fmla="*/ 5 h 5"/>
                  <a:gd name="T4" fmla="*/ 0 w 18"/>
                  <a:gd name="T5" fmla="*/ 2 h 5"/>
                  <a:gd name="T6" fmla="*/ 2 w 18"/>
                  <a:gd name="T7" fmla="*/ 0 h 5"/>
                  <a:gd name="T8" fmla="*/ 16 w 18"/>
                  <a:gd name="T9" fmla="*/ 0 h 5"/>
                  <a:gd name="T10" fmla="*/ 18 w 18"/>
                  <a:gd name="T11" fmla="*/ 2 h 5"/>
                  <a:gd name="T12" fmla="*/ 16 w 18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5">
                    <a:moveTo>
                      <a:pt x="16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4"/>
                      <a:pt x="17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8" name="Freeform 71"/>
              <p:cNvSpPr>
                <a:spLocks/>
              </p:cNvSpPr>
              <p:nvPr/>
            </p:nvSpPr>
            <p:spPr bwMode="auto">
              <a:xfrm>
                <a:off x="1316038" y="5222875"/>
                <a:ext cx="38100" cy="7938"/>
              </a:xfrm>
              <a:custGeom>
                <a:avLst/>
                <a:gdLst>
                  <a:gd name="T0" fmla="*/ 16 w 18"/>
                  <a:gd name="T1" fmla="*/ 4 h 4"/>
                  <a:gd name="T2" fmla="*/ 2 w 18"/>
                  <a:gd name="T3" fmla="*/ 4 h 4"/>
                  <a:gd name="T4" fmla="*/ 0 w 18"/>
                  <a:gd name="T5" fmla="*/ 2 h 4"/>
                  <a:gd name="T6" fmla="*/ 2 w 18"/>
                  <a:gd name="T7" fmla="*/ 0 h 4"/>
                  <a:gd name="T8" fmla="*/ 16 w 18"/>
                  <a:gd name="T9" fmla="*/ 0 h 4"/>
                  <a:gd name="T10" fmla="*/ 18 w 18"/>
                  <a:gd name="T11" fmla="*/ 2 h 4"/>
                  <a:gd name="T12" fmla="*/ 16 w 1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6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1"/>
                      <a:pt x="18" y="2"/>
                    </a:cubicBezTo>
                    <a:cubicBezTo>
                      <a:pt x="18" y="3"/>
                      <a:pt x="17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89" name="Freeform 72"/>
              <p:cNvSpPr>
                <a:spLocks noEditPoints="1"/>
              </p:cNvSpPr>
              <p:nvPr/>
            </p:nvSpPr>
            <p:spPr bwMode="auto">
              <a:xfrm>
                <a:off x="1525588" y="5121275"/>
                <a:ext cx="139700" cy="290513"/>
              </a:xfrm>
              <a:custGeom>
                <a:avLst/>
                <a:gdLst>
                  <a:gd name="T0" fmla="*/ 65 w 66"/>
                  <a:gd name="T1" fmla="*/ 123 h 137"/>
                  <a:gd name="T2" fmla="*/ 47 w 66"/>
                  <a:gd name="T3" fmla="*/ 7 h 137"/>
                  <a:gd name="T4" fmla="*/ 40 w 66"/>
                  <a:gd name="T5" fmla="*/ 1 h 137"/>
                  <a:gd name="T6" fmla="*/ 7 w 66"/>
                  <a:gd name="T7" fmla="*/ 6 h 137"/>
                  <a:gd name="T8" fmla="*/ 1 w 66"/>
                  <a:gd name="T9" fmla="*/ 14 h 137"/>
                  <a:gd name="T10" fmla="*/ 18 w 66"/>
                  <a:gd name="T11" fmla="*/ 130 h 137"/>
                  <a:gd name="T12" fmla="*/ 26 w 66"/>
                  <a:gd name="T13" fmla="*/ 136 h 137"/>
                  <a:gd name="T14" fmla="*/ 59 w 66"/>
                  <a:gd name="T15" fmla="*/ 131 h 137"/>
                  <a:gd name="T16" fmla="*/ 65 w 66"/>
                  <a:gd name="T17" fmla="*/ 123 h 137"/>
                  <a:gd name="T18" fmla="*/ 21 w 66"/>
                  <a:gd name="T19" fmla="*/ 73 h 137"/>
                  <a:gd name="T20" fmla="*/ 15 w 66"/>
                  <a:gd name="T21" fmla="*/ 69 h 137"/>
                  <a:gd name="T22" fmla="*/ 8 w 66"/>
                  <a:gd name="T23" fmla="*/ 22 h 137"/>
                  <a:gd name="T24" fmla="*/ 12 w 66"/>
                  <a:gd name="T25" fmla="*/ 17 h 137"/>
                  <a:gd name="T26" fmla="*/ 37 w 66"/>
                  <a:gd name="T27" fmla="*/ 13 h 137"/>
                  <a:gd name="T28" fmla="*/ 43 w 66"/>
                  <a:gd name="T29" fmla="*/ 17 h 137"/>
                  <a:gd name="T30" fmla="*/ 50 w 66"/>
                  <a:gd name="T31" fmla="*/ 64 h 137"/>
                  <a:gd name="T32" fmla="*/ 46 w 66"/>
                  <a:gd name="T33" fmla="*/ 69 h 137"/>
                  <a:gd name="T34" fmla="*/ 21 w 66"/>
                  <a:gd name="T35" fmla="*/ 73 h 137"/>
                  <a:gd name="T36" fmla="*/ 50 w 66"/>
                  <a:gd name="T37" fmla="*/ 118 h 137"/>
                  <a:gd name="T38" fmla="*/ 41 w 66"/>
                  <a:gd name="T39" fmla="*/ 123 h 137"/>
                  <a:gd name="T40" fmla="*/ 39 w 66"/>
                  <a:gd name="T41" fmla="*/ 123 h 137"/>
                  <a:gd name="T42" fmla="*/ 26 w 66"/>
                  <a:gd name="T43" fmla="*/ 112 h 137"/>
                  <a:gd name="T44" fmla="*/ 28 w 66"/>
                  <a:gd name="T45" fmla="*/ 102 h 137"/>
                  <a:gd name="T46" fmla="*/ 37 w 66"/>
                  <a:gd name="T47" fmla="*/ 97 h 137"/>
                  <a:gd name="T48" fmla="*/ 39 w 66"/>
                  <a:gd name="T49" fmla="*/ 97 h 137"/>
                  <a:gd name="T50" fmla="*/ 52 w 66"/>
                  <a:gd name="T51" fmla="*/ 108 h 137"/>
                  <a:gd name="T52" fmla="*/ 50 w 66"/>
                  <a:gd name="T53" fmla="*/ 11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37">
                    <a:moveTo>
                      <a:pt x="65" y="123"/>
                    </a:moveTo>
                    <a:cubicBezTo>
                      <a:pt x="47" y="7"/>
                      <a:pt x="47" y="7"/>
                      <a:pt x="47" y="7"/>
                    </a:cubicBezTo>
                    <a:cubicBezTo>
                      <a:pt x="47" y="3"/>
                      <a:pt x="43" y="0"/>
                      <a:pt x="40" y="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7"/>
                      <a:pt x="0" y="10"/>
                      <a:pt x="1" y="14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9" y="134"/>
                      <a:pt x="23" y="137"/>
                      <a:pt x="26" y="136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63" y="131"/>
                      <a:pt x="66" y="127"/>
                      <a:pt x="65" y="123"/>
                    </a:cubicBezTo>
                    <a:close/>
                    <a:moveTo>
                      <a:pt x="21" y="73"/>
                    </a:moveTo>
                    <a:cubicBezTo>
                      <a:pt x="18" y="73"/>
                      <a:pt x="16" y="71"/>
                      <a:pt x="15" y="69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0"/>
                      <a:pt x="10" y="17"/>
                      <a:pt x="12" y="17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40" y="13"/>
                      <a:pt x="42" y="15"/>
                      <a:pt x="43" y="17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6"/>
                      <a:pt x="48" y="69"/>
                      <a:pt x="46" y="69"/>
                    </a:cubicBezTo>
                    <a:lnTo>
                      <a:pt x="21" y="73"/>
                    </a:lnTo>
                    <a:close/>
                    <a:moveTo>
                      <a:pt x="50" y="118"/>
                    </a:moveTo>
                    <a:cubicBezTo>
                      <a:pt x="48" y="121"/>
                      <a:pt x="45" y="123"/>
                      <a:pt x="41" y="123"/>
                    </a:cubicBezTo>
                    <a:cubicBezTo>
                      <a:pt x="40" y="123"/>
                      <a:pt x="40" y="123"/>
                      <a:pt x="39" y="123"/>
                    </a:cubicBezTo>
                    <a:cubicBezTo>
                      <a:pt x="33" y="123"/>
                      <a:pt x="27" y="118"/>
                      <a:pt x="26" y="112"/>
                    </a:cubicBezTo>
                    <a:cubicBezTo>
                      <a:pt x="25" y="109"/>
                      <a:pt x="26" y="105"/>
                      <a:pt x="28" y="102"/>
                    </a:cubicBezTo>
                    <a:cubicBezTo>
                      <a:pt x="31" y="99"/>
                      <a:pt x="34" y="97"/>
                      <a:pt x="37" y="97"/>
                    </a:cubicBezTo>
                    <a:cubicBezTo>
                      <a:pt x="38" y="97"/>
                      <a:pt x="38" y="97"/>
                      <a:pt x="39" y="97"/>
                    </a:cubicBezTo>
                    <a:cubicBezTo>
                      <a:pt x="46" y="97"/>
                      <a:pt x="51" y="102"/>
                      <a:pt x="52" y="108"/>
                    </a:cubicBezTo>
                    <a:cubicBezTo>
                      <a:pt x="53" y="112"/>
                      <a:pt x="52" y="115"/>
                      <a:pt x="5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0" name="Freeform 73"/>
              <p:cNvSpPr>
                <a:spLocks/>
              </p:cNvSpPr>
              <p:nvPr/>
            </p:nvSpPr>
            <p:spPr bwMode="auto">
              <a:xfrm>
                <a:off x="1550988" y="5160963"/>
                <a:ext cx="41275" cy="14288"/>
              </a:xfrm>
              <a:custGeom>
                <a:avLst/>
                <a:gdLst>
                  <a:gd name="T0" fmla="*/ 2 w 19"/>
                  <a:gd name="T1" fmla="*/ 7 h 7"/>
                  <a:gd name="T2" fmla="*/ 0 w 19"/>
                  <a:gd name="T3" fmla="*/ 5 h 7"/>
                  <a:gd name="T4" fmla="*/ 2 w 19"/>
                  <a:gd name="T5" fmla="*/ 2 h 7"/>
                  <a:gd name="T6" fmla="*/ 16 w 19"/>
                  <a:gd name="T7" fmla="*/ 0 h 7"/>
                  <a:gd name="T8" fmla="*/ 19 w 19"/>
                  <a:gd name="T9" fmla="*/ 2 h 7"/>
                  <a:gd name="T10" fmla="*/ 17 w 19"/>
                  <a:gd name="T11" fmla="*/ 5 h 7"/>
                  <a:gd name="T12" fmla="*/ 3 w 19"/>
                  <a:gd name="T13" fmla="*/ 7 h 7"/>
                  <a:gd name="T14" fmla="*/ 2 w 19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7">
                    <a:moveTo>
                      <a:pt x="2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1" y="2"/>
                      <a:pt x="2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9" y="1"/>
                      <a:pt x="19" y="2"/>
                    </a:cubicBezTo>
                    <a:cubicBezTo>
                      <a:pt x="19" y="3"/>
                      <a:pt x="18" y="4"/>
                      <a:pt x="17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1" name="Freeform 74"/>
              <p:cNvSpPr>
                <a:spLocks/>
              </p:cNvSpPr>
              <p:nvPr/>
            </p:nvSpPr>
            <p:spPr bwMode="auto">
              <a:xfrm>
                <a:off x="1555751" y="5180013"/>
                <a:ext cx="55563" cy="17463"/>
              </a:xfrm>
              <a:custGeom>
                <a:avLst/>
                <a:gdLst>
                  <a:gd name="T0" fmla="*/ 2 w 26"/>
                  <a:gd name="T1" fmla="*/ 8 h 8"/>
                  <a:gd name="T2" fmla="*/ 0 w 26"/>
                  <a:gd name="T3" fmla="*/ 6 h 8"/>
                  <a:gd name="T4" fmla="*/ 2 w 26"/>
                  <a:gd name="T5" fmla="*/ 4 h 8"/>
                  <a:gd name="T6" fmla="*/ 24 w 26"/>
                  <a:gd name="T7" fmla="*/ 0 h 8"/>
                  <a:gd name="T8" fmla="*/ 26 w 26"/>
                  <a:gd name="T9" fmla="*/ 2 h 8"/>
                  <a:gd name="T10" fmla="*/ 24 w 26"/>
                  <a:gd name="T11" fmla="*/ 5 h 8"/>
                  <a:gd name="T12" fmla="*/ 2 w 26"/>
                  <a:gd name="T13" fmla="*/ 8 h 8"/>
                  <a:gd name="T14" fmla="*/ 2 w 26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2" y="8"/>
                    </a:moveTo>
                    <a:cubicBezTo>
                      <a:pt x="1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2" y="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4"/>
                      <a:pt x="26" y="5"/>
                      <a:pt x="24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2" name="Freeform 75"/>
              <p:cNvSpPr>
                <a:spLocks/>
              </p:cNvSpPr>
              <p:nvPr/>
            </p:nvSpPr>
            <p:spPr bwMode="auto">
              <a:xfrm>
                <a:off x="1277938" y="5432425"/>
                <a:ext cx="403225" cy="31750"/>
              </a:xfrm>
              <a:custGeom>
                <a:avLst/>
                <a:gdLst>
                  <a:gd name="T0" fmla="*/ 190 w 190"/>
                  <a:gd name="T1" fmla="*/ 10 h 15"/>
                  <a:gd name="T2" fmla="*/ 185 w 190"/>
                  <a:gd name="T3" fmla="*/ 15 h 15"/>
                  <a:gd name="T4" fmla="*/ 5 w 190"/>
                  <a:gd name="T5" fmla="*/ 15 h 15"/>
                  <a:gd name="T6" fmla="*/ 0 w 190"/>
                  <a:gd name="T7" fmla="*/ 10 h 15"/>
                  <a:gd name="T8" fmla="*/ 0 w 190"/>
                  <a:gd name="T9" fmla="*/ 6 h 15"/>
                  <a:gd name="T10" fmla="*/ 5 w 190"/>
                  <a:gd name="T11" fmla="*/ 0 h 15"/>
                  <a:gd name="T12" fmla="*/ 185 w 190"/>
                  <a:gd name="T13" fmla="*/ 0 h 15"/>
                  <a:gd name="T14" fmla="*/ 190 w 190"/>
                  <a:gd name="T15" fmla="*/ 6 h 15"/>
                  <a:gd name="T16" fmla="*/ 190 w 190"/>
                  <a:gd name="T1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15">
                    <a:moveTo>
                      <a:pt x="190" y="10"/>
                    </a:moveTo>
                    <a:cubicBezTo>
                      <a:pt x="190" y="13"/>
                      <a:pt x="187" y="15"/>
                      <a:pt x="18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15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5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87" y="0"/>
                      <a:pt x="190" y="3"/>
                      <a:pt x="190" y="6"/>
                    </a:cubicBezTo>
                    <a:lnTo>
                      <a:pt x="19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7" name="组合 1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678382" y="2805989"/>
            <a:ext cx="1360322" cy="1360322"/>
            <a:chOff x="7678382" y="2805989"/>
            <a:chExt cx="1360322" cy="1360322"/>
          </a:xfrm>
        </p:grpSpPr>
        <p:sp>
          <p:nvSpPr>
            <p:cNvPr id="71" name="Oval 18"/>
            <p:cNvSpPr/>
            <p:nvPr/>
          </p:nvSpPr>
          <p:spPr>
            <a:xfrm>
              <a:off x="7678382" y="2805989"/>
              <a:ext cx="1360322" cy="13603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93" name="Group 125"/>
            <p:cNvGrpSpPr/>
            <p:nvPr/>
          </p:nvGrpSpPr>
          <p:grpSpPr>
            <a:xfrm>
              <a:off x="8182331" y="3282156"/>
              <a:ext cx="352425" cy="407988"/>
              <a:chOff x="1285876" y="2968625"/>
              <a:chExt cx="352425" cy="407988"/>
            </a:xfrm>
            <a:solidFill>
              <a:srgbClr val="113B5F"/>
            </a:solidFill>
          </p:grpSpPr>
          <p:sp>
            <p:nvSpPr>
              <p:cNvPr id="94" name="Freeform 18"/>
              <p:cNvSpPr>
                <a:spLocks noEditPoints="1"/>
              </p:cNvSpPr>
              <p:nvPr/>
            </p:nvSpPr>
            <p:spPr bwMode="auto">
              <a:xfrm>
                <a:off x="1285876" y="2968625"/>
                <a:ext cx="352425" cy="407988"/>
              </a:xfrm>
              <a:custGeom>
                <a:avLst/>
                <a:gdLst>
                  <a:gd name="T0" fmla="*/ 164 w 166"/>
                  <a:gd name="T1" fmla="*/ 163 h 193"/>
                  <a:gd name="T2" fmla="*/ 139 w 166"/>
                  <a:gd name="T3" fmla="*/ 120 h 193"/>
                  <a:gd name="T4" fmla="*/ 150 w 166"/>
                  <a:gd name="T5" fmla="*/ 114 h 193"/>
                  <a:gd name="T6" fmla="*/ 149 w 166"/>
                  <a:gd name="T7" fmla="*/ 94 h 193"/>
                  <a:gd name="T8" fmla="*/ 160 w 166"/>
                  <a:gd name="T9" fmla="*/ 76 h 193"/>
                  <a:gd name="T10" fmla="*/ 149 w 166"/>
                  <a:gd name="T11" fmla="*/ 57 h 193"/>
                  <a:gd name="T12" fmla="*/ 150 w 166"/>
                  <a:gd name="T13" fmla="*/ 36 h 193"/>
                  <a:gd name="T14" fmla="*/ 131 w 166"/>
                  <a:gd name="T15" fmla="*/ 27 h 193"/>
                  <a:gd name="T16" fmla="*/ 121 w 166"/>
                  <a:gd name="T17" fmla="*/ 9 h 193"/>
                  <a:gd name="T18" fmla="*/ 101 w 166"/>
                  <a:gd name="T19" fmla="*/ 11 h 193"/>
                  <a:gd name="T20" fmla="*/ 83 w 166"/>
                  <a:gd name="T21" fmla="*/ 0 h 193"/>
                  <a:gd name="T22" fmla="*/ 65 w 166"/>
                  <a:gd name="T23" fmla="*/ 11 h 193"/>
                  <a:gd name="T24" fmla="*/ 45 w 166"/>
                  <a:gd name="T25" fmla="*/ 9 h 193"/>
                  <a:gd name="T26" fmla="*/ 35 w 166"/>
                  <a:gd name="T27" fmla="*/ 27 h 193"/>
                  <a:gd name="T28" fmla="*/ 16 w 166"/>
                  <a:gd name="T29" fmla="*/ 37 h 193"/>
                  <a:gd name="T30" fmla="*/ 17 w 166"/>
                  <a:gd name="T31" fmla="*/ 57 h 193"/>
                  <a:gd name="T32" fmla="*/ 6 w 166"/>
                  <a:gd name="T33" fmla="*/ 76 h 193"/>
                  <a:gd name="T34" fmla="*/ 17 w 166"/>
                  <a:gd name="T35" fmla="*/ 93 h 193"/>
                  <a:gd name="T36" fmla="*/ 16 w 166"/>
                  <a:gd name="T37" fmla="*/ 114 h 193"/>
                  <a:gd name="T38" fmla="*/ 26 w 166"/>
                  <a:gd name="T39" fmla="*/ 119 h 193"/>
                  <a:gd name="T40" fmla="*/ 27 w 166"/>
                  <a:gd name="T41" fmla="*/ 121 h 193"/>
                  <a:gd name="T42" fmla="*/ 2 w 166"/>
                  <a:gd name="T43" fmla="*/ 163 h 193"/>
                  <a:gd name="T44" fmla="*/ 5 w 166"/>
                  <a:gd name="T45" fmla="*/ 169 h 193"/>
                  <a:gd name="T46" fmla="*/ 22 w 166"/>
                  <a:gd name="T47" fmla="*/ 170 h 193"/>
                  <a:gd name="T48" fmla="*/ 32 w 166"/>
                  <a:gd name="T49" fmla="*/ 175 h 193"/>
                  <a:gd name="T50" fmla="*/ 41 w 166"/>
                  <a:gd name="T51" fmla="*/ 190 h 193"/>
                  <a:gd name="T52" fmla="*/ 47 w 166"/>
                  <a:gd name="T53" fmla="*/ 190 h 193"/>
                  <a:gd name="T54" fmla="*/ 73 w 166"/>
                  <a:gd name="T55" fmla="*/ 146 h 193"/>
                  <a:gd name="T56" fmla="*/ 74 w 166"/>
                  <a:gd name="T57" fmla="*/ 146 h 193"/>
                  <a:gd name="T58" fmla="*/ 84 w 166"/>
                  <a:gd name="T59" fmla="*/ 150 h 193"/>
                  <a:gd name="T60" fmla="*/ 93 w 166"/>
                  <a:gd name="T61" fmla="*/ 146 h 193"/>
                  <a:gd name="T62" fmla="*/ 94 w 166"/>
                  <a:gd name="T63" fmla="*/ 146 h 193"/>
                  <a:gd name="T64" fmla="*/ 119 w 166"/>
                  <a:gd name="T65" fmla="*/ 189 h 193"/>
                  <a:gd name="T66" fmla="*/ 126 w 166"/>
                  <a:gd name="T67" fmla="*/ 189 h 193"/>
                  <a:gd name="T68" fmla="*/ 135 w 166"/>
                  <a:gd name="T69" fmla="*/ 175 h 193"/>
                  <a:gd name="T70" fmla="*/ 144 w 166"/>
                  <a:gd name="T71" fmla="*/ 169 h 193"/>
                  <a:gd name="T72" fmla="*/ 161 w 166"/>
                  <a:gd name="T73" fmla="*/ 169 h 193"/>
                  <a:gd name="T74" fmla="*/ 164 w 166"/>
                  <a:gd name="T75" fmla="*/ 163 h 193"/>
                  <a:gd name="T76" fmla="*/ 111 w 166"/>
                  <a:gd name="T77" fmla="*/ 124 h 193"/>
                  <a:gd name="T78" fmla="*/ 53 w 166"/>
                  <a:gd name="T79" fmla="*/ 123 h 193"/>
                  <a:gd name="T80" fmla="*/ 35 w 166"/>
                  <a:gd name="T81" fmla="*/ 47 h 193"/>
                  <a:gd name="T82" fmla="*/ 110 w 166"/>
                  <a:gd name="T83" fmla="*/ 26 h 193"/>
                  <a:gd name="T84" fmla="*/ 111 w 166"/>
                  <a:gd name="T85" fmla="*/ 26 h 193"/>
                  <a:gd name="T86" fmla="*/ 111 w 166"/>
                  <a:gd name="T87" fmla="*/ 26 h 193"/>
                  <a:gd name="T88" fmla="*/ 132 w 166"/>
                  <a:gd name="T89" fmla="*/ 47 h 193"/>
                  <a:gd name="T90" fmla="*/ 111 w 166"/>
                  <a:gd name="T91" fmla="*/ 12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6" h="193">
                    <a:moveTo>
                      <a:pt x="164" y="163"/>
                    </a:moveTo>
                    <a:cubicBezTo>
                      <a:pt x="164" y="163"/>
                      <a:pt x="143" y="126"/>
                      <a:pt x="139" y="120"/>
                    </a:cubicBezTo>
                    <a:cubicBezTo>
                      <a:pt x="144" y="119"/>
                      <a:pt x="148" y="117"/>
                      <a:pt x="150" y="114"/>
                    </a:cubicBezTo>
                    <a:cubicBezTo>
                      <a:pt x="153" y="109"/>
                      <a:pt x="148" y="99"/>
                      <a:pt x="149" y="94"/>
                    </a:cubicBezTo>
                    <a:cubicBezTo>
                      <a:pt x="151" y="87"/>
                      <a:pt x="160" y="82"/>
                      <a:pt x="160" y="76"/>
                    </a:cubicBezTo>
                    <a:cubicBezTo>
                      <a:pt x="160" y="70"/>
                      <a:pt x="150" y="63"/>
                      <a:pt x="149" y="57"/>
                    </a:cubicBezTo>
                    <a:cubicBezTo>
                      <a:pt x="147" y="51"/>
                      <a:pt x="153" y="42"/>
                      <a:pt x="150" y="36"/>
                    </a:cubicBezTo>
                    <a:cubicBezTo>
                      <a:pt x="147" y="31"/>
                      <a:pt x="136" y="31"/>
                      <a:pt x="131" y="27"/>
                    </a:cubicBezTo>
                    <a:cubicBezTo>
                      <a:pt x="127" y="23"/>
                      <a:pt x="127" y="12"/>
                      <a:pt x="121" y="9"/>
                    </a:cubicBezTo>
                    <a:cubicBezTo>
                      <a:pt x="116" y="6"/>
                      <a:pt x="107" y="12"/>
                      <a:pt x="101" y="11"/>
                    </a:cubicBezTo>
                    <a:cubicBezTo>
                      <a:pt x="95" y="9"/>
                      <a:pt x="90" y="0"/>
                      <a:pt x="83" y="0"/>
                    </a:cubicBezTo>
                    <a:cubicBezTo>
                      <a:pt x="77" y="0"/>
                      <a:pt x="67" y="10"/>
                      <a:pt x="65" y="11"/>
                    </a:cubicBezTo>
                    <a:cubicBezTo>
                      <a:pt x="59" y="12"/>
                      <a:pt x="50" y="6"/>
                      <a:pt x="45" y="9"/>
                    </a:cubicBezTo>
                    <a:cubicBezTo>
                      <a:pt x="39" y="12"/>
                      <a:pt x="39" y="23"/>
                      <a:pt x="35" y="27"/>
                    </a:cubicBezTo>
                    <a:cubicBezTo>
                      <a:pt x="30" y="31"/>
                      <a:pt x="20" y="31"/>
                      <a:pt x="16" y="37"/>
                    </a:cubicBezTo>
                    <a:cubicBezTo>
                      <a:pt x="13" y="42"/>
                      <a:pt x="19" y="51"/>
                      <a:pt x="17" y="57"/>
                    </a:cubicBezTo>
                    <a:cubicBezTo>
                      <a:pt x="16" y="63"/>
                      <a:pt x="6" y="69"/>
                      <a:pt x="6" y="76"/>
                    </a:cubicBezTo>
                    <a:cubicBezTo>
                      <a:pt x="6" y="82"/>
                      <a:pt x="16" y="87"/>
                      <a:pt x="17" y="93"/>
                    </a:cubicBezTo>
                    <a:cubicBezTo>
                      <a:pt x="19" y="99"/>
                      <a:pt x="13" y="108"/>
                      <a:pt x="16" y="114"/>
                    </a:cubicBezTo>
                    <a:cubicBezTo>
                      <a:pt x="18" y="117"/>
                      <a:pt x="22" y="118"/>
                      <a:pt x="26" y="119"/>
                    </a:cubicBezTo>
                    <a:cubicBezTo>
                      <a:pt x="26" y="120"/>
                      <a:pt x="27" y="120"/>
                      <a:pt x="27" y="121"/>
                    </a:cubicBezTo>
                    <a:cubicBezTo>
                      <a:pt x="24" y="126"/>
                      <a:pt x="2" y="163"/>
                      <a:pt x="2" y="163"/>
                    </a:cubicBezTo>
                    <a:cubicBezTo>
                      <a:pt x="0" y="166"/>
                      <a:pt x="2" y="169"/>
                      <a:pt x="5" y="169"/>
                    </a:cubicBezTo>
                    <a:cubicBezTo>
                      <a:pt x="22" y="170"/>
                      <a:pt x="22" y="170"/>
                      <a:pt x="22" y="170"/>
                    </a:cubicBezTo>
                    <a:cubicBezTo>
                      <a:pt x="26" y="170"/>
                      <a:pt x="30" y="172"/>
                      <a:pt x="32" y="175"/>
                    </a:cubicBezTo>
                    <a:cubicBezTo>
                      <a:pt x="41" y="190"/>
                      <a:pt x="41" y="190"/>
                      <a:pt x="41" y="190"/>
                    </a:cubicBezTo>
                    <a:cubicBezTo>
                      <a:pt x="43" y="193"/>
                      <a:pt x="46" y="193"/>
                      <a:pt x="47" y="190"/>
                    </a:cubicBezTo>
                    <a:cubicBezTo>
                      <a:pt x="47" y="190"/>
                      <a:pt x="73" y="146"/>
                      <a:pt x="73" y="146"/>
                    </a:cubicBezTo>
                    <a:cubicBezTo>
                      <a:pt x="73" y="145"/>
                      <a:pt x="74" y="145"/>
                      <a:pt x="74" y="146"/>
                    </a:cubicBezTo>
                    <a:cubicBezTo>
                      <a:pt x="77" y="148"/>
                      <a:pt x="80" y="150"/>
                      <a:pt x="84" y="150"/>
                    </a:cubicBezTo>
                    <a:cubicBezTo>
                      <a:pt x="87" y="150"/>
                      <a:pt x="90" y="148"/>
                      <a:pt x="93" y="146"/>
                    </a:cubicBezTo>
                    <a:cubicBezTo>
                      <a:pt x="93" y="145"/>
                      <a:pt x="93" y="145"/>
                      <a:pt x="94" y="146"/>
                    </a:cubicBezTo>
                    <a:cubicBezTo>
                      <a:pt x="94" y="146"/>
                      <a:pt x="119" y="189"/>
                      <a:pt x="119" y="189"/>
                    </a:cubicBezTo>
                    <a:cubicBezTo>
                      <a:pt x="121" y="192"/>
                      <a:pt x="124" y="192"/>
                      <a:pt x="126" y="189"/>
                    </a:cubicBezTo>
                    <a:cubicBezTo>
                      <a:pt x="135" y="175"/>
                      <a:pt x="135" y="175"/>
                      <a:pt x="135" y="175"/>
                    </a:cubicBezTo>
                    <a:cubicBezTo>
                      <a:pt x="137" y="172"/>
                      <a:pt x="141" y="170"/>
                      <a:pt x="144" y="169"/>
                    </a:cubicBezTo>
                    <a:cubicBezTo>
                      <a:pt x="161" y="169"/>
                      <a:pt x="161" y="169"/>
                      <a:pt x="161" y="169"/>
                    </a:cubicBezTo>
                    <a:cubicBezTo>
                      <a:pt x="165" y="169"/>
                      <a:pt x="166" y="166"/>
                      <a:pt x="164" y="163"/>
                    </a:cubicBezTo>
                    <a:close/>
                    <a:moveTo>
                      <a:pt x="111" y="124"/>
                    </a:moveTo>
                    <a:cubicBezTo>
                      <a:pt x="93" y="135"/>
                      <a:pt x="70" y="133"/>
                      <a:pt x="53" y="123"/>
                    </a:cubicBezTo>
                    <a:cubicBezTo>
                      <a:pt x="28" y="107"/>
                      <a:pt x="19" y="73"/>
                      <a:pt x="35" y="47"/>
                    </a:cubicBezTo>
                    <a:cubicBezTo>
                      <a:pt x="50" y="21"/>
                      <a:pt x="83" y="11"/>
                      <a:pt x="110" y="26"/>
                    </a:cubicBezTo>
                    <a:cubicBezTo>
                      <a:pt x="110" y="26"/>
                      <a:pt x="110" y="26"/>
                      <a:pt x="111" y="26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19" y="31"/>
                      <a:pt x="126" y="38"/>
                      <a:pt x="132" y="47"/>
                    </a:cubicBezTo>
                    <a:cubicBezTo>
                      <a:pt x="147" y="74"/>
                      <a:pt x="138" y="108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5" name="Freeform 19"/>
              <p:cNvSpPr>
                <a:spLocks noEditPoints="1"/>
              </p:cNvSpPr>
              <p:nvPr/>
            </p:nvSpPr>
            <p:spPr bwMode="auto">
              <a:xfrm>
                <a:off x="1347788" y="3021013"/>
                <a:ext cx="228600" cy="220663"/>
              </a:xfrm>
              <a:custGeom>
                <a:avLst/>
                <a:gdLst>
                  <a:gd name="T0" fmla="*/ 78 w 108"/>
                  <a:gd name="T1" fmla="*/ 9 h 104"/>
                  <a:gd name="T2" fmla="*/ 78 w 108"/>
                  <a:gd name="T3" fmla="*/ 9 h 104"/>
                  <a:gd name="T4" fmla="*/ 30 w 108"/>
                  <a:gd name="T5" fmla="*/ 9 h 104"/>
                  <a:gd name="T6" fmla="*/ 13 w 108"/>
                  <a:gd name="T7" fmla="*/ 74 h 104"/>
                  <a:gd name="T8" fmla="*/ 29 w 108"/>
                  <a:gd name="T9" fmla="*/ 90 h 104"/>
                  <a:gd name="T10" fmla="*/ 31 w 108"/>
                  <a:gd name="T11" fmla="*/ 91 h 104"/>
                  <a:gd name="T12" fmla="*/ 95 w 108"/>
                  <a:gd name="T13" fmla="*/ 74 h 104"/>
                  <a:gd name="T14" fmla="*/ 78 w 108"/>
                  <a:gd name="T15" fmla="*/ 9 h 104"/>
                  <a:gd name="T16" fmla="*/ 84 w 108"/>
                  <a:gd name="T17" fmla="*/ 46 h 104"/>
                  <a:gd name="T18" fmla="*/ 76 w 108"/>
                  <a:gd name="T19" fmla="*/ 54 h 104"/>
                  <a:gd name="T20" fmla="*/ 72 w 108"/>
                  <a:gd name="T21" fmla="*/ 64 h 104"/>
                  <a:gd name="T22" fmla="*/ 74 w 108"/>
                  <a:gd name="T23" fmla="*/ 75 h 104"/>
                  <a:gd name="T24" fmla="*/ 70 w 108"/>
                  <a:gd name="T25" fmla="*/ 79 h 104"/>
                  <a:gd name="T26" fmla="*/ 60 w 108"/>
                  <a:gd name="T27" fmla="*/ 73 h 104"/>
                  <a:gd name="T28" fmla="*/ 49 w 108"/>
                  <a:gd name="T29" fmla="*/ 73 h 104"/>
                  <a:gd name="T30" fmla="*/ 39 w 108"/>
                  <a:gd name="T31" fmla="*/ 79 h 104"/>
                  <a:gd name="T32" fmla="*/ 35 w 108"/>
                  <a:gd name="T33" fmla="*/ 75 h 104"/>
                  <a:gd name="T34" fmla="*/ 37 w 108"/>
                  <a:gd name="T35" fmla="*/ 64 h 104"/>
                  <a:gd name="T36" fmla="*/ 33 w 108"/>
                  <a:gd name="T37" fmla="*/ 54 h 104"/>
                  <a:gd name="T38" fmla="*/ 25 w 108"/>
                  <a:gd name="T39" fmla="*/ 46 h 104"/>
                  <a:gd name="T40" fmla="*/ 27 w 108"/>
                  <a:gd name="T41" fmla="*/ 41 h 104"/>
                  <a:gd name="T42" fmla="*/ 38 w 108"/>
                  <a:gd name="T43" fmla="*/ 39 h 104"/>
                  <a:gd name="T44" fmla="*/ 47 w 108"/>
                  <a:gd name="T45" fmla="*/ 33 h 104"/>
                  <a:gd name="T46" fmla="*/ 52 w 108"/>
                  <a:gd name="T47" fmla="*/ 23 h 104"/>
                  <a:gd name="T48" fmla="*/ 57 w 108"/>
                  <a:gd name="T49" fmla="*/ 23 h 104"/>
                  <a:gd name="T50" fmla="*/ 62 w 108"/>
                  <a:gd name="T51" fmla="*/ 33 h 104"/>
                  <a:gd name="T52" fmla="*/ 71 w 108"/>
                  <a:gd name="T53" fmla="*/ 39 h 104"/>
                  <a:gd name="T54" fmla="*/ 82 w 108"/>
                  <a:gd name="T55" fmla="*/ 41 h 104"/>
                  <a:gd name="T56" fmla="*/ 84 w 108"/>
                  <a:gd name="T57" fmla="*/ 4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8" h="104">
                    <a:moveTo>
                      <a:pt x="78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64" y="1"/>
                      <a:pt x="45" y="0"/>
                      <a:pt x="30" y="9"/>
                    </a:cubicBezTo>
                    <a:cubicBezTo>
                      <a:pt x="8" y="22"/>
                      <a:pt x="0" y="51"/>
                      <a:pt x="13" y="74"/>
                    </a:cubicBezTo>
                    <a:cubicBezTo>
                      <a:pt x="17" y="81"/>
                      <a:pt x="23" y="86"/>
                      <a:pt x="29" y="90"/>
                    </a:cubicBezTo>
                    <a:cubicBezTo>
                      <a:pt x="29" y="91"/>
                      <a:pt x="30" y="91"/>
                      <a:pt x="31" y="91"/>
                    </a:cubicBezTo>
                    <a:cubicBezTo>
                      <a:pt x="53" y="104"/>
                      <a:pt x="82" y="97"/>
                      <a:pt x="95" y="74"/>
                    </a:cubicBezTo>
                    <a:cubicBezTo>
                      <a:pt x="108" y="51"/>
                      <a:pt x="101" y="22"/>
                      <a:pt x="78" y="9"/>
                    </a:cubicBezTo>
                    <a:close/>
                    <a:moveTo>
                      <a:pt x="84" y="46"/>
                    </a:moveTo>
                    <a:cubicBezTo>
                      <a:pt x="76" y="54"/>
                      <a:pt x="76" y="54"/>
                      <a:pt x="76" y="54"/>
                    </a:cubicBezTo>
                    <a:cubicBezTo>
                      <a:pt x="73" y="56"/>
                      <a:pt x="72" y="61"/>
                      <a:pt x="72" y="6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5" y="79"/>
                      <a:pt x="73" y="80"/>
                      <a:pt x="70" y="79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7" y="72"/>
                      <a:pt x="52" y="72"/>
                      <a:pt x="49" y="73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6" y="80"/>
                      <a:pt x="34" y="79"/>
                      <a:pt x="35" y="75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1"/>
                      <a:pt x="36" y="56"/>
                      <a:pt x="33" y="54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3" y="44"/>
                      <a:pt x="24" y="41"/>
                      <a:pt x="27" y="41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1" y="39"/>
                      <a:pt x="45" y="36"/>
                      <a:pt x="47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3" y="20"/>
                      <a:pt x="56" y="20"/>
                      <a:pt x="57" y="23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4" y="36"/>
                      <a:pt x="68" y="39"/>
                      <a:pt x="71" y="39"/>
                    </a:cubicBezTo>
                    <a:cubicBezTo>
                      <a:pt x="82" y="41"/>
                      <a:pt x="82" y="41"/>
                      <a:pt x="82" y="41"/>
                    </a:cubicBezTo>
                    <a:cubicBezTo>
                      <a:pt x="85" y="41"/>
                      <a:pt x="86" y="44"/>
                      <a:pt x="8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4" name="组合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362692" y="2805989"/>
            <a:ext cx="1360322" cy="1360322"/>
            <a:chOff x="4362692" y="2805989"/>
            <a:chExt cx="1360322" cy="1360322"/>
          </a:xfrm>
        </p:grpSpPr>
        <p:sp>
          <p:nvSpPr>
            <p:cNvPr id="48" name="Oval 14"/>
            <p:cNvSpPr/>
            <p:nvPr/>
          </p:nvSpPr>
          <p:spPr>
            <a:xfrm>
              <a:off x="4362692" y="2805989"/>
              <a:ext cx="1360322" cy="1360322"/>
            </a:xfrm>
            <a:prstGeom prst="ellipse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96" name="Group 1313"/>
            <p:cNvGrpSpPr/>
            <p:nvPr/>
          </p:nvGrpSpPr>
          <p:grpSpPr>
            <a:xfrm>
              <a:off x="4834097" y="3278981"/>
              <a:ext cx="417513" cy="414338"/>
              <a:chOff x="2097088" y="4630738"/>
              <a:chExt cx="417513" cy="414338"/>
            </a:xfrm>
            <a:solidFill>
              <a:schemeClr val="bg1"/>
            </a:solidFill>
          </p:grpSpPr>
          <p:sp>
            <p:nvSpPr>
              <p:cNvPr id="97" name="Freeform 244"/>
              <p:cNvSpPr>
                <a:spLocks noEditPoints="1"/>
              </p:cNvSpPr>
              <p:nvPr/>
            </p:nvSpPr>
            <p:spPr bwMode="auto">
              <a:xfrm>
                <a:off x="2097088" y="4630738"/>
                <a:ext cx="417513" cy="320675"/>
              </a:xfrm>
              <a:custGeom>
                <a:avLst/>
                <a:gdLst>
                  <a:gd name="T0" fmla="*/ 312 w 543"/>
                  <a:gd name="T1" fmla="*/ 241 h 417"/>
                  <a:gd name="T2" fmla="*/ 306 w 543"/>
                  <a:gd name="T3" fmla="*/ 229 h 417"/>
                  <a:gd name="T4" fmla="*/ 283 w 543"/>
                  <a:gd name="T5" fmla="*/ 222 h 417"/>
                  <a:gd name="T6" fmla="*/ 283 w 543"/>
                  <a:gd name="T7" fmla="*/ 260 h 417"/>
                  <a:gd name="T8" fmla="*/ 304 w 543"/>
                  <a:gd name="T9" fmla="*/ 255 h 417"/>
                  <a:gd name="T10" fmla="*/ 312 w 543"/>
                  <a:gd name="T11" fmla="*/ 241 h 417"/>
                  <a:gd name="T12" fmla="*/ 256 w 543"/>
                  <a:gd name="T13" fmla="*/ 173 h 417"/>
                  <a:gd name="T14" fmla="*/ 256 w 543"/>
                  <a:gd name="T15" fmla="*/ 138 h 417"/>
                  <a:gd name="T16" fmla="*/ 237 w 543"/>
                  <a:gd name="T17" fmla="*/ 143 h 417"/>
                  <a:gd name="T18" fmla="*/ 229 w 543"/>
                  <a:gd name="T19" fmla="*/ 155 h 417"/>
                  <a:gd name="T20" fmla="*/ 234 w 543"/>
                  <a:gd name="T21" fmla="*/ 166 h 417"/>
                  <a:gd name="T22" fmla="*/ 256 w 543"/>
                  <a:gd name="T23" fmla="*/ 173 h 417"/>
                  <a:gd name="T24" fmla="*/ 0 w 543"/>
                  <a:gd name="T25" fmla="*/ 210 h 417"/>
                  <a:gd name="T26" fmla="*/ 271 w 543"/>
                  <a:gd name="T27" fmla="*/ 1 h 417"/>
                  <a:gd name="T28" fmla="*/ 543 w 543"/>
                  <a:gd name="T29" fmla="*/ 208 h 417"/>
                  <a:gd name="T30" fmla="*/ 271 w 543"/>
                  <a:gd name="T31" fmla="*/ 417 h 417"/>
                  <a:gd name="T32" fmla="*/ 0 w 543"/>
                  <a:gd name="T33" fmla="*/ 210 h 417"/>
                  <a:gd name="T34" fmla="*/ 161 w 543"/>
                  <a:gd name="T35" fmla="*/ 157 h 417"/>
                  <a:gd name="T36" fmla="*/ 167 w 543"/>
                  <a:gd name="T37" fmla="*/ 182 h 417"/>
                  <a:gd name="T38" fmla="*/ 184 w 543"/>
                  <a:gd name="T39" fmla="*/ 198 h 417"/>
                  <a:gd name="T40" fmla="*/ 209 w 543"/>
                  <a:gd name="T41" fmla="*/ 209 h 417"/>
                  <a:gd name="T42" fmla="*/ 237 w 543"/>
                  <a:gd name="T43" fmla="*/ 216 h 417"/>
                  <a:gd name="T44" fmla="*/ 255 w 543"/>
                  <a:gd name="T45" fmla="*/ 219 h 417"/>
                  <a:gd name="T46" fmla="*/ 255 w 543"/>
                  <a:gd name="T47" fmla="*/ 261 h 417"/>
                  <a:gd name="T48" fmla="*/ 206 w 543"/>
                  <a:gd name="T49" fmla="*/ 254 h 417"/>
                  <a:gd name="T50" fmla="*/ 172 w 543"/>
                  <a:gd name="T51" fmla="*/ 244 h 417"/>
                  <a:gd name="T52" fmla="*/ 166 w 543"/>
                  <a:gd name="T53" fmla="*/ 244 h 417"/>
                  <a:gd name="T54" fmla="*/ 166 w 543"/>
                  <a:gd name="T55" fmla="*/ 287 h 417"/>
                  <a:gd name="T56" fmla="*/ 207 w 543"/>
                  <a:gd name="T57" fmla="*/ 297 h 417"/>
                  <a:gd name="T58" fmla="*/ 254 w 543"/>
                  <a:gd name="T59" fmla="*/ 300 h 417"/>
                  <a:gd name="T60" fmla="*/ 254 w 543"/>
                  <a:gd name="T61" fmla="*/ 354 h 417"/>
                  <a:gd name="T62" fmla="*/ 286 w 543"/>
                  <a:gd name="T63" fmla="*/ 354 h 417"/>
                  <a:gd name="T64" fmla="*/ 286 w 543"/>
                  <a:gd name="T65" fmla="*/ 300 h 417"/>
                  <a:gd name="T66" fmla="*/ 326 w 543"/>
                  <a:gd name="T67" fmla="*/ 293 h 417"/>
                  <a:gd name="T68" fmla="*/ 356 w 543"/>
                  <a:gd name="T69" fmla="*/ 279 h 417"/>
                  <a:gd name="T70" fmla="*/ 375 w 543"/>
                  <a:gd name="T71" fmla="*/ 259 h 417"/>
                  <a:gd name="T72" fmla="*/ 382 w 543"/>
                  <a:gd name="T73" fmla="*/ 235 h 417"/>
                  <a:gd name="T74" fmla="*/ 362 w 543"/>
                  <a:gd name="T75" fmla="*/ 198 h 417"/>
                  <a:gd name="T76" fmla="*/ 302 w 543"/>
                  <a:gd name="T77" fmla="*/ 178 h 417"/>
                  <a:gd name="T78" fmla="*/ 285 w 543"/>
                  <a:gd name="T79" fmla="*/ 176 h 417"/>
                  <a:gd name="T80" fmla="*/ 285 w 543"/>
                  <a:gd name="T81" fmla="*/ 138 h 417"/>
                  <a:gd name="T82" fmla="*/ 324 w 543"/>
                  <a:gd name="T83" fmla="*/ 142 h 417"/>
                  <a:gd name="T84" fmla="*/ 355 w 543"/>
                  <a:gd name="T85" fmla="*/ 153 h 417"/>
                  <a:gd name="T86" fmla="*/ 361 w 543"/>
                  <a:gd name="T87" fmla="*/ 153 h 417"/>
                  <a:gd name="T88" fmla="*/ 361 w 543"/>
                  <a:gd name="T89" fmla="*/ 109 h 417"/>
                  <a:gd name="T90" fmla="*/ 326 w 543"/>
                  <a:gd name="T91" fmla="*/ 102 h 417"/>
                  <a:gd name="T92" fmla="*/ 286 w 543"/>
                  <a:gd name="T93" fmla="*/ 98 h 417"/>
                  <a:gd name="T94" fmla="*/ 286 w 543"/>
                  <a:gd name="T95" fmla="*/ 64 h 417"/>
                  <a:gd name="T96" fmla="*/ 254 w 543"/>
                  <a:gd name="T97" fmla="*/ 64 h 417"/>
                  <a:gd name="T98" fmla="*/ 254 w 543"/>
                  <a:gd name="T99" fmla="*/ 99 h 417"/>
                  <a:gd name="T100" fmla="*/ 186 w 543"/>
                  <a:gd name="T101" fmla="*/ 118 h 417"/>
                  <a:gd name="T102" fmla="*/ 161 w 543"/>
                  <a:gd name="T103" fmla="*/ 157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43" h="417">
                    <a:moveTo>
                      <a:pt x="312" y="241"/>
                    </a:moveTo>
                    <a:cubicBezTo>
                      <a:pt x="312" y="236"/>
                      <a:pt x="310" y="232"/>
                      <a:pt x="306" y="229"/>
                    </a:cubicBezTo>
                    <a:cubicBezTo>
                      <a:pt x="301" y="226"/>
                      <a:pt x="294" y="224"/>
                      <a:pt x="283" y="222"/>
                    </a:cubicBez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92" y="260"/>
                      <a:pt x="299" y="258"/>
                      <a:pt x="304" y="255"/>
                    </a:cubicBezTo>
                    <a:cubicBezTo>
                      <a:pt x="310" y="252"/>
                      <a:pt x="312" y="248"/>
                      <a:pt x="312" y="241"/>
                    </a:cubicBezTo>
                    <a:close/>
                    <a:moveTo>
                      <a:pt x="256" y="173"/>
                    </a:moveTo>
                    <a:cubicBezTo>
                      <a:pt x="256" y="138"/>
                      <a:pt x="256" y="138"/>
                      <a:pt x="256" y="138"/>
                    </a:cubicBezTo>
                    <a:cubicBezTo>
                      <a:pt x="249" y="138"/>
                      <a:pt x="243" y="140"/>
                      <a:pt x="237" y="143"/>
                    </a:cubicBezTo>
                    <a:cubicBezTo>
                      <a:pt x="232" y="146"/>
                      <a:pt x="229" y="150"/>
                      <a:pt x="229" y="155"/>
                    </a:cubicBezTo>
                    <a:cubicBezTo>
                      <a:pt x="229" y="159"/>
                      <a:pt x="231" y="163"/>
                      <a:pt x="234" y="166"/>
                    </a:cubicBezTo>
                    <a:cubicBezTo>
                      <a:pt x="237" y="168"/>
                      <a:pt x="244" y="171"/>
                      <a:pt x="256" y="173"/>
                    </a:cubicBezTo>
                    <a:close/>
                    <a:moveTo>
                      <a:pt x="0" y="210"/>
                    </a:moveTo>
                    <a:cubicBezTo>
                      <a:pt x="0" y="95"/>
                      <a:pt x="122" y="2"/>
                      <a:pt x="271" y="1"/>
                    </a:cubicBezTo>
                    <a:cubicBezTo>
                      <a:pt x="421" y="0"/>
                      <a:pt x="543" y="92"/>
                      <a:pt x="543" y="208"/>
                    </a:cubicBezTo>
                    <a:cubicBezTo>
                      <a:pt x="543" y="323"/>
                      <a:pt x="421" y="417"/>
                      <a:pt x="271" y="417"/>
                    </a:cubicBezTo>
                    <a:cubicBezTo>
                      <a:pt x="122" y="417"/>
                      <a:pt x="0" y="324"/>
                      <a:pt x="0" y="210"/>
                    </a:cubicBezTo>
                    <a:close/>
                    <a:moveTo>
                      <a:pt x="161" y="157"/>
                    </a:moveTo>
                    <a:cubicBezTo>
                      <a:pt x="161" y="167"/>
                      <a:pt x="163" y="175"/>
                      <a:pt x="167" y="182"/>
                    </a:cubicBezTo>
                    <a:cubicBezTo>
                      <a:pt x="171" y="188"/>
                      <a:pt x="177" y="194"/>
                      <a:pt x="184" y="198"/>
                    </a:cubicBezTo>
                    <a:cubicBezTo>
                      <a:pt x="191" y="203"/>
                      <a:pt x="200" y="207"/>
                      <a:pt x="209" y="209"/>
                    </a:cubicBezTo>
                    <a:cubicBezTo>
                      <a:pt x="218" y="212"/>
                      <a:pt x="227" y="214"/>
                      <a:pt x="237" y="216"/>
                    </a:cubicBezTo>
                    <a:cubicBezTo>
                      <a:pt x="255" y="219"/>
                      <a:pt x="255" y="219"/>
                      <a:pt x="255" y="219"/>
                    </a:cubicBezTo>
                    <a:cubicBezTo>
                      <a:pt x="255" y="261"/>
                      <a:pt x="255" y="261"/>
                      <a:pt x="255" y="261"/>
                    </a:cubicBezTo>
                    <a:cubicBezTo>
                      <a:pt x="239" y="260"/>
                      <a:pt x="222" y="258"/>
                      <a:pt x="206" y="254"/>
                    </a:cubicBezTo>
                    <a:cubicBezTo>
                      <a:pt x="190" y="250"/>
                      <a:pt x="179" y="247"/>
                      <a:pt x="172" y="244"/>
                    </a:cubicBezTo>
                    <a:cubicBezTo>
                      <a:pt x="166" y="244"/>
                      <a:pt x="166" y="244"/>
                      <a:pt x="166" y="244"/>
                    </a:cubicBezTo>
                    <a:cubicBezTo>
                      <a:pt x="166" y="287"/>
                      <a:pt x="166" y="287"/>
                      <a:pt x="166" y="287"/>
                    </a:cubicBezTo>
                    <a:cubicBezTo>
                      <a:pt x="176" y="291"/>
                      <a:pt x="190" y="294"/>
                      <a:pt x="207" y="297"/>
                    </a:cubicBezTo>
                    <a:cubicBezTo>
                      <a:pt x="224" y="299"/>
                      <a:pt x="240" y="300"/>
                      <a:pt x="254" y="300"/>
                    </a:cubicBezTo>
                    <a:cubicBezTo>
                      <a:pt x="254" y="354"/>
                      <a:pt x="254" y="354"/>
                      <a:pt x="254" y="354"/>
                    </a:cubicBezTo>
                    <a:cubicBezTo>
                      <a:pt x="286" y="354"/>
                      <a:pt x="286" y="354"/>
                      <a:pt x="286" y="354"/>
                    </a:cubicBezTo>
                    <a:cubicBezTo>
                      <a:pt x="286" y="300"/>
                      <a:pt x="286" y="300"/>
                      <a:pt x="286" y="300"/>
                    </a:cubicBezTo>
                    <a:cubicBezTo>
                      <a:pt x="301" y="299"/>
                      <a:pt x="314" y="297"/>
                      <a:pt x="326" y="293"/>
                    </a:cubicBezTo>
                    <a:cubicBezTo>
                      <a:pt x="338" y="289"/>
                      <a:pt x="348" y="285"/>
                      <a:pt x="356" y="279"/>
                    </a:cubicBezTo>
                    <a:cubicBezTo>
                      <a:pt x="364" y="273"/>
                      <a:pt x="370" y="267"/>
                      <a:pt x="375" y="259"/>
                    </a:cubicBezTo>
                    <a:cubicBezTo>
                      <a:pt x="379" y="252"/>
                      <a:pt x="382" y="244"/>
                      <a:pt x="382" y="235"/>
                    </a:cubicBezTo>
                    <a:cubicBezTo>
                      <a:pt x="382" y="219"/>
                      <a:pt x="375" y="206"/>
                      <a:pt x="362" y="198"/>
                    </a:cubicBezTo>
                    <a:cubicBezTo>
                      <a:pt x="349" y="189"/>
                      <a:pt x="329" y="183"/>
                      <a:pt x="302" y="178"/>
                    </a:cubicBezTo>
                    <a:cubicBezTo>
                      <a:pt x="285" y="176"/>
                      <a:pt x="285" y="176"/>
                      <a:pt x="285" y="176"/>
                    </a:cubicBezTo>
                    <a:cubicBezTo>
                      <a:pt x="285" y="138"/>
                      <a:pt x="285" y="138"/>
                      <a:pt x="285" y="138"/>
                    </a:cubicBezTo>
                    <a:cubicBezTo>
                      <a:pt x="299" y="138"/>
                      <a:pt x="312" y="140"/>
                      <a:pt x="324" y="142"/>
                    </a:cubicBezTo>
                    <a:cubicBezTo>
                      <a:pt x="335" y="145"/>
                      <a:pt x="345" y="148"/>
                      <a:pt x="355" y="153"/>
                    </a:cubicBezTo>
                    <a:cubicBezTo>
                      <a:pt x="361" y="153"/>
                      <a:pt x="361" y="153"/>
                      <a:pt x="361" y="153"/>
                    </a:cubicBezTo>
                    <a:cubicBezTo>
                      <a:pt x="361" y="109"/>
                      <a:pt x="361" y="109"/>
                      <a:pt x="361" y="109"/>
                    </a:cubicBezTo>
                    <a:cubicBezTo>
                      <a:pt x="353" y="107"/>
                      <a:pt x="341" y="104"/>
                      <a:pt x="326" y="102"/>
                    </a:cubicBezTo>
                    <a:cubicBezTo>
                      <a:pt x="311" y="100"/>
                      <a:pt x="298" y="99"/>
                      <a:pt x="286" y="98"/>
                    </a:cubicBezTo>
                    <a:cubicBezTo>
                      <a:pt x="286" y="64"/>
                      <a:pt x="286" y="64"/>
                      <a:pt x="286" y="64"/>
                    </a:cubicBezTo>
                    <a:cubicBezTo>
                      <a:pt x="254" y="64"/>
                      <a:pt x="254" y="64"/>
                      <a:pt x="254" y="64"/>
                    </a:cubicBezTo>
                    <a:cubicBezTo>
                      <a:pt x="254" y="99"/>
                      <a:pt x="254" y="99"/>
                      <a:pt x="254" y="99"/>
                    </a:cubicBezTo>
                    <a:cubicBezTo>
                      <a:pt x="225" y="101"/>
                      <a:pt x="202" y="108"/>
                      <a:pt x="186" y="118"/>
                    </a:cubicBezTo>
                    <a:cubicBezTo>
                      <a:pt x="169" y="129"/>
                      <a:pt x="161" y="142"/>
                      <a:pt x="161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8" name="Freeform 245"/>
              <p:cNvSpPr>
                <a:spLocks/>
              </p:cNvSpPr>
              <p:nvPr/>
            </p:nvSpPr>
            <p:spPr bwMode="auto">
              <a:xfrm>
                <a:off x="2097088" y="4811713"/>
                <a:ext cx="417513" cy="168275"/>
              </a:xfrm>
              <a:custGeom>
                <a:avLst/>
                <a:gdLst>
                  <a:gd name="T0" fmla="*/ 542 w 543"/>
                  <a:gd name="T1" fmla="*/ 0 h 219"/>
                  <a:gd name="T2" fmla="*/ 543 w 543"/>
                  <a:gd name="T3" fmla="*/ 10 h 219"/>
                  <a:gd name="T4" fmla="*/ 271 w 543"/>
                  <a:gd name="T5" fmla="*/ 219 h 219"/>
                  <a:gd name="T6" fmla="*/ 0 w 543"/>
                  <a:gd name="T7" fmla="*/ 12 h 219"/>
                  <a:gd name="T8" fmla="*/ 0 w 543"/>
                  <a:gd name="T9" fmla="*/ 2 h 219"/>
                  <a:gd name="T10" fmla="*/ 271 w 543"/>
                  <a:gd name="T11" fmla="*/ 201 h 219"/>
                  <a:gd name="T12" fmla="*/ 542 w 543"/>
                  <a:gd name="T13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219">
                    <a:moveTo>
                      <a:pt x="542" y="0"/>
                    </a:moveTo>
                    <a:cubicBezTo>
                      <a:pt x="542" y="4"/>
                      <a:pt x="543" y="7"/>
                      <a:pt x="543" y="10"/>
                    </a:cubicBezTo>
                    <a:cubicBezTo>
                      <a:pt x="543" y="125"/>
                      <a:pt x="421" y="219"/>
                      <a:pt x="271" y="219"/>
                    </a:cubicBezTo>
                    <a:cubicBezTo>
                      <a:pt x="122" y="219"/>
                      <a:pt x="0" y="126"/>
                      <a:pt x="0" y="12"/>
                    </a:cubicBezTo>
                    <a:cubicBezTo>
                      <a:pt x="0" y="9"/>
                      <a:pt x="0" y="5"/>
                      <a:pt x="0" y="2"/>
                    </a:cubicBezTo>
                    <a:cubicBezTo>
                      <a:pt x="7" y="113"/>
                      <a:pt x="126" y="201"/>
                      <a:pt x="271" y="201"/>
                    </a:cubicBezTo>
                    <a:cubicBezTo>
                      <a:pt x="417" y="201"/>
                      <a:pt x="536" y="112"/>
                      <a:pt x="5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99" name="Freeform 246"/>
              <p:cNvSpPr>
                <a:spLocks/>
              </p:cNvSpPr>
              <p:nvPr/>
            </p:nvSpPr>
            <p:spPr bwMode="auto">
              <a:xfrm>
                <a:off x="2097088" y="4845050"/>
                <a:ext cx="417513" cy="166688"/>
              </a:xfrm>
              <a:custGeom>
                <a:avLst/>
                <a:gdLst>
                  <a:gd name="T0" fmla="*/ 271 w 543"/>
                  <a:gd name="T1" fmla="*/ 200 h 218"/>
                  <a:gd name="T2" fmla="*/ 0 w 543"/>
                  <a:gd name="T3" fmla="*/ 2 h 218"/>
                  <a:gd name="T4" fmla="*/ 0 w 543"/>
                  <a:gd name="T5" fmla="*/ 11 h 218"/>
                  <a:gd name="T6" fmla="*/ 271 w 543"/>
                  <a:gd name="T7" fmla="*/ 218 h 218"/>
                  <a:gd name="T8" fmla="*/ 543 w 543"/>
                  <a:gd name="T9" fmla="*/ 9 h 218"/>
                  <a:gd name="T10" fmla="*/ 542 w 543"/>
                  <a:gd name="T11" fmla="*/ 0 h 218"/>
                  <a:gd name="T12" fmla="*/ 271 w 543"/>
                  <a:gd name="T13" fmla="*/ 20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218">
                    <a:moveTo>
                      <a:pt x="271" y="200"/>
                    </a:moveTo>
                    <a:cubicBezTo>
                      <a:pt x="126" y="200"/>
                      <a:pt x="7" y="112"/>
                      <a:pt x="0" y="2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26"/>
                      <a:pt x="122" y="218"/>
                      <a:pt x="271" y="218"/>
                    </a:cubicBezTo>
                    <a:cubicBezTo>
                      <a:pt x="421" y="218"/>
                      <a:pt x="543" y="125"/>
                      <a:pt x="543" y="9"/>
                    </a:cubicBezTo>
                    <a:cubicBezTo>
                      <a:pt x="543" y="6"/>
                      <a:pt x="542" y="3"/>
                      <a:pt x="542" y="0"/>
                    </a:cubicBezTo>
                    <a:cubicBezTo>
                      <a:pt x="536" y="111"/>
                      <a:pt x="417" y="200"/>
                      <a:pt x="271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00" name="Freeform 247"/>
              <p:cNvSpPr>
                <a:spLocks/>
              </p:cNvSpPr>
              <p:nvPr/>
            </p:nvSpPr>
            <p:spPr bwMode="auto">
              <a:xfrm>
                <a:off x="2097088" y="4878388"/>
                <a:ext cx="417513" cy="166688"/>
              </a:xfrm>
              <a:custGeom>
                <a:avLst/>
                <a:gdLst>
                  <a:gd name="T0" fmla="*/ 271 w 543"/>
                  <a:gd name="T1" fmla="*/ 200 h 218"/>
                  <a:gd name="T2" fmla="*/ 0 w 543"/>
                  <a:gd name="T3" fmla="*/ 1 h 218"/>
                  <a:gd name="T4" fmla="*/ 0 w 543"/>
                  <a:gd name="T5" fmla="*/ 11 h 218"/>
                  <a:gd name="T6" fmla="*/ 271 w 543"/>
                  <a:gd name="T7" fmla="*/ 218 h 218"/>
                  <a:gd name="T8" fmla="*/ 543 w 543"/>
                  <a:gd name="T9" fmla="*/ 9 h 218"/>
                  <a:gd name="T10" fmla="*/ 542 w 543"/>
                  <a:gd name="T11" fmla="*/ 0 h 218"/>
                  <a:gd name="T12" fmla="*/ 271 w 543"/>
                  <a:gd name="T13" fmla="*/ 20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218">
                    <a:moveTo>
                      <a:pt x="271" y="200"/>
                    </a:moveTo>
                    <a:cubicBezTo>
                      <a:pt x="126" y="200"/>
                      <a:pt x="7" y="112"/>
                      <a:pt x="0" y="1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25"/>
                      <a:pt x="122" y="218"/>
                      <a:pt x="271" y="218"/>
                    </a:cubicBezTo>
                    <a:cubicBezTo>
                      <a:pt x="421" y="218"/>
                      <a:pt x="543" y="124"/>
                      <a:pt x="543" y="9"/>
                    </a:cubicBezTo>
                    <a:cubicBezTo>
                      <a:pt x="543" y="6"/>
                      <a:pt x="542" y="3"/>
                      <a:pt x="542" y="0"/>
                    </a:cubicBezTo>
                    <a:cubicBezTo>
                      <a:pt x="536" y="111"/>
                      <a:pt x="417" y="200"/>
                      <a:pt x="271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6" name="组合 1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573153" y="2805989"/>
            <a:ext cx="1360322" cy="1360322"/>
            <a:chOff x="6573153" y="2805989"/>
            <a:chExt cx="1360322" cy="1360322"/>
          </a:xfrm>
        </p:grpSpPr>
        <p:sp>
          <p:nvSpPr>
            <p:cNvPr id="74" name="Oval 17"/>
            <p:cNvSpPr/>
            <p:nvPr/>
          </p:nvSpPr>
          <p:spPr>
            <a:xfrm>
              <a:off x="6573153" y="2805989"/>
              <a:ext cx="1360322" cy="1360322"/>
            </a:xfrm>
            <a:prstGeom prst="ellipse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08" name="Group 1302"/>
            <p:cNvGrpSpPr/>
            <p:nvPr/>
          </p:nvGrpSpPr>
          <p:grpSpPr>
            <a:xfrm>
              <a:off x="7100120" y="3263900"/>
              <a:ext cx="306388" cy="444500"/>
              <a:chOff x="3814763" y="2921000"/>
              <a:chExt cx="306388" cy="444500"/>
            </a:xfrm>
            <a:solidFill>
              <a:schemeClr val="bg1"/>
            </a:solidFill>
          </p:grpSpPr>
          <p:sp>
            <p:nvSpPr>
              <p:cNvPr id="109" name="Freeform 24"/>
              <p:cNvSpPr>
                <a:spLocks noEditPoints="1"/>
              </p:cNvSpPr>
              <p:nvPr/>
            </p:nvSpPr>
            <p:spPr bwMode="auto">
              <a:xfrm>
                <a:off x="3814763" y="2921000"/>
                <a:ext cx="306388" cy="444500"/>
              </a:xfrm>
              <a:custGeom>
                <a:avLst/>
                <a:gdLst>
                  <a:gd name="T0" fmla="*/ 340 w 398"/>
                  <a:gd name="T1" fmla="*/ 0 h 580"/>
                  <a:gd name="T2" fmla="*/ 58 w 398"/>
                  <a:gd name="T3" fmla="*/ 0 h 580"/>
                  <a:gd name="T4" fmla="*/ 0 w 398"/>
                  <a:gd name="T5" fmla="*/ 57 h 580"/>
                  <a:gd name="T6" fmla="*/ 0 w 398"/>
                  <a:gd name="T7" fmla="*/ 523 h 580"/>
                  <a:gd name="T8" fmla="*/ 58 w 398"/>
                  <a:gd name="T9" fmla="*/ 580 h 580"/>
                  <a:gd name="T10" fmla="*/ 340 w 398"/>
                  <a:gd name="T11" fmla="*/ 580 h 580"/>
                  <a:gd name="T12" fmla="*/ 398 w 398"/>
                  <a:gd name="T13" fmla="*/ 523 h 580"/>
                  <a:gd name="T14" fmla="*/ 398 w 398"/>
                  <a:gd name="T15" fmla="*/ 522 h 580"/>
                  <a:gd name="T16" fmla="*/ 398 w 398"/>
                  <a:gd name="T17" fmla="*/ 518 h 580"/>
                  <a:gd name="T18" fmla="*/ 398 w 398"/>
                  <a:gd name="T19" fmla="*/ 57 h 580"/>
                  <a:gd name="T20" fmla="*/ 340 w 398"/>
                  <a:gd name="T21" fmla="*/ 0 h 580"/>
                  <a:gd name="T22" fmla="*/ 172 w 398"/>
                  <a:gd name="T23" fmla="*/ 15 h 580"/>
                  <a:gd name="T24" fmla="*/ 226 w 398"/>
                  <a:gd name="T25" fmla="*/ 15 h 580"/>
                  <a:gd name="T26" fmla="*/ 232 w 398"/>
                  <a:gd name="T27" fmla="*/ 21 h 580"/>
                  <a:gd name="T28" fmla="*/ 226 w 398"/>
                  <a:gd name="T29" fmla="*/ 28 h 580"/>
                  <a:gd name="T30" fmla="*/ 172 w 398"/>
                  <a:gd name="T31" fmla="*/ 28 h 580"/>
                  <a:gd name="T32" fmla="*/ 166 w 398"/>
                  <a:gd name="T33" fmla="*/ 21 h 580"/>
                  <a:gd name="T34" fmla="*/ 172 w 398"/>
                  <a:gd name="T35" fmla="*/ 15 h 580"/>
                  <a:gd name="T36" fmla="*/ 199 w 398"/>
                  <a:gd name="T37" fmla="*/ 561 h 580"/>
                  <a:gd name="T38" fmla="*/ 173 w 398"/>
                  <a:gd name="T39" fmla="*/ 535 h 580"/>
                  <a:gd name="T40" fmla="*/ 199 w 398"/>
                  <a:gd name="T41" fmla="*/ 508 h 580"/>
                  <a:gd name="T42" fmla="*/ 225 w 398"/>
                  <a:gd name="T43" fmla="*/ 535 h 580"/>
                  <a:gd name="T44" fmla="*/ 199 w 398"/>
                  <a:gd name="T45" fmla="*/ 561 h 580"/>
                  <a:gd name="T46" fmla="*/ 356 w 398"/>
                  <a:gd name="T47" fmla="*/ 476 h 580"/>
                  <a:gd name="T48" fmla="*/ 340 w 398"/>
                  <a:gd name="T49" fmla="*/ 491 h 580"/>
                  <a:gd name="T50" fmla="*/ 58 w 398"/>
                  <a:gd name="T51" fmla="*/ 491 h 580"/>
                  <a:gd name="T52" fmla="*/ 42 w 398"/>
                  <a:gd name="T53" fmla="*/ 475 h 580"/>
                  <a:gd name="T54" fmla="*/ 42 w 398"/>
                  <a:gd name="T55" fmla="*/ 63 h 580"/>
                  <a:gd name="T56" fmla="*/ 58 w 398"/>
                  <a:gd name="T57" fmla="*/ 47 h 580"/>
                  <a:gd name="T58" fmla="*/ 340 w 398"/>
                  <a:gd name="T59" fmla="*/ 47 h 580"/>
                  <a:gd name="T60" fmla="*/ 356 w 398"/>
                  <a:gd name="T61" fmla="*/ 63 h 580"/>
                  <a:gd name="T62" fmla="*/ 356 w 398"/>
                  <a:gd name="T63" fmla="*/ 476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8" h="580">
                    <a:moveTo>
                      <a:pt x="34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23"/>
                      <a:pt x="0" y="523"/>
                      <a:pt x="0" y="523"/>
                    </a:cubicBezTo>
                    <a:cubicBezTo>
                      <a:pt x="0" y="555"/>
                      <a:pt x="26" y="580"/>
                      <a:pt x="58" y="580"/>
                    </a:cubicBezTo>
                    <a:cubicBezTo>
                      <a:pt x="340" y="580"/>
                      <a:pt x="340" y="580"/>
                      <a:pt x="340" y="580"/>
                    </a:cubicBezTo>
                    <a:cubicBezTo>
                      <a:pt x="372" y="580"/>
                      <a:pt x="398" y="555"/>
                      <a:pt x="398" y="523"/>
                    </a:cubicBezTo>
                    <a:cubicBezTo>
                      <a:pt x="398" y="522"/>
                      <a:pt x="398" y="522"/>
                      <a:pt x="398" y="522"/>
                    </a:cubicBezTo>
                    <a:cubicBezTo>
                      <a:pt x="398" y="518"/>
                      <a:pt x="398" y="518"/>
                      <a:pt x="398" y="518"/>
                    </a:cubicBezTo>
                    <a:cubicBezTo>
                      <a:pt x="398" y="57"/>
                      <a:pt x="398" y="57"/>
                      <a:pt x="398" y="57"/>
                    </a:cubicBezTo>
                    <a:cubicBezTo>
                      <a:pt x="398" y="25"/>
                      <a:pt x="372" y="0"/>
                      <a:pt x="340" y="0"/>
                    </a:cubicBezTo>
                    <a:close/>
                    <a:moveTo>
                      <a:pt x="172" y="15"/>
                    </a:moveTo>
                    <a:cubicBezTo>
                      <a:pt x="226" y="15"/>
                      <a:pt x="226" y="15"/>
                      <a:pt x="226" y="15"/>
                    </a:cubicBezTo>
                    <a:cubicBezTo>
                      <a:pt x="230" y="15"/>
                      <a:pt x="232" y="18"/>
                      <a:pt x="232" y="21"/>
                    </a:cubicBezTo>
                    <a:cubicBezTo>
                      <a:pt x="232" y="25"/>
                      <a:pt x="230" y="28"/>
                      <a:pt x="226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68" y="28"/>
                      <a:pt x="166" y="25"/>
                      <a:pt x="166" y="21"/>
                    </a:cubicBezTo>
                    <a:cubicBezTo>
                      <a:pt x="166" y="18"/>
                      <a:pt x="168" y="15"/>
                      <a:pt x="172" y="15"/>
                    </a:cubicBezTo>
                    <a:close/>
                    <a:moveTo>
                      <a:pt x="199" y="561"/>
                    </a:moveTo>
                    <a:cubicBezTo>
                      <a:pt x="184" y="561"/>
                      <a:pt x="173" y="549"/>
                      <a:pt x="173" y="535"/>
                    </a:cubicBezTo>
                    <a:cubicBezTo>
                      <a:pt x="173" y="520"/>
                      <a:pt x="184" y="508"/>
                      <a:pt x="199" y="508"/>
                    </a:cubicBezTo>
                    <a:cubicBezTo>
                      <a:pt x="214" y="508"/>
                      <a:pt x="225" y="520"/>
                      <a:pt x="225" y="535"/>
                    </a:cubicBezTo>
                    <a:cubicBezTo>
                      <a:pt x="225" y="549"/>
                      <a:pt x="214" y="561"/>
                      <a:pt x="199" y="561"/>
                    </a:cubicBezTo>
                    <a:close/>
                    <a:moveTo>
                      <a:pt x="356" y="476"/>
                    </a:moveTo>
                    <a:cubicBezTo>
                      <a:pt x="355" y="484"/>
                      <a:pt x="349" y="491"/>
                      <a:pt x="340" y="491"/>
                    </a:cubicBezTo>
                    <a:cubicBezTo>
                      <a:pt x="58" y="491"/>
                      <a:pt x="58" y="491"/>
                      <a:pt x="58" y="491"/>
                    </a:cubicBezTo>
                    <a:cubicBezTo>
                      <a:pt x="49" y="491"/>
                      <a:pt x="42" y="484"/>
                      <a:pt x="42" y="475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54"/>
                      <a:pt x="49" y="47"/>
                      <a:pt x="58" y="47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49" y="47"/>
                      <a:pt x="356" y="54"/>
                      <a:pt x="356" y="63"/>
                    </a:cubicBezTo>
                    <a:cubicBezTo>
                      <a:pt x="356" y="476"/>
                      <a:pt x="356" y="476"/>
                      <a:pt x="356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10" name="Freeform 25"/>
              <p:cNvSpPr>
                <a:spLocks/>
              </p:cNvSpPr>
              <p:nvPr/>
            </p:nvSpPr>
            <p:spPr bwMode="auto">
              <a:xfrm>
                <a:off x="3903663" y="2998788"/>
                <a:ext cx="128588" cy="96838"/>
              </a:xfrm>
              <a:custGeom>
                <a:avLst/>
                <a:gdLst>
                  <a:gd name="T0" fmla="*/ 166 w 166"/>
                  <a:gd name="T1" fmla="*/ 62 h 127"/>
                  <a:gd name="T2" fmla="*/ 133 w 166"/>
                  <a:gd name="T3" fmla="*/ 47 h 127"/>
                  <a:gd name="T4" fmla="*/ 0 w 166"/>
                  <a:gd name="T5" fmla="*/ 117 h 127"/>
                  <a:gd name="T6" fmla="*/ 111 w 166"/>
                  <a:gd name="T7" fmla="*/ 37 h 127"/>
                  <a:gd name="T8" fmla="*/ 80 w 166"/>
                  <a:gd name="T9" fmla="*/ 23 h 127"/>
                  <a:gd name="T10" fmla="*/ 143 w 166"/>
                  <a:gd name="T11" fmla="*/ 0 h 127"/>
                  <a:gd name="T12" fmla="*/ 166 w 166"/>
                  <a:gd name="T13" fmla="*/ 6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127">
                    <a:moveTo>
                      <a:pt x="166" y="62"/>
                    </a:moveTo>
                    <a:cubicBezTo>
                      <a:pt x="133" y="47"/>
                      <a:pt x="133" y="47"/>
                      <a:pt x="133" y="47"/>
                    </a:cubicBezTo>
                    <a:cubicBezTo>
                      <a:pt x="95" y="127"/>
                      <a:pt x="0" y="117"/>
                      <a:pt x="0" y="117"/>
                    </a:cubicBezTo>
                    <a:cubicBezTo>
                      <a:pt x="71" y="106"/>
                      <a:pt x="101" y="58"/>
                      <a:pt x="111" y="37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143" y="0"/>
                      <a:pt x="143" y="0"/>
                      <a:pt x="143" y="0"/>
                    </a:cubicBezTo>
                    <a:lnTo>
                      <a:pt x="16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11" name="Freeform 26"/>
              <p:cNvSpPr>
                <a:spLocks/>
              </p:cNvSpPr>
              <p:nvPr/>
            </p:nvSpPr>
            <p:spPr bwMode="auto">
              <a:xfrm>
                <a:off x="4008438" y="3060700"/>
                <a:ext cx="52388" cy="207963"/>
              </a:xfrm>
              <a:custGeom>
                <a:avLst/>
                <a:gdLst>
                  <a:gd name="T0" fmla="*/ 68 w 68"/>
                  <a:gd name="T1" fmla="*/ 10 h 271"/>
                  <a:gd name="T2" fmla="*/ 68 w 68"/>
                  <a:gd name="T3" fmla="*/ 261 h 271"/>
                  <a:gd name="T4" fmla="*/ 58 w 68"/>
                  <a:gd name="T5" fmla="*/ 271 h 271"/>
                  <a:gd name="T6" fmla="*/ 10 w 68"/>
                  <a:gd name="T7" fmla="*/ 271 h 271"/>
                  <a:gd name="T8" fmla="*/ 0 w 68"/>
                  <a:gd name="T9" fmla="*/ 261 h 271"/>
                  <a:gd name="T10" fmla="*/ 0 w 68"/>
                  <a:gd name="T11" fmla="*/ 10 h 271"/>
                  <a:gd name="T12" fmla="*/ 10 w 68"/>
                  <a:gd name="T13" fmla="*/ 0 h 271"/>
                  <a:gd name="T14" fmla="*/ 58 w 68"/>
                  <a:gd name="T15" fmla="*/ 0 h 271"/>
                  <a:gd name="T16" fmla="*/ 68 w 68"/>
                  <a:gd name="T17" fmla="*/ 1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71">
                    <a:moveTo>
                      <a:pt x="68" y="10"/>
                    </a:moveTo>
                    <a:cubicBezTo>
                      <a:pt x="68" y="261"/>
                      <a:pt x="68" y="261"/>
                      <a:pt x="68" y="261"/>
                    </a:cubicBezTo>
                    <a:cubicBezTo>
                      <a:pt x="68" y="266"/>
                      <a:pt x="64" y="271"/>
                      <a:pt x="58" y="271"/>
                    </a:cubicBezTo>
                    <a:cubicBezTo>
                      <a:pt x="10" y="271"/>
                      <a:pt x="10" y="271"/>
                      <a:pt x="10" y="271"/>
                    </a:cubicBezTo>
                    <a:cubicBezTo>
                      <a:pt x="4" y="271"/>
                      <a:pt x="0" y="266"/>
                      <a:pt x="0" y="26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8" y="4"/>
                      <a:pt x="6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12" name="Freeform 27"/>
              <p:cNvSpPr>
                <a:spLocks/>
              </p:cNvSpPr>
              <p:nvPr/>
            </p:nvSpPr>
            <p:spPr bwMode="auto">
              <a:xfrm>
                <a:off x="3941763" y="3098800"/>
                <a:ext cx="52388" cy="169863"/>
              </a:xfrm>
              <a:custGeom>
                <a:avLst/>
                <a:gdLst>
                  <a:gd name="T0" fmla="*/ 68 w 68"/>
                  <a:gd name="T1" fmla="*/ 10 h 220"/>
                  <a:gd name="T2" fmla="*/ 68 w 68"/>
                  <a:gd name="T3" fmla="*/ 210 h 220"/>
                  <a:gd name="T4" fmla="*/ 58 w 68"/>
                  <a:gd name="T5" fmla="*/ 220 h 220"/>
                  <a:gd name="T6" fmla="*/ 10 w 68"/>
                  <a:gd name="T7" fmla="*/ 220 h 220"/>
                  <a:gd name="T8" fmla="*/ 0 w 68"/>
                  <a:gd name="T9" fmla="*/ 210 h 220"/>
                  <a:gd name="T10" fmla="*/ 0 w 68"/>
                  <a:gd name="T11" fmla="*/ 10 h 220"/>
                  <a:gd name="T12" fmla="*/ 10 w 68"/>
                  <a:gd name="T13" fmla="*/ 0 h 220"/>
                  <a:gd name="T14" fmla="*/ 58 w 68"/>
                  <a:gd name="T15" fmla="*/ 0 h 220"/>
                  <a:gd name="T16" fmla="*/ 68 w 68"/>
                  <a:gd name="T17" fmla="*/ 1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20">
                    <a:moveTo>
                      <a:pt x="68" y="10"/>
                    </a:moveTo>
                    <a:cubicBezTo>
                      <a:pt x="68" y="210"/>
                      <a:pt x="68" y="210"/>
                      <a:pt x="68" y="210"/>
                    </a:cubicBezTo>
                    <a:cubicBezTo>
                      <a:pt x="68" y="215"/>
                      <a:pt x="64" y="220"/>
                      <a:pt x="58" y="220"/>
                    </a:cubicBezTo>
                    <a:cubicBezTo>
                      <a:pt x="10" y="220"/>
                      <a:pt x="10" y="220"/>
                      <a:pt x="10" y="220"/>
                    </a:cubicBezTo>
                    <a:cubicBezTo>
                      <a:pt x="4" y="220"/>
                      <a:pt x="0" y="215"/>
                      <a:pt x="0" y="2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8" y="5"/>
                      <a:pt x="6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113" name="Freeform 28"/>
              <p:cNvSpPr>
                <a:spLocks/>
              </p:cNvSpPr>
              <p:nvPr/>
            </p:nvSpPr>
            <p:spPr bwMode="auto">
              <a:xfrm>
                <a:off x="3875088" y="3138488"/>
                <a:ext cx="53975" cy="130175"/>
              </a:xfrm>
              <a:custGeom>
                <a:avLst/>
                <a:gdLst>
                  <a:gd name="T0" fmla="*/ 69 w 69"/>
                  <a:gd name="T1" fmla="*/ 10 h 168"/>
                  <a:gd name="T2" fmla="*/ 69 w 69"/>
                  <a:gd name="T3" fmla="*/ 158 h 168"/>
                  <a:gd name="T4" fmla="*/ 58 w 69"/>
                  <a:gd name="T5" fmla="*/ 168 h 168"/>
                  <a:gd name="T6" fmla="*/ 10 w 69"/>
                  <a:gd name="T7" fmla="*/ 168 h 168"/>
                  <a:gd name="T8" fmla="*/ 0 w 69"/>
                  <a:gd name="T9" fmla="*/ 158 h 168"/>
                  <a:gd name="T10" fmla="*/ 0 w 69"/>
                  <a:gd name="T11" fmla="*/ 10 h 168"/>
                  <a:gd name="T12" fmla="*/ 10 w 69"/>
                  <a:gd name="T13" fmla="*/ 0 h 168"/>
                  <a:gd name="T14" fmla="*/ 58 w 69"/>
                  <a:gd name="T15" fmla="*/ 0 h 168"/>
                  <a:gd name="T16" fmla="*/ 69 w 69"/>
                  <a:gd name="T17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168">
                    <a:moveTo>
                      <a:pt x="69" y="10"/>
                    </a:moveTo>
                    <a:cubicBezTo>
                      <a:pt x="69" y="158"/>
                      <a:pt x="69" y="158"/>
                      <a:pt x="69" y="158"/>
                    </a:cubicBezTo>
                    <a:cubicBezTo>
                      <a:pt x="69" y="163"/>
                      <a:pt x="64" y="168"/>
                      <a:pt x="58" y="168"/>
                    </a:cubicBezTo>
                    <a:cubicBezTo>
                      <a:pt x="10" y="168"/>
                      <a:pt x="10" y="168"/>
                      <a:pt x="10" y="168"/>
                    </a:cubicBezTo>
                    <a:cubicBezTo>
                      <a:pt x="4" y="168"/>
                      <a:pt x="0" y="163"/>
                      <a:pt x="0" y="15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9" y="4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8" name="组合 1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2820927" y="4492506"/>
            <a:ext cx="2089271" cy="1296705"/>
            <a:chOff x="2820927" y="4492506"/>
            <a:chExt cx="2089271" cy="1296705"/>
          </a:xfrm>
        </p:grpSpPr>
        <p:sp>
          <p:nvSpPr>
            <p:cNvPr id="114" name="文本框 113"/>
            <p:cNvSpPr txBox="1"/>
            <p:nvPr/>
          </p:nvSpPr>
          <p:spPr>
            <a:xfrm>
              <a:off x="2820927" y="44925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903700" y="48529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0" name="组合 1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967042" y="1463556"/>
            <a:ext cx="2089271" cy="1296705"/>
            <a:chOff x="3967042" y="1463556"/>
            <a:chExt cx="2089271" cy="1296705"/>
          </a:xfrm>
        </p:grpSpPr>
        <p:sp>
          <p:nvSpPr>
            <p:cNvPr id="116" name="文本框 115"/>
            <p:cNvSpPr txBox="1"/>
            <p:nvPr/>
          </p:nvSpPr>
          <p:spPr>
            <a:xfrm>
              <a:off x="3967042" y="146355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7" name="矩形 116"/>
            <p:cNvSpPr/>
            <p:nvPr/>
          </p:nvSpPr>
          <p:spPr>
            <a:xfrm>
              <a:off x="4049815" y="182403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1" name="组合 2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087877" y="4492506"/>
            <a:ext cx="2089271" cy="1296705"/>
            <a:chOff x="5087877" y="4492506"/>
            <a:chExt cx="2089271" cy="1296705"/>
          </a:xfrm>
        </p:grpSpPr>
        <p:sp>
          <p:nvSpPr>
            <p:cNvPr id="118" name="文本框 117"/>
            <p:cNvSpPr txBox="1"/>
            <p:nvPr/>
          </p:nvSpPr>
          <p:spPr>
            <a:xfrm>
              <a:off x="5087877" y="44925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170650" y="48529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2" name="组合 2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233992" y="1463556"/>
            <a:ext cx="2089271" cy="1296705"/>
            <a:chOff x="6233992" y="1463556"/>
            <a:chExt cx="2089271" cy="1296705"/>
          </a:xfrm>
        </p:grpSpPr>
        <p:sp>
          <p:nvSpPr>
            <p:cNvPr id="120" name="文本框 119"/>
            <p:cNvSpPr txBox="1"/>
            <p:nvPr/>
          </p:nvSpPr>
          <p:spPr>
            <a:xfrm>
              <a:off x="6233992" y="146355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21" name="矩形 120"/>
            <p:cNvSpPr/>
            <p:nvPr/>
          </p:nvSpPr>
          <p:spPr>
            <a:xfrm>
              <a:off x="6316765" y="182403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3" name="组合 2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354827" y="4492506"/>
            <a:ext cx="2089271" cy="1296705"/>
            <a:chOff x="7354827" y="4492506"/>
            <a:chExt cx="2089271" cy="1296705"/>
          </a:xfrm>
        </p:grpSpPr>
        <p:sp>
          <p:nvSpPr>
            <p:cNvPr id="122" name="文本框 121"/>
            <p:cNvSpPr txBox="1"/>
            <p:nvPr/>
          </p:nvSpPr>
          <p:spPr>
            <a:xfrm>
              <a:off x="7354827" y="4492506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437600" y="4852984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2" name="组合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0344150" y="0"/>
              <a:ext cx="1847850" cy="990600"/>
              <a:chOff x="10344150" y="0"/>
              <a:chExt cx="1847850" cy="990600"/>
            </a:xfrm>
          </p:grpSpPr>
          <p:sp>
            <p:nvSpPr>
              <p:cNvPr id="125" name="直角三角形 124"/>
              <p:cNvSpPr/>
              <p:nvPr/>
            </p:nvSpPr>
            <p:spPr>
              <a:xfrm flipH="1" flipV="1">
                <a:off x="11201400" y="0"/>
                <a:ext cx="990600" cy="990600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126" name="直角三角形 125"/>
              <p:cNvSpPr/>
              <p:nvPr/>
            </p:nvSpPr>
            <p:spPr>
              <a:xfrm flipH="1" flipV="1">
                <a:off x="10344150" y="0"/>
                <a:ext cx="1847850" cy="476250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flipH="1" flipV="1">
              <a:off x="0" y="5867400"/>
              <a:ext cx="1847850" cy="990600"/>
              <a:chOff x="10344150" y="0"/>
              <a:chExt cx="1847850" cy="990600"/>
            </a:xfrm>
          </p:grpSpPr>
          <p:sp>
            <p:nvSpPr>
              <p:cNvPr id="128" name="直角三角形 127"/>
              <p:cNvSpPr/>
              <p:nvPr/>
            </p:nvSpPr>
            <p:spPr>
              <a:xfrm flipH="1" flipV="1">
                <a:off x="11201400" y="0"/>
                <a:ext cx="990600" cy="990600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  <p:sp>
            <p:nvSpPr>
              <p:cNvPr id="129" name="直角三角形 128"/>
              <p:cNvSpPr/>
              <p:nvPr/>
            </p:nvSpPr>
            <p:spPr>
              <a:xfrm flipH="1" flipV="1">
                <a:off x="10344150" y="0"/>
                <a:ext cx="1847850" cy="476250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</p:grpSp>
      </p:grp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3B21CF38-87AA-4C9F-BD17-DD4ABFC29EC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3509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60" name="组合 5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365047" y="2540547"/>
            <a:ext cx="1326347" cy="1248000"/>
            <a:chOff x="1754519" y="2794215"/>
            <a:chExt cx="1070289" cy="1007068"/>
          </a:xfrm>
        </p:grpSpPr>
        <p:sp>
          <p:nvSpPr>
            <p:cNvPr id="61" name="任意多边形 60"/>
            <p:cNvSpPr/>
            <p:nvPr/>
          </p:nvSpPr>
          <p:spPr>
            <a:xfrm>
              <a:off x="1754519" y="2794215"/>
              <a:ext cx="1070289" cy="1007068"/>
            </a:xfrm>
            <a:custGeom>
              <a:avLst/>
              <a:gdLst>
                <a:gd name="connsiteX0" fmla="*/ 656563 w 984221"/>
                <a:gd name="connsiteY0" fmla="*/ 0 h 926084"/>
                <a:gd name="connsiteX1" fmla="*/ 984221 w 984221"/>
                <a:gd name="connsiteY1" fmla="*/ 480841 h 926084"/>
                <a:gd name="connsiteX2" fmla="*/ 727160 w 984221"/>
                <a:gd name="connsiteY2" fmla="*/ 926084 h 926084"/>
                <a:gd name="connsiteX3" fmla="*/ 131113 w 984221"/>
                <a:gd name="connsiteY3" fmla="*/ 912340 h 926084"/>
                <a:gd name="connsiteX4" fmla="*/ 0 w 984221"/>
                <a:gd name="connsiteY4" fmla="*/ 594016 h 926084"/>
                <a:gd name="connsiteX5" fmla="*/ 312944 w 984221"/>
                <a:gd name="connsiteY5" fmla="*/ 51981 h 92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221" h="926084">
                  <a:moveTo>
                    <a:pt x="656563" y="0"/>
                  </a:moveTo>
                  <a:lnTo>
                    <a:pt x="984221" y="480841"/>
                  </a:lnTo>
                  <a:lnTo>
                    <a:pt x="727160" y="926084"/>
                  </a:lnTo>
                  <a:lnTo>
                    <a:pt x="131113" y="912340"/>
                  </a:lnTo>
                  <a:lnTo>
                    <a:pt x="0" y="594016"/>
                  </a:lnTo>
                  <a:lnTo>
                    <a:pt x="312944" y="519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2" name="五角星 61"/>
            <p:cNvSpPr/>
            <p:nvPr/>
          </p:nvSpPr>
          <p:spPr>
            <a:xfrm>
              <a:off x="2000250" y="3160128"/>
              <a:ext cx="381000" cy="381000"/>
            </a:xfrm>
            <a:prstGeom prst="star5">
              <a:avLst/>
            </a:prstGeom>
            <a:solidFill>
              <a:srgbClr val="113B5F">
                <a:alpha val="65000"/>
              </a:srgbClr>
            </a:solidFill>
            <a:ln w="3175" cap="flat" cmpd="sng" algn="ctr">
              <a:noFill/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80000" rIns="432000" bIns="0" numCol="1" anchor="t" anchorCtr="0" compatLnSpc="1">
              <a:prstTxWarp prst="textNoShape">
                <a:avLst/>
              </a:prstTxWarp>
            </a:bodyPr>
            <a:lstStyle/>
            <a:p>
              <a:pPr algn="ctr" defTabSz="1219170"/>
              <a:endParaRPr lang="zh-CN" altLang="en-US" sz="3200" kern="0">
                <a:solidFill>
                  <a:srgbClr val="12004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3" name="组合 6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522413" y="3920501"/>
            <a:ext cx="1326348" cy="1248001"/>
            <a:chOff x="3495394" y="3907763"/>
            <a:chExt cx="1070290" cy="1007069"/>
          </a:xfrm>
        </p:grpSpPr>
        <p:sp>
          <p:nvSpPr>
            <p:cNvPr id="64" name="任意多边形 63"/>
            <p:cNvSpPr/>
            <p:nvPr/>
          </p:nvSpPr>
          <p:spPr>
            <a:xfrm>
              <a:off x="3495394" y="3907763"/>
              <a:ext cx="1070290" cy="1007069"/>
            </a:xfrm>
            <a:custGeom>
              <a:avLst/>
              <a:gdLst>
                <a:gd name="connsiteX0" fmla="*/ 257062 w 984222"/>
                <a:gd name="connsiteY0" fmla="*/ 0 h 926085"/>
                <a:gd name="connsiteX1" fmla="*/ 853109 w 984222"/>
                <a:gd name="connsiteY1" fmla="*/ 13745 h 926085"/>
                <a:gd name="connsiteX2" fmla="*/ 984222 w 984222"/>
                <a:gd name="connsiteY2" fmla="*/ 332068 h 926085"/>
                <a:gd name="connsiteX3" fmla="*/ 671278 w 984222"/>
                <a:gd name="connsiteY3" fmla="*/ 874104 h 926085"/>
                <a:gd name="connsiteX4" fmla="*/ 327659 w 984222"/>
                <a:gd name="connsiteY4" fmla="*/ 926085 h 926085"/>
                <a:gd name="connsiteX5" fmla="*/ 0 w 984222"/>
                <a:gd name="connsiteY5" fmla="*/ 445244 h 92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222" h="926085">
                  <a:moveTo>
                    <a:pt x="257062" y="0"/>
                  </a:moveTo>
                  <a:lnTo>
                    <a:pt x="853109" y="13745"/>
                  </a:lnTo>
                  <a:lnTo>
                    <a:pt x="984222" y="332068"/>
                  </a:lnTo>
                  <a:lnTo>
                    <a:pt x="671278" y="874104"/>
                  </a:lnTo>
                  <a:lnTo>
                    <a:pt x="327659" y="926085"/>
                  </a:lnTo>
                  <a:lnTo>
                    <a:pt x="0" y="4452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5" name="Freeform 286"/>
            <p:cNvSpPr>
              <a:spLocks/>
            </p:cNvSpPr>
            <p:nvPr/>
          </p:nvSpPr>
          <p:spPr bwMode="auto">
            <a:xfrm>
              <a:off x="3873524" y="4205332"/>
              <a:ext cx="328613" cy="252413"/>
            </a:xfrm>
            <a:custGeom>
              <a:avLst/>
              <a:gdLst>
                <a:gd name="T0" fmla="*/ 2147483646 w 270"/>
                <a:gd name="T1" fmla="*/ 0 h 208"/>
                <a:gd name="T2" fmla="*/ 2147483646 w 270"/>
                <a:gd name="T3" fmla="*/ 0 h 208"/>
                <a:gd name="T4" fmla="*/ 2147483646 w 270"/>
                <a:gd name="T5" fmla="*/ 0 h 208"/>
                <a:gd name="T6" fmla="*/ 2147483646 w 270"/>
                <a:gd name="T7" fmla="*/ 0 h 208"/>
                <a:gd name="T8" fmla="*/ 2147483646 w 270"/>
                <a:gd name="T9" fmla="*/ 2147483646 h 208"/>
                <a:gd name="T10" fmla="*/ 2147483646 w 270"/>
                <a:gd name="T11" fmla="*/ 2147483646 h 208"/>
                <a:gd name="T12" fmla="*/ 0 w 270"/>
                <a:gd name="T13" fmla="*/ 2147483646 h 208"/>
                <a:gd name="T14" fmla="*/ 0 w 270"/>
                <a:gd name="T15" fmla="*/ 2147483646 h 208"/>
                <a:gd name="T16" fmla="*/ 0 w 270"/>
                <a:gd name="T17" fmla="*/ 2147483646 h 208"/>
                <a:gd name="T18" fmla="*/ 0 w 270"/>
                <a:gd name="T19" fmla="*/ 2147483646 h 208"/>
                <a:gd name="T20" fmla="*/ 2147483646 w 270"/>
                <a:gd name="T21" fmla="*/ 2147483646 h 208"/>
                <a:gd name="T22" fmla="*/ 2147483646 w 270"/>
                <a:gd name="T23" fmla="*/ 2147483646 h 208"/>
                <a:gd name="T24" fmla="*/ 2147483646 w 270"/>
                <a:gd name="T25" fmla="*/ 2147483646 h 208"/>
                <a:gd name="T26" fmla="*/ 2147483646 w 270"/>
                <a:gd name="T27" fmla="*/ 2147483646 h 208"/>
                <a:gd name="T28" fmla="*/ 2147483646 w 270"/>
                <a:gd name="T29" fmla="*/ 2147483646 h 208"/>
                <a:gd name="T30" fmla="*/ 2147483646 w 270"/>
                <a:gd name="T31" fmla="*/ 2147483646 h 208"/>
                <a:gd name="T32" fmla="*/ 2147483646 w 270"/>
                <a:gd name="T33" fmla="*/ 2147483646 h 208"/>
                <a:gd name="T34" fmla="*/ 2147483646 w 270"/>
                <a:gd name="T35" fmla="*/ 2147483646 h 208"/>
                <a:gd name="T36" fmla="*/ 2147483646 w 270"/>
                <a:gd name="T37" fmla="*/ 2147483646 h 208"/>
                <a:gd name="T38" fmla="*/ 2147483646 w 270"/>
                <a:gd name="T39" fmla="*/ 2147483646 h 208"/>
                <a:gd name="T40" fmla="*/ 2147483646 w 270"/>
                <a:gd name="T41" fmla="*/ 2147483646 h 208"/>
                <a:gd name="T42" fmla="*/ 2147483646 w 270"/>
                <a:gd name="T43" fmla="*/ 2147483646 h 208"/>
                <a:gd name="T44" fmla="*/ 2147483646 w 270"/>
                <a:gd name="T45" fmla="*/ 2147483646 h 208"/>
                <a:gd name="T46" fmla="*/ 2147483646 w 270"/>
                <a:gd name="T47" fmla="*/ 2147483646 h 208"/>
                <a:gd name="T48" fmla="*/ 2147483646 w 270"/>
                <a:gd name="T49" fmla="*/ 2147483646 h 208"/>
                <a:gd name="T50" fmla="*/ 2147483646 w 270"/>
                <a:gd name="T51" fmla="*/ 2147483646 h 208"/>
                <a:gd name="T52" fmla="*/ 2147483646 w 270"/>
                <a:gd name="T53" fmla="*/ 2147483646 h 208"/>
                <a:gd name="T54" fmla="*/ 2147483646 w 270"/>
                <a:gd name="T55" fmla="*/ 2147483646 h 208"/>
                <a:gd name="T56" fmla="*/ 2147483646 w 270"/>
                <a:gd name="T57" fmla="*/ 2147483646 h 208"/>
                <a:gd name="T58" fmla="*/ 2147483646 w 270"/>
                <a:gd name="T59" fmla="*/ 2147483646 h 208"/>
                <a:gd name="T60" fmla="*/ 2147483646 w 270"/>
                <a:gd name="T61" fmla="*/ 0 h 208"/>
                <a:gd name="T62" fmla="*/ 2147483646 w 270"/>
                <a:gd name="T63" fmla="*/ 0 h 2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0"/>
                <a:gd name="T97" fmla="*/ 0 h 208"/>
                <a:gd name="T98" fmla="*/ 270 w 270"/>
                <a:gd name="T99" fmla="*/ 208 h 2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0" h="208">
                  <a:moveTo>
                    <a:pt x="269" y="0"/>
                  </a:moveTo>
                  <a:lnTo>
                    <a:pt x="269" y="0"/>
                  </a:lnTo>
                  <a:lnTo>
                    <a:pt x="268" y="0"/>
                  </a:lnTo>
                  <a:lnTo>
                    <a:pt x="266" y="0"/>
                  </a:lnTo>
                  <a:lnTo>
                    <a:pt x="2" y="135"/>
                  </a:lnTo>
                  <a:lnTo>
                    <a:pt x="0" y="137"/>
                  </a:lnTo>
                  <a:lnTo>
                    <a:pt x="0" y="138"/>
                  </a:lnTo>
                  <a:lnTo>
                    <a:pt x="0" y="139"/>
                  </a:lnTo>
                  <a:lnTo>
                    <a:pt x="2" y="141"/>
                  </a:lnTo>
                  <a:lnTo>
                    <a:pt x="90" y="168"/>
                  </a:lnTo>
                  <a:lnTo>
                    <a:pt x="93" y="168"/>
                  </a:lnTo>
                  <a:lnTo>
                    <a:pt x="216" y="58"/>
                  </a:lnTo>
                  <a:lnTo>
                    <a:pt x="118" y="174"/>
                  </a:lnTo>
                  <a:lnTo>
                    <a:pt x="118" y="176"/>
                  </a:lnTo>
                  <a:lnTo>
                    <a:pt x="119" y="178"/>
                  </a:lnTo>
                  <a:lnTo>
                    <a:pt x="217" y="208"/>
                  </a:lnTo>
                  <a:lnTo>
                    <a:pt x="219" y="208"/>
                  </a:lnTo>
                  <a:lnTo>
                    <a:pt x="220" y="208"/>
                  </a:lnTo>
                  <a:lnTo>
                    <a:pt x="221" y="206"/>
                  </a:lnTo>
                  <a:lnTo>
                    <a:pt x="270" y="3"/>
                  </a:lnTo>
                  <a:lnTo>
                    <a:pt x="270" y="2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113B5F">
                <a:alpha val="65000"/>
              </a:srgbClr>
            </a:solidFill>
            <a:ln w="3175" cap="flat" cmpd="sng" algn="ctr">
              <a:noFill/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0" tIns="480000" rIns="432000" bIns="0" numCol="1" anchor="t" anchorCtr="0" compatLnSpc="1">
              <a:prstTxWarp prst="textNoShape">
                <a:avLst/>
              </a:prstTxWarp>
            </a:bodyPr>
            <a:lstStyle/>
            <a:p>
              <a:pPr algn="ctr" defTabSz="1219170"/>
              <a:endParaRPr lang="zh-CN" altLang="en-US" sz="3200" kern="0">
                <a:solidFill>
                  <a:srgbClr val="12004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6" name="组合 6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545006" y="2541299"/>
            <a:ext cx="1299237" cy="1286379"/>
            <a:chOff x="3513625" y="2794822"/>
            <a:chExt cx="1048413" cy="1038038"/>
          </a:xfrm>
        </p:grpSpPr>
        <p:sp>
          <p:nvSpPr>
            <p:cNvPr id="67" name="任意多边形 66"/>
            <p:cNvSpPr/>
            <p:nvPr/>
          </p:nvSpPr>
          <p:spPr>
            <a:xfrm>
              <a:off x="3513625" y="2794822"/>
              <a:ext cx="1048413" cy="1038038"/>
            </a:xfrm>
            <a:custGeom>
              <a:avLst/>
              <a:gdLst>
                <a:gd name="connsiteX0" fmla="*/ 309927 w 964104"/>
                <a:gd name="connsiteY0" fmla="*/ 0 h 954563"/>
                <a:gd name="connsiteX1" fmla="*/ 651159 w 964104"/>
                <a:gd name="connsiteY1" fmla="*/ 45614 h 954563"/>
                <a:gd name="connsiteX2" fmla="*/ 964104 w 964104"/>
                <a:gd name="connsiteY2" fmla="*/ 587650 h 954563"/>
                <a:gd name="connsiteX3" fmla="*/ 837311 w 964104"/>
                <a:gd name="connsiteY3" fmla="*/ 911223 h 954563"/>
                <a:gd name="connsiteX4" fmla="*/ 257061 w 964104"/>
                <a:gd name="connsiteY4" fmla="*/ 954563 h 954563"/>
                <a:gd name="connsiteX5" fmla="*/ 0 w 964104"/>
                <a:gd name="connsiteY5" fmla="*/ 509320 h 95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4104" h="954563">
                  <a:moveTo>
                    <a:pt x="309927" y="0"/>
                  </a:moveTo>
                  <a:lnTo>
                    <a:pt x="651159" y="45614"/>
                  </a:lnTo>
                  <a:lnTo>
                    <a:pt x="964104" y="587650"/>
                  </a:lnTo>
                  <a:lnTo>
                    <a:pt x="837311" y="911223"/>
                  </a:lnTo>
                  <a:lnTo>
                    <a:pt x="257061" y="954563"/>
                  </a:lnTo>
                  <a:lnTo>
                    <a:pt x="0" y="5093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68" name="Freeform 880"/>
            <p:cNvSpPr>
              <a:spLocks/>
            </p:cNvSpPr>
            <p:nvPr/>
          </p:nvSpPr>
          <p:spPr bwMode="auto">
            <a:xfrm>
              <a:off x="3816350" y="3157560"/>
              <a:ext cx="511175" cy="354013"/>
            </a:xfrm>
            <a:custGeom>
              <a:avLst/>
              <a:gdLst>
                <a:gd name="T0" fmla="*/ 2147483646 w 371"/>
                <a:gd name="T1" fmla="*/ 2147483646 h 257"/>
                <a:gd name="T2" fmla="*/ 2147483646 w 371"/>
                <a:gd name="T3" fmla="*/ 2147483646 h 257"/>
                <a:gd name="T4" fmla="*/ 2147483646 w 371"/>
                <a:gd name="T5" fmla="*/ 2147483646 h 257"/>
                <a:gd name="T6" fmla="*/ 2147483646 w 371"/>
                <a:gd name="T7" fmla="*/ 2147483646 h 257"/>
                <a:gd name="T8" fmla="*/ 2147483646 w 371"/>
                <a:gd name="T9" fmla="*/ 2147483646 h 257"/>
                <a:gd name="T10" fmla="*/ 2147483646 w 371"/>
                <a:gd name="T11" fmla="*/ 2147483646 h 257"/>
                <a:gd name="T12" fmla="*/ 2147483646 w 371"/>
                <a:gd name="T13" fmla="*/ 2147483646 h 257"/>
                <a:gd name="T14" fmla="*/ 2147483646 w 371"/>
                <a:gd name="T15" fmla="*/ 2147483646 h 257"/>
                <a:gd name="T16" fmla="*/ 2147483646 w 371"/>
                <a:gd name="T17" fmla="*/ 2147483646 h 257"/>
                <a:gd name="T18" fmla="*/ 2147483646 w 371"/>
                <a:gd name="T19" fmla="*/ 0 h 257"/>
                <a:gd name="T20" fmla="*/ 2147483646 w 371"/>
                <a:gd name="T21" fmla="*/ 2147483646 h 257"/>
                <a:gd name="T22" fmla="*/ 2147483646 w 371"/>
                <a:gd name="T23" fmla="*/ 2147483646 h 257"/>
                <a:gd name="T24" fmla="*/ 2147483646 w 371"/>
                <a:gd name="T25" fmla="*/ 2147483646 h 257"/>
                <a:gd name="T26" fmla="*/ 2147483646 w 371"/>
                <a:gd name="T27" fmla="*/ 2147483646 h 257"/>
                <a:gd name="T28" fmla="*/ 2147483646 w 371"/>
                <a:gd name="T29" fmla="*/ 2147483646 h 257"/>
                <a:gd name="T30" fmla="*/ 2147483646 w 371"/>
                <a:gd name="T31" fmla="*/ 2147483646 h 257"/>
                <a:gd name="T32" fmla="*/ 2147483646 w 371"/>
                <a:gd name="T33" fmla="*/ 2147483646 h 257"/>
                <a:gd name="T34" fmla="*/ 2147483646 w 371"/>
                <a:gd name="T35" fmla="*/ 2147483646 h 257"/>
                <a:gd name="T36" fmla="*/ 2147483646 w 371"/>
                <a:gd name="T37" fmla="*/ 2147483646 h 257"/>
                <a:gd name="T38" fmla="*/ 2147483646 w 371"/>
                <a:gd name="T39" fmla="*/ 2147483646 h 257"/>
                <a:gd name="T40" fmla="*/ 2147483646 w 371"/>
                <a:gd name="T41" fmla="*/ 2147483646 h 257"/>
                <a:gd name="T42" fmla="*/ 2147483646 w 371"/>
                <a:gd name="T43" fmla="*/ 2147483646 h 257"/>
                <a:gd name="T44" fmla="*/ 2147483646 w 371"/>
                <a:gd name="T45" fmla="*/ 2147483646 h 257"/>
                <a:gd name="T46" fmla="*/ 2147483646 w 371"/>
                <a:gd name="T47" fmla="*/ 2147483646 h 257"/>
                <a:gd name="T48" fmla="*/ 2147483646 w 371"/>
                <a:gd name="T49" fmla="*/ 2147483646 h 257"/>
                <a:gd name="T50" fmla="*/ 2147483646 w 371"/>
                <a:gd name="T51" fmla="*/ 2147483646 h 257"/>
                <a:gd name="T52" fmla="*/ 0 w 371"/>
                <a:gd name="T53" fmla="*/ 2147483646 h 257"/>
                <a:gd name="T54" fmla="*/ 0 w 371"/>
                <a:gd name="T55" fmla="*/ 2147483646 h 257"/>
                <a:gd name="T56" fmla="*/ 2147483646 w 371"/>
                <a:gd name="T57" fmla="*/ 2147483646 h 257"/>
                <a:gd name="T58" fmla="*/ 2147483646 w 371"/>
                <a:gd name="T59" fmla="*/ 2147483646 h 257"/>
                <a:gd name="T60" fmla="*/ 2147483646 w 371"/>
                <a:gd name="T61" fmla="*/ 2147483646 h 257"/>
                <a:gd name="T62" fmla="*/ 2147483646 w 371"/>
                <a:gd name="T63" fmla="*/ 2147483646 h 257"/>
                <a:gd name="T64" fmla="*/ 2147483646 w 371"/>
                <a:gd name="T65" fmla="*/ 2147483646 h 257"/>
                <a:gd name="T66" fmla="*/ 2147483646 w 371"/>
                <a:gd name="T67" fmla="*/ 2147483646 h 257"/>
                <a:gd name="T68" fmla="*/ 2147483646 w 371"/>
                <a:gd name="T69" fmla="*/ 2147483646 h 257"/>
                <a:gd name="T70" fmla="*/ 2147483646 w 371"/>
                <a:gd name="T71" fmla="*/ 2147483646 h 257"/>
                <a:gd name="T72" fmla="*/ 2147483646 w 371"/>
                <a:gd name="T73" fmla="*/ 2147483646 h 257"/>
                <a:gd name="T74" fmla="*/ 2147483646 w 371"/>
                <a:gd name="T75" fmla="*/ 2147483646 h 257"/>
                <a:gd name="T76" fmla="*/ 2147483646 w 371"/>
                <a:gd name="T77" fmla="*/ 2147483646 h 257"/>
                <a:gd name="T78" fmla="*/ 2147483646 w 371"/>
                <a:gd name="T79" fmla="*/ 2147483646 h 257"/>
                <a:gd name="T80" fmla="*/ 2147483646 w 371"/>
                <a:gd name="T81" fmla="*/ 2147483646 h 257"/>
                <a:gd name="T82" fmla="*/ 2147483646 w 371"/>
                <a:gd name="T83" fmla="*/ 2147483646 h 257"/>
                <a:gd name="T84" fmla="*/ 2147483646 w 371"/>
                <a:gd name="T85" fmla="*/ 2147483646 h 257"/>
                <a:gd name="T86" fmla="*/ 2147483646 w 371"/>
                <a:gd name="T87" fmla="*/ 2147483646 h 257"/>
                <a:gd name="T88" fmla="*/ 2147483646 w 371"/>
                <a:gd name="T89" fmla="*/ 2147483646 h 257"/>
                <a:gd name="T90" fmla="*/ 2147483646 w 371"/>
                <a:gd name="T91" fmla="*/ 2147483646 h 257"/>
                <a:gd name="T92" fmla="*/ 2147483646 w 371"/>
                <a:gd name="T93" fmla="*/ 2147483646 h 257"/>
                <a:gd name="T94" fmla="*/ 2147483646 w 371"/>
                <a:gd name="T95" fmla="*/ 2147483646 h 257"/>
                <a:gd name="T96" fmla="*/ 2147483646 w 371"/>
                <a:gd name="T97" fmla="*/ 2147483646 h 257"/>
                <a:gd name="T98" fmla="*/ 2147483646 w 371"/>
                <a:gd name="T99" fmla="*/ 2147483646 h 257"/>
                <a:gd name="T100" fmla="*/ 2147483646 w 371"/>
                <a:gd name="T101" fmla="*/ 2147483646 h 257"/>
                <a:gd name="T102" fmla="*/ 2147483646 w 371"/>
                <a:gd name="T103" fmla="*/ 2147483646 h 257"/>
                <a:gd name="T104" fmla="*/ 2147483646 w 371"/>
                <a:gd name="T105" fmla="*/ 2147483646 h 257"/>
                <a:gd name="T106" fmla="*/ 2147483646 w 371"/>
                <a:gd name="T107" fmla="*/ 2147483646 h 257"/>
                <a:gd name="T108" fmla="*/ 2147483646 w 371"/>
                <a:gd name="T109" fmla="*/ 2147483646 h 257"/>
                <a:gd name="T110" fmla="*/ 2147483646 w 371"/>
                <a:gd name="T111" fmla="*/ 2147483646 h 257"/>
                <a:gd name="T112" fmla="*/ 2147483646 w 371"/>
                <a:gd name="T113" fmla="*/ 2147483646 h 257"/>
                <a:gd name="T114" fmla="*/ 2147483646 w 371"/>
                <a:gd name="T115" fmla="*/ 2147483646 h 257"/>
                <a:gd name="T116" fmla="*/ 2147483646 w 371"/>
                <a:gd name="T117" fmla="*/ 2147483646 h 2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71" h="257">
                  <a:moveTo>
                    <a:pt x="326" y="117"/>
                  </a:moveTo>
                  <a:lnTo>
                    <a:pt x="326" y="117"/>
                  </a:lnTo>
                  <a:lnTo>
                    <a:pt x="326" y="110"/>
                  </a:lnTo>
                  <a:lnTo>
                    <a:pt x="326" y="99"/>
                  </a:lnTo>
                  <a:lnTo>
                    <a:pt x="323" y="88"/>
                  </a:lnTo>
                  <a:lnTo>
                    <a:pt x="321" y="77"/>
                  </a:lnTo>
                  <a:lnTo>
                    <a:pt x="317" y="67"/>
                  </a:lnTo>
                  <a:lnTo>
                    <a:pt x="313" y="58"/>
                  </a:lnTo>
                  <a:lnTo>
                    <a:pt x="306" y="49"/>
                  </a:lnTo>
                  <a:lnTo>
                    <a:pt x="300" y="40"/>
                  </a:lnTo>
                  <a:lnTo>
                    <a:pt x="294" y="32"/>
                  </a:lnTo>
                  <a:lnTo>
                    <a:pt x="286" y="25"/>
                  </a:lnTo>
                  <a:lnTo>
                    <a:pt x="277" y="19"/>
                  </a:lnTo>
                  <a:lnTo>
                    <a:pt x="268" y="13"/>
                  </a:lnTo>
                  <a:lnTo>
                    <a:pt x="259" y="9"/>
                  </a:lnTo>
                  <a:lnTo>
                    <a:pt x="249" y="5"/>
                  </a:lnTo>
                  <a:lnTo>
                    <a:pt x="238" y="2"/>
                  </a:lnTo>
                  <a:lnTo>
                    <a:pt x="227" y="1"/>
                  </a:lnTo>
                  <a:lnTo>
                    <a:pt x="215" y="0"/>
                  </a:lnTo>
                  <a:lnTo>
                    <a:pt x="200" y="1"/>
                  </a:lnTo>
                  <a:lnTo>
                    <a:pt x="184" y="5"/>
                  </a:lnTo>
                  <a:lnTo>
                    <a:pt x="169" y="10"/>
                  </a:lnTo>
                  <a:lnTo>
                    <a:pt x="156" y="18"/>
                  </a:lnTo>
                  <a:lnTo>
                    <a:pt x="143" y="27"/>
                  </a:lnTo>
                  <a:lnTo>
                    <a:pt x="133" y="37"/>
                  </a:lnTo>
                  <a:lnTo>
                    <a:pt x="124" y="50"/>
                  </a:lnTo>
                  <a:lnTo>
                    <a:pt x="116" y="63"/>
                  </a:lnTo>
                  <a:lnTo>
                    <a:pt x="110" y="58"/>
                  </a:lnTo>
                  <a:lnTo>
                    <a:pt x="102" y="55"/>
                  </a:lnTo>
                  <a:lnTo>
                    <a:pt x="93" y="52"/>
                  </a:lnTo>
                  <a:lnTo>
                    <a:pt x="85" y="52"/>
                  </a:lnTo>
                  <a:lnTo>
                    <a:pt x="75" y="52"/>
                  </a:lnTo>
                  <a:lnTo>
                    <a:pt x="65" y="56"/>
                  </a:lnTo>
                  <a:lnTo>
                    <a:pt x="57" y="60"/>
                  </a:lnTo>
                  <a:lnTo>
                    <a:pt x="49" y="67"/>
                  </a:lnTo>
                  <a:lnTo>
                    <a:pt x="43" y="74"/>
                  </a:lnTo>
                  <a:lnTo>
                    <a:pt x="38" y="83"/>
                  </a:lnTo>
                  <a:lnTo>
                    <a:pt x="35" y="92"/>
                  </a:lnTo>
                  <a:lnTo>
                    <a:pt x="34" y="103"/>
                  </a:lnTo>
                  <a:lnTo>
                    <a:pt x="35" y="110"/>
                  </a:lnTo>
                  <a:lnTo>
                    <a:pt x="36" y="118"/>
                  </a:lnTo>
                  <a:lnTo>
                    <a:pt x="29" y="123"/>
                  </a:lnTo>
                  <a:lnTo>
                    <a:pt x="21" y="130"/>
                  </a:lnTo>
                  <a:lnTo>
                    <a:pt x="16" y="137"/>
                  </a:lnTo>
                  <a:lnTo>
                    <a:pt x="9" y="145"/>
                  </a:lnTo>
                  <a:lnTo>
                    <a:pt x="6" y="153"/>
                  </a:lnTo>
                  <a:lnTo>
                    <a:pt x="3" y="163"/>
                  </a:lnTo>
                  <a:lnTo>
                    <a:pt x="0" y="17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6" y="211"/>
                  </a:lnTo>
                  <a:lnTo>
                    <a:pt x="12" y="223"/>
                  </a:lnTo>
                  <a:lnTo>
                    <a:pt x="21" y="235"/>
                  </a:lnTo>
                  <a:lnTo>
                    <a:pt x="33" y="244"/>
                  </a:lnTo>
                  <a:lnTo>
                    <a:pt x="44" y="250"/>
                  </a:lnTo>
                  <a:lnTo>
                    <a:pt x="58" y="256"/>
                  </a:lnTo>
                  <a:lnTo>
                    <a:pt x="74" y="257"/>
                  </a:lnTo>
                  <a:lnTo>
                    <a:pt x="75" y="257"/>
                  </a:lnTo>
                  <a:lnTo>
                    <a:pt x="162" y="257"/>
                  </a:lnTo>
                  <a:lnTo>
                    <a:pt x="162" y="185"/>
                  </a:lnTo>
                  <a:lnTo>
                    <a:pt x="150" y="185"/>
                  </a:lnTo>
                  <a:lnTo>
                    <a:pt x="116" y="185"/>
                  </a:lnTo>
                  <a:lnTo>
                    <a:pt x="111" y="184"/>
                  </a:lnTo>
                  <a:lnTo>
                    <a:pt x="108" y="182"/>
                  </a:lnTo>
                  <a:lnTo>
                    <a:pt x="108" y="178"/>
                  </a:lnTo>
                  <a:lnTo>
                    <a:pt x="111" y="175"/>
                  </a:lnTo>
                  <a:lnTo>
                    <a:pt x="175" y="97"/>
                  </a:lnTo>
                  <a:lnTo>
                    <a:pt x="179" y="95"/>
                  </a:lnTo>
                  <a:lnTo>
                    <a:pt x="184" y="94"/>
                  </a:lnTo>
                  <a:lnTo>
                    <a:pt x="188" y="95"/>
                  </a:lnTo>
                  <a:lnTo>
                    <a:pt x="192" y="97"/>
                  </a:lnTo>
                  <a:lnTo>
                    <a:pt x="258" y="175"/>
                  </a:lnTo>
                  <a:lnTo>
                    <a:pt x="259" y="178"/>
                  </a:lnTo>
                  <a:lnTo>
                    <a:pt x="259" y="182"/>
                  </a:lnTo>
                  <a:lnTo>
                    <a:pt x="256" y="184"/>
                  </a:lnTo>
                  <a:lnTo>
                    <a:pt x="252" y="185"/>
                  </a:lnTo>
                  <a:lnTo>
                    <a:pt x="219" y="185"/>
                  </a:lnTo>
                  <a:lnTo>
                    <a:pt x="205" y="185"/>
                  </a:lnTo>
                  <a:lnTo>
                    <a:pt x="205" y="257"/>
                  </a:lnTo>
                  <a:lnTo>
                    <a:pt x="294" y="257"/>
                  </a:lnTo>
                  <a:lnTo>
                    <a:pt x="297" y="257"/>
                  </a:lnTo>
                  <a:lnTo>
                    <a:pt x="312" y="256"/>
                  </a:lnTo>
                  <a:lnTo>
                    <a:pt x="326" y="252"/>
                  </a:lnTo>
                  <a:lnTo>
                    <a:pt x="339" y="244"/>
                  </a:lnTo>
                  <a:lnTo>
                    <a:pt x="349" y="235"/>
                  </a:lnTo>
                  <a:lnTo>
                    <a:pt x="358" y="225"/>
                  </a:lnTo>
                  <a:lnTo>
                    <a:pt x="364" y="212"/>
                  </a:lnTo>
                  <a:lnTo>
                    <a:pt x="368" y="199"/>
                  </a:lnTo>
                  <a:lnTo>
                    <a:pt x="371" y="184"/>
                  </a:lnTo>
                  <a:lnTo>
                    <a:pt x="369" y="173"/>
                  </a:lnTo>
                  <a:lnTo>
                    <a:pt x="367" y="162"/>
                  </a:lnTo>
                  <a:lnTo>
                    <a:pt x="363" y="153"/>
                  </a:lnTo>
                  <a:lnTo>
                    <a:pt x="358" y="142"/>
                  </a:lnTo>
                  <a:lnTo>
                    <a:pt x="351" y="135"/>
                  </a:lnTo>
                  <a:lnTo>
                    <a:pt x="344" y="127"/>
                  </a:lnTo>
                  <a:lnTo>
                    <a:pt x="335" y="122"/>
                  </a:lnTo>
                  <a:lnTo>
                    <a:pt x="326" y="117"/>
                  </a:lnTo>
                  <a:close/>
                </a:path>
              </a:pathLst>
            </a:custGeom>
            <a:solidFill>
              <a:srgbClr val="113B5F">
                <a:alpha val="65000"/>
              </a:srgbClr>
            </a:solidFill>
            <a:ln w="3175" cap="flat" cmpd="sng" algn="ctr">
              <a:noFill/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0" tIns="480000" rIns="432000" bIns="0" numCol="1" anchor="t" anchorCtr="0" compatLnSpc="1">
              <a:prstTxWarp prst="textNoShape">
                <a:avLst/>
              </a:prstTxWarp>
            </a:bodyPr>
            <a:lstStyle/>
            <a:p>
              <a:pPr algn="ctr" defTabSz="1219170"/>
              <a:endParaRPr lang="zh-CN" altLang="en-US" sz="3200" kern="0">
                <a:solidFill>
                  <a:srgbClr val="12004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69" name="组合 6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369566" y="3881370"/>
            <a:ext cx="1299237" cy="1286380"/>
            <a:chOff x="1758165" y="3876186"/>
            <a:chExt cx="1048413" cy="1038039"/>
          </a:xfrm>
        </p:grpSpPr>
        <p:sp>
          <p:nvSpPr>
            <p:cNvPr id="70" name="任意多边形 69"/>
            <p:cNvSpPr/>
            <p:nvPr/>
          </p:nvSpPr>
          <p:spPr>
            <a:xfrm>
              <a:off x="1758165" y="3876186"/>
              <a:ext cx="1048413" cy="1038039"/>
            </a:xfrm>
            <a:custGeom>
              <a:avLst/>
              <a:gdLst>
                <a:gd name="connsiteX0" fmla="*/ 707042 w 964104"/>
                <a:gd name="connsiteY0" fmla="*/ 0 h 954564"/>
                <a:gd name="connsiteX1" fmla="*/ 964104 w 964104"/>
                <a:gd name="connsiteY1" fmla="*/ 445244 h 954564"/>
                <a:gd name="connsiteX2" fmla="*/ 654177 w 964104"/>
                <a:gd name="connsiteY2" fmla="*/ 954564 h 954564"/>
                <a:gd name="connsiteX3" fmla="*/ 312945 w 964104"/>
                <a:gd name="connsiteY3" fmla="*/ 908949 h 954564"/>
                <a:gd name="connsiteX4" fmla="*/ 0 w 964104"/>
                <a:gd name="connsiteY4" fmla="*/ 366913 h 954564"/>
                <a:gd name="connsiteX5" fmla="*/ 126793 w 964104"/>
                <a:gd name="connsiteY5" fmla="*/ 43340 h 95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4104" h="954564">
                  <a:moveTo>
                    <a:pt x="707042" y="0"/>
                  </a:moveTo>
                  <a:lnTo>
                    <a:pt x="964104" y="445244"/>
                  </a:lnTo>
                  <a:lnTo>
                    <a:pt x="654177" y="954564"/>
                  </a:lnTo>
                  <a:lnTo>
                    <a:pt x="312945" y="908949"/>
                  </a:lnTo>
                  <a:lnTo>
                    <a:pt x="0" y="366913"/>
                  </a:lnTo>
                  <a:lnTo>
                    <a:pt x="126793" y="433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1" name="Freeform 899"/>
            <p:cNvSpPr>
              <a:spLocks/>
            </p:cNvSpPr>
            <p:nvPr/>
          </p:nvSpPr>
          <p:spPr bwMode="auto">
            <a:xfrm>
              <a:off x="2119313" y="4197561"/>
              <a:ext cx="261937" cy="395287"/>
            </a:xfrm>
            <a:custGeom>
              <a:avLst/>
              <a:gdLst>
                <a:gd name="T0" fmla="*/ 2147483646 w 247"/>
                <a:gd name="T1" fmla="*/ 2147483646 h 370"/>
                <a:gd name="T2" fmla="*/ 2147483646 w 247"/>
                <a:gd name="T3" fmla="*/ 2147483646 h 370"/>
                <a:gd name="T4" fmla="*/ 2147483646 w 247"/>
                <a:gd name="T5" fmla="*/ 2147483646 h 370"/>
                <a:gd name="T6" fmla="*/ 2147483646 w 247"/>
                <a:gd name="T7" fmla="*/ 2147483646 h 370"/>
                <a:gd name="T8" fmla="*/ 2147483646 w 247"/>
                <a:gd name="T9" fmla="*/ 2147483646 h 370"/>
                <a:gd name="T10" fmla="*/ 2147483646 w 247"/>
                <a:gd name="T11" fmla="*/ 2147483646 h 370"/>
                <a:gd name="T12" fmla="*/ 2147483646 w 247"/>
                <a:gd name="T13" fmla="*/ 2147483646 h 370"/>
                <a:gd name="T14" fmla="*/ 2147483646 w 247"/>
                <a:gd name="T15" fmla="*/ 2147483646 h 370"/>
                <a:gd name="T16" fmla="*/ 2147483646 w 247"/>
                <a:gd name="T17" fmla="*/ 2147483646 h 370"/>
                <a:gd name="T18" fmla="*/ 2147483646 w 247"/>
                <a:gd name="T19" fmla="*/ 2147483646 h 370"/>
                <a:gd name="T20" fmla="*/ 2147483646 w 247"/>
                <a:gd name="T21" fmla="*/ 2147483646 h 370"/>
                <a:gd name="T22" fmla="*/ 2147483646 w 247"/>
                <a:gd name="T23" fmla="*/ 2147483646 h 370"/>
                <a:gd name="T24" fmla="*/ 2147483646 w 247"/>
                <a:gd name="T25" fmla="*/ 2147483646 h 370"/>
                <a:gd name="T26" fmla="*/ 2147483646 w 247"/>
                <a:gd name="T27" fmla="*/ 2147483646 h 370"/>
                <a:gd name="T28" fmla="*/ 2147483646 w 247"/>
                <a:gd name="T29" fmla="*/ 2147483646 h 370"/>
                <a:gd name="T30" fmla="*/ 2147483646 w 247"/>
                <a:gd name="T31" fmla="*/ 2147483646 h 370"/>
                <a:gd name="T32" fmla="*/ 2147483646 w 247"/>
                <a:gd name="T33" fmla="*/ 2147483646 h 370"/>
                <a:gd name="T34" fmla="*/ 2147483646 w 247"/>
                <a:gd name="T35" fmla="*/ 2147483646 h 370"/>
                <a:gd name="T36" fmla="*/ 2147483646 w 247"/>
                <a:gd name="T37" fmla="*/ 2147483646 h 370"/>
                <a:gd name="T38" fmla="*/ 2147483646 w 247"/>
                <a:gd name="T39" fmla="*/ 2147483646 h 370"/>
                <a:gd name="T40" fmla="*/ 2147483646 w 247"/>
                <a:gd name="T41" fmla="*/ 2147483646 h 370"/>
                <a:gd name="T42" fmla="*/ 2147483646 w 247"/>
                <a:gd name="T43" fmla="*/ 2147483646 h 370"/>
                <a:gd name="T44" fmla="*/ 2147483646 w 247"/>
                <a:gd name="T45" fmla="*/ 2147483646 h 370"/>
                <a:gd name="T46" fmla="*/ 2147483646 w 247"/>
                <a:gd name="T47" fmla="*/ 2147483646 h 370"/>
                <a:gd name="T48" fmla="*/ 2147483646 w 247"/>
                <a:gd name="T49" fmla="*/ 2147483646 h 370"/>
                <a:gd name="T50" fmla="*/ 2147483646 w 247"/>
                <a:gd name="T51" fmla="*/ 2147483646 h 370"/>
                <a:gd name="T52" fmla="*/ 2147483646 w 247"/>
                <a:gd name="T53" fmla="*/ 2147483646 h 370"/>
                <a:gd name="T54" fmla="*/ 2147483646 w 247"/>
                <a:gd name="T55" fmla="*/ 2147483646 h 370"/>
                <a:gd name="T56" fmla="*/ 2147483646 w 247"/>
                <a:gd name="T57" fmla="*/ 2147483646 h 370"/>
                <a:gd name="T58" fmla="*/ 2147483646 w 247"/>
                <a:gd name="T59" fmla="*/ 2147483646 h 370"/>
                <a:gd name="T60" fmla="*/ 0 w 247"/>
                <a:gd name="T61" fmla="*/ 2147483646 h 370"/>
                <a:gd name="T62" fmla="*/ 2147483646 w 247"/>
                <a:gd name="T63" fmla="*/ 2147483646 h 370"/>
                <a:gd name="T64" fmla="*/ 2147483646 w 247"/>
                <a:gd name="T65" fmla="*/ 2147483646 h 370"/>
                <a:gd name="T66" fmla="*/ 2147483646 w 247"/>
                <a:gd name="T67" fmla="*/ 2147483646 h 370"/>
                <a:gd name="T68" fmla="*/ 2147483646 w 247"/>
                <a:gd name="T69" fmla="*/ 2147483646 h 370"/>
                <a:gd name="T70" fmla="*/ 2147483646 w 247"/>
                <a:gd name="T71" fmla="*/ 2147483646 h 370"/>
                <a:gd name="T72" fmla="*/ 2147483646 w 247"/>
                <a:gd name="T73" fmla="*/ 2147483646 h 370"/>
                <a:gd name="T74" fmla="*/ 2147483646 w 247"/>
                <a:gd name="T75" fmla="*/ 2147483646 h 370"/>
                <a:gd name="T76" fmla="*/ 2147483646 w 247"/>
                <a:gd name="T77" fmla="*/ 2147483646 h 370"/>
                <a:gd name="T78" fmla="*/ 2147483646 w 247"/>
                <a:gd name="T79" fmla="*/ 2147483646 h 370"/>
                <a:gd name="T80" fmla="*/ 2147483646 w 247"/>
                <a:gd name="T81" fmla="*/ 2147483646 h 370"/>
                <a:gd name="T82" fmla="*/ 2147483646 w 247"/>
                <a:gd name="T83" fmla="*/ 2147483646 h 370"/>
                <a:gd name="T84" fmla="*/ 2147483646 w 247"/>
                <a:gd name="T85" fmla="*/ 2147483646 h 370"/>
                <a:gd name="T86" fmla="*/ 2147483646 w 247"/>
                <a:gd name="T87" fmla="*/ 2147483646 h 370"/>
                <a:gd name="T88" fmla="*/ 2147483646 w 247"/>
                <a:gd name="T89" fmla="*/ 2147483646 h 370"/>
                <a:gd name="T90" fmla="*/ 2147483646 w 247"/>
                <a:gd name="T91" fmla="*/ 2147483646 h 370"/>
                <a:gd name="T92" fmla="*/ 2147483646 w 247"/>
                <a:gd name="T93" fmla="*/ 2147483646 h 370"/>
                <a:gd name="T94" fmla="*/ 2147483646 w 247"/>
                <a:gd name="T95" fmla="*/ 2147483646 h 37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7" h="370">
                  <a:moveTo>
                    <a:pt x="185" y="247"/>
                  </a:moveTo>
                  <a:lnTo>
                    <a:pt x="185" y="247"/>
                  </a:lnTo>
                  <a:lnTo>
                    <a:pt x="179" y="247"/>
                  </a:lnTo>
                  <a:lnTo>
                    <a:pt x="172" y="248"/>
                  </a:lnTo>
                  <a:lnTo>
                    <a:pt x="167" y="249"/>
                  </a:lnTo>
                  <a:lnTo>
                    <a:pt x="163" y="251"/>
                  </a:lnTo>
                  <a:lnTo>
                    <a:pt x="161" y="249"/>
                  </a:lnTo>
                  <a:lnTo>
                    <a:pt x="157" y="248"/>
                  </a:lnTo>
                  <a:lnTo>
                    <a:pt x="154" y="247"/>
                  </a:lnTo>
                  <a:lnTo>
                    <a:pt x="124" y="215"/>
                  </a:lnTo>
                  <a:lnTo>
                    <a:pt x="121" y="212"/>
                  </a:lnTo>
                  <a:lnTo>
                    <a:pt x="120" y="210"/>
                  </a:lnTo>
                  <a:lnTo>
                    <a:pt x="120" y="206"/>
                  </a:lnTo>
                  <a:lnTo>
                    <a:pt x="121" y="203"/>
                  </a:lnTo>
                  <a:lnTo>
                    <a:pt x="122" y="197"/>
                  </a:lnTo>
                  <a:lnTo>
                    <a:pt x="124" y="192"/>
                  </a:lnTo>
                  <a:lnTo>
                    <a:pt x="124" y="185"/>
                  </a:lnTo>
                  <a:lnTo>
                    <a:pt x="122" y="174"/>
                  </a:lnTo>
                  <a:lnTo>
                    <a:pt x="121" y="168"/>
                  </a:lnTo>
                  <a:lnTo>
                    <a:pt x="121" y="165"/>
                  </a:lnTo>
                  <a:lnTo>
                    <a:pt x="121" y="162"/>
                  </a:lnTo>
                  <a:lnTo>
                    <a:pt x="122" y="158"/>
                  </a:lnTo>
                  <a:lnTo>
                    <a:pt x="124" y="156"/>
                  </a:lnTo>
                  <a:lnTo>
                    <a:pt x="156" y="123"/>
                  </a:lnTo>
                  <a:lnTo>
                    <a:pt x="158" y="122"/>
                  </a:lnTo>
                  <a:lnTo>
                    <a:pt x="162" y="121"/>
                  </a:lnTo>
                  <a:lnTo>
                    <a:pt x="165" y="121"/>
                  </a:lnTo>
                  <a:lnTo>
                    <a:pt x="169" y="121"/>
                  </a:lnTo>
                  <a:lnTo>
                    <a:pt x="174" y="122"/>
                  </a:lnTo>
                  <a:lnTo>
                    <a:pt x="185" y="123"/>
                  </a:lnTo>
                  <a:lnTo>
                    <a:pt x="197" y="122"/>
                  </a:lnTo>
                  <a:lnTo>
                    <a:pt x="208" y="118"/>
                  </a:lnTo>
                  <a:lnTo>
                    <a:pt x="219" y="113"/>
                  </a:lnTo>
                  <a:lnTo>
                    <a:pt x="229" y="105"/>
                  </a:lnTo>
                  <a:lnTo>
                    <a:pt x="235" y="96"/>
                  </a:lnTo>
                  <a:lnTo>
                    <a:pt x="242" y="86"/>
                  </a:lnTo>
                  <a:lnTo>
                    <a:pt x="246" y="75"/>
                  </a:lnTo>
                  <a:lnTo>
                    <a:pt x="247" y="62"/>
                  </a:lnTo>
                  <a:lnTo>
                    <a:pt x="246" y="49"/>
                  </a:lnTo>
                  <a:lnTo>
                    <a:pt x="242" y="37"/>
                  </a:lnTo>
                  <a:lnTo>
                    <a:pt x="235" y="27"/>
                  </a:lnTo>
                  <a:lnTo>
                    <a:pt x="229" y="18"/>
                  </a:lnTo>
                  <a:lnTo>
                    <a:pt x="219" y="10"/>
                  </a:lnTo>
                  <a:lnTo>
                    <a:pt x="208" y="5"/>
                  </a:lnTo>
                  <a:lnTo>
                    <a:pt x="197" y="1"/>
                  </a:lnTo>
                  <a:lnTo>
                    <a:pt x="185" y="0"/>
                  </a:lnTo>
                  <a:lnTo>
                    <a:pt x="172" y="1"/>
                  </a:lnTo>
                  <a:lnTo>
                    <a:pt x="161" y="5"/>
                  </a:lnTo>
                  <a:lnTo>
                    <a:pt x="151" y="10"/>
                  </a:lnTo>
                  <a:lnTo>
                    <a:pt x="142" y="18"/>
                  </a:lnTo>
                  <a:lnTo>
                    <a:pt x="134" y="27"/>
                  </a:lnTo>
                  <a:lnTo>
                    <a:pt x="127" y="37"/>
                  </a:lnTo>
                  <a:lnTo>
                    <a:pt x="125" y="49"/>
                  </a:lnTo>
                  <a:lnTo>
                    <a:pt x="124" y="62"/>
                  </a:lnTo>
                  <a:lnTo>
                    <a:pt x="124" y="68"/>
                  </a:lnTo>
                  <a:lnTo>
                    <a:pt x="125" y="73"/>
                  </a:lnTo>
                  <a:lnTo>
                    <a:pt x="126" y="80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5" y="89"/>
                  </a:lnTo>
                  <a:lnTo>
                    <a:pt x="124" y="91"/>
                  </a:lnTo>
                  <a:lnTo>
                    <a:pt x="91" y="123"/>
                  </a:lnTo>
                  <a:lnTo>
                    <a:pt x="89" y="125"/>
                  </a:lnTo>
                  <a:lnTo>
                    <a:pt x="86" y="126"/>
                  </a:lnTo>
                  <a:lnTo>
                    <a:pt x="82" y="126"/>
                  </a:lnTo>
                  <a:lnTo>
                    <a:pt x="80" y="126"/>
                  </a:lnTo>
                  <a:lnTo>
                    <a:pt x="73" y="125"/>
                  </a:lnTo>
                  <a:lnTo>
                    <a:pt x="68" y="123"/>
                  </a:lnTo>
                  <a:lnTo>
                    <a:pt x="62" y="123"/>
                  </a:lnTo>
                  <a:lnTo>
                    <a:pt x="49" y="125"/>
                  </a:lnTo>
                  <a:lnTo>
                    <a:pt x="37" y="129"/>
                  </a:lnTo>
                  <a:lnTo>
                    <a:pt x="27" y="134"/>
                  </a:lnTo>
                  <a:lnTo>
                    <a:pt x="18" y="141"/>
                  </a:lnTo>
                  <a:lnTo>
                    <a:pt x="10" y="150"/>
                  </a:lnTo>
                  <a:lnTo>
                    <a:pt x="5" y="161"/>
                  </a:lnTo>
                  <a:lnTo>
                    <a:pt x="1" y="172"/>
                  </a:lnTo>
                  <a:lnTo>
                    <a:pt x="0" y="185"/>
                  </a:lnTo>
                  <a:lnTo>
                    <a:pt x="1" y="197"/>
                  </a:lnTo>
                  <a:lnTo>
                    <a:pt x="5" y="208"/>
                  </a:lnTo>
                  <a:lnTo>
                    <a:pt x="10" y="220"/>
                  </a:lnTo>
                  <a:lnTo>
                    <a:pt x="18" y="229"/>
                  </a:lnTo>
                  <a:lnTo>
                    <a:pt x="27" y="235"/>
                  </a:lnTo>
                  <a:lnTo>
                    <a:pt x="37" y="242"/>
                  </a:lnTo>
                  <a:lnTo>
                    <a:pt x="49" y="246"/>
                  </a:lnTo>
                  <a:lnTo>
                    <a:pt x="62" y="247"/>
                  </a:lnTo>
                  <a:lnTo>
                    <a:pt x="72" y="246"/>
                  </a:lnTo>
                  <a:lnTo>
                    <a:pt x="77" y="244"/>
                  </a:lnTo>
                  <a:lnTo>
                    <a:pt x="81" y="244"/>
                  </a:lnTo>
                  <a:lnTo>
                    <a:pt x="84" y="244"/>
                  </a:lnTo>
                  <a:lnTo>
                    <a:pt x="88" y="246"/>
                  </a:lnTo>
                  <a:lnTo>
                    <a:pt x="90" y="247"/>
                  </a:lnTo>
                  <a:lnTo>
                    <a:pt x="122" y="280"/>
                  </a:lnTo>
                  <a:lnTo>
                    <a:pt x="125" y="283"/>
                  </a:lnTo>
                  <a:lnTo>
                    <a:pt x="126" y="285"/>
                  </a:lnTo>
                  <a:lnTo>
                    <a:pt x="126" y="289"/>
                  </a:lnTo>
                  <a:lnTo>
                    <a:pt x="126" y="292"/>
                  </a:lnTo>
                  <a:lnTo>
                    <a:pt x="125" y="297"/>
                  </a:lnTo>
                  <a:lnTo>
                    <a:pt x="124" y="309"/>
                  </a:lnTo>
                  <a:lnTo>
                    <a:pt x="125" y="321"/>
                  </a:lnTo>
                  <a:lnTo>
                    <a:pt x="127" y="333"/>
                  </a:lnTo>
                  <a:lnTo>
                    <a:pt x="134" y="343"/>
                  </a:lnTo>
                  <a:lnTo>
                    <a:pt x="142" y="352"/>
                  </a:lnTo>
                  <a:lnTo>
                    <a:pt x="151" y="360"/>
                  </a:lnTo>
                  <a:lnTo>
                    <a:pt x="161" y="365"/>
                  </a:lnTo>
                  <a:lnTo>
                    <a:pt x="172" y="369"/>
                  </a:lnTo>
                  <a:lnTo>
                    <a:pt x="185" y="370"/>
                  </a:lnTo>
                  <a:lnTo>
                    <a:pt x="197" y="369"/>
                  </a:lnTo>
                  <a:lnTo>
                    <a:pt x="208" y="365"/>
                  </a:lnTo>
                  <a:lnTo>
                    <a:pt x="219" y="360"/>
                  </a:lnTo>
                  <a:lnTo>
                    <a:pt x="229" y="352"/>
                  </a:lnTo>
                  <a:lnTo>
                    <a:pt x="235" y="343"/>
                  </a:lnTo>
                  <a:lnTo>
                    <a:pt x="242" y="333"/>
                  </a:lnTo>
                  <a:lnTo>
                    <a:pt x="246" y="321"/>
                  </a:lnTo>
                  <a:lnTo>
                    <a:pt x="247" y="309"/>
                  </a:lnTo>
                  <a:lnTo>
                    <a:pt x="246" y="296"/>
                  </a:lnTo>
                  <a:lnTo>
                    <a:pt x="242" y="284"/>
                  </a:lnTo>
                  <a:lnTo>
                    <a:pt x="235" y="274"/>
                  </a:lnTo>
                  <a:lnTo>
                    <a:pt x="229" y="265"/>
                  </a:lnTo>
                  <a:lnTo>
                    <a:pt x="219" y="257"/>
                  </a:lnTo>
                  <a:lnTo>
                    <a:pt x="208" y="252"/>
                  </a:lnTo>
                  <a:lnTo>
                    <a:pt x="197" y="248"/>
                  </a:lnTo>
                  <a:lnTo>
                    <a:pt x="185" y="247"/>
                  </a:lnTo>
                  <a:close/>
                </a:path>
              </a:pathLst>
            </a:custGeom>
            <a:solidFill>
              <a:srgbClr val="113B5F">
                <a:alpha val="65000"/>
              </a:srgbClr>
            </a:solidFill>
            <a:ln w="3175" cap="flat" cmpd="sng" algn="ctr">
              <a:noFill/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0" tIns="480000" rIns="432000" bIns="0" numCol="1" anchor="t" anchorCtr="0" compatLnSpc="1">
              <a:prstTxWarp prst="textNoShape">
                <a:avLst/>
              </a:prstTxWarp>
            </a:bodyPr>
            <a:lstStyle/>
            <a:p>
              <a:pPr algn="ctr" defTabSz="1219170"/>
              <a:endParaRPr lang="zh-CN" altLang="en-US" sz="3200" kern="0">
                <a:solidFill>
                  <a:srgbClr val="12004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02" name="组合 10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2397498" y="2089295"/>
            <a:ext cx="1418811" cy="1072392"/>
            <a:chOff x="2587649" y="2430079"/>
            <a:chExt cx="1144903" cy="865362"/>
          </a:xfrm>
        </p:grpSpPr>
        <p:sp>
          <p:nvSpPr>
            <p:cNvPr id="103" name="任意多边形 102"/>
            <p:cNvSpPr/>
            <p:nvPr/>
          </p:nvSpPr>
          <p:spPr>
            <a:xfrm>
              <a:off x="2587649" y="2430079"/>
              <a:ext cx="1144903" cy="865362"/>
            </a:xfrm>
            <a:custGeom>
              <a:avLst/>
              <a:gdLst>
                <a:gd name="connsiteX0" fmla="*/ 149225 w 742950"/>
                <a:gd name="connsiteY0" fmla="*/ 0 h 565150"/>
                <a:gd name="connsiteX1" fmla="*/ 590550 w 742950"/>
                <a:gd name="connsiteY1" fmla="*/ 3175 h 565150"/>
                <a:gd name="connsiteX2" fmla="*/ 742950 w 742950"/>
                <a:gd name="connsiteY2" fmla="*/ 209550 h 565150"/>
                <a:gd name="connsiteX3" fmla="*/ 571500 w 742950"/>
                <a:gd name="connsiteY3" fmla="*/ 555625 h 565150"/>
                <a:gd name="connsiteX4" fmla="*/ 203200 w 742950"/>
                <a:gd name="connsiteY4" fmla="*/ 565150 h 565150"/>
                <a:gd name="connsiteX5" fmla="*/ 0 w 742950"/>
                <a:gd name="connsiteY5" fmla="*/ 193675 h 565150"/>
                <a:gd name="connsiteX6" fmla="*/ 149225 w 742950"/>
                <a:gd name="connsiteY6" fmla="*/ 0 h 565150"/>
                <a:gd name="connsiteX0" fmla="*/ 149225 w 742950"/>
                <a:gd name="connsiteY0" fmla="*/ 0 h 565150"/>
                <a:gd name="connsiteX1" fmla="*/ 593725 w 742950"/>
                <a:gd name="connsiteY1" fmla="*/ 0 h 565150"/>
                <a:gd name="connsiteX2" fmla="*/ 742950 w 742950"/>
                <a:gd name="connsiteY2" fmla="*/ 209550 h 565150"/>
                <a:gd name="connsiteX3" fmla="*/ 571500 w 742950"/>
                <a:gd name="connsiteY3" fmla="*/ 555625 h 565150"/>
                <a:gd name="connsiteX4" fmla="*/ 203200 w 742950"/>
                <a:gd name="connsiteY4" fmla="*/ 565150 h 565150"/>
                <a:gd name="connsiteX5" fmla="*/ 0 w 742950"/>
                <a:gd name="connsiteY5" fmla="*/ 193675 h 565150"/>
                <a:gd name="connsiteX6" fmla="*/ 149225 w 742950"/>
                <a:gd name="connsiteY6" fmla="*/ 0 h 565150"/>
                <a:gd name="connsiteX0" fmla="*/ 149225 w 742950"/>
                <a:gd name="connsiteY0" fmla="*/ 0 h 565150"/>
                <a:gd name="connsiteX1" fmla="*/ 593725 w 742950"/>
                <a:gd name="connsiteY1" fmla="*/ 0 h 565150"/>
                <a:gd name="connsiteX2" fmla="*/ 742950 w 742950"/>
                <a:gd name="connsiteY2" fmla="*/ 209550 h 565150"/>
                <a:gd name="connsiteX3" fmla="*/ 568325 w 742950"/>
                <a:gd name="connsiteY3" fmla="*/ 561975 h 565150"/>
                <a:gd name="connsiteX4" fmla="*/ 203200 w 742950"/>
                <a:gd name="connsiteY4" fmla="*/ 565150 h 565150"/>
                <a:gd name="connsiteX5" fmla="*/ 0 w 742950"/>
                <a:gd name="connsiteY5" fmla="*/ 193675 h 565150"/>
                <a:gd name="connsiteX6" fmla="*/ 149225 w 742950"/>
                <a:gd name="connsiteY6" fmla="*/ 0 h 565150"/>
                <a:gd name="connsiteX0" fmla="*/ 149225 w 742950"/>
                <a:gd name="connsiteY0" fmla="*/ 0 h 565150"/>
                <a:gd name="connsiteX1" fmla="*/ 593725 w 742950"/>
                <a:gd name="connsiteY1" fmla="*/ 0 h 565150"/>
                <a:gd name="connsiteX2" fmla="*/ 742950 w 742950"/>
                <a:gd name="connsiteY2" fmla="*/ 209550 h 565150"/>
                <a:gd name="connsiteX3" fmla="*/ 568325 w 742950"/>
                <a:gd name="connsiteY3" fmla="*/ 565150 h 565150"/>
                <a:gd name="connsiteX4" fmla="*/ 203200 w 742950"/>
                <a:gd name="connsiteY4" fmla="*/ 565150 h 565150"/>
                <a:gd name="connsiteX5" fmla="*/ 0 w 742950"/>
                <a:gd name="connsiteY5" fmla="*/ 193675 h 565150"/>
                <a:gd name="connsiteX6" fmla="*/ 149225 w 742950"/>
                <a:gd name="connsiteY6" fmla="*/ 0 h 565150"/>
                <a:gd name="connsiteX0" fmla="*/ 149225 w 747713"/>
                <a:gd name="connsiteY0" fmla="*/ 0 h 565150"/>
                <a:gd name="connsiteX1" fmla="*/ 593725 w 747713"/>
                <a:gd name="connsiteY1" fmla="*/ 0 h 565150"/>
                <a:gd name="connsiteX2" fmla="*/ 747713 w 747713"/>
                <a:gd name="connsiteY2" fmla="*/ 192882 h 565150"/>
                <a:gd name="connsiteX3" fmla="*/ 568325 w 747713"/>
                <a:gd name="connsiteY3" fmla="*/ 565150 h 565150"/>
                <a:gd name="connsiteX4" fmla="*/ 203200 w 747713"/>
                <a:gd name="connsiteY4" fmla="*/ 565150 h 565150"/>
                <a:gd name="connsiteX5" fmla="*/ 0 w 747713"/>
                <a:gd name="connsiteY5" fmla="*/ 193675 h 565150"/>
                <a:gd name="connsiteX6" fmla="*/ 149225 w 747713"/>
                <a:gd name="connsiteY6" fmla="*/ 0 h 56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7713" h="565150">
                  <a:moveTo>
                    <a:pt x="149225" y="0"/>
                  </a:moveTo>
                  <a:lnTo>
                    <a:pt x="593725" y="0"/>
                  </a:lnTo>
                  <a:lnTo>
                    <a:pt x="747713" y="192882"/>
                  </a:lnTo>
                  <a:lnTo>
                    <a:pt x="568325" y="565150"/>
                  </a:lnTo>
                  <a:lnTo>
                    <a:pt x="203200" y="565150"/>
                  </a:lnTo>
                  <a:lnTo>
                    <a:pt x="0" y="193675"/>
                  </a:lnTo>
                  <a:lnTo>
                    <a:pt x="14922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2886007" y="2644775"/>
              <a:ext cx="533400" cy="333375"/>
              <a:chOff x="2619375" y="2457450"/>
              <a:chExt cx="533400" cy="333375"/>
            </a:xfrm>
            <a:solidFill>
              <a:schemeClr val="tx1"/>
            </a:solidFill>
          </p:grpSpPr>
          <p:sp>
            <p:nvSpPr>
              <p:cNvPr id="105" name="Freeform 1085"/>
              <p:cNvSpPr>
                <a:spLocks/>
              </p:cNvSpPr>
              <p:nvPr/>
            </p:nvSpPr>
            <p:spPr bwMode="auto">
              <a:xfrm>
                <a:off x="2619375" y="2549525"/>
                <a:ext cx="192088" cy="241300"/>
              </a:xfrm>
              <a:custGeom>
                <a:avLst/>
                <a:gdLst>
                  <a:gd name="T0" fmla="*/ 2147483646 w 132"/>
                  <a:gd name="T1" fmla="*/ 2147483646 h 166"/>
                  <a:gd name="T2" fmla="*/ 2147483646 w 132"/>
                  <a:gd name="T3" fmla="*/ 2147483646 h 166"/>
                  <a:gd name="T4" fmla="*/ 2147483646 w 132"/>
                  <a:gd name="T5" fmla="*/ 2147483646 h 166"/>
                  <a:gd name="T6" fmla="*/ 2147483646 w 132"/>
                  <a:gd name="T7" fmla="*/ 2147483646 h 166"/>
                  <a:gd name="T8" fmla="*/ 2147483646 w 132"/>
                  <a:gd name="T9" fmla="*/ 2147483646 h 166"/>
                  <a:gd name="T10" fmla="*/ 2147483646 w 132"/>
                  <a:gd name="T11" fmla="*/ 2147483646 h 166"/>
                  <a:gd name="T12" fmla="*/ 2147483646 w 132"/>
                  <a:gd name="T13" fmla="*/ 2147483646 h 166"/>
                  <a:gd name="T14" fmla="*/ 2147483646 w 132"/>
                  <a:gd name="T15" fmla="*/ 2147483646 h 166"/>
                  <a:gd name="T16" fmla="*/ 2147483646 w 132"/>
                  <a:gd name="T17" fmla="*/ 2147483646 h 166"/>
                  <a:gd name="T18" fmla="*/ 2147483646 w 132"/>
                  <a:gd name="T19" fmla="*/ 2147483646 h 166"/>
                  <a:gd name="T20" fmla="*/ 2147483646 w 132"/>
                  <a:gd name="T21" fmla="*/ 2147483646 h 166"/>
                  <a:gd name="T22" fmla="*/ 2147483646 w 132"/>
                  <a:gd name="T23" fmla="*/ 2147483646 h 166"/>
                  <a:gd name="T24" fmla="*/ 2147483646 w 132"/>
                  <a:gd name="T25" fmla="*/ 2147483646 h 166"/>
                  <a:gd name="T26" fmla="*/ 2147483646 w 132"/>
                  <a:gd name="T27" fmla="*/ 2147483646 h 166"/>
                  <a:gd name="T28" fmla="*/ 2147483646 w 132"/>
                  <a:gd name="T29" fmla="*/ 0 h 166"/>
                  <a:gd name="T30" fmla="*/ 2147483646 w 132"/>
                  <a:gd name="T31" fmla="*/ 2147483646 h 166"/>
                  <a:gd name="T32" fmla="*/ 2147483646 w 132"/>
                  <a:gd name="T33" fmla="*/ 2147483646 h 166"/>
                  <a:gd name="T34" fmla="*/ 2147483646 w 132"/>
                  <a:gd name="T35" fmla="*/ 2147483646 h 166"/>
                  <a:gd name="T36" fmla="*/ 2147483646 w 132"/>
                  <a:gd name="T37" fmla="*/ 2147483646 h 166"/>
                  <a:gd name="T38" fmla="*/ 2147483646 w 132"/>
                  <a:gd name="T39" fmla="*/ 2147483646 h 166"/>
                  <a:gd name="T40" fmla="*/ 2147483646 w 132"/>
                  <a:gd name="T41" fmla="*/ 2147483646 h 166"/>
                  <a:gd name="T42" fmla="*/ 2147483646 w 132"/>
                  <a:gd name="T43" fmla="*/ 2147483646 h 166"/>
                  <a:gd name="T44" fmla="*/ 2147483646 w 132"/>
                  <a:gd name="T45" fmla="*/ 2147483646 h 166"/>
                  <a:gd name="T46" fmla="*/ 2147483646 w 132"/>
                  <a:gd name="T47" fmla="*/ 2147483646 h 166"/>
                  <a:gd name="T48" fmla="*/ 2147483646 w 132"/>
                  <a:gd name="T49" fmla="*/ 2147483646 h 166"/>
                  <a:gd name="T50" fmla="*/ 2147483646 w 132"/>
                  <a:gd name="T51" fmla="*/ 2147483646 h 166"/>
                  <a:gd name="T52" fmla="*/ 2147483646 w 132"/>
                  <a:gd name="T53" fmla="*/ 2147483646 h 166"/>
                  <a:gd name="T54" fmla="*/ 2147483646 w 132"/>
                  <a:gd name="T55" fmla="*/ 2147483646 h 166"/>
                  <a:gd name="T56" fmla="*/ 2147483646 w 132"/>
                  <a:gd name="T57" fmla="*/ 2147483646 h 166"/>
                  <a:gd name="T58" fmla="*/ 0 w 132"/>
                  <a:gd name="T59" fmla="*/ 2147483646 h 166"/>
                  <a:gd name="T60" fmla="*/ 0 w 132"/>
                  <a:gd name="T61" fmla="*/ 2147483646 h 166"/>
                  <a:gd name="T62" fmla="*/ 2147483646 w 132"/>
                  <a:gd name="T63" fmla="*/ 2147483646 h 1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32" h="166">
                    <a:moveTo>
                      <a:pt x="86" y="139"/>
                    </a:moveTo>
                    <a:lnTo>
                      <a:pt x="86" y="139"/>
                    </a:lnTo>
                    <a:lnTo>
                      <a:pt x="86" y="132"/>
                    </a:lnTo>
                    <a:lnTo>
                      <a:pt x="88" y="127"/>
                    </a:lnTo>
                    <a:lnTo>
                      <a:pt x="90" y="122"/>
                    </a:lnTo>
                    <a:lnTo>
                      <a:pt x="94" y="117"/>
                    </a:lnTo>
                    <a:lnTo>
                      <a:pt x="99" y="110"/>
                    </a:lnTo>
                    <a:lnTo>
                      <a:pt x="106" y="104"/>
                    </a:lnTo>
                    <a:lnTo>
                      <a:pt x="115" y="98"/>
                    </a:lnTo>
                    <a:lnTo>
                      <a:pt x="123" y="86"/>
                    </a:lnTo>
                    <a:lnTo>
                      <a:pt x="130" y="71"/>
                    </a:lnTo>
                    <a:lnTo>
                      <a:pt x="131" y="65"/>
                    </a:lnTo>
                    <a:lnTo>
                      <a:pt x="131" y="60"/>
                    </a:lnTo>
                    <a:lnTo>
                      <a:pt x="131" y="47"/>
                    </a:lnTo>
                    <a:lnTo>
                      <a:pt x="132" y="36"/>
                    </a:lnTo>
                    <a:lnTo>
                      <a:pt x="132" y="29"/>
                    </a:lnTo>
                    <a:lnTo>
                      <a:pt x="131" y="24"/>
                    </a:lnTo>
                    <a:lnTo>
                      <a:pt x="128" y="18"/>
                    </a:lnTo>
                    <a:lnTo>
                      <a:pt x="126" y="13"/>
                    </a:lnTo>
                    <a:lnTo>
                      <a:pt x="122" y="8"/>
                    </a:lnTo>
                    <a:lnTo>
                      <a:pt x="117" y="5"/>
                    </a:lnTo>
                    <a:lnTo>
                      <a:pt x="112" y="2"/>
                    </a:lnTo>
                    <a:lnTo>
                      <a:pt x="106" y="1"/>
                    </a:lnTo>
                    <a:lnTo>
                      <a:pt x="95" y="0"/>
                    </a:lnTo>
                    <a:lnTo>
                      <a:pt x="83" y="1"/>
                    </a:lnTo>
                    <a:lnTo>
                      <a:pt x="78" y="2"/>
                    </a:lnTo>
                    <a:lnTo>
                      <a:pt x="73" y="5"/>
                    </a:lnTo>
                    <a:lnTo>
                      <a:pt x="68" y="8"/>
                    </a:lnTo>
                    <a:lnTo>
                      <a:pt x="64" y="13"/>
                    </a:lnTo>
                    <a:lnTo>
                      <a:pt x="61" y="18"/>
                    </a:lnTo>
                    <a:lnTo>
                      <a:pt x="59" y="24"/>
                    </a:lnTo>
                    <a:lnTo>
                      <a:pt x="58" y="29"/>
                    </a:lnTo>
                    <a:lnTo>
                      <a:pt x="58" y="36"/>
                    </a:lnTo>
                    <a:lnTo>
                      <a:pt x="59" y="47"/>
                    </a:lnTo>
                    <a:lnTo>
                      <a:pt x="59" y="60"/>
                    </a:lnTo>
                    <a:lnTo>
                      <a:pt x="59" y="65"/>
                    </a:lnTo>
                    <a:lnTo>
                      <a:pt x="60" y="71"/>
                    </a:lnTo>
                    <a:lnTo>
                      <a:pt x="68" y="89"/>
                    </a:lnTo>
                    <a:lnTo>
                      <a:pt x="73" y="95"/>
                    </a:lnTo>
                    <a:lnTo>
                      <a:pt x="77" y="101"/>
                    </a:lnTo>
                    <a:lnTo>
                      <a:pt x="68" y="104"/>
                    </a:lnTo>
                    <a:lnTo>
                      <a:pt x="60" y="107"/>
                    </a:lnTo>
                    <a:lnTo>
                      <a:pt x="45" y="113"/>
                    </a:lnTo>
                    <a:lnTo>
                      <a:pt x="24" y="125"/>
                    </a:lnTo>
                    <a:lnTo>
                      <a:pt x="15" y="128"/>
                    </a:lnTo>
                    <a:lnTo>
                      <a:pt x="10" y="132"/>
                    </a:lnTo>
                    <a:lnTo>
                      <a:pt x="6" y="136"/>
                    </a:lnTo>
                    <a:lnTo>
                      <a:pt x="2" y="139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0" y="166"/>
                    </a:lnTo>
                    <a:lnTo>
                      <a:pt x="86" y="166"/>
                    </a:lnTo>
                    <a:lnTo>
                      <a:pt x="86" y="139"/>
                    </a:lnTo>
                    <a:close/>
                  </a:path>
                </a:pathLst>
              </a:custGeom>
              <a:solidFill>
                <a:srgbClr val="113B5F">
                  <a:alpha val="65000"/>
                </a:srgbClr>
              </a:solidFill>
              <a:ln w="3175" cap="flat" cmpd="sng" algn="ctr">
                <a:noFill/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0" tIns="480000" rIns="43200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219170"/>
                <a:endParaRPr lang="zh-CN" altLang="en-US" sz="3200" kern="0">
                  <a:solidFill>
                    <a:srgbClr val="120049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06" name="Freeform 1086"/>
              <p:cNvSpPr>
                <a:spLocks/>
              </p:cNvSpPr>
              <p:nvPr/>
            </p:nvSpPr>
            <p:spPr bwMode="auto">
              <a:xfrm>
                <a:off x="2771775" y="2457450"/>
                <a:ext cx="381000" cy="333375"/>
              </a:xfrm>
              <a:custGeom>
                <a:avLst/>
                <a:gdLst>
                  <a:gd name="T0" fmla="*/ 2147483646 w 261"/>
                  <a:gd name="T1" fmla="*/ 2147483646 h 229"/>
                  <a:gd name="T2" fmla="*/ 2147483646 w 261"/>
                  <a:gd name="T3" fmla="*/ 2147483646 h 229"/>
                  <a:gd name="T4" fmla="*/ 2147483646 w 261"/>
                  <a:gd name="T5" fmla="*/ 2147483646 h 229"/>
                  <a:gd name="T6" fmla="*/ 2147483646 w 261"/>
                  <a:gd name="T7" fmla="*/ 2147483646 h 229"/>
                  <a:gd name="T8" fmla="*/ 2147483646 w 261"/>
                  <a:gd name="T9" fmla="*/ 2147483646 h 229"/>
                  <a:gd name="T10" fmla="*/ 2147483646 w 261"/>
                  <a:gd name="T11" fmla="*/ 2147483646 h 229"/>
                  <a:gd name="T12" fmla="*/ 2147483646 w 261"/>
                  <a:gd name="T13" fmla="*/ 2147483646 h 229"/>
                  <a:gd name="T14" fmla="*/ 2147483646 w 261"/>
                  <a:gd name="T15" fmla="*/ 2147483646 h 229"/>
                  <a:gd name="T16" fmla="*/ 2147483646 w 261"/>
                  <a:gd name="T17" fmla="*/ 2147483646 h 229"/>
                  <a:gd name="T18" fmla="*/ 2147483646 w 261"/>
                  <a:gd name="T19" fmla="*/ 2147483646 h 229"/>
                  <a:gd name="T20" fmla="*/ 2147483646 w 261"/>
                  <a:gd name="T21" fmla="*/ 2147483646 h 229"/>
                  <a:gd name="T22" fmla="*/ 2147483646 w 261"/>
                  <a:gd name="T23" fmla="*/ 2147483646 h 229"/>
                  <a:gd name="T24" fmla="*/ 2147483646 w 261"/>
                  <a:gd name="T25" fmla="*/ 2147483646 h 229"/>
                  <a:gd name="T26" fmla="*/ 2147483646 w 261"/>
                  <a:gd name="T27" fmla="*/ 0 h 229"/>
                  <a:gd name="T28" fmla="*/ 2147483646 w 261"/>
                  <a:gd name="T29" fmla="*/ 0 h 229"/>
                  <a:gd name="T30" fmla="*/ 2147483646 w 261"/>
                  <a:gd name="T31" fmla="*/ 2147483646 h 229"/>
                  <a:gd name="T32" fmla="*/ 2147483646 w 261"/>
                  <a:gd name="T33" fmla="*/ 2147483646 h 229"/>
                  <a:gd name="T34" fmla="*/ 2147483646 w 261"/>
                  <a:gd name="T35" fmla="*/ 2147483646 h 229"/>
                  <a:gd name="T36" fmla="*/ 2147483646 w 261"/>
                  <a:gd name="T37" fmla="*/ 2147483646 h 229"/>
                  <a:gd name="T38" fmla="*/ 2147483646 w 261"/>
                  <a:gd name="T39" fmla="*/ 2147483646 h 229"/>
                  <a:gd name="T40" fmla="*/ 2147483646 w 261"/>
                  <a:gd name="T41" fmla="*/ 2147483646 h 229"/>
                  <a:gd name="T42" fmla="*/ 2147483646 w 261"/>
                  <a:gd name="T43" fmla="*/ 2147483646 h 229"/>
                  <a:gd name="T44" fmla="*/ 2147483646 w 261"/>
                  <a:gd name="T45" fmla="*/ 2147483646 h 229"/>
                  <a:gd name="T46" fmla="*/ 2147483646 w 261"/>
                  <a:gd name="T47" fmla="*/ 2147483646 h 229"/>
                  <a:gd name="T48" fmla="*/ 2147483646 w 261"/>
                  <a:gd name="T49" fmla="*/ 2147483646 h 229"/>
                  <a:gd name="T50" fmla="*/ 2147483646 w 261"/>
                  <a:gd name="T51" fmla="*/ 2147483646 h 229"/>
                  <a:gd name="T52" fmla="*/ 2147483646 w 261"/>
                  <a:gd name="T53" fmla="*/ 2147483646 h 229"/>
                  <a:gd name="T54" fmla="*/ 2147483646 w 261"/>
                  <a:gd name="T55" fmla="*/ 2147483646 h 229"/>
                  <a:gd name="T56" fmla="*/ 2147483646 w 261"/>
                  <a:gd name="T57" fmla="*/ 2147483646 h 229"/>
                  <a:gd name="T58" fmla="*/ 2147483646 w 261"/>
                  <a:gd name="T59" fmla="*/ 2147483646 h 229"/>
                  <a:gd name="T60" fmla="*/ 0 w 261"/>
                  <a:gd name="T61" fmla="*/ 2147483646 h 229"/>
                  <a:gd name="T62" fmla="*/ 2147483646 w 261"/>
                  <a:gd name="T63" fmla="*/ 2147483646 h 229"/>
                  <a:gd name="T64" fmla="*/ 2147483646 w 261"/>
                  <a:gd name="T65" fmla="*/ 2147483646 h 229"/>
                  <a:gd name="T66" fmla="*/ 2147483646 w 261"/>
                  <a:gd name="T67" fmla="*/ 2147483646 h 229"/>
                  <a:gd name="T68" fmla="*/ 2147483646 w 261"/>
                  <a:gd name="T69" fmla="*/ 2147483646 h 229"/>
                  <a:gd name="T70" fmla="*/ 2147483646 w 261"/>
                  <a:gd name="T71" fmla="*/ 2147483646 h 22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61" h="229">
                    <a:moveTo>
                      <a:pt x="229" y="172"/>
                    </a:moveTo>
                    <a:lnTo>
                      <a:pt x="229" y="172"/>
                    </a:lnTo>
                    <a:lnTo>
                      <a:pt x="215" y="164"/>
                    </a:lnTo>
                    <a:lnTo>
                      <a:pt x="200" y="155"/>
                    </a:lnTo>
                    <a:lnTo>
                      <a:pt x="179" y="146"/>
                    </a:lnTo>
                    <a:lnTo>
                      <a:pt x="168" y="143"/>
                    </a:lnTo>
                    <a:lnTo>
                      <a:pt x="155" y="140"/>
                    </a:lnTo>
                    <a:lnTo>
                      <a:pt x="161" y="132"/>
                    </a:lnTo>
                    <a:lnTo>
                      <a:pt x="168" y="122"/>
                    </a:lnTo>
                    <a:lnTo>
                      <a:pt x="178" y="98"/>
                    </a:lnTo>
                    <a:lnTo>
                      <a:pt x="180" y="91"/>
                    </a:lnTo>
                    <a:lnTo>
                      <a:pt x="180" y="83"/>
                    </a:lnTo>
                    <a:lnTo>
                      <a:pt x="180" y="67"/>
                    </a:lnTo>
                    <a:lnTo>
                      <a:pt x="182" y="50"/>
                    </a:lnTo>
                    <a:lnTo>
                      <a:pt x="182" y="42"/>
                    </a:lnTo>
                    <a:lnTo>
                      <a:pt x="180" y="35"/>
                    </a:lnTo>
                    <a:lnTo>
                      <a:pt x="177" y="26"/>
                    </a:lnTo>
                    <a:lnTo>
                      <a:pt x="173" y="18"/>
                    </a:lnTo>
                    <a:lnTo>
                      <a:pt x="168" y="11"/>
                    </a:lnTo>
                    <a:lnTo>
                      <a:pt x="161" y="8"/>
                    </a:lnTo>
                    <a:lnTo>
                      <a:pt x="155" y="4"/>
                    </a:lnTo>
                    <a:lnTo>
                      <a:pt x="147" y="1"/>
                    </a:lnTo>
                    <a:lnTo>
                      <a:pt x="139" y="0"/>
                    </a:lnTo>
                    <a:lnTo>
                      <a:pt x="130" y="0"/>
                    </a:lnTo>
                    <a:lnTo>
                      <a:pt x="123" y="0"/>
                    </a:lnTo>
                    <a:lnTo>
                      <a:pt x="115" y="1"/>
                    </a:lnTo>
                    <a:lnTo>
                      <a:pt x="107" y="4"/>
                    </a:lnTo>
                    <a:lnTo>
                      <a:pt x="101" y="8"/>
                    </a:lnTo>
                    <a:lnTo>
                      <a:pt x="94" y="11"/>
                    </a:lnTo>
                    <a:lnTo>
                      <a:pt x="89" y="18"/>
                    </a:lnTo>
                    <a:lnTo>
                      <a:pt x="84" y="26"/>
                    </a:lnTo>
                    <a:lnTo>
                      <a:pt x="81" y="35"/>
                    </a:lnTo>
                    <a:lnTo>
                      <a:pt x="80" y="42"/>
                    </a:lnTo>
                    <a:lnTo>
                      <a:pt x="80" y="50"/>
                    </a:lnTo>
                    <a:lnTo>
                      <a:pt x="80" y="67"/>
                    </a:lnTo>
                    <a:lnTo>
                      <a:pt x="80" y="83"/>
                    </a:lnTo>
                    <a:lnTo>
                      <a:pt x="81" y="91"/>
                    </a:lnTo>
                    <a:lnTo>
                      <a:pt x="84" y="98"/>
                    </a:lnTo>
                    <a:lnTo>
                      <a:pt x="94" y="122"/>
                    </a:lnTo>
                    <a:lnTo>
                      <a:pt x="99" y="132"/>
                    </a:lnTo>
                    <a:lnTo>
                      <a:pt x="106" y="140"/>
                    </a:lnTo>
                    <a:lnTo>
                      <a:pt x="94" y="143"/>
                    </a:lnTo>
                    <a:lnTo>
                      <a:pt x="83" y="146"/>
                    </a:lnTo>
                    <a:lnTo>
                      <a:pt x="62" y="155"/>
                    </a:lnTo>
                    <a:lnTo>
                      <a:pt x="45" y="164"/>
                    </a:lnTo>
                    <a:lnTo>
                      <a:pt x="33" y="172"/>
                    </a:lnTo>
                    <a:lnTo>
                      <a:pt x="22" y="177"/>
                    </a:lnTo>
                    <a:lnTo>
                      <a:pt x="13" y="182"/>
                    </a:lnTo>
                    <a:lnTo>
                      <a:pt x="8" y="188"/>
                    </a:lnTo>
                    <a:lnTo>
                      <a:pt x="4" y="193"/>
                    </a:lnTo>
                    <a:lnTo>
                      <a:pt x="0" y="199"/>
                    </a:lnTo>
                    <a:lnTo>
                      <a:pt x="0" y="202"/>
                    </a:lnTo>
                    <a:lnTo>
                      <a:pt x="0" y="229"/>
                    </a:lnTo>
                    <a:lnTo>
                      <a:pt x="261" y="229"/>
                    </a:lnTo>
                    <a:lnTo>
                      <a:pt x="261" y="202"/>
                    </a:lnTo>
                    <a:lnTo>
                      <a:pt x="261" y="199"/>
                    </a:lnTo>
                    <a:lnTo>
                      <a:pt x="258" y="193"/>
                    </a:lnTo>
                    <a:lnTo>
                      <a:pt x="254" y="188"/>
                    </a:lnTo>
                    <a:lnTo>
                      <a:pt x="249" y="182"/>
                    </a:lnTo>
                    <a:lnTo>
                      <a:pt x="240" y="177"/>
                    </a:lnTo>
                    <a:lnTo>
                      <a:pt x="229" y="172"/>
                    </a:lnTo>
                    <a:close/>
                  </a:path>
                </a:pathLst>
              </a:custGeom>
              <a:solidFill>
                <a:srgbClr val="113B5F">
                  <a:alpha val="65000"/>
                </a:srgbClr>
              </a:solidFill>
              <a:ln w="3175" cap="flat" cmpd="sng" algn="ctr">
                <a:noFill/>
                <a:prstDash val="sysDot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0" tIns="480000" rIns="432000" bIns="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1219170"/>
                <a:endParaRPr lang="zh-CN" altLang="en-US" sz="3200" kern="0">
                  <a:solidFill>
                    <a:srgbClr val="120049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107" name="TextBox 1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2407425" y="3608299"/>
            <a:ext cx="145186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667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TEXT</a:t>
            </a:r>
            <a:endParaRPr lang="zh-CN" altLang="en-US" sz="2667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108" name="组合 10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2397498" y="4547359"/>
            <a:ext cx="1418811" cy="1072392"/>
            <a:chOff x="2587649" y="4413603"/>
            <a:chExt cx="1144903" cy="865362"/>
          </a:xfrm>
        </p:grpSpPr>
        <p:sp>
          <p:nvSpPr>
            <p:cNvPr id="109" name="任意多边形 108"/>
            <p:cNvSpPr/>
            <p:nvPr/>
          </p:nvSpPr>
          <p:spPr>
            <a:xfrm>
              <a:off x="2587649" y="4413603"/>
              <a:ext cx="1144903" cy="865362"/>
            </a:xfrm>
            <a:custGeom>
              <a:avLst/>
              <a:gdLst>
                <a:gd name="connsiteX0" fmla="*/ 252591 w 1052835"/>
                <a:gd name="connsiteY0" fmla="*/ 0 h 795773"/>
                <a:gd name="connsiteX1" fmla="*/ 766714 w 1052835"/>
                <a:gd name="connsiteY1" fmla="*/ 0 h 795773"/>
                <a:gd name="connsiteX2" fmla="*/ 1052835 w 1052835"/>
                <a:gd name="connsiteY2" fmla="*/ 523064 h 795773"/>
                <a:gd name="connsiteX3" fmla="*/ 842715 w 1052835"/>
                <a:gd name="connsiteY3" fmla="*/ 795773 h 795773"/>
                <a:gd name="connsiteX4" fmla="*/ 216826 w 1052835"/>
                <a:gd name="connsiteY4" fmla="*/ 795773 h 795773"/>
                <a:gd name="connsiteX5" fmla="*/ 0 w 1052835"/>
                <a:gd name="connsiteY5" fmla="*/ 524181 h 79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2835" h="795773">
                  <a:moveTo>
                    <a:pt x="252591" y="0"/>
                  </a:moveTo>
                  <a:lnTo>
                    <a:pt x="766714" y="0"/>
                  </a:lnTo>
                  <a:lnTo>
                    <a:pt x="1052835" y="523064"/>
                  </a:lnTo>
                  <a:lnTo>
                    <a:pt x="842715" y="795773"/>
                  </a:lnTo>
                  <a:lnTo>
                    <a:pt x="216826" y="795773"/>
                  </a:lnTo>
                  <a:lnTo>
                    <a:pt x="0" y="5241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0" name="Freeform 17"/>
            <p:cNvSpPr>
              <a:spLocks noEditPoints="1"/>
            </p:cNvSpPr>
            <p:nvPr/>
          </p:nvSpPr>
          <p:spPr bwMode="auto">
            <a:xfrm>
              <a:off x="2925794" y="4717341"/>
              <a:ext cx="450383" cy="295802"/>
            </a:xfrm>
            <a:custGeom>
              <a:avLst/>
              <a:gdLst>
                <a:gd name="T0" fmla="*/ 18 w 99"/>
                <a:gd name="T1" fmla="*/ 58 h 65"/>
                <a:gd name="T2" fmla="*/ 53 w 99"/>
                <a:gd name="T3" fmla="*/ 65 h 65"/>
                <a:gd name="T4" fmla="*/ 87 w 99"/>
                <a:gd name="T5" fmla="*/ 57 h 65"/>
                <a:gd name="T6" fmla="*/ 87 w 99"/>
                <a:gd name="T7" fmla="*/ 23 h 65"/>
                <a:gd name="T8" fmla="*/ 53 w 99"/>
                <a:gd name="T9" fmla="*/ 28 h 65"/>
                <a:gd name="T10" fmla="*/ 18 w 99"/>
                <a:gd name="T11" fmla="*/ 23 h 65"/>
                <a:gd name="T12" fmla="*/ 18 w 99"/>
                <a:gd name="T13" fmla="*/ 58 h 65"/>
                <a:gd name="T14" fmla="*/ 99 w 99"/>
                <a:gd name="T15" fmla="*/ 8 h 65"/>
                <a:gd name="T16" fmla="*/ 99 w 99"/>
                <a:gd name="T17" fmla="*/ 17 h 65"/>
                <a:gd name="T18" fmla="*/ 53 w 99"/>
                <a:gd name="T19" fmla="*/ 24 h 65"/>
                <a:gd name="T20" fmla="*/ 7 w 99"/>
                <a:gd name="T21" fmla="*/ 17 h 65"/>
                <a:gd name="T22" fmla="*/ 7 w 99"/>
                <a:gd name="T23" fmla="*/ 34 h 65"/>
                <a:gd name="T24" fmla="*/ 9 w 99"/>
                <a:gd name="T25" fmla="*/ 37 h 65"/>
                <a:gd name="T26" fmla="*/ 5 w 99"/>
                <a:gd name="T27" fmla="*/ 41 h 65"/>
                <a:gd name="T28" fmla="*/ 2 w 99"/>
                <a:gd name="T29" fmla="*/ 37 h 65"/>
                <a:gd name="T30" fmla="*/ 4 w 99"/>
                <a:gd name="T31" fmla="*/ 34 h 65"/>
                <a:gd name="T32" fmla="*/ 4 w 99"/>
                <a:gd name="T33" fmla="*/ 8 h 65"/>
                <a:gd name="T34" fmla="*/ 53 w 99"/>
                <a:gd name="T35" fmla="*/ 0 h 65"/>
                <a:gd name="T36" fmla="*/ 99 w 99"/>
                <a:gd name="T37" fmla="*/ 8 h 65"/>
                <a:gd name="T38" fmla="*/ 8 w 99"/>
                <a:gd name="T39" fmla="*/ 42 h 65"/>
                <a:gd name="T40" fmla="*/ 3 w 99"/>
                <a:gd name="T41" fmla="*/ 42 h 65"/>
                <a:gd name="T42" fmla="*/ 0 w 99"/>
                <a:gd name="T43" fmla="*/ 58 h 65"/>
                <a:gd name="T44" fmla="*/ 2 w 99"/>
                <a:gd name="T45" fmla="*/ 58 h 65"/>
                <a:gd name="T46" fmla="*/ 3 w 99"/>
                <a:gd name="T47" fmla="*/ 56 h 65"/>
                <a:gd name="T48" fmla="*/ 3 w 99"/>
                <a:gd name="T49" fmla="*/ 58 h 65"/>
                <a:gd name="T50" fmla="*/ 6 w 99"/>
                <a:gd name="T51" fmla="*/ 59 h 65"/>
                <a:gd name="T52" fmla="*/ 7 w 99"/>
                <a:gd name="T53" fmla="*/ 57 h 65"/>
                <a:gd name="T54" fmla="*/ 7 w 99"/>
                <a:gd name="T55" fmla="*/ 59 h 65"/>
                <a:gd name="T56" fmla="*/ 8 w 99"/>
                <a:gd name="T57" fmla="*/ 59 h 65"/>
                <a:gd name="T58" fmla="*/ 8 w 99"/>
                <a:gd name="T59" fmla="*/ 51 h 65"/>
                <a:gd name="T60" fmla="*/ 9 w 99"/>
                <a:gd name="T61" fmla="*/ 58 h 65"/>
                <a:gd name="T62" fmla="*/ 11 w 99"/>
                <a:gd name="T63" fmla="*/ 58 h 65"/>
                <a:gd name="T64" fmla="*/ 8 w 99"/>
                <a:gd name="T65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" h="65">
                  <a:moveTo>
                    <a:pt x="18" y="58"/>
                  </a:moveTo>
                  <a:cubicBezTo>
                    <a:pt x="30" y="58"/>
                    <a:pt x="42" y="60"/>
                    <a:pt x="53" y="65"/>
                  </a:cubicBezTo>
                  <a:cubicBezTo>
                    <a:pt x="64" y="60"/>
                    <a:pt x="75" y="57"/>
                    <a:pt x="87" y="57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58"/>
                    <a:pt x="18" y="58"/>
                    <a:pt x="18" y="58"/>
                  </a:cubicBezTo>
                  <a:close/>
                  <a:moveTo>
                    <a:pt x="99" y="8"/>
                  </a:moveTo>
                  <a:cubicBezTo>
                    <a:pt x="99" y="17"/>
                    <a:pt x="99" y="17"/>
                    <a:pt x="99" y="17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5"/>
                    <a:pt x="9" y="36"/>
                    <a:pt x="9" y="37"/>
                  </a:cubicBezTo>
                  <a:cubicBezTo>
                    <a:pt x="9" y="39"/>
                    <a:pt x="7" y="41"/>
                    <a:pt x="5" y="41"/>
                  </a:cubicBezTo>
                  <a:cubicBezTo>
                    <a:pt x="4" y="41"/>
                    <a:pt x="2" y="39"/>
                    <a:pt x="2" y="37"/>
                  </a:cubicBezTo>
                  <a:cubicBezTo>
                    <a:pt x="2" y="36"/>
                    <a:pt x="3" y="35"/>
                    <a:pt x="4" y="34"/>
                  </a:cubicBezTo>
                  <a:cubicBezTo>
                    <a:pt x="4" y="25"/>
                    <a:pt x="4" y="17"/>
                    <a:pt x="4" y="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99" y="8"/>
                    <a:pt x="99" y="8"/>
                    <a:pt x="99" y="8"/>
                  </a:cubicBezTo>
                  <a:close/>
                  <a:moveTo>
                    <a:pt x="8" y="42"/>
                  </a:moveTo>
                  <a:cubicBezTo>
                    <a:pt x="6" y="43"/>
                    <a:pt x="5" y="43"/>
                    <a:pt x="3" y="42"/>
                  </a:cubicBezTo>
                  <a:cubicBezTo>
                    <a:pt x="2" y="47"/>
                    <a:pt x="1" y="52"/>
                    <a:pt x="0" y="58"/>
                  </a:cubicBezTo>
                  <a:cubicBezTo>
                    <a:pt x="1" y="58"/>
                    <a:pt x="2" y="58"/>
                    <a:pt x="2" y="58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59"/>
                    <a:pt x="6" y="59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8" y="59"/>
                    <a:pt x="8" y="59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0" y="58"/>
                    <a:pt x="10" y="58"/>
                    <a:pt x="11" y="58"/>
                  </a:cubicBezTo>
                  <a:cubicBezTo>
                    <a:pt x="10" y="52"/>
                    <a:pt x="9" y="47"/>
                    <a:pt x="8" y="42"/>
                  </a:cubicBezTo>
                  <a:close/>
                </a:path>
              </a:pathLst>
            </a:custGeom>
            <a:solidFill>
              <a:srgbClr val="113B5F">
                <a:alpha val="65000"/>
              </a:srgbClr>
            </a:solidFill>
            <a:ln w="3175" cap="flat" cmpd="sng" algn="ctr">
              <a:noFill/>
              <a:prstDash val="sysDot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0" tIns="480000" rIns="432000" bIns="0" numCol="1" anchor="t" anchorCtr="0" compatLnSpc="1">
              <a:prstTxWarp prst="textNoShape">
                <a:avLst/>
              </a:prstTxWarp>
            </a:bodyPr>
            <a:lstStyle/>
            <a:p>
              <a:pPr algn="ctr" defTabSz="1219170"/>
              <a:endParaRPr lang="zh-CN" altLang="en-US" sz="3200" kern="0">
                <a:solidFill>
                  <a:srgbClr val="120049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11" name="TextBox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 flipH="1">
            <a:off x="5772438" y="2294126"/>
            <a:ext cx="2792852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113B5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添加标题</a:t>
            </a:r>
          </a:p>
        </p:txBody>
      </p:sp>
      <p:sp>
        <p:nvSpPr>
          <p:cNvPr id="112" name="矩形 1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5772440" y="3114320"/>
            <a:ext cx="5469396" cy="1200329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overhead projections. Ease of use also encourages those who otherwise would not have used visual aids, or would not have given a presentation at all.</a:t>
            </a:r>
          </a:p>
        </p:txBody>
      </p:sp>
      <p:sp>
        <p:nvSpPr>
          <p:cNvPr id="113" name="矩形 1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5772440" y="4355274"/>
            <a:ext cx="5469396" cy="1200329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overhead projections. Ease of use also encourages those who otherwise would not have used visual aids, or would not have given a presentation at all.</a:t>
            </a:r>
          </a:p>
        </p:txBody>
      </p:sp>
      <p:cxnSp>
        <p:nvCxnSpPr>
          <p:cNvPr id="114" name="直接连接符 1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CxnSpPr/>
          <p:nvPr/>
        </p:nvCxnSpPr>
        <p:spPr>
          <a:xfrm>
            <a:off x="5772440" y="2993504"/>
            <a:ext cx="5250604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9C7FF4E1-B869-491A-A343-5CBD72F352FE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951633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657850" y="0"/>
            <a:ext cx="6534151" cy="6858000"/>
            <a:chOff x="5657850" y="0"/>
            <a:chExt cx="6534151" cy="6858000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5805714" y="0"/>
              <a:ext cx="6386287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flipV="1">
              <a:off x="5657850" y="0"/>
              <a:ext cx="6534150" cy="6858000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六边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556004" y="3892420"/>
            <a:ext cx="1150883" cy="99336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六边形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1280916" y="4610134"/>
            <a:ext cx="691037" cy="59703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8" name="六边形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1194537" y="2127989"/>
            <a:ext cx="863797" cy="744389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1" name="任意多边形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>
            <a:hlinkClick r:id="rId3"/>
          </p:cNvPr>
          <p:cNvSpPr>
            <a:spLocks/>
          </p:cNvSpPr>
          <p:nvPr/>
        </p:nvSpPr>
        <p:spPr bwMode="auto">
          <a:xfrm>
            <a:off x="1673435" y="2083529"/>
            <a:ext cx="2286520" cy="2652364"/>
          </a:xfrm>
          <a:custGeom>
            <a:avLst/>
            <a:gdLst>
              <a:gd name="connsiteX0" fmla="*/ 714375 w 1428750"/>
              <a:gd name="connsiteY0" fmla="*/ 0 h 1657350"/>
              <a:gd name="connsiteX1" fmla="*/ 1428750 w 1428750"/>
              <a:gd name="connsiteY1" fmla="*/ 357187 h 1657350"/>
              <a:gd name="connsiteX2" fmla="*/ 1428750 w 1428750"/>
              <a:gd name="connsiteY2" fmla="*/ 1300162 h 1657350"/>
              <a:gd name="connsiteX3" fmla="*/ 714375 w 1428750"/>
              <a:gd name="connsiteY3" fmla="*/ 1657350 h 1657350"/>
              <a:gd name="connsiteX4" fmla="*/ 0 w 1428750"/>
              <a:gd name="connsiteY4" fmla="*/ 1300162 h 1657350"/>
              <a:gd name="connsiteX5" fmla="*/ 0 w 1428750"/>
              <a:gd name="connsiteY5" fmla="*/ 357187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8750" h="1657350">
                <a:moveTo>
                  <a:pt x="714375" y="0"/>
                </a:moveTo>
                <a:lnTo>
                  <a:pt x="1428750" y="357187"/>
                </a:lnTo>
                <a:lnTo>
                  <a:pt x="1428750" y="1300162"/>
                </a:lnTo>
                <a:lnTo>
                  <a:pt x="714375" y="1657350"/>
                </a:lnTo>
                <a:lnTo>
                  <a:pt x="0" y="1300162"/>
                </a:lnTo>
                <a:lnTo>
                  <a:pt x="0" y="3571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3" name="文本框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2289645" y="2811918"/>
            <a:ext cx="1054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baseline="-3000" dirty="0">
                <a:solidFill>
                  <a:srgbClr val="173A6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目录</a:t>
            </a:r>
          </a:p>
        </p:txBody>
      </p:sp>
      <p:sp>
        <p:nvSpPr>
          <p:cNvPr id="14" name="文本框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1670990" y="3332329"/>
            <a:ext cx="22914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CONTENTS</a:t>
            </a:r>
            <a:endParaRPr lang="zh-CN" altLang="en-US" sz="4800" baseline="-3000" dirty="0">
              <a:solidFill>
                <a:srgbClr val="1F618A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8" name="文本框 1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6914230" y="1088572"/>
            <a:ext cx="375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>
              <a:defRPr/>
            </a:pPr>
            <a:r>
              <a:rPr lang="en-US" altLang="zh-CN" sz="44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01</a:t>
            </a: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40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点击添加文章标题</a:t>
            </a:r>
          </a:p>
        </p:txBody>
      </p:sp>
      <p:sp>
        <p:nvSpPr>
          <p:cNvPr id="20" name="文本框 1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6914230" y="2095011"/>
            <a:ext cx="375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>
              <a:defRPr/>
            </a:pPr>
            <a:r>
              <a:rPr lang="en-US" altLang="zh-CN" sz="44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02</a:t>
            </a: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40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点击添加文章标题</a:t>
            </a:r>
          </a:p>
        </p:txBody>
      </p:sp>
      <p:sp>
        <p:nvSpPr>
          <p:cNvPr id="21" name="文本框 2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6914230" y="3101450"/>
            <a:ext cx="375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>
              <a:defRPr/>
            </a:pPr>
            <a:r>
              <a:rPr lang="en-US" altLang="zh-CN" sz="44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03</a:t>
            </a: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40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点击添加文章标题</a:t>
            </a:r>
          </a:p>
        </p:txBody>
      </p:sp>
      <p:sp>
        <p:nvSpPr>
          <p:cNvPr id="22" name="文本框 2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6914230" y="4107889"/>
            <a:ext cx="375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>
              <a:defRPr/>
            </a:pPr>
            <a:r>
              <a:rPr lang="en-US" altLang="zh-CN" sz="44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04</a:t>
            </a: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40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点击添加文章标题</a:t>
            </a:r>
          </a:p>
        </p:txBody>
      </p:sp>
      <p:sp>
        <p:nvSpPr>
          <p:cNvPr id="23" name="文本框 2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6914230" y="5114327"/>
            <a:ext cx="375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754">
              <a:defRPr/>
            </a:pPr>
            <a:r>
              <a:rPr lang="en-US" altLang="zh-CN" sz="44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05</a:t>
            </a:r>
            <a:r>
              <a:rPr lang="en-US" altLang="zh-CN" sz="48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 </a:t>
            </a:r>
            <a:r>
              <a:rPr lang="zh-CN" altLang="en-US" sz="4000" baseline="-3000" dirty="0">
                <a:solidFill>
                  <a:srgbClr val="1F618A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Arial" pitchFamily="34" charset="0"/>
              </a:rPr>
              <a:t>点击添加文章标题</a:t>
            </a:r>
          </a:p>
        </p:txBody>
      </p:sp>
      <p:grpSp>
        <p:nvGrpSpPr>
          <p:cNvPr id="3" name="作者QQ：39422219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422742" y="0"/>
            <a:ext cx="769257" cy="6858000"/>
            <a:chOff x="10553700" y="0"/>
            <a:chExt cx="1638300" cy="6858000"/>
          </a:xfrm>
        </p:grpSpPr>
        <p:sp>
          <p:nvSpPr>
            <p:cNvPr id="27" name="直角三角形 26"/>
            <p:cNvSpPr/>
            <p:nvPr/>
          </p:nvSpPr>
          <p:spPr>
            <a:xfrm flipH="1" flipV="1">
              <a:off x="10553700" y="0"/>
              <a:ext cx="1596466" cy="6858000"/>
            </a:xfrm>
            <a:prstGeom prst="rect">
              <a:avLst/>
            </a:prstGeom>
            <a:solidFill>
              <a:srgbClr val="195579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 flipH="1" flipV="1">
              <a:off x="10820400" y="0"/>
              <a:ext cx="1371600" cy="68580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B6405456-270C-47E0-BDDD-926D705C24B3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435009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35" name="Freeform 4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EditPoints="1"/>
          </p:cNvSpPr>
          <p:nvPr/>
        </p:nvSpPr>
        <p:spPr bwMode="auto">
          <a:xfrm>
            <a:off x="2844086" y="2615601"/>
            <a:ext cx="7037228" cy="2385379"/>
          </a:xfrm>
          <a:custGeom>
            <a:avLst/>
            <a:gdLst>
              <a:gd name="T0" fmla="*/ 2147483647 w 3426"/>
              <a:gd name="T1" fmla="*/ 1712289578 h 1232"/>
              <a:gd name="T2" fmla="*/ 2147483647 w 3426"/>
              <a:gd name="T3" fmla="*/ 911380318 h 1232"/>
              <a:gd name="T4" fmla="*/ 2147483647 w 3426"/>
              <a:gd name="T5" fmla="*/ 727262605 h 1232"/>
              <a:gd name="T6" fmla="*/ 2147483647 w 3426"/>
              <a:gd name="T7" fmla="*/ 929792518 h 1232"/>
              <a:gd name="T8" fmla="*/ 2147483647 w 3426"/>
              <a:gd name="T9" fmla="*/ 2147483647 h 1232"/>
              <a:gd name="T10" fmla="*/ 2147483647 w 3426"/>
              <a:gd name="T11" fmla="*/ 2147483647 h 1232"/>
              <a:gd name="T12" fmla="*/ 2147483647 w 3426"/>
              <a:gd name="T13" fmla="*/ 2147483647 h 1232"/>
              <a:gd name="T14" fmla="*/ 2147483647 w 3426"/>
              <a:gd name="T15" fmla="*/ 1279613597 h 1232"/>
              <a:gd name="T16" fmla="*/ 2147483647 w 3426"/>
              <a:gd name="T17" fmla="*/ 349823225 h 1232"/>
              <a:gd name="T18" fmla="*/ 2147483647 w 3426"/>
              <a:gd name="T19" fmla="*/ 1795142335 h 1232"/>
              <a:gd name="T20" fmla="*/ 2147483647 w 3426"/>
              <a:gd name="T21" fmla="*/ 2147483647 h 1232"/>
              <a:gd name="T22" fmla="*/ 2147483647 w 3426"/>
              <a:gd name="T23" fmla="*/ 1749113979 h 1232"/>
              <a:gd name="T24" fmla="*/ 2147483647 w 3426"/>
              <a:gd name="T25" fmla="*/ 524734837 h 1232"/>
              <a:gd name="T26" fmla="*/ 2147483647 w 3426"/>
              <a:gd name="T27" fmla="*/ 432675981 h 1232"/>
              <a:gd name="T28" fmla="*/ 2147483647 w 3426"/>
              <a:gd name="T29" fmla="*/ 2147483647 h 1232"/>
              <a:gd name="T30" fmla="*/ 2147483647 w 3426"/>
              <a:gd name="T31" fmla="*/ 2147483647 h 1232"/>
              <a:gd name="T32" fmla="*/ 2147483647 w 3426"/>
              <a:gd name="T33" fmla="*/ 1224379142 h 1232"/>
              <a:gd name="T34" fmla="*/ 2147483647 w 3426"/>
              <a:gd name="T35" fmla="*/ 349823225 h 1232"/>
              <a:gd name="T36" fmla="*/ 2147483647 w 3426"/>
              <a:gd name="T37" fmla="*/ 1924025592 h 1232"/>
              <a:gd name="T38" fmla="*/ 2147483647 w 3426"/>
              <a:gd name="T39" fmla="*/ 2147483647 h 1232"/>
              <a:gd name="T40" fmla="*/ 2147483647 w 3426"/>
              <a:gd name="T41" fmla="*/ 2147483647 h 1232"/>
              <a:gd name="T42" fmla="*/ 1875332207 w 3426"/>
              <a:gd name="T43" fmla="*/ 1279613597 h 1232"/>
              <a:gd name="T44" fmla="*/ 1005012602 w 3426"/>
              <a:gd name="T45" fmla="*/ 616791548 h 1232"/>
              <a:gd name="T46" fmla="*/ 0 w 3426"/>
              <a:gd name="T47" fmla="*/ 441882081 h 1232"/>
              <a:gd name="T48" fmla="*/ 994651952 w 3426"/>
              <a:gd name="T49" fmla="*/ 1509761811 h 1232"/>
              <a:gd name="T50" fmla="*/ 1367644443 w 3426"/>
              <a:gd name="T51" fmla="*/ 2147483647 h 1232"/>
              <a:gd name="T52" fmla="*/ 1118982024 w 3426"/>
              <a:gd name="T53" fmla="*/ 2147483647 h 1232"/>
              <a:gd name="T54" fmla="*/ 476603539 w 3426"/>
              <a:gd name="T55" fmla="*/ 2147483647 h 1232"/>
              <a:gd name="T56" fmla="*/ 518048413 w 3426"/>
              <a:gd name="T57" fmla="*/ 2147483647 h 1232"/>
              <a:gd name="T58" fmla="*/ 1077539425 w 3426"/>
              <a:gd name="T59" fmla="*/ 2147483647 h 1232"/>
              <a:gd name="T60" fmla="*/ 2041107153 w 3426"/>
              <a:gd name="T61" fmla="*/ 2147483647 h 1232"/>
              <a:gd name="T62" fmla="*/ 2147483647 w 3426"/>
              <a:gd name="T63" fmla="*/ 2147483647 h 1232"/>
              <a:gd name="T64" fmla="*/ 2147483647 w 3426"/>
              <a:gd name="T65" fmla="*/ 2147483647 h 1232"/>
              <a:gd name="T66" fmla="*/ 2147483647 w 3426"/>
              <a:gd name="T67" fmla="*/ 2147483647 h 1232"/>
              <a:gd name="T68" fmla="*/ 2147483647 w 3426"/>
              <a:gd name="T69" fmla="*/ 2147483647 h 1232"/>
              <a:gd name="T70" fmla="*/ 2147483647 w 3426"/>
              <a:gd name="T71" fmla="*/ 2147483647 h 1232"/>
              <a:gd name="T72" fmla="*/ 2147483647 w 3426"/>
              <a:gd name="T73" fmla="*/ 2147483647 h 1232"/>
              <a:gd name="T74" fmla="*/ 2147483647 w 3426"/>
              <a:gd name="T75" fmla="*/ 2147483647 h 1232"/>
              <a:gd name="T76" fmla="*/ 2147483647 w 3426"/>
              <a:gd name="T77" fmla="*/ 2147483647 h 1232"/>
              <a:gd name="T78" fmla="*/ 2147483647 w 3426"/>
              <a:gd name="T79" fmla="*/ 2147483647 h 1232"/>
              <a:gd name="T80" fmla="*/ 2147483647 w 3426"/>
              <a:gd name="T81" fmla="*/ 2147483647 h 1232"/>
              <a:gd name="T82" fmla="*/ 2147483647 w 3426"/>
              <a:gd name="T83" fmla="*/ 2147483647 h 1232"/>
              <a:gd name="T84" fmla="*/ 2147483647 w 3426"/>
              <a:gd name="T85" fmla="*/ 2147483647 h 1232"/>
              <a:gd name="T86" fmla="*/ 2147483647 w 3426"/>
              <a:gd name="T87" fmla="*/ 2147483647 h 1232"/>
              <a:gd name="T88" fmla="*/ 2147483647 w 3426"/>
              <a:gd name="T89" fmla="*/ 2147483647 h 1232"/>
              <a:gd name="T90" fmla="*/ 2147483647 w 3426"/>
              <a:gd name="T91" fmla="*/ 2147483647 h 1232"/>
              <a:gd name="T92" fmla="*/ 2147483647 w 3426"/>
              <a:gd name="T93" fmla="*/ 2147483647 h 1232"/>
              <a:gd name="T94" fmla="*/ 2147483647 w 3426"/>
              <a:gd name="T95" fmla="*/ 2147483647 h 1232"/>
              <a:gd name="T96" fmla="*/ 2147483647 w 3426"/>
              <a:gd name="T97" fmla="*/ 2147483647 h 1232"/>
              <a:gd name="T98" fmla="*/ 2147483647 w 3426"/>
              <a:gd name="T99" fmla="*/ 2016082302 h 1232"/>
              <a:gd name="T100" fmla="*/ 2147483647 w 3426"/>
              <a:gd name="T101" fmla="*/ 1739907879 h 1232"/>
              <a:gd name="T102" fmla="*/ 2147483647 w 3426"/>
              <a:gd name="T103" fmla="*/ 1445319110 h 1232"/>
              <a:gd name="T104" fmla="*/ 2147483647 w 3426"/>
              <a:gd name="T105" fmla="*/ 1574202367 h 1232"/>
              <a:gd name="T106" fmla="*/ 2147483647 w 3426"/>
              <a:gd name="T107" fmla="*/ 1905613391 h 123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426"/>
              <a:gd name="T163" fmla="*/ 0 h 1232"/>
              <a:gd name="T164" fmla="*/ 3426 w 3426"/>
              <a:gd name="T165" fmla="*/ 1232 h 123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113B5F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4" name="组合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197077" y="4876894"/>
            <a:ext cx="1774974" cy="1350165"/>
            <a:chOff x="3197077" y="4876894"/>
            <a:chExt cx="1774974" cy="1350165"/>
          </a:xfrm>
        </p:grpSpPr>
        <p:sp>
          <p:nvSpPr>
            <p:cNvPr id="38" name="KSO_GT4"/>
            <p:cNvSpPr/>
            <p:nvPr/>
          </p:nvSpPr>
          <p:spPr>
            <a:xfrm>
              <a:off x="3862793" y="4876894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197077" y="56730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</a:t>
              </a:r>
            </a:p>
          </p:txBody>
        </p:sp>
      </p:grpSp>
      <p:grpSp>
        <p:nvGrpSpPr>
          <p:cNvPr id="13" name="组合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968727" y="4876894"/>
            <a:ext cx="1774974" cy="1350165"/>
            <a:chOff x="4968727" y="4876894"/>
            <a:chExt cx="1774974" cy="1350165"/>
          </a:xfrm>
        </p:grpSpPr>
        <p:sp>
          <p:nvSpPr>
            <p:cNvPr id="37" name="KSO_GT5"/>
            <p:cNvSpPr/>
            <p:nvPr/>
          </p:nvSpPr>
          <p:spPr>
            <a:xfrm>
              <a:off x="5261762" y="4876894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4968727" y="56730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</a:t>
              </a:r>
            </a:p>
          </p:txBody>
        </p:sp>
      </p:grpSp>
      <p:grpSp>
        <p:nvGrpSpPr>
          <p:cNvPr id="12" name="组合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657130" y="4876894"/>
            <a:ext cx="1877271" cy="1350165"/>
            <a:chOff x="6657130" y="4876894"/>
            <a:chExt cx="1877271" cy="1350165"/>
          </a:xfrm>
        </p:grpSpPr>
        <p:sp>
          <p:nvSpPr>
            <p:cNvPr id="36" name="KSO_GT6"/>
            <p:cNvSpPr/>
            <p:nvPr/>
          </p:nvSpPr>
          <p:spPr>
            <a:xfrm>
              <a:off x="6657130" y="4876894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759427" y="56730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</a:t>
              </a: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197077" y="1367761"/>
            <a:ext cx="1774974" cy="1337245"/>
            <a:chOff x="3197077" y="1367761"/>
            <a:chExt cx="1774974" cy="1337245"/>
          </a:xfrm>
        </p:grpSpPr>
        <p:sp>
          <p:nvSpPr>
            <p:cNvPr id="41" name="KSO_GT1"/>
            <p:cNvSpPr/>
            <p:nvPr/>
          </p:nvSpPr>
          <p:spPr>
            <a:xfrm>
              <a:off x="3862793" y="2057400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197077" y="13677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</a:t>
              </a: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968727" y="1367761"/>
            <a:ext cx="1774974" cy="1337245"/>
            <a:chOff x="4968727" y="1367761"/>
            <a:chExt cx="1774974" cy="1337245"/>
          </a:xfrm>
        </p:grpSpPr>
        <p:sp>
          <p:nvSpPr>
            <p:cNvPr id="40" name="KSO_GT2"/>
            <p:cNvSpPr/>
            <p:nvPr/>
          </p:nvSpPr>
          <p:spPr>
            <a:xfrm>
              <a:off x="5261762" y="2057400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4968727" y="13677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</a:t>
              </a:r>
            </a:p>
          </p:txBody>
        </p:sp>
      </p:grpSp>
      <p:grpSp>
        <p:nvGrpSpPr>
          <p:cNvPr id="11" name="组合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657130" y="1367761"/>
            <a:ext cx="1877271" cy="1337245"/>
            <a:chOff x="6657130" y="1367761"/>
            <a:chExt cx="1877271" cy="1337245"/>
          </a:xfrm>
        </p:grpSpPr>
        <p:sp>
          <p:nvSpPr>
            <p:cNvPr id="39" name="KSO_GT3"/>
            <p:cNvSpPr/>
            <p:nvPr/>
          </p:nvSpPr>
          <p:spPr>
            <a:xfrm>
              <a:off x="6657130" y="2057400"/>
              <a:ext cx="1104737" cy="647606"/>
            </a:xfrm>
            <a:prstGeom prst="roundRect">
              <a:avLst/>
            </a:prstGeom>
            <a:solidFill>
              <a:schemeClr val="bg1">
                <a:alpha val="12000"/>
              </a:schemeClr>
            </a:solidFill>
            <a:ln w="3175" cap="flat" cmpd="sng" algn="ctr">
              <a:solidFill>
                <a:schemeClr val="bg1">
                  <a:lumMod val="8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6759427" y="1367761"/>
              <a:ext cx="1774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amet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,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consectetuer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adipiscing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elit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. Maecenas</a:t>
              </a:r>
            </a:p>
          </p:txBody>
        </p:sp>
      </p:grp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79AB6DDD-72E6-4D44-9FB7-991943AFB46F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93248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26" name="组合 2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22087" y="2923886"/>
            <a:ext cx="10547827" cy="1762413"/>
            <a:chOff x="1175956" y="2504787"/>
            <a:chExt cx="6792310" cy="1134912"/>
          </a:xfrm>
        </p:grpSpPr>
        <p:sp>
          <p:nvSpPr>
            <p:cNvPr id="27" name="椭圆 26"/>
            <p:cNvSpPr/>
            <p:nvPr/>
          </p:nvSpPr>
          <p:spPr>
            <a:xfrm>
              <a:off x="6237823" y="2688542"/>
              <a:ext cx="702078" cy="7020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113B5F"/>
                  </a:solidFill>
                  <a:latin typeface="Century Gothic" panose="020B0502020202020204" pitchFamily="34" charset="0"/>
                </a:rPr>
                <a:t>05</a:t>
              </a:r>
              <a:endParaRPr lang="zh-CN" alt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239171" y="2758496"/>
              <a:ext cx="702078" cy="702078"/>
            </a:xfrm>
            <a:prstGeom prst="ellipse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240808" y="2688542"/>
              <a:ext cx="702078" cy="7020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113B5F"/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228917" y="2758496"/>
              <a:ext cx="702078" cy="702078"/>
            </a:xfrm>
            <a:prstGeom prst="ellipse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222087" y="2688542"/>
              <a:ext cx="702078" cy="7020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113B5F"/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28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1497222" y="2510003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1340886" y="2510003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1175956" y="2510003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椭圆 1"/>
            <p:cNvSpPr/>
            <p:nvPr/>
          </p:nvSpPr>
          <p:spPr>
            <a:xfrm flipV="1">
              <a:off x="1650777" y="2507204"/>
              <a:ext cx="5876522" cy="1132495"/>
            </a:xfrm>
            <a:custGeom>
              <a:avLst/>
              <a:gdLst/>
              <a:ahLst/>
              <a:cxnLst/>
              <a:rect l="l" t="t" r="r" b="b"/>
              <a:pathLst>
                <a:path w="7835363" h="1509993">
                  <a:moveTo>
                    <a:pt x="0" y="1509993"/>
                  </a:moveTo>
                  <a:cubicBezTo>
                    <a:pt x="374580" y="1465544"/>
                    <a:pt x="665607" y="1149153"/>
                    <a:pt x="669884" y="763727"/>
                  </a:cubicBezTo>
                  <a:lnTo>
                    <a:pt x="671649" y="763727"/>
                  </a:lnTo>
                  <a:cubicBezTo>
                    <a:pt x="674225" y="450458"/>
                    <a:pt x="929142" y="197478"/>
                    <a:pt x="1243147" y="197478"/>
                  </a:cubicBezTo>
                  <a:cubicBezTo>
                    <a:pt x="1557152" y="197478"/>
                    <a:pt x="1812070" y="450458"/>
                    <a:pt x="1814645" y="763727"/>
                  </a:cubicBezTo>
                  <a:lnTo>
                    <a:pt x="1819709" y="763727"/>
                  </a:lnTo>
                  <a:cubicBezTo>
                    <a:pt x="1830248" y="1175133"/>
                    <a:pt x="2167291" y="1505145"/>
                    <a:pt x="2581412" y="1505145"/>
                  </a:cubicBezTo>
                  <a:cubicBezTo>
                    <a:pt x="2995850" y="1505145"/>
                    <a:pt x="3333092" y="1174627"/>
                    <a:pt x="3343163" y="762782"/>
                  </a:cubicBezTo>
                  <a:lnTo>
                    <a:pt x="3346747" y="762782"/>
                  </a:lnTo>
                  <a:cubicBezTo>
                    <a:pt x="3349323" y="449513"/>
                    <a:pt x="3604240" y="196533"/>
                    <a:pt x="3918245" y="196533"/>
                  </a:cubicBezTo>
                  <a:cubicBezTo>
                    <a:pt x="4232250" y="196533"/>
                    <a:pt x="4487168" y="449513"/>
                    <a:pt x="4489743" y="762782"/>
                  </a:cubicBezTo>
                  <a:lnTo>
                    <a:pt x="4492190" y="762782"/>
                  </a:lnTo>
                  <a:cubicBezTo>
                    <a:pt x="4502730" y="1174188"/>
                    <a:pt x="4839772" y="1504200"/>
                    <a:pt x="5253893" y="1504200"/>
                  </a:cubicBezTo>
                  <a:cubicBezTo>
                    <a:pt x="5668014" y="1504200"/>
                    <a:pt x="6005057" y="1174188"/>
                    <a:pt x="6015596" y="762782"/>
                  </a:cubicBezTo>
                  <a:lnTo>
                    <a:pt x="6018043" y="762782"/>
                  </a:lnTo>
                  <a:cubicBezTo>
                    <a:pt x="6020619" y="449513"/>
                    <a:pt x="6275536" y="196533"/>
                    <a:pt x="6589541" y="196533"/>
                  </a:cubicBezTo>
                  <a:cubicBezTo>
                    <a:pt x="6903546" y="196533"/>
                    <a:pt x="7158464" y="449513"/>
                    <a:pt x="7161039" y="762782"/>
                  </a:cubicBezTo>
                  <a:lnTo>
                    <a:pt x="7166200" y="762782"/>
                  </a:lnTo>
                  <a:cubicBezTo>
                    <a:pt x="7173663" y="1144717"/>
                    <a:pt x="7463295" y="1457174"/>
                    <a:pt x="7835363" y="1501325"/>
                  </a:cubicBezTo>
                  <a:cubicBezTo>
                    <a:pt x="7825227" y="1499858"/>
                    <a:pt x="7737557" y="1376550"/>
                    <a:pt x="7738498" y="1380622"/>
                  </a:cubicBezTo>
                  <a:cubicBezTo>
                    <a:pt x="7737557" y="1370912"/>
                    <a:pt x="7830766" y="1294742"/>
                    <a:pt x="7835363" y="1301647"/>
                  </a:cubicBezTo>
                  <a:cubicBezTo>
                    <a:pt x="7564830" y="1259668"/>
                    <a:pt x="7358105" y="1026556"/>
                    <a:pt x="7355787" y="744607"/>
                  </a:cubicBezTo>
                  <a:lnTo>
                    <a:pt x="7351406" y="744607"/>
                  </a:lnTo>
                  <a:cubicBezTo>
                    <a:pt x="7342448" y="331721"/>
                    <a:pt x="7004734" y="0"/>
                    <a:pt x="6589541" y="0"/>
                  </a:cubicBezTo>
                  <a:cubicBezTo>
                    <a:pt x="6175420" y="0"/>
                    <a:pt x="5838378" y="330012"/>
                    <a:pt x="5827838" y="741418"/>
                  </a:cubicBezTo>
                  <a:lnTo>
                    <a:pt x="5825391" y="741418"/>
                  </a:lnTo>
                  <a:cubicBezTo>
                    <a:pt x="5822816" y="1054687"/>
                    <a:pt x="5567898" y="1307667"/>
                    <a:pt x="5253893" y="1307667"/>
                  </a:cubicBezTo>
                  <a:cubicBezTo>
                    <a:pt x="4939888" y="1307667"/>
                    <a:pt x="4684971" y="1054687"/>
                    <a:pt x="4682395" y="741418"/>
                  </a:cubicBezTo>
                  <a:lnTo>
                    <a:pt x="4679948" y="741418"/>
                  </a:lnTo>
                  <a:cubicBezTo>
                    <a:pt x="4669409" y="330012"/>
                    <a:pt x="4332366" y="0"/>
                    <a:pt x="3918245" y="0"/>
                  </a:cubicBezTo>
                  <a:cubicBezTo>
                    <a:pt x="3503807" y="0"/>
                    <a:pt x="3166565" y="330518"/>
                    <a:pt x="3156494" y="742363"/>
                  </a:cubicBezTo>
                  <a:lnTo>
                    <a:pt x="3152910" y="742363"/>
                  </a:lnTo>
                  <a:cubicBezTo>
                    <a:pt x="3150335" y="1055632"/>
                    <a:pt x="2895417" y="1308612"/>
                    <a:pt x="2581412" y="1308612"/>
                  </a:cubicBezTo>
                  <a:cubicBezTo>
                    <a:pt x="2267407" y="1308612"/>
                    <a:pt x="2012490" y="1055632"/>
                    <a:pt x="2009914" y="742363"/>
                  </a:cubicBezTo>
                  <a:lnTo>
                    <a:pt x="2004850" y="742363"/>
                  </a:lnTo>
                  <a:cubicBezTo>
                    <a:pt x="1994310" y="330957"/>
                    <a:pt x="1657268" y="945"/>
                    <a:pt x="1243147" y="945"/>
                  </a:cubicBezTo>
                  <a:cubicBezTo>
                    <a:pt x="825366" y="945"/>
                    <a:pt x="486031" y="336817"/>
                    <a:pt x="480893" y="753275"/>
                  </a:cubicBezTo>
                  <a:lnTo>
                    <a:pt x="479576" y="753275"/>
                  </a:lnTo>
                  <a:cubicBezTo>
                    <a:pt x="477258" y="1035224"/>
                    <a:pt x="270533" y="1268336"/>
                    <a:pt x="0" y="1310315"/>
                  </a:cubicBezTo>
                  <a:cubicBezTo>
                    <a:pt x="4598" y="1303410"/>
                    <a:pt x="97806" y="1379580"/>
                    <a:pt x="96865" y="1389290"/>
                  </a:cubicBezTo>
                  <a:lnTo>
                    <a:pt x="93389" y="1393247"/>
                  </a:lnTo>
                  <a:cubicBezTo>
                    <a:pt x="77100" y="1414141"/>
                    <a:pt x="8869" y="1508710"/>
                    <a:pt x="0" y="150999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 flipH="1">
              <a:off x="7520753" y="2504787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 flipH="1">
              <a:off x="7663533" y="2504787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flipH="1">
              <a:off x="7812243" y="2504787"/>
              <a:ext cx="156023" cy="156023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113B5F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3" name="组合 5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963206" y="4854456"/>
            <a:ext cx="2089271" cy="1296705"/>
            <a:chOff x="1135637" y="4818171"/>
            <a:chExt cx="2089271" cy="1296705"/>
          </a:xfrm>
        </p:grpSpPr>
        <p:sp>
          <p:nvSpPr>
            <p:cNvPr id="54" name="文本框 53"/>
            <p:cNvSpPr txBox="1"/>
            <p:nvPr/>
          </p:nvSpPr>
          <p:spPr>
            <a:xfrm>
              <a:off x="1135637" y="481817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218410" y="517864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6" name="组合 5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563406" y="1615956"/>
            <a:ext cx="2089271" cy="1296705"/>
            <a:chOff x="1135637" y="4818171"/>
            <a:chExt cx="2089271" cy="1296705"/>
          </a:xfrm>
        </p:grpSpPr>
        <p:sp>
          <p:nvSpPr>
            <p:cNvPr id="57" name="文本框 56"/>
            <p:cNvSpPr txBox="1"/>
            <p:nvPr/>
          </p:nvSpPr>
          <p:spPr>
            <a:xfrm>
              <a:off x="1135637" y="481817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218410" y="517864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59" name="组合 5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106927" y="4854456"/>
            <a:ext cx="2089271" cy="1296705"/>
            <a:chOff x="1135637" y="4818171"/>
            <a:chExt cx="2089271" cy="1296705"/>
          </a:xfrm>
        </p:grpSpPr>
        <p:sp>
          <p:nvSpPr>
            <p:cNvPr id="60" name="文本框 59"/>
            <p:cNvSpPr txBox="1"/>
            <p:nvPr/>
          </p:nvSpPr>
          <p:spPr>
            <a:xfrm>
              <a:off x="1135637" y="481817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218410" y="517864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2" name="组合 6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707127" y="1615956"/>
            <a:ext cx="2089271" cy="1296705"/>
            <a:chOff x="1135637" y="4818171"/>
            <a:chExt cx="2089271" cy="1296705"/>
          </a:xfrm>
        </p:grpSpPr>
        <p:sp>
          <p:nvSpPr>
            <p:cNvPr id="63" name="文本框 62"/>
            <p:cNvSpPr txBox="1"/>
            <p:nvPr/>
          </p:nvSpPr>
          <p:spPr>
            <a:xfrm>
              <a:off x="1135637" y="481817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218410" y="517864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68" name="组合 6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269227" y="4854456"/>
            <a:ext cx="2089271" cy="1296705"/>
            <a:chOff x="1135637" y="4818171"/>
            <a:chExt cx="2089271" cy="1296705"/>
          </a:xfrm>
        </p:grpSpPr>
        <p:sp>
          <p:nvSpPr>
            <p:cNvPr id="69" name="文本框 68"/>
            <p:cNvSpPr txBox="1"/>
            <p:nvPr/>
          </p:nvSpPr>
          <p:spPr>
            <a:xfrm>
              <a:off x="1135637" y="4818171"/>
              <a:ext cx="2089271" cy="401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218410" y="5178649"/>
              <a:ext cx="1923725" cy="936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E21EB382-709C-456F-B5F8-F32AE7F2FF1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5097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矩形 38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3826620" y="2729185"/>
            <a:ext cx="4632325" cy="36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矩形 38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3826620" y="4348435"/>
            <a:ext cx="4632325" cy="36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文本框 1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4547345" y="3072680"/>
            <a:ext cx="8771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感</a:t>
            </a:r>
          </a:p>
        </p:txBody>
      </p:sp>
      <p:sp>
        <p:nvSpPr>
          <p:cNvPr id="390" name="文本框 1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5320819" y="3072680"/>
            <a:ext cx="8771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谢</a:t>
            </a:r>
          </a:p>
        </p:txBody>
      </p:sp>
      <p:sp>
        <p:nvSpPr>
          <p:cNvPr id="391" name="文本框 1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>
            <a:hlinkClick r:id="rId3"/>
          </p:cNvPr>
          <p:cNvSpPr txBox="1">
            <a:spLocks noChangeArrowheads="1"/>
          </p:cNvSpPr>
          <p:nvPr/>
        </p:nvSpPr>
        <p:spPr bwMode="auto">
          <a:xfrm>
            <a:off x="6093570" y="3072680"/>
            <a:ext cx="877163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观</a:t>
            </a:r>
          </a:p>
        </p:txBody>
      </p:sp>
      <p:sp>
        <p:nvSpPr>
          <p:cNvPr id="410" name="文本框 1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6865095" y="3072680"/>
            <a:ext cx="877163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看</a:t>
            </a:r>
          </a:p>
        </p:txBody>
      </p:sp>
      <p:sp>
        <p:nvSpPr>
          <p:cNvPr id="25" name="Oval 9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rrowheads="1"/>
          </p:cNvSpPr>
          <p:nvPr/>
        </p:nvSpPr>
        <p:spPr bwMode="auto">
          <a:xfrm rot="3518666">
            <a:off x="11772862" y="-2067694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26" name="Oval 9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rrowheads="1"/>
          </p:cNvSpPr>
          <p:nvPr/>
        </p:nvSpPr>
        <p:spPr bwMode="auto">
          <a:xfrm rot="3518666">
            <a:off x="12960312" y="-1851794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latin typeface="Calibri" panose="020F0502020204030204" pitchFamily="34" charset="0"/>
            </a:endParaRPr>
          </a:p>
        </p:txBody>
      </p:sp>
      <p:sp>
        <p:nvSpPr>
          <p:cNvPr id="2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FABA9BD2-12C5-4179-A11B-FDAACBCC8E3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9445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36650"/>
            <a:ext cx="80645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84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短酷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2510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六边形 1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4852988" y="3702050"/>
            <a:ext cx="719138" cy="62071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六边形 2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431382" y="4150519"/>
            <a:ext cx="431800" cy="37306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六边形 2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377407" y="2599532"/>
            <a:ext cx="539750" cy="46513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文本框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5772150" y="2562226"/>
            <a:ext cx="3429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PART ONE</a:t>
            </a:r>
            <a:endParaRPr lang="zh-CN" altLang="en-US" sz="48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49000"/>
                    </a:schemeClr>
                  </a:gs>
                </a:gsLst>
                <a:lin ang="5400000" scaled="0"/>
                <a:tileRect/>
              </a:gradFill>
              <a:effectLst>
                <a:outerShdw blurRad="88900" dist="88900" dir="5400000" algn="t" rotWithShape="0">
                  <a:prstClr val="black">
                    <a:alpha val="59000"/>
                  </a:prstClr>
                </a:outerShdw>
              </a:effectLst>
              <a:latin typeface="Century Gothic" panose="020B0502020202020204" pitchFamily="34" charset="0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9" name="TextBox 1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5829300" y="3343276"/>
            <a:ext cx="4268788" cy="102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urna.Nunc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viverra imperdiet enim. Fusce est. Vivamus a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tellus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" name="作者QQ：39422219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676650" y="2571751"/>
            <a:ext cx="1428750" cy="1657350"/>
            <a:chOff x="3676650" y="2571751"/>
            <a:chExt cx="1428750" cy="1657350"/>
          </a:xfrm>
        </p:grpSpPr>
        <p:sp>
          <p:nvSpPr>
            <p:cNvPr id="34" name="任意多边形 33"/>
            <p:cNvSpPr/>
            <p:nvPr/>
          </p:nvSpPr>
          <p:spPr>
            <a:xfrm>
              <a:off x="3676650" y="2571751"/>
              <a:ext cx="1428750" cy="1657350"/>
            </a:xfrm>
            <a:custGeom>
              <a:avLst/>
              <a:gdLst>
                <a:gd name="connsiteX0" fmla="*/ 714375 w 1428750"/>
                <a:gd name="connsiteY0" fmla="*/ 0 h 1657350"/>
                <a:gd name="connsiteX1" fmla="*/ 1428750 w 1428750"/>
                <a:gd name="connsiteY1" fmla="*/ 357187 h 1657350"/>
                <a:gd name="connsiteX2" fmla="*/ 1428750 w 1428750"/>
                <a:gd name="connsiteY2" fmla="*/ 1300162 h 1657350"/>
                <a:gd name="connsiteX3" fmla="*/ 714375 w 1428750"/>
                <a:gd name="connsiteY3" fmla="*/ 1657350 h 1657350"/>
                <a:gd name="connsiteX4" fmla="*/ 0 w 1428750"/>
                <a:gd name="connsiteY4" fmla="*/ 1300162 h 1657350"/>
                <a:gd name="connsiteX5" fmla="*/ 0 w 1428750"/>
                <a:gd name="connsiteY5" fmla="*/ 357187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0" h="1657350">
                  <a:moveTo>
                    <a:pt x="714375" y="0"/>
                  </a:moveTo>
                  <a:lnTo>
                    <a:pt x="1428750" y="357187"/>
                  </a:lnTo>
                  <a:lnTo>
                    <a:pt x="1428750" y="1300162"/>
                  </a:lnTo>
                  <a:lnTo>
                    <a:pt x="714375" y="1657350"/>
                  </a:lnTo>
                  <a:lnTo>
                    <a:pt x="0" y="1300162"/>
                  </a:lnTo>
                  <a:lnTo>
                    <a:pt x="0" y="3571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38600" y="2677151"/>
              <a:ext cx="61427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rgbClr val="113B5F"/>
                  </a:solidFill>
                  <a:latin typeface="Impact" panose="020B0806030902050204" pitchFamily="34" charset="0"/>
                </a:rPr>
                <a:t>1</a:t>
              </a:r>
              <a:endParaRPr lang="zh-CN" altLang="en-US" sz="8800" dirty="0">
                <a:solidFill>
                  <a:srgbClr val="113B5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3865245E-B4B5-414B-81AD-0D64901CCCB2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62368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852913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36" name="任意多边形 3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674087" y="1428750"/>
            <a:ext cx="3104570" cy="3077940"/>
          </a:xfrm>
          <a:custGeom>
            <a:avLst/>
            <a:gdLst>
              <a:gd name="connsiteX0" fmla="*/ 1473747 w 2947494"/>
              <a:gd name="connsiteY0" fmla="*/ 337107 h 2922211"/>
              <a:gd name="connsiteX1" fmla="*/ 349749 w 2947494"/>
              <a:gd name="connsiteY1" fmla="*/ 1461105 h 2922211"/>
              <a:gd name="connsiteX2" fmla="*/ 1473747 w 2947494"/>
              <a:gd name="connsiteY2" fmla="*/ 2585103 h 2922211"/>
              <a:gd name="connsiteX3" fmla="*/ 2597745 w 2947494"/>
              <a:gd name="connsiteY3" fmla="*/ 1461105 h 2922211"/>
              <a:gd name="connsiteX4" fmla="*/ 1473747 w 2947494"/>
              <a:gd name="connsiteY4" fmla="*/ 337107 h 2922211"/>
              <a:gd name="connsiteX5" fmla="*/ 1316647 w 2947494"/>
              <a:gd name="connsiteY5" fmla="*/ 0 h 2922211"/>
              <a:gd name="connsiteX6" fmla="*/ 1346571 w 2947494"/>
              <a:gd name="connsiteY6" fmla="*/ 14986 h 2922211"/>
              <a:gd name="connsiteX7" fmla="*/ 1361533 w 2947494"/>
              <a:gd name="connsiteY7" fmla="*/ 104900 h 2922211"/>
              <a:gd name="connsiteX8" fmla="*/ 1481228 w 2947494"/>
              <a:gd name="connsiteY8" fmla="*/ 104900 h 2922211"/>
              <a:gd name="connsiteX9" fmla="*/ 1585961 w 2947494"/>
              <a:gd name="connsiteY9" fmla="*/ 104900 h 2922211"/>
              <a:gd name="connsiteX10" fmla="*/ 1600923 w 2947494"/>
              <a:gd name="connsiteY10" fmla="*/ 14986 h 2922211"/>
              <a:gd name="connsiteX11" fmla="*/ 1645809 w 2947494"/>
              <a:gd name="connsiteY11" fmla="*/ 0 h 2922211"/>
              <a:gd name="connsiteX12" fmla="*/ 1765504 w 2947494"/>
              <a:gd name="connsiteY12" fmla="*/ 14986 h 2922211"/>
              <a:gd name="connsiteX13" fmla="*/ 1795428 w 2947494"/>
              <a:gd name="connsiteY13" fmla="*/ 44957 h 2922211"/>
              <a:gd name="connsiteX14" fmla="*/ 1780466 w 2947494"/>
              <a:gd name="connsiteY14" fmla="*/ 149857 h 2922211"/>
              <a:gd name="connsiteX15" fmla="*/ 2004895 w 2947494"/>
              <a:gd name="connsiteY15" fmla="*/ 209800 h 2922211"/>
              <a:gd name="connsiteX16" fmla="*/ 2049780 w 2947494"/>
              <a:gd name="connsiteY16" fmla="*/ 134871 h 2922211"/>
              <a:gd name="connsiteX17" fmla="*/ 2079704 w 2947494"/>
              <a:gd name="connsiteY17" fmla="*/ 104900 h 2922211"/>
              <a:gd name="connsiteX18" fmla="*/ 2094666 w 2947494"/>
              <a:gd name="connsiteY18" fmla="*/ 119886 h 2922211"/>
              <a:gd name="connsiteX19" fmla="*/ 2199399 w 2947494"/>
              <a:gd name="connsiteY19" fmla="*/ 179828 h 2922211"/>
              <a:gd name="connsiteX20" fmla="*/ 2214361 w 2947494"/>
              <a:gd name="connsiteY20" fmla="*/ 209800 h 2922211"/>
              <a:gd name="connsiteX21" fmla="*/ 2184437 w 2947494"/>
              <a:gd name="connsiteY21" fmla="*/ 299714 h 2922211"/>
              <a:gd name="connsiteX22" fmla="*/ 2363980 w 2947494"/>
              <a:gd name="connsiteY22" fmla="*/ 434585 h 2922211"/>
              <a:gd name="connsiteX23" fmla="*/ 2423828 w 2947494"/>
              <a:gd name="connsiteY23" fmla="*/ 374643 h 2922211"/>
              <a:gd name="connsiteX24" fmla="*/ 2453751 w 2947494"/>
              <a:gd name="connsiteY24" fmla="*/ 359657 h 2922211"/>
              <a:gd name="connsiteX25" fmla="*/ 2483675 w 2947494"/>
              <a:gd name="connsiteY25" fmla="*/ 374643 h 2922211"/>
              <a:gd name="connsiteX26" fmla="*/ 2573447 w 2947494"/>
              <a:gd name="connsiteY26" fmla="*/ 464557 h 2922211"/>
              <a:gd name="connsiteX27" fmla="*/ 2573447 w 2947494"/>
              <a:gd name="connsiteY27" fmla="*/ 509514 h 2922211"/>
              <a:gd name="connsiteX28" fmla="*/ 2498637 w 2947494"/>
              <a:gd name="connsiteY28" fmla="*/ 569457 h 2922211"/>
              <a:gd name="connsiteX29" fmla="*/ 2633294 w 2947494"/>
              <a:gd name="connsiteY29" fmla="*/ 749285 h 2922211"/>
              <a:gd name="connsiteX30" fmla="*/ 2723066 w 2947494"/>
              <a:gd name="connsiteY30" fmla="*/ 719314 h 2922211"/>
              <a:gd name="connsiteX31" fmla="*/ 2738028 w 2947494"/>
              <a:gd name="connsiteY31" fmla="*/ 719314 h 2922211"/>
              <a:gd name="connsiteX32" fmla="*/ 2767951 w 2947494"/>
              <a:gd name="connsiteY32" fmla="*/ 734299 h 2922211"/>
              <a:gd name="connsiteX33" fmla="*/ 2827799 w 2947494"/>
              <a:gd name="connsiteY33" fmla="*/ 839199 h 2922211"/>
              <a:gd name="connsiteX34" fmla="*/ 2812837 w 2947494"/>
              <a:gd name="connsiteY34" fmla="*/ 884156 h 2922211"/>
              <a:gd name="connsiteX35" fmla="*/ 2723066 w 2947494"/>
              <a:gd name="connsiteY35" fmla="*/ 929113 h 2922211"/>
              <a:gd name="connsiteX36" fmla="*/ 2797875 w 2947494"/>
              <a:gd name="connsiteY36" fmla="*/ 1153899 h 2922211"/>
              <a:gd name="connsiteX37" fmla="*/ 2887647 w 2947494"/>
              <a:gd name="connsiteY37" fmla="*/ 1138913 h 2922211"/>
              <a:gd name="connsiteX38" fmla="*/ 2902608 w 2947494"/>
              <a:gd name="connsiteY38" fmla="*/ 1138913 h 2922211"/>
              <a:gd name="connsiteX39" fmla="*/ 2932532 w 2947494"/>
              <a:gd name="connsiteY39" fmla="*/ 1168885 h 2922211"/>
              <a:gd name="connsiteX40" fmla="*/ 2947494 w 2947494"/>
              <a:gd name="connsiteY40" fmla="*/ 1288770 h 2922211"/>
              <a:gd name="connsiteX41" fmla="*/ 2917570 w 2947494"/>
              <a:gd name="connsiteY41" fmla="*/ 1333727 h 2922211"/>
              <a:gd name="connsiteX42" fmla="*/ 2827799 w 2947494"/>
              <a:gd name="connsiteY42" fmla="*/ 1348713 h 2922211"/>
              <a:gd name="connsiteX43" fmla="*/ 2842761 w 2947494"/>
              <a:gd name="connsiteY43" fmla="*/ 1453613 h 2922211"/>
              <a:gd name="connsiteX44" fmla="*/ 2827799 w 2947494"/>
              <a:gd name="connsiteY44" fmla="*/ 1573498 h 2922211"/>
              <a:gd name="connsiteX45" fmla="*/ 2917570 w 2947494"/>
              <a:gd name="connsiteY45" fmla="*/ 1588484 h 2922211"/>
              <a:gd name="connsiteX46" fmla="*/ 2947494 w 2947494"/>
              <a:gd name="connsiteY46" fmla="*/ 1633441 h 2922211"/>
              <a:gd name="connsiteX47" fmla="*/ 2932532 w 2947494"/>
              <a:gd name="connsiteY47" fmla="*/ 1753327 h 2922211"/>
              <a:gd name="connsiteX48" fmla="*/ 2902608 w 2947494"/>
              <a:gd name="connsiteY48" fmla="*/ 1783298 h 2922211"/>
              <a:gd name="connsiteX49" fmla="*/ 2887647 w 2947494"/>
              <a:gd name="connsiteY49" fmla="*/ 1783298 h 2922211"/>
              <a:gd name="connsiteX50" fmla="*/ 2797875 w 2947494"/>
              <a:gd name="connsiteY50" fmla="*/ 1768312 h 2922211"/>
              <a:gd name="connsiteX51" fmla="*/ 2723066 w 2947494"/>
              <a:gd name="connsiteY51" fmla="*/ 1993098 h 2922211"/>
              <a:gd name="connsiteX52" fmla="*/ 2812837 w 2947494"/>
              <a:gd name="connsiteY52" fmla="*/ 2038055 h 2922211"/>
              <a:gd name="connsiteX53" fmla="*/ 2827799 w 2947494"/>
              <a:gd name="connsiteY53" fmla="*/ 2083012 h 2922211"/>
              <a:gd name="connsiteX54" fmla="*/ 2767951 w 2947494"/>
              <a:gd name="connsiteY54" fmla="*/ 2187912 h 2922211"/>
              <a:gd name="connsiteX55" fmla="*/ 2738028 w 2947494"/>
              <a:gd name="connsiteY55" fmla="*/ 2202898 h 2922211"/>
              <a:gd name="connsiteX56" fmla="*/ 2723066 w 2947494"/>
              <a:gd name="connsiteY56" fmla="*/ 2202898 h 2922211"/>
              <a:gd name="connsiteX57" fmla="*/ 2633294 w 2947494"/>
              <a:gd name="connsiteY57" fmla="*/ 2157941 h 2922211"/>
              <a:gd name="connsiteX58" fmla="*/ 2498637 w 2947494"/>
              <a:gd name="connsiteY58" fmla="*/ 2352755 h 2922211"/>
              <a:gd name="connsiteX59" fmla="*/ 2573447 w 2947494"/>
              <a:gd name="connsiteY59" fmla="*/ 2412697 h 2922211"/>
              <a:gd name="connsiteX60" fmla="*/ 2573447 w 2947494"/>
              <a:gd name="connsiteY60" fmla="*/ 2457655 h 2922211"/>
              <a:gd name="connsiteX61" fmla="*/ 2483675 w 2947494"/>
              <a:gd name="connsiteY61" fmla="*/ 2547569 h 2922211"/>
              <a:gd name="connsiteX62" fmla="*/ 2453751 w 2947494"/>
              <a:gd name="connsiteY62" fmla="*/ 2562554 h 2922211"/>
              <a:gd name="connsiteX63" fmla="*/ 2423828 w 2947494"/>
              <a:gd name="connsiteY63" fmla="*/ 2547569 h 2922211"/>
              <a:gd name="connsiteX64" fmla="*/ 2363980 w 2947494"/>
              <a:gd name="connsiteY64" fmla="*/ 2487626 h 2922211"/>
              <a:gd name="connsiteX65" fmla="*/ 2184437 w 2947494"/>
              <a:gd name="connsiteY65" fmla="*/ 2622497 h 2922211"/>
              <a:gd name="connsiteX66" fmla="*/ 2214361 w 2947494"/>
              <a:gd name="connsiteY66" fmla="*/ 2697426 h 2922211"/>
              <a:gd name="connsiteX67" fmla="*/ 2199399 w 2947494"/>
              <a:gd name="connsiteY67" fmla="*/ 2742383 h 2922211"/>
              <a:gd name="connsiteX68" fmla="*/ 2094666 w 2947494"/>
              <a:gd name="connsiteY68" fmla="*/ 2802326 h 2922211"/>
              <a:gd name="connsiteX69" fmla="*/ 2079704 w 2947494"/>
              <a:gd name="connsiteY69" fmla="*/ 2802326 h 2922211"/>
              <a:gd name="connsiteX70" fmla="*/ 2049780 w 2947494"/>
              <a:gd name="connsiteY70" fmla="*/ 2787340 h 2922211"/>
              <a:gd name="connsiteX71" fmla="*/ 2004895 w 2947494"/>
              <a:gd name="connsiteY71" fmla="*/ 2712411 h 2922211"/>
              <a:gd name="connsiteX72" fmla="*/ 1780466 w 2947494"/>
              <a:gd name="connsiteY72" fmla="*/ 2772354 h 2922211"/>
              <a:gd name="connsiteX73" fmla="*/ 1795428 w 2947494"/>
              <a:gd name="connsiteY73" fmla="*/ 2862268 h 2922211"/>
              <a:gd name="connsiteX74" fmla="*/ 1765504 w 2947494"/>
              <a:gd name="connsiteY74" fmla="*/ 2907225 h 2922211"/>
              <a:gd name="connsiteX75" fmla="*/ 1645809 w 2947494"/>
              <a:gd name="connsiteY75" fmla="*/ 2922211 h 2922211"/>
              <a:gd name="connsiteX76" fmla="*/ 1600923 w 2947494"/>
              <a:gd name="connsiteY76" fmla="*/ 2892240 h 2922211"/>
              <a:gd name="connsiteX77" fmla="*/ 1585961 w 2947494"/>
              <a:gd name="connsiteY77" fmla="*/ 2802326 h 2922211"/>
              <a:gd name="connsiteX78" fmla="*/ 1481228 w 2947494"/>
              <a:gd name="connsiteY78" fmla="*/ 2817311 h 2922211"/>
              <a:gd name="connsiteX79" fmla="*/ 1361533 w 2947494"/>
              <a:gd name="connsiteY79" fmla="*/ 2802326 h 2922211"/>
              <a:gd name="connsiteX80" fmla="*/ 1346571 w 2947494"/>
              <a:gd name="connsiteY80" fmla="*/ 2892240 h 2922211"/>
              <a:gd name="connsiteX81" fmla="*/ 1316647 w 2947494"/>
              <a:gd name="connsiteY81" fmla="*/ 2922211 h 2922211"/>
              <a:gd name="connsiteX82" fmla="*/ 1181990 w 2947494"/>
              <a:gd name="connsiteY82" fmla="*/ 2907225 h 2922211"/>
              <a:gd name="connsiteX83" fmla="*/ 1152066 w 2947494"/>
              <a:gd name="connsiteY83" fmla="*/ 2862268 h 2922211"/>
              <a:gd name="connsiteX84" fmla="*/ 1167028 w 2947494"/>
              <a:gd name="connsiteY84" fmla="*/ 2772354 h 2922211"/>
              <a:gd name="connsiteX85" fmla="*/ 957562 w 2947494"/>
              <a:gd name="connsiteY85" fmla="*/ 2712411 h 2922211"/>
              <a:gd name="connsiteX86" fmla="*/ 912676 w 2947494"/>
              <a:gd name="connsiteY86" fmla="*/ 2787340 h 2922211"/>
              <a:gd name="connsiteX87" fmla="*/ 882752 w 2947494"/>
              <a:gd name="connsiteY87" fmla="*/ 2802326 h 2922211"/>
              <a:gd name="connsiteX88" fmla="*/ 867790 w 2947494"/>
              <a:gd name="connsiteY88" fmla="*/ 2802326 h 2922211"/>
              <a:gd name="connsiteX89" fmla="*/ 748095 w 2947494"/>
              <a:gd name="connsiteY89" fmla="*/ 2742383 h 2922211"/>
              <a:gd name="connsiteX90" fmla="*/ 733133 w 2947494"/>
              <a:gd name="connsiteY90" fmla="*/ 2697426 h 2922211"/>
              <a:gd name="connsiteX91" fmla="*/ 778019 w 2947494"/>
              <a:gd name="connsiteY91" fmla="*/ 2622497 h 2922211"/>
              <a:gd name="connsiteX92" fmla="*/ 598476 w 2947494"/>
              <a:gd name="connsiteY92" fmla="*/ 2487626 h 2922211"/>
              <a:gd name="connsiteX93" fmla="*/ 523667 w 2947494"/>
              <a:gd name="connsiteY93" fmla="*/ 2547569 h 2922211"/>
              <a:gd name="connsiteX94" fmla="*/ 508705 w 2947494"/>
              <a:gd name="connsiteY94" fmla="*/ 2562554 h 2922211"/>
              <a:gd name="connsiteX95" fmla="*/ 478781 w 2947494"/>
              <a:gd name="connsiteY95" fmla="*/ 2547569 h 2922211"/>
              <a:gd name="connsiteX96" fmla="*/ 389009 w 2947494"/>
              <a:gd name="connsiteY96" fmla="*/ 2457655 h 2922211"/>
              <a:gd name="connsiteX97" fmla="*/ 389009 w 2947494"/>
              <a:gd name="connsiteY97" fmla="*/ 2412697 h 2922211"/>
              <a:gd name="connsiteX98" fmla="*/ 448857 w 2947494"/>
              <a:gd name="connsiteY98" fmla="*/ 2352755 h 2922211"/>
              <a:gd name="connsiteX99" fmla="*/ 314200 w 2947494"/>
              <a:gd name="connsiteY99" fmla="*/ 2157941 h 2922211"/>
              <a:gd name="connsiteX100" fmla="*/ 239390 w 2947494"/>
              <a:gd name="connsiteY100" fmla="*/ 2202898 h 2922211"/>
              <a:gd name="connsiteX101" fmla="*/ 224429 w 2947494"/>
              <a:gd name="connsiteY101" fmla="*/ 2202898 h 2922211"/>
              <a:gd name="connsiteX102" fmla="*/ 194505 w 2947494"/>
              <a:gd name="connsiteY102" fmla="*/ 2187912 h 2922211"/>
              <a:gd name="connsiteX103" fmla="*/ 134657 w 2947494"/>
              <a:gd name="connsiteY103" fmla="*/ 2083012 h 2922211"/>
              <a:gd name="connsiteX104" fmla="*/ 149619 w 2947494"/>
              <a:gd name="connsiteY104" fmla="*/ 2038055 h 2922211"/>
              <a:gd name="connsiteX105" fmla="*/ 224429 w 2947494"/>
              <a:gd name="connsiteY105" fmla="*/ 1993098 h 2922211"/>
              <a:gd name="connsiteX106" fmla="*/ 149619 w 2947494"/>
              <a:gd name="connsiteY106" fmla="*/ 1768312 h 2922211"/>
              <a:gd name="connsiteX107" fmla="*/ 59848 w 2947494"/>
              <a:gd name="connsiteY107" fmla="*/ 1783298 h 2922211"/>
              <a:gd name="connsiteX108" fmla="*/ 29924 w 2947494"/>
              <a:gd name="connsiteY108" fmla="*/ 1753327 h 2922211"/>
              <a:gd name="connsiteX109" fmla="*/ 0 w 2947494"/>
              <a:gd name="connsiteY109" fmla="*/ 1633441 h 2922211"/>
              <a:gd name="connsiteX110" fmla="*/ 29924 w 2947494"/>
              <a:gd name="connsiteY110" fmla="*/ 1588484 h 2922211"/>
              <a:gd name="connsiteX111" fmla="*/ 119695 w 2947494"/>
              <a:gd name="connsiteY111" fmla="*/ 1573498 h 2922211"/>
              <a:gd name="connsiteX112" fmla="*/ 119695 w 2947494"/>
              <a:gd name="connsiteY112" fmla="*/ 1453613 h 2922211"/>
              <a:gd name="connsiteX113" fmla="*/ 119695 w 2947494"/>
              <a:gd name="connsiteY113" fmla="*/ 1348713 h 2922211"/>
              <a:gd name="connsiteX114" fmla="*/ 29924 w 2947494"/>
              <a:gd name="connsiteY114" fmla="*/ 1333727 h 2922211"/>
              <a:gd name="connsiteX115" fmla="*/ 0 w 2947494"/>
              <a:gd name="connsiteY115" fmla="*/ 1288770 h 2922211"/>
              <a:gd name="connsiteX116" fmla="*/ 29924 w 2947494"/>
              <a:gd name="connsiteY116" fmla="*/ 1168885 h 2922211"/>
              <a:gd name="connsiteX117" fmla="*/ 59848 w 2947494"/>
              <a:gd name="connsiteY117" fmla="*/ 1138913 h 2922211"/>
              <a:gd name="connsiteX118" fmla="*/ 149619 w 2947494"/>
              <a:gd name="connsiteY118" fmla="*/ 1153899 h 2922211"/>
              <a:gd name="connsiteX119" fmla="*/ 224429 w 2947494"/>
              <a:gd name="connsiteY119" fmla="*/ 929113 h 2922211"/>
              <a:gd name="connsiteX120" fmla="*/ 149619 w 2947494"/>
              <a:gd name="connsiteY120" fmla="*/ 884156 h 2922211"/>
              <a:gd name="connsiteX121" fmla="*/ 134657 w 2947494"/>
              <a:gd name="connsiteY121" fmla="*/ 839199 h 2922211"/>
              <a:gd name="connsiteX122" fmla="*/ 194505 w 2947494"/>
              <a:gd name="connsiteY122" fmla="*/ 734299 h 2922211"/>
              <a:gd name="connsiteX123" fmla="*/ 224429 w 2947494"/>
              <a:gd name="connsiteY123" fmla="*/ 719314 h 2922211"/>
              <a:gd name="connsiteX124" fmla="*/ 239390 w 2947494"/>
              <a:gd name="connsiteY124" fmla="*/ 719314 h 2922211"/>
              <a:gd name="connsiteX125" fmla="*/ 314200 w 2947494"/>
              <a:gd name="connsiteY125" fmla="*/ 749285 h 2922211"/>
              <a:gd name="connsiteX126" fmla="*/ 448857 w 2947494"/>
              <a:gd name="connsiteY126" fmla="*/ 569457 h 2922211"/>
              <a:gd name="connsiteX127" fmla="*/ 389009 w 2947494"/>
              <a:gd name="connsiteY127" fmla="*/ 509514 h 2922211"/>
              <a:gd name="connsiteX128" fmla="*/ 389009 w 2947494"/>
              <a:gd name="connsiteY128" fmla="*/ 464557 h 2922211"/>
              <a:gd name="connsiteX129" fmla="*/ 478781 w 2947494"/>
              <a:gd name="connsiteY129" fmla="*/ 374643 h 2922211"/>
              <a:gd name="connsiteX130" fmla="*/ 508705 w 2947494"/>
              <a:gd name="connsiteY130" fmla="*/ 359657 h 2922211"/>
              <a:gd name="connsiteX131" fmla="*/ 523667 w 2947494"/>
              <a:gd name="connsiteY131" fmla="*/ 374643 h 2922211"/>
              <a:gd name="connsiteX132" fmla="*/ 598476 w 2947494"/>
              <a:gd name="connsiteY132" fmla="*/ 434585 h 2922211"/>
              <a:gd name="connsiteX133" fmla="*/ 778019 w 2947494"/>
              <a:gd name="connsiteY133" fmla="*/ 299714 h 2922211"/>
              <a:gd name="connsiteX134" fmla="*/ 733133 w 2947494"/>
              <a:gd name="connsiteY134" fmla="*/ 209800 h 2922211"/>
              <a:gd name="connsiteX135" fmla="*/ 748095 w 2947494"/>
              <a:gd name="connsiteY135" fmla="*/ 179828 h 2922211"/>
              <a:gd name="connsiteX136" fmla="*/ 867790 w 2947494"/>
              <a:gd name="connsiteY136" fmla="*/ 119886 h 2922211"/>
              <a:gd name="connsiteX137" fmla="*/ 882752 w 2947494"/>
              <a:gd name="connsiteY137" fmla="*/ 104900 h 2922211"/>
              <a:gd name="connsiteX138" fmla="*/ 912676 w 2947494"/>
              <a:gd name="connsiteY138" fmla="*/ 134871 h 2922211"/>
              <a:gd name="connsiteX139" fmla="*/ 957562 w 2947494"/>
              <a:gd name="connsiteY139" fmla="*/ 209800 h 2922211"/>
              <a:gd name="connsiteX140" fmla="*/ 1167028 w 2947494"/>
              <a:gd name="connsiteY140" fmla="*/ 149857 h 2922211"/>
              <a:gd name="connsiteX141" fmla="*/ 1152066 w 2947494"/>
              <a:gd name="connsiteY141" fmla="*/ 44957 h 2922211"/>
              <a:gd name="connsiteX142" fmla="*/ 1181990 w 2947494"/>
              <a:gd name="connsiteY142" fmla="*/ 14986 h 2922211"/>
              <a:gd name="connsiteX143" fmla="*/ 1316647 w 2947494"/>
              <a:gd name="connsiteY143" fmla="*/ 0 h 292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947494" h="2922211">
                <a:moveTo>
                  <a:pt x="1473747" y="337107"/>
                </a:moveTo>
                <a:cubicBezTo>
                  <a:pt x="852980" y="337107"/>
                  <a:pt x="349749" y="840338"/>
                  <a:pt x="349749" y="1461105"/>
                </a:cubicBezTo>
                <a:cubicBezTo>
                  <a:pt x="349749" y="2081872"/>
                  <a:pt x="852980" y="2585103"/>
                  <a:pt x="1473747" y="2585103"/>
                </a:cubicBezTo>
                <a:cubicBezTo>
                  <a:pt x="2094514" y="2585103"/>
                  <a:pt x="2597745" y="2081872"/>
                  <a:pt x="2597745" y="1461105"/>
                </a:cubicBezTo>
                <a:cubicBezTo>
                  <a:pt x="2597745" y="840338"/>
                  <a:pt x="2094514" y="337107"/>
                  <a:pt x="1473747" y="337107"/>
                </a:cubicBezTo>
                <a:close/>
                <a:moveTo>
                  <a:pt x="1316647" y="0"/>
                </a:moveTo>
                <a:cubicBezTo>
                  <a:pt x="1331609" y="0"/>
                  <a:pt x="1346571" y="0"/>
                  <a:pt x="1346571" y="14986"/>
                </a:cubicBezTo>
                <a:cubicBezTo>
                  <a:pt x="1346571" y="14986"/>
                  <a:pt x="1346571" y="14986"/>
                  <a:pt x="1361533" y="104900"/>
                </a:cubicBezTo>
                <a:cubicBezTo>
                  <a:pt x="1406419" y="104900"/>
                  <a:pt x="1436342" y="104900"/>
                  <a:pt x="1481228" y="104900"/>
                </a:cubicBezTo>
                <a:cubicBezTo>
                  <a:pt x="1511152" y="104900"/>
                  <a:pt x="1556038" y="104900"/>
                  <a:pt x="1585961" y="104900"/>
                </a:cubicBezTo>
                <a:cubicBezTo>
                  <a:pt x="1585961" y="104900"/>
                  <a:pt x="1585961" y="104900"/>
                  <a:pt x="1600923" y="14986"/>
                </a:cubicBezTo>
                <a:cubicBezTo>
                  <a:pt x="1615885" y="0"/>
                  <a:pt x="1630847" y="0"/>
                  <a:pt x="1645809" y="0"/>
                </a:cubicBezTo>
                <a:cubicBezTo>
                  <a:pt x="1690695" y="0"/>
                  <a:pt x="1735580" y="0"/>
                  <a:pt x="1765504" y="14986"/>
                </a:cubicBezTo>
                <a:cubicBezTo>
                  <a:pt x="1795428" y="14986"/>
                  <a:pt x="1795428" y="29971"/>
                  <a:pt x="1795428" y="44957"/>
                </a:cubicBezTo>
                <a:cubicBezTo>
                  <a:pt x="1795428" y="44957"/>
                  <a:pt x="1795428" y="44957"/>
                  <a:pt x="1780466" y="149857"/>
                </a:cubicBezTo>
                <a:cubicBezTo>
                  <a:pt x="1855276" y="164843"/>
                  <a:pt x="1930085" y="179828"/>
                  <a:pt x="2004895" y="209800"/>
                </a:cubicBezTo>
                <a:cubicBezTo>
                  <a:pt x="2004895" y="209800"/>
                  <a:pt x="2004895" y="209800"/>
                  <a:pt x="2049780" y="134871"/>
                </a:cubicBezTo>
                <a:cubicBezTo>
                  <a:pt x="2049780" y="119886"/>
                  <a:pt x="2064742" y="104900"/>
                  <a:pt x="2079704" y="104900"/>
                </a:cubicBezTo>
                <a:cubicBezTo>
                  <a:pt x="2079704" y="104900"/>
                  <a:pt x="2079704" y="119886"/>
                  <a:pt x="2094666" y="119886"/>
                </a:cubicBezTo>
                <a:cubicBezTo>
                  <a:pt x="2124590" y="134871"/>
                  <a:pt x="2169475" y="149857"/>
                  <a:pt x="2199399" y="179828"/>
                </a:cubicBezTo>
                <a:cubicBezTo>
                  <a:pt x="2214361" y="179828"/>
                  <a:pt x="2229323" y="194814"/>
                  <a:pt x="2214361" y="209800"/>
                </a:cubicBezTo>
                <a:cubicBezTo>
                  <a:pt x="2214361" y="209800"/>
                  <a:pt x="2214361" y="209800"/>
                  <a:pt x="2184437" y="299714"/>
                </a:cubicBezTo>
                <a:cubicBezTo>
                  <a:pt x="2244285" y="344671"/>
                  <a:pt x="2304132" y="389628"/>
                  <a:pt x="2363980" y="434585"/>
                </a:cubicBezTo>
                <a:cubicBezTo>
                  <a:pt x="2363980" y="434585"/>
                  <a:pt x="2363980" y="434585"/>
                  <a:pt x="2423828" y="374643"/>
                </a:cubicBezTo>
                <a:cubicBezTo>
                  <a:pt x="2438790" y="359657"/>
                  <a:pt x="2438790" y="359657"/>
                  <a:pt x="2453751" y="359657"/>
                </a:cubicBezTo>
                <a:cubicBezTo>
                  <a:pt x="2468713" y="359657"/>
                  <a:pt x="2468713" y="359657"/>
                  <a:pt x="2483675" y="374643"/>
                </a:cubicBezTo>
                <a:cubicBezTo>
                  <a:pt x="2513599" y="389628"/>
                  <a:pt x="2543523" y="419600"/>
                  <a:pt x="2573447" y="464557"/>
                </a:cubicBezTo>
                <a:cubicBezTo>
                  <a:pt x="2573447" y="464557"/>
                  <a:pt x="2573447" y="494528"/>
                  <a:pt x="2573447" y="509514"/>
                </a:cubicBezTo>
                <a:cubicBezTo>
                  <a:pt x="2573447" y="509514"/>
                  <a:pt x="2573447" y="509514"/>
                  <a:pt x="2498637" y="569457"/>
                </a:cubicBezTo>
                <a:cubicBezTo>
                  <a:pt x="2558485" y="629399"/>
                  <a:pt x="2603370" y="689342"/>
                  <a:pt x="2633294" y="749285"/>
                </a:cubicBezTo>
                <a:cubicBezTo>
                  <a:pt x="2633294" y="749285"/>
                  <a:pt x="2633294" y="749285"/>
                  <a:pt x="2723066" y="719314"/>
                </a:cubicBezTo>
                <a:cubicBezTo>
                  <a:pt x="2723066" y="719314"/>
                  <a:pt x="2738028" y="719314"/>
                  <a:pt x="2738028" y="719314"/>
                </a:cubicBezTo>
                <a:cubicBezTo>
                  <a:pt x="2752989" y="719314"/>
                  <a:pt x="2767951" y="719314"/>
                  <a:pt x="2767951" y="734299"/>
                </a:cubicBezTo>
                <a:cubicBezTo>
                  <a:pt x="2782913" y="764271"/>
                  <a:pt x="2812837" y="809228"/>
                  <a:pt x="2827799" y="839199"/>
                </a:cubicBezTo>
                <a:cubicBezTo>
                  <a:pt x="2827799" y="854185"/>
                  <a:pt x="2827799" y="884156"/>
                  <a:pt x="2812837" y="884156"/>
                </a:cubicBezTo>
                <a:cubicBezTo>
                  <a:pt x="2812837" y="884156"/>
                  <a:pt x="2812837" y="884156"/>
                  <a:pt x="2723066" y="929113"/>
                </a:cubicBezTo>
                <a:cubicBezTo>
                  <a:pt x="2752989" y="1004042"/>
                  <a:pt x="2782913" y="1078970"/>
                  <a:pt x="2797875" y="1153899"/>
                </a:cubicBezTo>
                <a:cubicBezTo>
                  <a:pt x="2797875" y="1153899"/>
                  <a:pt x="2797875" y="1153899"/>
                  <a:pt x="2887647" y="1138913"/>
                </a:cubicBezTo>
                <a:cubicBezTo>
                  <a:pt x="2902608" y="1138913"/>
                  <a:pt x="2902608" y="1138913"/>
                  <a:pt x="2902608" y="1138913"/>
                </a:cubicBezTo>
                <a:cubicBezTo>
                  <a:pt x="2917570" y="1138913"/>
                  <a:pt x="2932532" y="1153899"/>
                  <a:pt x="2932532" y="1168885"/>
                </a:cubicBezTo>
                <a:cubicBezTo>
                  <a:pt x="2932532" y="1198856"/>
                  <a:pt x="2947494" y="1243813"/>
                  <a:pt x="2947494" y="1288770"/>
                </a:cubicBezTo>
                <a:cubicBezTo>
                  <a:pt x="2947494" y="1303756"/>
                  <a:pt x="2947494" y="1318742"/>
                  <a:pt x="2917570" y="1333727"/>
                </a:cubicBezTo>
                <a:cubicBezTo>
                  <a:pt x="2917570" y="1333727"/>
                  <a:pt x="2917570" y="1333727"/>
                  <a:pt x="2827799" y="1348713"/>
                </a:cubicBezTo>
                <a:cubicBezTo>
                  <a:pt x="2827799" y="1378684"/>
                  <a:pt x="2842761" y="1423641"/>
                  <a:pt x="2842761" y="1453613"/>
                </a:cubicBezTo>
                <a:cubicBezTo>
                  <a:pt x="2842761" y="1498570"/>
                  <a:pt x="2827799" y="1543527"/>
                  <a:pt x="2827799" y="1573498"/>
                </a:cubicBezTo>
                <a:cubicBezTo>
                  <a:pt x="2827799" y="1573498"/>
                  <a:pt x="2827799" y="1573498"/>
                  <a:pt x="2917570" y="1588484"/>
                </a:cubicBezTo>
                <a:cubicBezTo>
                  <a:pt x="2947494" y="1588484"/>
                  <a:pt x="2947494" y="1603470"/>
                  <a:pt x="2947494" y="1633441"/>
                </a:cubicBezTo>
                <a:cubicBezTo>
                  <a:pt x="2947494" y="1678398"/>
                  <a:pt x="2932532" y="1708370"/>
                  <a:pt x="2932532" y="1753327"/>
                </a:cubicBezTo>
                <a:cubicBezTo>
                  <a:pt x="2932532" y="1768312"/>
                  <a:pt x="2917570" y="1783298"/>
                  <a:pt x="2902608" y="1783298"/>
                </a:cubicBezTo>
                <a:cubicBezTo>
                  <a:pt x="2902608" y="1783298"/>
                  <a:pt x="2902608" y="1783298"/>
                  <a:pt x="2887647" y="1783298"/>
                </a:cubicBezTo>
                <a:cubicBezTo>
                  <a:pt x="2887647" y="1783298"/>
                  <a:pt x="2887647" y="1783298"/>
                  <a:pt x="2797875" y="1768312"/>
                </a:cubicBezTo>
                <a:cubicBezTo>
                  <a:pt x="2782913" y="1843241"/>
                  <a:pt x="2752989" y="1918169"/>
                  <a:pt x="2723066" y="1993098"/>
                </a:cubicBezTo>
                <a:cubicBezTo>
                  <a:pt x="2723066" y="1993098"/>
                  <a:pt x="2723066" y="1993098"/>
                  <a:pt x="2812837" y="2038055"/>
                </a:cubicBezTo>
                <a:cubicBezTo>
                  <a:pt x="2827799" y="2038055"/>
                  <a:pt x="2827799" y="2053041"/>
                  <a:pt x="2827799" y="2083012"/>
                </a:cubicBezTo>
                <a:cubicBezTo>
                  <a:pt x="2812837" y="2112983"/>
                  <a:pt x="2782913" y="2157941"/>
                  <a:pt x="2767951" y="2187912"/>
                </a:cubicBezTo>
                <a:cubicBezTo>
                  <a:pt x="2767951" y="2202898"/>
                  <a:pt x="2752989" y="2202898"/>
                  <a:pt x="2738028" y="2202898"/>
                </a:cubicBezTo>
                <a:cubicBezTo>
                  <a:pt x="2738028" y="2202898"/>
                  <a:pt x="2723066" y="2202898"/>
                  <a:pt x="2723066" y="2202898"/>
                </a:cubicBezTo>
                <a:cubicBezTo>
                  <a:pt x="2723066" y="2202898"/>
                  <a:pt x="2723066" y="2202898"/>
                  <a:pt x="2633294" y="2157941"/>
                </a:cubicBezTo>
                <a:cubicBezTo>
                  <a:pt x="2603370" y="2232869"/>
                  <a:pt x="2558485" y="2292812"/>
                  <a:pt x="2498637" y="2352755"/>
                </a:cubicBezTo>
                <a:cubicBezTo>
                  <a:pt x="2498637" y="2352755"/>
                  <a:pt x="2498637" y="2352755"/>
                  <a:pt x="2573447" y="2412697"/>
                </a:cubicBezTo>
                <a:cubicBezTo>
                  <a:pt x="2573447" y="2427683"/>
                  <a:pt x="2573447" y="2442669"/>
                  <a:pt x="2573447" y="2457655"/>
                </a:cubicBezTo>
                <a:cubicBezTo>
                  <a:pt x="2543523" y="2487626"/>
                  <a:pt x="2513599" y="2517597"/>
                  <a:pt x="2483675" y="2547569"/>
                </a:cubicBezTo>
                <a:cubicBezTo>
                  <a:pt x="2468713" y="2562554"/>
                  <a:pt x="2468713" y="2562554"/>
                  <a:pt x="2453751" y="2562554"/>
                </a:cubicBezTo>
                <a:cubicBezTo>
                  <a:pt x="2438790" y="2562554"/>
                  <a:pt x="2438790" y="2562554"/>
                  <a:pt x="2423828" y="2547569"/>
                </a:cubicBezTo>
                <a:cubicBezTo>
                  <a:pt x="2423828" y="2547569"/>
                  <a:pt x="2423828" y="2547569"/>
                  <a:pt x="2363980" y="2487626"/>
                </a:cubicBezTo>
                <a:cubicBezTo>
                  <a:pt x="2304132" y="2532583"/>
                  <a:pt x="2244285" y="2577540"/>
                  <a:pt x="2184437" y="2622497"/>
                </a:cubicBezTo>
                <a:cubicBezTo>
                  <a:pt x="2184437" y="2622497"/>
                  <a:pt x="2184437" y="2622497"/>
                  <a:pt x="2214361" y="2697426"/>
                </a:cubicBezTo>
                <a:cubicBezTo>
                  <a:pt x="2229323" y="2712411"/>
                  <a:pt x="2214361" y="2742383"/>
                  <a:pt x="2199399" y="2742383"/>
                </a:cubicBezTo>
                <a:cubicBezTo>
                  <a:pt x="2169475" y="2772354"/>
                  <a:pt x="2124590" y="2787340"/>
                  <a:pt x="2094666" y="2802326"/>
                </a:cubicBezTo>
                <a:cubicBezTo>
                  <a:pt x="2079704" y="2802326"/>
                  <a:pt x="2079704" y="2802326"/>
                  <a:pt x="2079704" y="2802326"/>
                </a:cubicBezTo>
                <a:cubicBezTo>
                  <a:pt x="2064742" y="2802326"/>
                  <a:pt x="2049780" y="2802326"/>
                  <a:pt x="2049780" y="2787340"/>
                </a:cubicBezTo>
                <a:cubicBezTo>
                  <a:pt x="2049780" y="2787340"/>
                  <a:pt x="2049780" y="2787340"/>
                  <a:pt x="2004895" y="2712411"/>
                </a:cubicBezTo>
                <a:cubicBezTo>
                  <a:pt x="1930085" y="2742383"/>
                  <a:pt x="1855276" y="2757368"/>
                  <a:pt x="1780466" y="2772354"/>
                </a:cubicBezTo>
                <a:cubicBezTo>
                  <a:pt x="1780466" y="2772354"/>
                  <a:pt x="1780466" y="2772354"/>
                  <a:pt x="1795428" y="2862268"/>
                </a:cubicBezTo>
                <a:cubicBezTo>
                  <a:pt x="1795428" y="2892240"/>
                  <a:pt x="1795428" y="2907225"/>
                  <a:pt x="1765504" y="2907225"/>
                </a:cubicBezTo>
                <a:cubicBezTo>
                  <a:pt x="1735580" y="2907225"/>
                  <a:pt x="1690695" y="2922211"/>
                  <a:pt x="1645809" y="2922211"/>
                </a:cubicBezTo>
                <a:cubicBezTo>
                  <a:pt x="1630847" y="2922211"/>
                  <a:pt x="1615885" y="2922211"/>
                  <a:pt x="1600923" y="2892240"/>
                </a:cubicBezTo>
                <a:cubicBezTo>
                  <a:pt x="1600923" y="2892240"/>
                  <a:pt x="1600923" y="2892240"/>
                  <a:pt x="1585961" y="2802326"/>
                </a:cubicBezTo>
                <a:cubicBezTo>
                  <a:pt x="1556038" y="2802326"/>
                  <a:pt x="1511152" y="2817311"/>
                  <a:pt x="1481228" y="2817311"/>
                </a:cubicBezTo>
                <a:cubicBezTo>
                  <a:pt x="1436342" y="2817311"/>
                  <a:pt x="1406419" y="2802326"/>
                  <a:pt x="1361533" y="2802326"/>
                </a:cubicBezTo>
                <a:cubicBezTo>
                  <a:pt x="1361533" y="2802326"/>
                  <a:pt x="1361533" y="2802326"/>
                  <a:pt x="1346571" y="2892240"/>
                </a:cubicBezTo>
                <a:cubicBezTo>
                  <a:pt x="1346571" y="2922211"/>
                  <a:pt x="1331609" y="2922211"/>
                  <a:pt x="1316647" y="2922211"/>
                </a:cubicBezTo>
                <a:cubicBezTo>
                  <a:pt x="1271762" y="2922211"/>
                  <a:pt x="1226876" y="2907225"/>
                  <a:pt x="1181990" y="2907225"/>
                </a:cubicBezTo>
                <a:cubicBezTo>
                  <a:pt x="1167028" y="2907225"/>
                  <a:pt x="1152066" y="2892240"/>
                  <a:pt x="1152066" y="2862268"/>
                </a:cubicBezTo>
                <a:cubicBezTo>
                  <a:pt x="1152066" y="2862268"/>
                  <a:pt x="1152066" y="2862268"/>
                  <a:pt x="1167028" y="2772354"/>
                </a:cubicBezTo>
                <a:cubicBezTo>
                  <a:pt x="1092219" y="2757368"/>
                  <a:pt x="1017409" y="2742383"/>
                  <a:pt x="957562" y="2712411"/>
                </a:cubicBezTo>
                <a:cubicBezTo>
                  <a:pt x="957562" y="2712411"/>
                  <a:pt x="957562" y="2712411"/>
                  <a:pt x="912676" y="2787340"/>
                </a:cubicBezTo>
                <a:cubicBezTo>
                  <a:pt x="897714" y="2802326"/>
                  <a:pt x="897714" y="2802326"/>
                  <a:pt x="882752" y="2802326"/>
                </a:cubicBezTo>
                <a:cubicBezTo>
                  <a:pt x="867790" y="2802326"/>
                  <a:pt x="867790" y="2802326"/>
                  <a:pt x="867790" y="2802326"/>
                </a:cubicBezTo>
                <a:cubicBezTo>
                  <a:pt x="822905" y="2787340"/>
                  <a:pt x="792981" y="2772354"/>
                  <a:pt x="748095" y="2742383"/>
                </a:cubicBezTo>
                <a:cubicBezTo>
                  <a:pt x="733133" y="2742383"/>
                  <a:pt x="733133" y="2712411"/>
                  <a:pt x="733133" y="2697426"/>
                </a:cubicBezTo>
                <a:cubicBezTo>
                  <a:pt x="733133" y="2697426"/>
                  <a:pt x="733133" y="2697426"/>
                  <a:pt x="778019" y="2622497"/>
                </a:cubicBezTo>
                <a:cubicBezTo>
                  <a:pt x="718171" y="2577540"/>
                  <a:pt x="658324" y="2532583"/>
                  <a:pt x="598476" y="2487626"/>
                </a:cubicBezTo>
                <a:cubicBezTo>
                  <a:pt x="598476" y="2487626"/>
                  <a:pt x="598476" y="2487626"/>
                  <a:pt x="523667" y="2547569"/>
                </a:cubicBezTo>
                <a:cubicBezTo>
                  <a:pt x="523667" y="2562554"/>
                  <a:pt x="508705" y="2562554"/>
                  <a:pt x="508705" y="2562554"/>
                </a:cubicBezTo>
                <a:cubicBezTo>
                  <a:pt x="493743" y="2562554"/>
                  <a:pt x="478781" y="2562554"/>
                  <a:pt x="478781" y="2547569"/>
                </a:cubicBezTo>
                <a:cubicBezTo>
                  <a:pt x="448857" y="2517597"/>
                  <a:pt x="418933" y="2487626"/>
                  <a:pt x="389009" y="2457655"/>
                </a:cubicBezTo>
                <a:cubicBezTo>
                  <a:pt x="374048" y="2442669"/>
                  <a:pt x="374048" y="2427683"/>
                  <a:pt x="389009" y="2412697"/>
                </a:cubicBezTo>
                <a:cubicBezTo>
                  <a:pt x="389009" y="2412697"/>
                  <a:pt x="389009" y="2412697"/>
                  <a:pt x="448857" y="2352755"/>
                </a:cubicBezTo>
                <a:cubicBezTo>
                  <a:pt x="403971" y="2292812"/>
                  <a:pt x="359086" y="2232869"/>
                  <a:pt x="314200" y="2157941"/>
                </a:cubicBezTo>
                <a:cubicBezTo>
                  <a:pt x="314200" y="2157941"/>
                  <a:pt x="314200" y="2157941"/>
                  <a:pt x="239390" y="2202898"/>
                </a:cubicBezTo>
                <a:cubicBezTo>
                  <a:pt x="224429" y="2202898"/>
                  <a:pt x="224429" y="2202898"/>
                  <a:pt x="224429" y="2202898"/>
                </a:cubicBezTo>
                <a:cubicBezTo>
                  <a:pt x="209467" y="2202898"/>
                  <a:pt x="194505" y="2202898"/>
                  <a:pt x="194505" y="2187912"/>
                </a:cubicBezTo>
                <a:cubicBezTo>
                  <a:pt x="164581" y="2157941"/>
                  <a:pt x="149619" y="2112983"/>
                  <a:pt x="134657" y="2083012"/>
                </a:cubicBezTo>
                <a:cubicBezTo>
                  <a:pt x="119695" y="2053041"/>
                  <a:pt x="134657" y="2038055"/>
                  <a:pt x="149619" y="2038055"/>
                </a:cubicBezTo>
                <a:cubicBezTo>
                  <a:pt x="149619" y="2038055"/>
                  <a:pt x="149619" y="2038055"/>
                  <a:pt x="224429" y="1993098"/>
                </a:cubicBezTo>
                <a:cubicBezTo>
                  <a:pt x="194505" y="1918169"/>
                  <a:pt x="179543" y="1843241"/>
                  <a:pt x="149619" y="1768312"/>
                </a:cubicBezTo>
                <a:cubicBezTo>
                  <a:pt x="149619" y="1768312"/>
                  <a:pt x="149619" y="1768312"/>
                  <a:pt x="59848" y="1783298"/>
                </a:cubicBezTo>
                <a:cubicBezTo>
                  <a:pt x="44886" y="1783298"/>
                  <a:pt x="29924" y="1768312"/>
                  <a:pt x="29924" y="1753327"/>
                </a:cubicBezTo>
                <a:cubicBezTo>
                  <a:pt x="14962" y="1708370"/>
                  <a:pt x="14962" y="1678398"/>
                  <a:pt x="0" y="1633441"/>
                </a:cubicBezTo>
                <a:cubicBezTo>
                  <a:pt x="0" y="1603470"/>
                  <a:pt x="14962" y="1588484"/>
                  <a:pt x="29924" y="1588484"/>
                </a:cubicBezTo>
                <a:cubicBezTo>
                  <a:pt x="29924" y="1588484"/>
                  <a:pt x="29924" y="1588484"/>
                  <a:pt x="119695" y="1573498"/>
                </a:cubicBezTo>
                <a:cubicBezTo>
                  <a:pt x="119695" y="1543527"/>
                  <a:pt x="119695" y="1498570"/>
                  <a:pt x="119695" y="1453613"/>
                </a:cubicBezTo>
                <a:cubicBezTo>
                  <a:pt x="119695" y="1423641"/>
                  <a:pt x="119695" y="1378684"/>
                  <a:pt x="119695" y="1348713"/>
                </a:cubicBezTo>
                <a:cubicBezTo>
                  <a:pt x="119695" y="1348713"/>
                  <a:pt x="119695" y="1348713"/>
                  <a:pt x="29924" y="1333727"/>
                </a:cubicBezTo>
                <a:cubicBezTo>
                  <a:pt x="14962" y="1318742"/>
                  <a:pt x="0" y="1303756"/>
                  <a:pt x="0" y="1288770"/>
                </a:cubicBezTo>
                <a:cubicBezTo>
                  <a:pt x="14962" y="1243813"/>
                  <a:pt x="14962" y="1198856"/>
                  <a:pt x="29924" y="1168885"/>
                </a:cubicBezTo>
                <a:cubicBezTo>
                  <a:pt x="29924" y="1153899"/>
                  <a:pt x="44886" y="1138913"/>
                  <a:pt x="59848" y="1138913"/>
                </a:cubicBezTo>
                <a:cubicBezTo>
                  <a:pt x="59848" y="1138913"/>
                  <a:pt x="59848" y="1138913"/>
                  <a:pt x="149619" y="1153899"/>
                </a:cubicBezTo>
                <a:cubicBezTo>
                  <a:pt x="179543" y="1078970"/>
                  <a:pt x="194505" y="1004042"/>
                  <a:pt x="224429" y="929113"/>
                </a:cubicBezTo>
                <a:cubicBezTo>
                  <a:pt x="224429" y="929113"/>
                  <a:pt x="224429" y="929113"/>
                  <a:pt x="149619" y="884156"/>
                </a:cubicBezTo>
                <a:cubicBezTo>
                  <a:pt x="134657" y="884156"/>
                  <a:pt x="119695" y="854185"/>
                  <a:pt x="134657" y="839199"/>
                </a:cubicBezTo>
                <a:cubicBezTo>
                  <a:pt x="149619" y="809228"/>
                  <a:pt x="164581" y="764271"/>
                  <a:pt x="194505" y="734299"/>
                </a:cubicBezTo>
                <a:cubicBezTo>
                  <a:pt x="194505" y="719314"/>
                  <a:pt x="209467" y="719314"/>
                  <a:pt x="224429" y="719314"/>
                </a:cubicBezTo>
                <a:cubicBezTo>
                  <a:pt x="224429" y="719314"/>
                  <a:pt x="224429" y="719314"/>
                  <a:pt x="239390" y="719314"/>
                </a:cubicBezTo>
                <a:cubicBezTo>
                  <a:pt x="239390" y="719314"/>
                  <a:pt x="239390" y="719314"/>
                  <a:pt x="314200" y="749285"/>
                </a:cubicBezTo>
                <a:cubicBezTo>
                  <a:pt x="359086" y="689342"/>
                  <a:pt x="403971" y="629399"/>
                  <a:pt x="448857" y="569457"/>
                </a:cubicBezTo>
                <a:cubicBezTo>
                  <a:pt x="448857" y="569457"/>
                  <a:pt x="448857" y="569457"/>
                  <a:pt x="389009" y="509514"/>
                </a:cubicBezTo>
                <a:cubicBezTo>
                  <a:pt x="374048" y="494528"/>
                  <a:pt x="374048" y="464557"/>
                  <a:pt x="389009" y="464557"/>
                </a:cubicBezTo>
                <a:cubicBezTo>
                  <a:pt x="418933" y="419600"/>
                  <a:pt x="448857" y="389628"/>
                  <a:pt x="478781" y="374643"/>
                </a:cubicBezTo>
                <a:cubicBezTo>
                  <a:pt x="478781" y="359657"/>
                  <a:pt x="493743" y="359657"/>
                  <a:pt x="508705" y="359657"/>
                </a:cubicBezTo>
                <a:cubicBezTo>
                  <a:pt x="508705" y="359657"/>
                  <a:pt x="523667" y="359657"/>
                  <a:pt x="523667" y="374643"/>
                </a:cubicBezTo>
                <a:cubicBezTo>
                  <a:pt x="523667" y="374643"/>
                  <a:pt x="523667" y="374643"/>
                  <a:pt x="598476" y="434585"/>
                </a:cubicBezTo>
                <a:cubicBezTo>
                  <a:pt x="658324" y="389628"/>
                  <a:pt x="718171" y="344671"/>
                  <a:pt x="778019" y="299714"/>
                </a:cubicBezTo>
                <a:cubicBezTo>
                  <a:pt x="778019" y="299714"/>
                  <a:pt x="778019" y="299714"/>
                  <a:pt x="733133" y="209800"/>
                </a:cubicBezTo>
                <a:cubicBezTo>
                  <a:pt x="733133" y="194814"/>
                  <a:pt x="733133" y="179828"/>
                  <a:pt x="748095" y="179828"/>
                </a:cubicBezTo>
                <a:cubicBezTo>
                  <a:pt x="792981" y="149857"/>
                  <a:pt x="822905" y="134871"/>
                  <a:pt x="867790" y="119886"/>
                </a:cubicBezTo>
                <a:cubicBezTo>
                  <a:pt x="867790" y="119886"/>
                  <a:pt x="867790" y="104900"/>
                  <a:pt x="882752" y="104900"/>
                </a:cubicBezTo>
                <a:cubicBezTo>
                  <a:pt x="897714" y="104900"/>
                  <a:pt x="897714" y="119886"/>
                  <a:pt x="912676" y="134871"/>
                </a:cubicBezTo>
                <a:cubicBezTo>
                  <a:pt x="912676" y="134871"/>
                  <a:pt x="912676" y="134871"/>
                  <a:pt x="957562" y="209800"/>
                </a:cubicBezTo>
                <a:cubicBezTo>
                  <a:pt x="1017409" y="179828"/>
                  <a:pt x="1092219" y="164843"/>
                  <a:pt x="1167028" y="149857"/>
                </a:cubicBezTo>
                <a:cubicBezTo>
                  <a:pt x="1167028" y="149857"/>
                  <a:pt x="1167028" y="149857"/>
                  <a:pt x="1152066" y="44957"/>
                </a:cubicBezTo>
                <a:cubicBezTo>
                  <a:pt x="1152066" y="29971"/>
                  <a:pt x="1167028" y="14986"/>
                  <a:pt x="1181990" y="14986"/>
                </a:cubicBezTo>
                <a:cubicBezTo>
                  <a:pt x="1226876" y="0"/>
                  <a:pt x="1271762" y="0"/>
                  <a:pt x="131664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30" name="任意多边形 2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4899470" y="2166481"/>
            <a:ext cx="3104570" cy="3093471"/>
          </a:xfrm>
          <a:custGeom>
            <a:avLst/>
            <a:gdLst>
              <a:gd name="connsiteX0" fmla="*/ 1473747 w 2947494"/>
              <a:gd name="connsiteY0" fmla="*/ 296903 h 2936956"/>
              <a:gd name="connsiteX1" fmla="*/ 302172 w 2947494"/>
              <a:gd name="connsiteY1" fmla="*/ 1468478 h 2936956"/>
              <a:gd name="connsiteX2" fmla="*/ 1473747 w 2947494"/>
              <a:gd name="connsiteY2" fmla="*/ 2640053 h 2936956"/>
              <a:gd name="connsiteX3" fmla="*/ 2645322 w 2947494"/>
              <a:gd name="connsiteY3" fmla="*/ 1468478 h 2936956"/>
              <a:gd name="connsiteX4" fmla="*/ 1473747 w 2947494"/>
              <a:gd name="connsiteY4" fmla="*/ 296903 h 2936956"/>
              <a:gd name="connsiteX5" fmla="*/ 1331609 w 2947494"/>
              <a:gd name="connsiteY5" fmla="*/ 0 h 2936956"/>
              <a:gd name="connsiteX6" fmla="*/ 1376495 w 2947494"/>
              <a:gd name="connsiteY6" fmla="*/ 29969 h 2936956"/>
              <a:gd name="connsiteX7" fmla="*/ 1391457 w 2947494"/>
              <a:gd name="connsiteY7" fmla="*/ 119876 h 2936956"/>
              <a:gd name="connsiteX8" fmla="*/ 1466266 w 2947494"/>
              <a:gd name="connsiteY8" fmla="*/ 119876 h 2936956"/>
              <a:gd name="connsiteX9" fmla="*/ 1615885 w 2947494"/>
              <a:gd name="connsiteY9" fmla="*/ 119876 h 2936956"/>
              <a:gd name="connsiteX10" fmla="*/ 1630847 w 2947494"/>
              <a:gd name="connsiteY10" fmla="*/ 29969 h 2936956"/>
              <a:gd name="connsiteX11" fmla="*/ 1660771 w 2947494"/>
              <a:gd name="connsiteY11" fmla="*/ 0 h 2936956"/>
              <a:gd name="connsiteX12" fmla="*/ 1795428 w 2947494"/>
              <a:gd name="connsiteY12" fmla="*/ 29969 h 2936956"/>
              <a:gd name="connsiteX13" fmla="*/ 1825352 w 2947494"/>
              <a:gd name="connsiteY13" fmla="*/ 59938 h 2936956"/>
              <a:gd name="connsiteX14" fmla="*/ 1810390 w 2947494"/>
              <a:gd name="connsiteY14" fmla="*/ 149845 h 2936956"/>
              <a:gd name="connsiteX15" fmla="*/ 1915123 w 2947494"/>
              <a:gd name="connsiteY15" fmla="*/ 194798 h 2936956"/>
              <a:gd name="connsiteX16" fmla="*/ 2019856 w 2947494"/>
              <a:gd name="connsiteY16" fmla="*/ 224767 h 2936956"/>
              <a:gd name="connsiteX17" fmla="*/ 2064742 w 2947494"/>
              <a:gd name="connsiteY17" fmla="*/ 149845 h 2936956"/>
              <a:gd name="connsiteX18" fmla="*/ 2094666 w 2947494"/>
              <a:gd name="connsiteY18" fmla="*/ 134860 h 2936956"/>
              <a:gd name="connsiteX19" fmla="*/ 2109628 w 2947494"/>
              <a:gd name="connsiteY19" fmla="*/ 134860 h 2936956"/>
              <a:gd name="connsiteX20" fmla="*/ 2229323 w 2947494"/>
              <a:gd name="connsiteY20" fmla="*/ 194798 h 2936956"/>
              <a:gd name="connsiteX21" fmla="*/ 2244285 w 2947494"/>
              <a:gd name="connsiteY21" fmla="*/ 239752 h 2936956"/>
              <a:gd name="connsiteX22" fmla="*/ 2199399 w 2947494"/>
              <a:gd name="connsiteY22" fmla="*/ 314674 h 2936956"/>
              <a:gd name="connsiteX23" fmla="*/ 2378942 w 2947494"/>
              <a:gd name="connsiteY23" fmla="*/ 449534 h 2936956"/>
              <a:gd name="connsiteX24" fmla="*/ 2438790 w 2947494"/>
              <a:gd name="connsiteY24" fmla="*/ 389596 h 2936956"/>
              <a:gd name="connsiteX25" fmla="*/ 2468713 w 2947494"/>
              <a:gd name="connsiteY25" fmla="*/ 389596 h 2936956"/>
              <a:gd name="connsiteX26" fmla="*/ 2498637 w 2947494"/>
              <a:gd name="connsiteY26" fmla="*/ 389596 h 2936956"/>
              <a:gd name="connsiteX27" fmla="*/ 2588409 w 2947494"/>
              <a:gd name="connsiteY27" fmla="*/ 479503 h 2936956"/>
              <a:gd name="connsiteX28" fmla="*/ 2573447 w 2947494"/>
              <a:gd name="connsiteY28" fmla="*/ 524457 h 2936956"/>
              <a:gd name="connsiteX29" fmla="*/ 2513599 w 2947494"/>
              <a:gd name="connsiteY29" fmla="*/ 599379 h 2936956"/>
              <a:gd name="connsiteX30" fmla="*/ 2648256 w 2947494"/>
              <a:gd name="connsiteY30" fmla="*/ 779193 h 2936956"/>
              <a:gd name="connsiteX31" fmla="*/ 2738028 w 2947494"/>
              <a:gd name="connsiteY31" fmla="*/ 749224 h 2936956"/>
              <a:gd name="connsiteX32" fmla="*/ 2752989 w 2947494"/>
              <a:gd name="connsiteY32" fmla="*/ 734239 h 2936956"/>
              <a:gd name="connsiteX33" fmla="*/ 2782913 w 2947494"/>
              <a:gd name="connsiteY33" fmla="*/ 764208 h 2936956"/>
              <a:gd name="connsiteX34" fmla="*/ 2827799 w 2947494"/>
              <a:gd name="connsiteY34" fmla="*/ 869099 h 2936956"/>
              <a:gd name="connsiteX35" fmla="*/ 2812837 w 2947494"/>
              <a:gd name="connsiteY35" fmla="*/ 914053 h 2936956"/>
              <a:gd name="connsiteX36" fmla="*/ 2738028 w 2947494"/>
              <a:gd name="connsiteY36" fmla="*/ 959006 h 2936956"/>
              <a:gd name="connsiteX37" fmla="*/ 2797875 w 2947494"/>
              <a:gd name="connsiteY37" fmla="*/ 1183773 h 2936956"/>
              <a:gd name="connsiteX38" fmla="*/ 2902608 w 2947494"/>
              <a:gd name="connsiteY38" fmla="*/ 1168789 h 2936956"/>
              <a:gd name="connsiteX39" fmla="*/ 2932532 w 2947494"/>
              <a:gd name="connsiteY39" fmla="*/ 1198758 h 2936956"/>
              <a:gd name="connsiteX40" fmla="*/ 2947494 w 2947494"/>
              <a:gd name="connsiteY40" fmla="*/ 1318633 h 2936956"/>
              <a:gd name="connsiteX41" fmla="*/ 2917570 w 2947494"/>
              <a:gd name="connsiteY41" fmla="*/ 1363587 h 2936956"/>
              <a:gd name="connsiteX42" fmla="*/ 2827799 w 2947494"/>
              <a:gd name="connsiteY42" fmla="*/ 1378571 h 2936956"/>
              <a:gd name="connsiteX43" fmla="*/ 2827799 w 2947494"/>
              <a:gd name="connsiteY43" fmla="*/ 1603338 h 2936956"/>
              <a:gd name="connsiteX44" fmla="*/ 2917570 w 2947494"/>
              <a:gd name="connsiteY44" fmla="*/ 1618323 h 2936956"/>
              <a:gd name="connsiteX45" fmla="*/ 2947494 w 2947494"/>
              <a:gd name="connsiteY45" fmla="*/ 1663276 h 2936956"/>
              <a:gd name="connsiteX46" fmla="*/ 2932532 w 2947494"/>
              <a:gd name="connsiteY46" fmla="*/ 1783152 h 2936956"/>
              <a:gd name="connsiteX47" fmla="*/ 2887647 w 2947494"/>
              <a:gd name="connsiteY47" fmla="*/ 1813121 h 2936956"/>
              <a:gd name="connsiteX48" fmla="*/ 2797875 w 2947494"/>
              <a:gd name="connsiteY48" fmla="*/ 1798137 h 2936956"/>
              <a:gd name="connsiteX49" fmla="*/ 2767951 w 2947494"/>
              <a:gd name="connsiteY49" fmla="*/ 1903028 h 2936956"/>
              <a:gd name="connsiteX50" fmla="*/ 2723066 w 2947494"/>
              <a:gd name="connsiteY50" fmla="*/ 2007919 h 2936956"/>
              <a:gd name="connsiteX51" fmla="*/ 2797875 w 2947494"/>
              <a:gd name="connsiteY51" fmla="*/ 2067857 h 2936956"/>
              <a:gd name="connsiteX52" fmla="*/ 2812837 w 2947494"/>
              <a:gd name="connsiteY52" fmla="*/ 2097826 h 2936956"/>
              <a:gd name="connsiteX53" fmla="*/ 2752989 w 2947494"/>
              <a:gd name="connsiteY53" fmla="*/ 2217702 h 2936956"/>
              <a:gd name="connsiteX54" fmla="*/ 2723066 w 2947494"/>
              <a:gd name="connsiteY54" fmla="*/ 2232686 h 2936956"/>
              <a:gd name="connsiteX55" fmla="*/ 2708104 w 2947494"/>
              <a:gd name="connsiteY55" fmla="*/ 2232686 h 2936956"/>
              <a:gd name="connsiteX56" fmla="*/ 2633294 w 2947494"/>
              <a:gd name="connsiteY56" fmla="*/ 2187733 h 2936956"/>
              <a:gd name="connsiteX57" fmla="*/ 2483675 w 2947494"/>
              <a:gd name="connsiteY57" fmla="*/ 2367546 h 2936956"/>
              <a:gd name="connsiteX58" fmla="*/ 2558485 w 2947494"/>
              <a:gd name="connsiteY58" fmla="*/ 2442469 h 2936956"/>
              <a:gd name="connsiteX59" fmla="*/ 2558485 w 2947494"/>
              <a:gd name="connsiteY59" fmla="*/ 2487422 h 2936956"/>
              <a:gd name="connsiteX60" fmla="*/ 2468713 w 2947494"/>
              <a:gd name="connsiteY60" fmla="*/ 2577329 h 2936956"/>
              <a:gd name="connsiteX61" fmla="*/ 2438790 w 2947494"/>
              <a:gd name="connsiteY61" fmla="*/ 2577329 h 2936956"/>
              <a:gd name="connsiteX62" fmla="*/ 2408866 w 2947494"/>
              <a:gd name="connsiteY62" fmla="*/ 2577329 h 2936956"/>
              <a:gd name="connsiteX63" fmla="*/ 2349018 w 2947494"/>
              <a:gd name="connsiteY63" fmla="*/ 2502407 h 2936956"/>
              <a:gd name="connsiteX64" fmla="*/ 2154514 w 2947494"/>
              <a:gd name="connsiteY64" fmla="*/ 2637267 h 2936956"/>
              <a:gd name="connsiteX65" fmla="*/ 2199399 w 2947494"/>
              <a:gd name="connsiteY65" fmla="*/ 2727174 h 2936956"/>
              <a:gd name="connsiteX66" fmla="*/ 2184437 w 2947494"/>
              <a:gd name="connsiteY66" fmla="*/ 2772127 h 2936956"/>
              <a:gd name="connsiteX67" fmla="*/ 2064742 w 2947494"/>
              <a:gd name="connsiteY67" fmla="*/ 2817080 h 2936956"/>
              <a:gd name="connsiteX68" fmla="*/ 2049780 w 2947494"/>
              <a:gd name="connsiteY68" fmla="*/ 2832065 h 2936956"/>
              <a:gd name="connsiteX69" fmla="*/ 2019856 w 2947494"/>
              <a:gd name="connsiteY69" fmla="*/ 2802096 h 2936956"/>
              <a:gd name="connsiteX70" fmla="*/ 1989933 w 2947494"/>
              <a:gd name="connsiteY70" fmla="*/ 2727174 h 2936956"/>
              <a:gd name="connsiteX71" fmla="*/ 1765504 w 2947494"/>
              <a:gd name="connsiteY71" fmla="*/ 2787111 h 2936956"/>
              <a:gd name="connsiteX72" fmla="*/ 1780466 w 2947494"/>
              <a:gd name="connsiteY72" fmla="*/ 2877018 h 2936956"/>
              <a:gd name="connsiteX73" fmla="*/ 1750542 w 2947494"/>
              <a:gd name="connsiteY73" fmla="*/ 2921972 h 2936956"/>
              <a:gd name="connsiteX74" fmla="*/ 1615885 w 2947494"/>
              <a:gd name="connsiteY74" fmla="*/ 2936956 h 2936956"/>
              <a:gd name="connsiteX75" fmla="*/ 1585961 w 2947494"/>
              <a:gd name="connsiteY75" fmla="*/ 2906987 h 2936956"/>
              <a:gd name="connsiteX76" fmla="*/ 1571000 w 2947494"/>
              <a:gd name="connsiteY76" fmla="*/ 2817080 h 2936956"/>
              <a:gd name="connsiteX77" fmla="*/ 1481228 w 2947494"/>
              <a:gd name="connsiteY77" fmla="*/ 2817080 h 2936956"/>
              <a:gd name="connsiteX78" fmla="*/ 1346571 w 2947494"/>
              <a:gd name="connsiteY78" fmla="*/ 2817080 h 2936956"/>
              <a:gd name="connsiteX79" fmla="*/ 1331609 w 2947494"/>
              <a:gd name="connsiteY79" fmla="*/ 2906987 h 2936956"/>
              <a:gd name="connsiteX80" fmla="*/ 1286723 w 2947494"/>
              <a:gd name="connsiteY80" fmla="*/ 2936956 h 2936956"/>
              <a:gd name="connsiteX81" fmla="*/ 1167028 w 2947494"/>
              <a:gd name="connsiteY81" fmla="*/ 2906987 h 2936956"/>
              <a:gd name="connsiteX82" fmla="*/ 1137104 w 2947494"/>
              <a:gd name="connsiteY82" fmla="*/ 2877018 h 2936956"/>
              <a:gd name="connsiteX83" fmla="*/ 1152066 w 2947494"/>
              <a:gd name="connsiteY83" fmla="*/ 2772127 h 2936956"/>
              <a:gd name="connsiteX84" fmla="*/ 1047333 w 2947494"/>
              <a:gd name="connsiteY84" fmla="*/ 2742158 h 2936956"/>
              <a:gd name="connsiteX85" fmla="*/ 942600 w 2947494"/>
              <a:gd name="connsiteY85" fmla="*/ 2712189 h 2936956"/>
              <a:gd name="connsiteX86" fmla="*/ 882752 w 2947494"/>
              <a:gd name="connsiteY86" fmla="*/ 2787111 h 2936956"/>
              <a:gd name="connsiteX87" fmla="*/ 867790 w 2947494"/>
              <a:gd name="connsiteY87" fmla="*/ 2802096 h 2936956"/>
              <a:gd name="connsiteX88" fmla="*/ 852828 w 2947494"/>
              <a:gd name="connsiteY88" fmla="*/ 2802096 h 2936956"/>
              <a:gd name="connsiteX89" fmla="*/ 733133 w 2947494"/>
              <a:gd name="connsiteY89" fmla="*/ 2742158 h 2936956"/>
              <a:gd name="connsiteX90" fmla="*/ 718171 w 2947494"/>
              <a:gd name="connsiteY90" fmla="*/ 2697205 h 2936956"/>
              <a:gd name="connsiteX91" fmla="*/ 763057 w 2947494"/>
              <a:gd name="connsiteY91" fmla="*/ 2607298 h 2936956"/>
              <a:gd name="connsiteX92" fmla="*/ 583514 w 2947494"/>
              <a:gd name="connsiteY92" fmla="*/ 2472438 h 2936956"/>
              <a:gd name="connsiteX93" fmla="*/ 508705 w 2947494"/>
              <a:gd name="connsiteY93" fmla="*/ 2547360 h 2936956"/>
              <a:gd name="connsiteX94" fmla="*/ 493743 w 2947494"/>
              <a:gd name="connsiteY94" fmla="*/ 2547360 h 2936956"/>
              <a:gd name="connsiteX95" fmla="*/ 463819 w 2947494"/>
              <a:gd name="connsiteY95" fmla="*/ 2547360 h 2936956"/>
              <a:gd name="connsiteX96" fmla="*/ 374048 w 2947494"/>
              <a:gd name="connsiteY96" fmla="*/ 2442469 h 2936956"/>
              <a:gd name="connsiteX97" fmla="*/ 374048 w 2947494"/>
              <a:gd name="connsiteY97" fmla="*/ 2397515 h 2936956"/>
              <a:gd name="connsiteX98" fmla="*/ 433895 w 2947494"/>
              <a:gd name="connsiteY98" fmla="*/ 2337577 h 2936956"/>
              <a:gd name="connsiteX99" fmla="*/ 314200 w 2947494"/>
              <a:gd name="connsiteY99" fmla="*/ 2157764 h 2936956"/>
              <a:gd name="connsiteX100" fmla="*/ 224429 w 2947494"/>
              <a:gd name="connsiteY100" fmla="*/ 2187733 h 2936956"/>
              <a:gd name="connsiteX101" fmla="*/ 209467 w 2947494"/>
              <a:gd name="connsiteY101" fmla="*/ 2187733 h 2936956"/>
              <a:gd name="connsiteX102" fmla="*/ 179543 w 2947494"/>
              <a:gd name="connsiteY102" fmla="*/ 2172748 h 2936956"/>
              <a:gd name="connsiteX103" fmla="*/ 119695 w 2947494"/>
              <a:gd name="connsiteY103" fmla="*/ 2067857 h 2936956"/>
              <a:gd name="connsiteX104" fmla="*/ 134657 w 2947494"/>
              <a:gd name="connsiteY104" fmla="*/ 2022904 h 2936956"/>
              <a:gd name="connsiteX105" fmla="*/ 224429 w 2947494"/>
              <a:gd name="connsiteY105" fmla="*/ 1977950 h 2936956"/>
              <a:gd name="connsiteX106" fmla="*/ 149619 w 2947494"/>
              <a:gd name="connsiteY106" fmla="*/ 1753183 h 2936956"/>
              <a:gd name="connsiteX107" fmla="*/ 59848 w 2947494"/>
              <a:gd name="connsiteY107" fmla="*/ 1768168 h 2936956"/>
              <a:gd name="connsiteX108" fmla="*/ 14962 w 2947494"/>
              <a:gd name="connsiteY108" fmla="*/ 1738199 h 2936956"/>
              <a:gd name="connsiteX109" fmla="*/ 0 w 2947494"/>
              <a:gd name="connsiteY109" fmla="*/ 1618323 h 2936956"/>
              <a:gd name="connsiteX110" fmla="*/ 29924 w 2947494"/>
              <a:gd name="connsiteY110" fmla="*/ 1573369 h 2936956"/>
              <a:gd name="connsiteX111" fmla="*/ 119695 w 2947494"/>
              <a:gd name="connsiteY111" fmla="*/ 1558385 h 2936956"/>
              <a:gd name="connsiteX112" fmla="*/ 119695 w 2947494"/>
              <a:gd name="connsiteY112" fmla="*/ 1333618 h 2936956"/>
              <a:gd name="connsiteX113" fmla="*/ 29924 w 2947494"/>
              <a:gd name="connsiteY113" fmla="*/ 1318633 h 2936956"/>
              <a:gd name="connsiteX114" fmla="*/ 0 w 2947494"/>
              <a:gd name="connsiteY114" fmla="*/ 1273680 h 2936956"/>
              <a:gd name="connsiteX115" fmla="*/ 29924 w 2947494"/>
              <a:gd name="connsiteY115" fmla="*/ 1153804 h 2936956"/>
              <a:gd name="connsiteX116" fmla="*/ 59848 w 2947494"/>
              <a:gd name="connsiteY116" fmla="*/ 1123835 h 2936956"/>
              <a:gd name="connsiteX117" fmla="*/ 74810 w 2947494"/>
              <a:gd name="connsiteY117" fmla="*/ 1123835 h 2936956"/>
              <a:gd name="connsiteX118" fmla="*/ 164581 w 2947494"/>
              <a:gd name="connsiteY118" fmla="*/ 1138820 h 2936956"/>
              <a:gd name="connsiteX119" fmla="*/ 194505 w 2947494"/>
              <a:gd name="connsiteY119" fmla="*/ 1033929 h 2936956"/>
              <a:gd name="connsiteX120" fmla="*/ 239391 w 2947494"/>
              <a:gd name="connsiteY120" fmla="*/ 914053 h 2936956"/>
              <a:gd name="connsiteX121" fmla="*/ 149619 w 2947494"/>
              <a:gd name="connsiteY121" fmla="*/ 869099 h 2936956"/>
              <a:gd name="connsiteX122" fmla="*/ 134657 w 2947494"/>
              <a:gd name="connsiteY122" fmla="*/ 824146 h 2936956"/>
              <a:gd name="connsiteX123" fmla="*/ 194505 w 2947494"/>
              <a:gd name="connsiteY123" fmla="*/ 719255 h 2936956"/>
              <a:gd name="connsiteX124" fmla="*/ 224429 w 2947494"/>
              <a:gd name="connsiteY124" fmla="*/ 704270 h 2936956"/>
              <a:gd name="connsiteX125" fmla="*/ 239391 w 2947494"/>
              <a:gd name="connsiteY125" fmla="*/ 704270 h 2936956"/>
              <a:gd name="connsiteX126" fmla="*/ 329162 w 2947494"/>
              <a:gd name="connsiteY126" fmla="*/ 749224 h 2936956"/>
              <a:gd name="connsiteX127" fmla="*/ 463819 w 2947494"/>
              <a:gd name="connsiteY127" fmla="*/ 569410 h 2936956"/>
              <a:gd name="connsiteX128" fmla="*/ 403971 w 2947494"/>
              <a:gd name="connsiteY128" fmla="*/ 494488 h 2936956"/>
              <a:gd name="connsiteX129" fmla="*/ 403971 w 2947494"/>
              <a:gd name="connsiteY129" fmla="*/ 449534 h 2936956"/>
              <a:gd name="connsiteX130" fmla="*/ 493743 w 2947494"/>
              <a:gd name="connsiteY130" fmla="*/ 359627 h 2936956"/>
              <a:gd name="connsiteX131" fmla="*/ 523667 w 2947494"/>
              <a:gd name="connsiteY131" fmla="*/ 344643 h 2936956"/>
              <a:gd name="connsiteX132" fmla="*/ 538629 w 2947494"/>
              <a:gd name="connsiteY132" fmla="*/ 359627 h 2936956"/>
              <a:gd name="connsiteX133" fmla="*/ 613438 w 2947494"/>
              <a:gd name="connsiteY133" fmla="*/ 419565 h 2936956"/>
              <a:gd name="connsiteX134" fmla="*/ 792981 w 2947494"/>
              <a:gd name="connsiteY134" fmla="*/ 299690 h 2936956"/>
              <a:gd name="connsiteX135" fmla="*/ 763057 w 2947494"/>
              <a:gd name="connsiteY135" fmla="*/ 209783 h 2936956"/>
              <a:gd name="connsiteX136" fmla="*/ 778019 w 2947494"/>
              <a:gd name="connsiteY136" fmla="*/ 164829 h 2936956"/>
              <a:gd name="connsiteX137" fmla="*/ 882752 w 2947494"/>
              <a:gd name="connsiteY137" fmla="*/ 104891 h 2936956"/>
              <a:gd name="connsiteX138" fmla="*/ 897714 w 2947494"/>
              <a:gd name="connsiteY138" fmla="*/ 104891 h 2936956"/>
              <a:gd name="connsiteX139" fmla="*/ 927638 w 2947494"/>
              <a:gd name="connsiteY139" fmla="*/ 119876 h 2936956"/>
              <a:gd name="connsiteX140" fmla="*/ 972524 w 2947494"/>
              <a:gd name="connsiteY140" fmla="*/ 209783 h 2936956"/>
              <a:gd name="connsiteX141" fmla="*/ 1196952 w 2947494"/>
              <a:gd name="connsiteY141" fmla="*/ 149845 h 2936956"/>
              <a:gd name="connsiteX142" fmla="*/ 1181990 w 2947494"/>
              <a:gd name="connsiteY142" fmla="*/ 44954 h 2936956"/>
              <a:gd name="connsiteX143" fmla="*/ 1211914 w 2947494"/>
              <a:gd name="connsiteY143" fmla="*/ 14985 h 2936956"/>
              <a:gd name="connsiteX144" fmla="*/ 1331609 w 2947494"/>
              <a:gd name="connsiteY144" fmla="*/ 0 h 2936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947494" h="2936956">
                <a:moveTo>
                  <a:pt x="1473747" y="296903"/>
                </a:moveTo>
                <a:cubicBezTo>
                  <a:pt x="826704" y="296903"/>
                  <a:pt x="302172" y="821435"/>
                  <a:pt x="302172" y="1468478"/>
                </a:cubicBezTo>
                <a:cubicBezTo>
                  <a:pt x="302172" y="2115521"/>
                  <a:pt x="826704" y="2640053"/>
                  <a:pt x="1473747" y="2640053"/>
                </a:cubicBezTo>
                <a:cubicBezTo>
                  <a:pt x="2120790" y="2640053"/>
                  <a:pt x="2645322" y="2115521"/>
                  <a:pt x="2645322" y="1468478"/>
                </a:cubicBezTo>
                <a:cubicBezTo>
                  <a:pt x="2645322" y="821435"/>
                  <a:pt x="2120790" y="296903"/>
                  <a:pt x="1473747" y="296903"/>
                </a:cubicBezTo>
                <a:close/>
                <a:moveTo>
                  <a:pt x="1331609" y="0"/>
                </a:moveTo>
                <a:cubicBezTo>
                  <a:pt x="1346571" y="0"/>
                  <a:pt x="1361533" y="14985"/>
                  <a:pt x="1376495" y="29969"/>
                </a:cubicBezTo>
                <a:cubicBezTo>
                  <a:pt x="1376495" y="29969"/>
                  <a:pt x="1376495" y="29969"/>
                  <a:pt x="1391457" y="119876"/>
                </a:cubicBezTo>
                <a:cubicBezTo>
                  <a:pt x="1421381" y="119876"/>
                  <a:pt x="1436342" y="119876"/>
                  <a:pt x="1466266" y="119876"/>
                </a:cubicBezTo>
                <a:cubicBezTo>
                  <a:pt x="1526114" y="119876"/>
                  <a:pt x="1571000" y="119876"/>
                  <a:pt x="1615885" y="119876"/>
                </a:cubicBezTo>
                <a:cubicBezTo>
                  <a:pt x="1615885" y="119876"/>
                  <a:pt x="1615885" y="119876"/>
                  <a:pt x="1630847" y="29969"/>
                </a:cubicBezTo>
                <a:cubicBezTo>
                  <a:pt x="1630847" y="14985"/>
                  <a:pt x="1645809" y="0"/>
                  <a:pt x="1660771" y="0"/>
                </a:cubicBezTo>
                <a:cubicBezTo>
                  <a:pt x="1705657" y="14985"/>
                  <a:pt x="1750542" y="14985"/>
                  <a:pt x="1795428" y="29969"/>
                </a:cubicBezTo>
                <a:cubicBezTo>
                  <a:pt x="1810390" y="29969"/>
                  <a:pt x="1825352" y="44954"/>
                  <a:pt x="1825352" y="59938"/>
                </a:cubicBezTo>
                <a:cubicBezTo>
                  <a:pt x="1825352" y="59938"/>
                  <a:pt x="1825352" y="59938"/>
                  <a:pt x="1810390" y="149845"/>
                </a:cubicBezTo>
                <a:cubicBezTo>
                  <a:pt x="1840314" y="164829"/>
                  <a:pt x="1885199" y="179814"/>
                  <a:pt x="1915123" y="194798"/>
                </a:cubicBezTo>
                <a:cubicBezTo>
                  <a:pt x="1945047" y="194798"/>
                  <a:pt x="1989933" y="209783"/>
                  <a:pt x="2019856" y="224767"/>
                </a:cubicBezTo>
                <a:cubicBezTo>
                  <a:pt x="2019856" y="224767"/>
                  <a:pt x="2019856" y="224767"/>
                  <a:pt x="2064742" y="149845"/>
                </a:cubicBezTo>
                <a:cubicBezTo>
                  <a:pt x="2079704" y="134860"/>
                  <a:pt x="2079704" y="134860"/>
                  <a:pt x="2094666" y="134860"/>
                </a:cubicBezTo>
                <a:cubicBezTo>
                  <a:pt x="2094666" y="134860"/>
                  <a:pt x="2109628" y="134860"/>
                  <a:pt x="2109628" y="134860"/>
                </a:cubicBezTo>
                <a:cubicBezTo>
                  <a:pt x="2154514" y="149845"/>
                  <a:pt x="2184437" y="179814"/>
                  <a:pt x="2229323" y="194798"/>
                </a:cubicBezTo>
                <a:cubicBezTo>
                  <a:pt x="2244285" y="194798"/>
                  <a:pt x="2244285" y="224767"/>
                  <a:pt x="2244285" y="239752"/>
                </a:cubicBezTo>
                <a:cubicBezTo>
                  <a:pt x="2244285" y="239752"/>
                  <a:pt x="2244285" y="239752"/>
                  <a:pt x="2199399" y="314674"/>
                </a:cubicBezTo>
                <a:cubicBezTo>
                  <a:pt x="2259247" y="359627"/>
                  <a:pt x="2319094" y="404581"/>
                  <a:pt x="2378942" y="449534"/>
                </a:cubicBezTo>
                <a:cubicBezTo>
                  <a:pt x="2378942" y="449534"/>
                  <a:pt x="2378942" y="449534"/>
                  <a:pt x="2438790" y="389596"/>
                </a:cubicBezTo>
                <a:cubicBezTo>
                  <a:pt x="2453751" y="389596"/>
                  <a:pt x="2453751" y="389596"/>
                  <a:pt x="2468713" y="389596"/>
                </a:cubicBezTo>
                <a:cubicBezTo>
                  <a:pt x="2483675" y="389596"/>
                  <a:pt x="2483675" y="389596"/>
                  <a:pt x="2498637" y="389596"/>
                </a:cubicBezTo>
                <a:cubicBezTo>
                  <a:pt x="2528561" y="419565"/>
                  <a:pt x="2558485" y="449534"/>
                  <a:pt x="2588409" y="479503"/>
                </a:cubicBezTo>
                <a:cubicBezTo>
                  <a:pt x="2588409" y="494488"/>
                  <a:pt x="2588409" y="524457"/>
                  <a:pt x="2573447" y="524457"/>
                </a:cubicBezTo>
                <a:cubicBezTo>
                  <a:pt x="2573447" y="524457"/>
                  <a:pt x="2573447" y="524457"/>
                  <a:pt x="2513599" y="599379"/>
                </a:cubicBezTo>
                <a:cubicBezTo>
                  <a:pt x="2558485" y="659317"/>
                  <a:pt x="2603370" y="719255"/>
                  <a:pt x="2648256" y="779193"/>
                </a:cubicBezTo>
                <a:cubicBezTo>
                  <a:pt x="2648256" y="779193"/>
                  <a:pt x="2648256" y="779193"/>
                  <a:pt x="2738028" y="749224"/>
                </a:cubicBezTo>
                <a:cubicBezTo>
                  <a:pt x="2738028" y="749224"/>
                  <a:pt x="2738028" y="734239"/>
                  <a:pt x="2752989" y="734239"/>
                </a:cubicBezTo>
                <a:cubicBezTo>
                  <a:pt x="2752989" y="734239"/>
                  <a:pt x="2767951" y="749224"/>
                  <a:pt x="2782913" y="764208"/>
                </a:cubicBezTo>
                <a:cubicBezTo>
                  <a:pt x="2797875" y="794177"/>
                  <a:pt x="2812837" y="839130"/>
                  <a:pt x="2827799" y="869099"/>
                </a:cubicBezTo>
                <a:cubicBezTo>
                  <a:pt x="2842761" y="884084"/>
                  <a:pt x="2827799" y="914053"/>
                  <a:pt x="2812837" y="914053"/>
                </a:cubicBezTo>
                <a:cubicBezTo>
                  <a:pt x="2812837" y="914053"/>
                  <a:pt x="2812837" y="914053"/>
                  <a:pt x="2738028" y="959006"/>
                </a:cubicBezTo>
                <a:cubicBezTo>
                  <a:pt x="2767951" y="1033929"/>
                  <a:pt x="2782913" y="1108851"/>
                  <a:pt x="2797875" y="1183773"/>
                </a:cubicBezTo>
                <a:cubicBezTo>
                  <a:pt x="2797875" y="1183773"/>
                  <a:pt x="2797875" y="1183773"/>
                  <a:pt x="2902608" y="1168789"/>
                </a:cubicBezTo>
                <a:cubicBezTo>
                  <a:pt x="2917570" y="1168789"/>
                  <a:pt x="2932532" y="1183773"/>
                  <a:pt x="2932532" y="1198758"/>
                </a:cubicBezTo>
                <a:cubicBezTo>
                  <a:pt x="2947494" y="1243711"/>
                  <a:pt x="2947494" y="1273680"/>
                  <a:pt x="2947494" y="1318633"/>
                </a:cubicBezTo>
                <a:cubicBezTo>
                  <a:pt x="2947494" y="1333618"/>
                  <a:pt x="2947494" y="1348602"/>
                  <a:pt x="2917570" y="1363587"/>
                </a:cubicBezTo>
                <a:cubicBezTo>
                  <a:pt x="2917570" y="1363587"/>
                  <a:pt x="2917570" y="1363587"/>
                  <a:pt x="2827799" y="1378571"/>
                </a:cubicBezTo>
                <a:cubicBezTo>
                  <a:pt x="2842761" y="1453494"/>
                  <a:pt x="2842761" y="1528416"/>
                  <a:pt x="2827799" y="1603338"/>
                </a:cubicBezTo>
                <a:cubicBezTo>
                  <a:pt x="2827799" y="1603338"/>
                  <a:pt x="2827799" y="1603338"/>
                  <a:pt x="2917570" y="1618323"/>
                </a:cubicBezTo>
                <a:cubicBezTo>
                  <a:pt x="2932532" y="1618323"/>
                  <a:pt x="2947494" y="1648292"/>
                  <a:pt x="2947494" y="1663276"/>
                </a:cubicBezTo>
                <a:cubicBezTo>
                  <a:pt x="2947494" y="1693245"/>
                  <a:pt x="2932532" y="1738199"/>
                  <a:pt x="2932532" y="1783152"/>
                </a:cubicBezTo>
                <a:cubicBezTo>
                  <a:pt x="2917570" y="1798137"/>
                  <a:pt x="2902608" y="1813121"/>
                  <a:pt x="2887647" y="1813121"/>
                </a:cubicBezTo>
                <a:cubicBezTo>
                  <a:pt x="2887647" y="1813121"/>
                  <a:pt x="2887647" y="1813121"/>
                  <a:pt x="2797875" y="1798137"/>
                </a:cubicBezTo>
                <a:cubicBezTo>
                  <a:pt x="2782913" y="1828105"/>
                  <a:pt x="2782913" y="1873059"/>
                  <a:pt x="2767951" y="1903028"/>
                </a:cubicBezTo>
                <a:cubicBezTo>
                  <a:pt x="2752989" y="1947981"/>
                  <a:pt x="2738028" y="1977950"/>
                  <a:pt x="2723066" y="2007919"/>
                </a:cubicBezTo>
                <a:cubicBezTo>
                  <a:pt x="2723066" y="2007919"/>
                  <a:pt x="2723066" y="2007919"/>
                  <a:pt x="2797875" y="2067857"/>
                </a:cubicBezTo>
                <a:cubicBezTo>
                  <a:pt x="2812837" y="2067857"/>
                  <a:pt x="2827799" y="2082841"/>
                  <a:pt x="2812837" y="2097826"/>
                </a:cubicBezTo>
                <a:cubicBezTo>
                  <a:pt x="2797875" y="2142779"/>
                  <a:pt x="2782913" y="2187733"/>
                  <a:pt x="2752989" y="2217702"/>
                </a:cubicBezTo>
                <a:cubicBezTo>
                  <a:pt x="2752989" y="2232686"/>
                  <a:pt x="2738028" y="2232686"/>
                  <a:pt x="2723066" y="2232686"/>
                </a:cubicBezTo>
                <a:cubicBezTo>
                  <a:pt x="2723066" y="2232686"/>
                  <a:pt x="2723066" y="2232686"/>
                  <a:pt x="2708104" y="2232686"/>
                </a:cubicBezTo>
                <a:cubicBezTo>
                  <a:pt x="2708104" y="2232686"/>
                  <a:pt x="2708104" y="2232686"/>
                  <a:pt x="2633294" y="2187733"/>
                </a:cubicBezTo>
                <a:cubicBezTo>
                  <a:pt x="2588409" y="2247671"/>
                  <a:pt x="2543523" y="2322593"/>
                  <a:pt x="2483675" y="2367546"/>
                </a:cubicBezTo>
                <a:cubicBezTo>
                  <a:pt x="2483675" y="2367546"/>
                  <a:pt x="2483675" y="2367546"/>
                  <a:pt x="2558485" y="2442469"/>
                </a:cubicBezTo>
                <a:cubicBezTo>
                  <a:pt x="2573447" y="2457453"/>
                  <a:pt x="2573447" y="2472438"/>
                  <a:pt x="2558485" y="2487422"/>
                </a:cubicBezTo>
                <a:cubicBezTo>
                  <a:pt x="2528561" y="2517391"/>
                  <a:pt x="2498637" y="2547360"/>
                  <a:pt x="2468713" y="2577329"/>
                </a:cubicBezTo>
                <a:cubicBezTo>
                  <a:pt x="2453751" y="2577329"/>
                  <a:pt x="2453751" y="2577329"/>
                  <a:pt x="2438790" y="2577329"/>
                </a:cubicBezTo>
                <a:cubicBezTo>
                  <a:pt x="2423828" y="2577329"/>
                  <a:pt x="2423828" y="2577329"/>
                  <a:pt x="2408866" y="2577329"/>
                </a:cubicBezTo>
                <a:cubicBezTo>
                  <a:pt x="2408866" y="2577329"/>
                  <a:pt x="2408866" y="2577329"/>
                  <a:pt x="2349018" y="2502407"/>
                </a:cubicBezTo>
                <a:cubicBezTo>
                  <a:pt x="2289171" y="2562344"/>
                  <a:pt x="2229323" y="2607298"/>
                  <a:pt x="2154514" y="2637267"/>
                </a:cubicBezTo>
                <a:cubicBezTo>
                  <a:pt x="2154514" y="2637267"/>
                  <a:pt x="2154514" y="2637267"/>
                  <a:pt x="2199399" y="2727174"/>
                </a:cubicBezTo>
                <a:cubicBezTo>
                  <a:pt x="2214361" y="2742158"/>
                  <a:pt x="2199399" y="2757142"/>
                  <a:pt x="2184437" y="2772127"/>
                </a:cubicBezTo>
                <a:cubicBezTo>
                  <a:pt x="2139552" y="2787111"/>
                  <a:pt x="2109628" y="2802096"/>
                  <a:pt x="2064742" y="2817080"/>
                </a:cubicBezTo>
                <a:cubicBezTo>
                  <a:pt x="2064742" y="2832065"/>
                  <a:pt x="2064742" y="2832065"/>
                  <a:pt x="2049780" y="2832065"/>
                </a:cubicBezTo>
                <a:cubicBezTo>
                  <a:pt x="2049780" y="2832065"/>
                  <a:pt x="2034818" y="2817080"/>
                  <a:pt x="2019856" y="2802096"/>
                </a:cubicBezTo>
                <a:cubicBezTo>
                  <a:pt x="2019856" y="2802096"/>
                  <a:pt x="2019856" y="2802096"/>
                  <a:pt x="1989933" y="2727174"/>
                </a:cubicBezTo>
                <a:cubicBezTo>
                  <a:pt x="1915123" y="2757142"/>
                  <a:pt x="1840314" y="2772127"/>
                  <a:pt x="1765504" y="2787111"/>
                </a:cubicBezTo>
                <a:cubicBezTo>
                  <a:pt x="1765504" y="2787111"/>
                  <a:pt x="1765504" y="2787111"/>
                  <a:pt x="1780466" y="2877018"/>
                </a:cubicBezTo>
                <a:cubicBezTo>
                  <a:pt x="1780466" y="2906987"/>
                  <a:pt x="1765504" y="2921972"/>
                  <a:pt x="1750542" y="2921972"/>
                </a:cubicBezTo>
                <a:cubicBezTo>
                  <a:pt x="1705657" y="2921972"/>
                  <a:pt x="1660771" y="2936956"/>
                  <a:pt x="1615885" y="2936956"/>
                </a:cubicBezTo>
                <a:cubicBezTo>
                  <a:pt x="1600923" y="2936956"/>
                  <a:pt x="1585961" y="2921972"/>
                  <a:pt x="1585961" y="2906987"/>
                </a:cubicBezTo>
                <a:cubicBezTo>
                  <a:pt x="1585961" y="2906987"/>
                  <a:pt x="1585961" y="2906987"/>
                  <a:pt x="1571000" y="2817080"/>
                </a:cubicBezTo>
                <a:cubicBezTo>
                  <a:pt x="1541076" y="2817080"/>
                  <a:pt x="1511152" y="2817080"/>
                  <a:pt x="1481228" y="2817080"/>
                </a:cubicBezTo>
                <a:cubicBezTo>
                  <a:pt x="1436342" y="2817080"/>
                  <a:pt x="1391457" y="2817080"/>
                  <a:pt x="1346571" y="2817080"/>
                </a:cubicBezTo>
                <a:cubicBezTo>
                  <a:pt x="1346571" y="2817080"/>
                  <a:pt x="1346571" y="2817080"/>
                  <a:pt x="1331609" y="2906987"/>
                </a:cubicBezTo>
                <a:cubicBezTo>
                  <a:pt x="1316647" y="2921972"/>
                  <a:pt x="1301685" y="2936956"/>
                  <a:pt x="1286723" y="2936956"/>
                </a:cubicBezTo>
                <a:cubicBezTo>
                  <a:pt x="1241838" y="2921972"/>
                  <a:pt x="1211914" y="2921972"/>
                  <a:pt x="1167028" y="2906987"/>
                </a:cubicBezTo>
                <a:cubicBezTo>
                  <a:pt x="1137104" y="2906987"/>
                  <a:pt x="1137104" y="2892003"/>
                  <a:pt x="1137104" y="2877018"/>
                </a:cubicBezTo>
                <a:cubicBezTo>
                  <a:pt x="1137104" y="2877018"/>
                  <a:pt x="1137104" y="2877018"/>
                  <a:pt x="1152066" y="2772127"/>
                </a:cubicBezTo>
                <a:cubicBezTo>
                  <a:pt x="1107181" y="2772127"/>
                  <a:pt x="1077257" y="2757142"/>
                  <a:pt x="1047333" y="2742158"/>
                </a:cubicBezTo>
                <a:cubicBezTo>
                  <a:pt x="1002447" y="2727174"/>
                  <a:pt x="972524" y="2727174"/>
                  <a:pt x="942600" y="2712189"/>
                </a:cubicBezTo>
                <a:cubicBezTo>
                  <a:pt x="942600" y="2712189"/>
                  <a:pt x="942600" y="2712189"/>
                  <a:pt x="882752" y="2787111"/>
                </a:cubicBezTo>
                <a:cubicBezTo>
                  <a:pt x="882752" y="2802096"/>
                  <a:pt x="867790" y="2802096"/>
                  <a:pt x="867790" y="2802096"/>
                </a:cubicBezTo>
                <a:cubicBezTo>
                  <a:pt x="852828" y="2802096"/>
                  <a:pt x="852828" y="2802096"/>
                  <a:pt x="852828" y="2802096"/>
                </a:cubicBezTo>
                <a:cubicBezTo>
                  <a:pt x="807943" y="2787111"/>
                  <a:pt x="763057" y="2757142"/>
                  <a:pt x="733133" y="2742158"/>
                </a:cubicBezTo>
                <a:cubicBezTo>
                  <a:pt x="718171" y="2727174"/>
                  <a:pt x="718171" y="2712189"/>
                  <a:pt x="718171" y="2697205"/>
                </a:cubicBezTo>
                <a:cubicBezTo>
                  <a:pt x="718171" y="2697205"/>
                  <a:pt x="718171" y="2697205"/>
                  <a:pt x="763057" y="2607298"/>
                </a:cubicBezTo>
                <a:cubicBezTo>
                  <a:pt x="703209" y="2577329"/>
                  <a:pt x="628400" y="2532375"/>
                  <a:pt x="583514" y="2472438"/>
                </a:cubicBezTo>
                <a:cubicBezTo>
                  <a:pt x="583514" y="2472438"/>
                  <a:pt x="583514" y="2472438"/>
                  <a:pt x="508705" y="2547360"/>
                </a:cubicBezTo>
                <a:cubicBezTo>
                  <a:pt x="508705" y="2547360"/>
                  <a:pt x="493743" y="2547360"/>
                  <a:pt x="493743" y="2547360"/>
                </a:cubicBezTo>
                <a:cubicBezTo>
                  <a:pt x="478781" y="2547360"/>
                  <a:pt x="463819" y="2547360"/>
                  <a:pt x="463819" y="2547360"/>
                </a:cubicBezTo>
                <a:cubicBezTo>
                  <a:pt x="433895" y="2517391"/>
                  <a:pt x="403971" y="2487422"/>
                  <a:pt x="374048" y="2442469"/>
                </a:cubicBezTo>
                <a:cubicBezTo>
                  <a:pt x="359086" y="2442469"/>
                  <a:pt x="359086" y="2412500"/>
                  <a:pt x="374048" y="2397515"/>
                </a:cubicBezTo>
                <a:cubicBezTo>
                  <a:pt x="374048" y="2397515"/>
                  <a:pt x="374048" y="2397515"/>
                  <a:pt x="433895" y="2337577"/>
                </a:cubicBezTo>
                <a:cubicBezTo>
                  <a:pt x="389010" y="2277639"/>
                  <a:pt x="344124" y="2217702"/>
                  <a:pt x="314200" y="2157764"/>
                </a:cubicBezTo>
                <a:cubicBezTo>
                  <a:pt x="314200" y="2157764"/>
                  <a:pt x="314200" y="2157764"/>
                  <a:pt x="224429" y="2187733"/>
                </a:cubicBezTo>
                <a:cubicBezTo>
                  <a:pt x="224429" y="2187733"/>
                  <a:pt x="209467" y="2187733"/>
                  <a:pt x="209467" y="2187733"/>
                </a:cubicBezTo>
                <a:cubicBezTo>
                  <a:pt x="194505" y="2187733"/>
                  <a:pt x="179543" y="2187733"/>
                  <a:pt x="179543" y="2172748"/>
                </a:cubicBezTo>
                <a:cubicBezTo>
                  <a:pt x="164581" y="2142779"/>
                  <a:pt x="134657" y="2097826"/>
                  <a:pt x="119695" y="2067857"/>
                </a:cubicBezTo>
                <a:cubicBezTo>
                  <a:pt x="119695" y="2037888"/>
                  <a:pt x="119695" y="2022904"/>
                  <a:pt x="134657" y="2022904"/>
                </a:cubicBezTo>
                <a:cubicBezTo>
                  <a:pt x="134657" y="2022904"/>
                  <a:pt x="134657" y="2022904"/>
                  <a:pt x="224429" y="1977950"/>
                </a:cubicBezTo>
                <a:cubicBezTo>
                  <a:pt x="194505" y="1903028"/>
                  <a:pt x="164581" y="1828105"/>
                  <a:pt x="149619" y="1753183"/>
                </a:cubicBezTo>
                <a:cubicBezTo>
                  <a:pt x="149619" y="1753183"/>
                  <a:pt x="149619" y="1753183"/>
                  <a:pt x="59848" y="1768168"/>
                </a:cubicBezTo>
                <a:cubicBezTo>
                  <a:pt x="44886" y="1768168"/>
                  <a:pt x="29924" y="1753183"/>
                  <a:pt x="14962" y="1738199"/>
                </a:cubicBezTo>
                <a:cubicBezTo>
                  <a:pt x="14962" y="1693245"/>
                  <a:pt x="14962" y="1648292"/>
                  <a:pt x="0" y="1618323"/>
                </a:cubicBezTo>
                <a:cubicBezTo>
                  <a:pt x="0" y="1588354"/>
                  <a:pt x="14962" y="1573369"/>
                  <a:pt x="29924" y="1573369"/>
                </a:cubicBezTo>
                <a:cubicBezTo>
                  <a:pt x="29924" y="1573369"/>
                  <a:pt x="29924" y="1573369"/>
                  <a:pt x="119695" y="1558385"/>
                </a:cubicBezTo>
                <a:cubicBezTo>
                  <a:pt x="119695" y="1483463"/>
                  <a:pt x="119695" y="1408540"/>
                  <a:pt x="119695" y="1333618"/>
                </a:cubicBezTo>
                <a:cubicBezTo>
                  <a:pt x="119695" y="1333618"/>
                  <a:pt x="119695" y="1333618"/>
                  <a:pt x="29924" y="1318633"/>
                </a:cubicBezTo>
                <a:cubicBezTo>
                  <a:pt x="14962" y="1303649"/>
                  <a:pt x="0" y="1288665"/>
                  <a:pt x="0" y="1273680"/>
                </a:cubicBezTo>
                <a:cubicBezTo>
                  <a:pt x="14962" y="1228727"/>
                  <a:pt x="14962" y="1198758"/>
                  <a:pt x="29924" y="1153804"/>
                </a:cubicBezTo>
                <a:cubicBezTo>
                  <a:pt x="29924" y="1138820"/>
                  <a:pt x="44886" y="1123835"/>
                  <a:pt x="59848" y="1123835"/>
                </a:cubicBezTo>
                <a:cubicBezTo>
                  <a:pt x="59848" y="1123835"/>
                  <a:pt x="59848" y="1123835"/>
                  <a:pt x="74810" y="1123835"/>
                </a:cubicBezTo>
                <a:cubicBezTo>
                  <a:pt x="74810" y="1123835"/>
                  <a:pt x="74810" y="1123835"/>
                  <a:pt x="164581" y="1138820"/>
                </a:cubicBezTo>
                <a:cubicBezTo>
                  <a:pt x="164581" y="1093866"/>
                  <a:pt x="179543" y="1063898"/>
                  <a:pt x="194505" y="1033929"/>
                </a:cubicBezTo>
                <a:cubicBezTo>
                  <a:pt x="209467" y="988975"/>
                  <a:pt x="224429" y="959006"/>
                  <a:pt x="239391" y="914053"/>
                </a:cubicBezTo>
                <a:cubicBezTo>
                  <a:pt x="239391" y="914053"/>
                  <a:pt x="239391" y="914053"/>
                  <a:pt x="149619" y="869099"/>
                </a:cubicBezTo>
                <a:cubicBezTo>
                  <a:pt x="134657" y="869099"/>
                  <a:pt x="134657" y="839130"/>
                  <a:pt x="134657" y="824146"/>
                </a:cubicBezTo>
                <a:cubicBezTo>
                  <a:pt x="164581" y="794177"/>
                  <a:pt x="179543" y="749224"/>
                  <a:pt x="194505" y="719255"/>
                </a:cubicBezTo>
                <a:cubicBezTo>
                  <a:pt x="209467" y="704270"/>
                  <a:pt x="209467" y="704270"/>
                  <a:pt x="224429" y="704270"/>
                </a:cubicBezTo>
                <a:cubicBezTo>
                  <a:pt x="239391" y="704270"/>
                  <a:pt x="239391" y="704270"/>
                  <a:pt x="239391" y="704270"/>
                </a:cubicBezTo>
                <a:cubicBezTo>
                  <a:pt x="239391" y="704270"/>
                  <a:pt x="239391" y="704270"/>
                  <a:pt x="329162" y="749224"/>
                </a:cubicBezTo>
                <a:cubicBezTo>
                  <a:pt x="374048" y="674301"/>
                  <a:pt x="418933" y="614363"/>
                  <a:pt x="463819" y="569410"/>
                </a:cubicBezTo>
                <a:cubicBezTo>
                  <a:pt x="463819" y="569410"/>
                  <a:pt x="463819" y="569410"/>
                  <a:pt x="403971" y="494488"/>
                </a:cubicBezTo>
                <a:cubicBezTo>
                  <a:pt x="389010" y="479503"/>
                  <a:pt x="389010" y="464519"/>
                  <a:pt x="403971" y="449534"/>
                </a:cubicBezTo>
                <a:cubicBezTo>
                  <a:pt x="433895" y="419565"/>
                  <a:pt x="463819" y="389596"/>
                  <a:pt x="493743" y="359627"/>
                </a:cubicBezTo>
                <a:cubicBezTo>
                  <a:pt x="493743" y="359627"/>
                  <a:pt x="508705" y="344643"/>
                  <a:pt x="523667" y="344643"/>
                </a:cubicBezTo>
                <a:cubicBezTo>
                  <a:pt x="523667" y="344643"/>
                  <a:pt x="538629" y="359627"/>
                  <a:pt x="538629" y="359627"/>
                </a:cubicBezTo>
                <a:cubicBezTo>
                  <a:pt x="538629" y="359627"/>
                  <a:pt x="538629" y="359627"/>
                  <a:pt x="613438" y="419565"/>
                </a:cubicBezTo>
                <a:cubicBezTo>
                  <a:pt x="673286" y="374612"/>
                  <a:pt x="733133" y="329658"/>
                  <a:pt x="792981" y="299690"/>
                </a:cubicBezTo>
                <a:cubicBezTo>
                  <a:pt x="792981" y="299690"/>
                  <a:pt x="792981" y="299690"/>
                  <a:pt x="763057" y="209783"/>
                </a:cubicBezTo>
                <a:cubicBezTo>
                  <a:pt x="748095" y="194798"/>
                  <a:pt x="748095" y="179814"/>
                  <a:pt x="778019" y="164829"/>
                </a:cubicBezTo>
                <a:cubicBezTo>
                  <a:pt x="807943" y="149845"/>
                  <a:pt x="852828" y="119876"/>
                  <a:pt x="882752" y="104891"/>
                </a:cubicBezTo>
                <a:cubicBezTo>
                  <a:pt x="882752" y="104891"/>
                  <a:pt x="897714" y="104891"/>
                  <a:pt x="897714" y="104891"/>
                </a:cubicBezTo>
                <a:cubicBezTo>
                  <a:pt x="912676" y="104891"/>
                  <a:pt x="927638" y="119876"/>
                  <a:pt x="927638" y="119876"/>
                </a:cubicBezTo>
                <a:cubicBezTo>
                  <a:pt x="927638" y="119876"/>
                  <a:pt x="927638" y="119876"/>
                  <a:pt x="972524" y="209783"/>
                </a:cubicBezTo>
                <a:cubicBezTo>
                  <a:pt x="1047333" y="179814"/>
                  <a:pt x="1122143" y="164829"/>
                  <a:pt x="1196952" y="149845"/>
                </a:cubicBezTo>
                <a:cubicBezTo>
                  <a:pt x="1196952" y="149845"/>
                  <a:pt x="1196952" y="149845"/>
                  <a:pt x="1181990" y="44954"/>
                </a:cubicBezTo>
                <a:cubicBezTo>
                  <a:pt x="1181990" y="29969"/>
                  <a:pt x="1181990" y="14985"/>
                  <a:pt x="1211914" y="14985"/>
                </a:cubicBezTo>
                <a:cubicBezTo>
                  <a:pt x="1241838" y="0"/>
                  <a:pt x="1286723" y="0"/>
                  <a:pt x="133160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28" name="任意多边形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2940616" y="3684983"/>
            <a:ext cx="2285711" cy="2272395"/>
          </a:xfrm>
          <a:custGeom>
            <a:avLst/>
            <a:gdLst>
              <a:gd name="connsiteX0" fmla="*/ 1085033 w 2170066"/>
              <a:gd name="connsiteY0" fmla="*/ 315108 h 2157422"/>
              <a:gd name="connsiteX1" fmla="*/ 321430 w 2170066"/>
              <a:gd name="connsiteY1" fmla="*/ 1078711 h 2157422"/>
              <a:gd name="connsiteX2" fmla="*/ 1085033 w 2170066"/>
              <a:gd name="connsiteY2" fmla="*/ 1842314 h 2157422"/>
              <a:gd name="connsiteX3" fmla="*/ 1848636 w 2170066"/>
              <a:gd name="connsiteY3" fmla="*/ 1078711 h 2157422"/>
              <a:gd name="connsiteX4" fmla="*/ 1085033 w 2170066"/>
              <a:gd name="connsiteY4" fmla="*/ 315108 h 2157422"/>
              <a:gd name="connsiteX5" fmla="*/ 942856 w 2170066"/>
              <a:gd name="connsiteY5" fmla="*/ 0 h 2157422"/>
              <a:gd name="connsiteX6" fmla="*/ 957822 w 2170066"/>
              <a:gd name="connsiteY6" fmla="*/ 0 h 2157422"/>
              <a:gd name="connsiteX7" fmla="*/ 987754 w 2170066"/>
              <a:gd name="connsiteY7" fmla="*/ 29964 h 2157422"/>
              <a:gd name="connsiteX8" fmla="*/ 1017686 w 2170066"/>
              <a:gd name="connsiteY8" fmla="*/ 149821 h 2157422"/>
              <a:gd name="connsiteX9" fmla="*/ 1077550 w 2170066"/>
              <a:gd name="connsiteY9" fmla="*/ 149821 h 2157422"/>
              <a:gd name="connsiteX10" fmla="*/ 1167346 w 2170066"/>
              <a:gd name="connsiteY10" fmla="*/ 149821 h 2157422"/>
              <a:gd name="connsiteX11" fmla="*/ 1197278 w 2170066"/>
              <a:gd name="connsiteY11" fmla="*/ 29964 h 2157422"/>
              <a:gd name="connsiteX12" fmla="*/ 1227210 w 2170066"/>
              <a:gd name="connsiteY12" fmla="*/ 0 h 2157422"/>
              <a:gd name="connsiteX13" fmla="*/ 1376870 w 2170066"/>
              <a:gd name="connsiteY13" fmla="*/ 29964 h 2157422"/>
              <a:gd name="connsiteX14" fmla="*/ 1391836 w 2170066"/>
              <a:gd name="connsiteY14" fmla="*/ 74911 h 2157422"/>
              <a:gd name="connsiteX15" fmla="*/ 1376870 w 2170066"/>
              <a:gd name="connsiteY15" fmla="*/ 194767 h 2157422"/>
              <a:gd name="connsiteX16" fmla="*/ 1391836 w 2170066"/>
              <a:gd name="connsiteY16" fmla="*/ 209749 h 2157422"/>
              <a:gd name="connsiteX17" fmla="*/ 1511563 w 2170066"/>
              <a:gd name="connsiteY17" fmla="*/ 254696 h 2157422"/>
              <a:gd name="connsiteX18" fmla="*/ 1586393 w 2170066"/>
              <a:gd name="connsiteY18" fmla="*/ 149821 h 2157422"/>
              <a:gd name="connsiteX19" fmla="*/ 1616325 w 2170066"/>
              <a:gd name="connsiteY19" fmla="*/ 134839 h 2157422"/>
              <a:gd name="connsiteX20" fmla="*/ 1631291 w 2170066"/>
              <a:gd name="connsiteY20" fmla="*/ 134839 h 2157422"/>
              <a:gd name="connsiteX21" fmla="*/ 1751019 w 2170066"/>
              <a:gd name="connsiteY21" fmla="*/ 224732 h 2157422"/>
              <a:gd name="connsiteX22" fmla="*/ 1765985 w 2170066"/>
              <a:gd name="connsiteY22" fmla="*/ 269678 h 2157422"/>
              <a:gd name="connsiteX23" fmla="*/ 1691155 w 2170066"/>
              <a:gd name="connsiteY23" fmla="*/ 374553 h 2157422"/>
              <a:gd name="connsiteX24" fmla="*/ 1795917 w 2170066"/>
              <a:gd name="connsiteY24" fmla="*/ 479427 h 2157422"/>
              <a:gd name="connsiteX25" fmla="*/ 1900679 w 2170066"/>
              <a:gd name="connsiteY25" fmla="*/ 404517 h 2157422"/>
              <a:gd name="connsiteX26" fmla="*/ 1930611 w 2170066"/>
              <a:gd name="connsiteY26" fmla="*/ 404517 h 2157422"/>
              <a:gd name="connsiteX27" fmla="*/ 1945577 w 2170066"/>
              <a:gd name="connsiteY27" fmla="*/ 419499 h 2157422"/>
              <a:gd name="connsiteX28" fmla="*/ 2035372 w 2170066"/>
              <a:gd name="connsiteY28" fmla="*/ 539356 h 2157422"/>
              <a:gd name="connsiteX29" fmla="*/ 2020406 w 2170066"/>
              <a:gd name="connsiteY29" fmla="*/ 584302 h 2157422"/>
              <a:gd name="connsiteX30" fmla="*/ 1915645 w 2170066"/>
              <a:gd name="connsiteY30" fmla="*/ 659212 h 2157422"/>
              <a:gd name="connsiteX31" fmla="*/ 1930611 w 2170066"/>
              <a:gd name="connsiteY31" fmla="*/ 674195 h 2157422"/>
              <a:gd name="connsiteX32" fmla="*/ 1975509 w 2170066"/>
              <a:gd name="connsiteY32" fmla="*/ 794051 h 2157422"/>
              <a:gd name="connsiteX33" fmla="*/ 2110202 w 2170066"/>
              <a:gd name="connsiteY33" fmla="*/ 764087 h 2157422"/>
              <a:gd name="connsiteX34" fmla="*/ 2140134 w 2170066"/>
              <a:gd name="connsiteY34" fmla="*/ 794051 h 2157422"/>
              <a:gd name="connsiteX35" fmla="*/ 2170066 w 2170066"/>
              <a:gd name="connsiteY35" fmla="*/ 943872 h 2157422"/>
              <a:gd name="connsiteX36" fmla="*/ 2140134 w 2170066"/>
              <a:gd name="connsiteY36" fmla="*/ 973837 h 2157422"/>
              <a:gd name="connsiteX37" fmla="*/ 2020406 w 2170066"/>
              <a:gd name="connsiteY37" fmla="*/ 1003801 h 2157422"/>
              <a:gd name="connsiteX38" fmla="*/ 2020406 w 2170066"/>
              <a:gd name="connsiteY38" fmla="*/ 1153622 h 2157422"/>
              <a:gd name="connsiteX39" fmla="*/ 2140134 w 2170066"/>
              <a:gd name="connsiteY39" fmla="*/ 1183586 h 2157422"/>
              <a:gd name="connsiteX40" fmla="*/ 2170066 w 2170066"/>
              <a:gd name="connsiteY40" fmla="*/ 1228532 h 2157422"/>
              <a:gd name="connsiteX41" fmla="*/ 2140134 w 2170066"/>
              <a:gd name="connsiteY41" fmla="*/ 1363371 h 2157422"/>
              <a:gd name="connsiteX42" fmla="*/ 2110202 w 2170066"/>
              <a:gd name="connsiteY42" fmla="*/ 1393335 h 2157422"/>
              <a:gd name="connsiteX43" fmla="*/ 1975509 w 2170066"/>
              <a:gd name="connsiteY43" fmla="*/ 1363371 h 2157422"/>
              <a:gd name="connsiteX44" fmla="*/ 1975509 w 2170066"/>
              <a:gd name="connsiteY44" fmla="*/ 1378353 h 2157422"/>
              <a:gd name="connsiteX45" fmla="*/ 1915645 w 2170066"/>
              <a:gd name="connsiteY45" fmla="*/ 1498210 h 2157422"/>
              <a:gd name="connsiteX46" fmla="*/ 2020406 w 2170066"/>
              <a:gd name="connsiteY46" fmla="*/ 1588102 h 2157422"/>
              <a:gd name="connsiteX47" fmla="*/ 2035372 w 2170066"/>
              <a:gd name="connsiteY47" fmla="*/ 1633049 h 2157422"/>
              <a:gd name="connsiteX48" fmla="*/ 1960543 w 2170066"/>
              <a:gd name="connsiteY48" fmla="*/ 1752906 h 2157422"/>
              <a:gd name="connsiteX49" fmla="*/ 1930611 w 2170066"/>
              <a:gd name="connsiteY49" fmla="*/ 1767888 h 2157422"/>
              <a:gd name="connsiteX50" fmla="*/ 1915645 w 2170066"/>
              <a:gd name="connsiteY50" fmla="*/ 1752906 h 2157422"/>
              <a:gd name="connsiteX51" fmla="*/ 1795917 w 2170066"/>
              <a:gd name="connsiteY51" fmla="*/ 1677995 h 2157422"/>
              <a:gd name="connsiteX52" fmla="*/ 1691155 w 2170066"/>
              <a:gd name="connsiteY52" fmla="*/ 1782870 h 2157422"/>
              <a:gd name="connsiteX53" fmla="*/ 1765985 w 2170066"/>
              <a:gd name="connsiteY53" fmla="*/ 1902727 h 2157422"/>
              <a:gd name="connsiteX54" fmla="*/ 1751019 w 2170066"/>
              <a:gd name="connsiteY54" fmla="*/ 1947673 h 2157422"/>
              <a:gd name="connsiteX55" fmla="*/ 1631291 w 2170066"/>
              <a:gd name="connsiteY55" fmla="*/ 2022583 h 2157422"/>
              <a:gd name="connsiteX56" fmla="*/ 1616325 w 2170066"/>
              <a:gd name="connsiteY56" fmla="*/ 2037565 h 2157422"/>
              <a:gd name="connsiteX57" fmla="*/ 1586393 w 2170066"/>
              <a:gd name="connsiteY57" fmla="*/ 2022583 h 2157422"/>
              <a:gd name="connsiteX58" fmla="*/ 1511563 w 2170066"/>
              <a:gd name="connsiteY58" fmla="*/ 1902727 h 2157422"/>
              <a:gd name="connsiteX59" fmla="*/ 1376870 w 2170066"/>
              <a:gd name="connsiteY59" fmla="*/ 1962655 h 2157422"/>
              <a:gd name="connsiteX60" fmla="*/ 1391836 w 2170066"/>
              <a:gd name="connsiteY60" fmla="*/ 2097494 h 2157422"/>
              <a:gd name="connsiteX61" fmla="*/ 1376870 w 2170066"/>
              <a:gd name="connsiteY61" fmla="*/ 2127458 h 2157422"/>
              <a:gd name="connsiteX62" fmla="*/ 1227210 w 2170066"/>
              <a:gd name="connsiteY62" fmla="*/ 2157422 h 2157422"/>
              <a:gd name="connsiteX63" fmla="*/ 1197278 w 2170066"/>
              <a:gd name="connsiteY63" fmla="*/ 2127458 h 2157422"/>
              <a:gd name="connsiteX64" fmla="*/ 1167346 w 2170066"/>
              <a:gd name="connsiteY64" fmla="*/ 2007601 h 2157422"/>
              <a:gd name="connsiteX65" fmla="*/ 1092516 w 2170066"/>
              <a:gd name="connsiteY65" fmla="*/ 2007601 h 2157422"/>
              <a:gd name="connsiteX66" fmla="*/ 1017686 w 2170066"/>
              <a:gd name="connsiteY66" fmla="*/ 2007601 h 2157422"/>
              <a:gd name="connsiteX67" fmla="*/ 987754 w 2170066"/>
              <a:gd name="connsiteY67" fmla="*/ 2127458 h 2157422"/>
              <a:gd name="connsiteX68" fmla="*/ 957822 w 2170066"/>
              <a:gd name="connsiteY68" fmla="*/ 2157422 h 2157422"/>
              <a:gd name="connsiteX69" fmla="*/ 942856 w 2170066"/>
              <a:gd name="connsiteY69" fmla="*/ 2157422 h 2157422"/>
              <a:gd name="connsiteX70" fmla="*/ 808163 w 2170066"/>
              <a:gd name="connsiteY70" fmla="*/ 2127458 h 2157422"/>
              <a:gd name="connsiteX71" fmla="*/ 778231 w 2170066"/>
              <a:gd name="connsiteY71" fmla="*/ 2097494 h 2157422"/>
              <a:gd name="connsiteX72" fmla="*/ 808163 w 2170066"/>
              <a:gd name="connsiteY72" fmla="*/ 1962655 h 2157422"/>
              <a:gd name="connsiteX73" fmla="*/ 793197 w 2170066"/>
              <a:gd name="connsiteY73" fmla="*/ 1962655 h 2157422"/>
              <a:gd name="connsiteX74" fmla="*/ 673469 w 2170066"/>
              <a:gd name="connsiteY74" fmla="*/ 1902727 h 2157422"/>
              <a:gd name="connsiteX75" fmla="*/ 598639 w 2170066"/>
              <a:gd name="connsiteY75" fmla="*/ 2007601 h 2157422"/>
              <a:gd name="connsiteX76" fmla="*/ 568707 w 2170066"/>
              <a:gd name="connsiteY76" fmla="*/ 2022583 h 2157422"/>
              <a:gd name="connsiteX77" fmla="*/ 553741 w 2170066"/>
              <a:gd name="connsiteY77" fmla="*/ 2022583 h 2157422"/>
              <a:gd name="connsiteX78" fmla="*/ 419047 w 2170066"/>
              <a:gd name="connsiteY78" fmla="*/ 1947673 h 2157422"/>
              <a:gd name="connsiteX79" fmla="*/ 419047 w 2170066"/>
              <a:gd name="connsiteY79" fmla="*/ 1902727 h 2157422"/>
              <a:gd name="connsiteX80" fmla="*/ 493877 w 2170066"/>
              <a:gd name="connsiteY80" fmla="*/ 1782870 h 2157422"/>
              <a:gd name="connsiteX81" fmla="*/ 389115 w 2170066"/>
              <a:gd name="connsiteY81" fmla="*/ 1677995 h 2157422"/>
              <a:gd name="connsiteX82" fmla="*/ 269388 w 2170066"/>
              <a:gd name="connsiteY82" fmla="*/ 1752906 h 2157422"/>
              <a:gd name="connsiteX83" fmla="*/ 254422 w 2170066"/>
              <a:gd name="connsiteY83" fmla="*/ 1752906 h 2157422"/>
              <a:gd name="connsiteX84" fmla="*/ 224490 w 2170066"/>
              <a:gd name="connsiteY84" fmla="*/ 1752906 h 2157422"/>
              <a:gd name="connsiteX85" fmla="*/ 149660 w 2170066"/>
              <a:gd name="connsiteY85" fmla="*/ 1618067 h 2157422"/>
              <a:gd name="connsiteX86" fmla="*/ 149660 w 2170066"/>
              <a:gd name="connsiteY86" fmla="*/ 1573120 h 2157422"/>
              <a:gd name="connsiteX87" fmla="*/ 254422 w 2170066"/>
              <a:gd name="connsiteY87" fmla="*/ 1498210 h 2157422"/>
              <a:gd name="connsiteX88" fmla="*/ 254422 w 2170066"/>
              <a:gd name="connsiteY88" fmla="*/ 1483228 h 2157422"/>
              <a:gd name="connsiteX89" fmla="*/ 209524 w 2170066"/>
              <a:gd name="connsiteY89" fmla="*/ 1363371 h 2157422"/>
              <a:gd name="connsiteX90" fmla="*/ 74830 w 2170066"/>
              <a:gd name="connsiteY90" fmla="*/ 1393335 h 2157422"/>
              <a:gd name="connsiteX91" fmla="*/ 29932 w 2170066"/>
              <a:gd name="connsiteY91" fmla="*/ 1363371 h 2157422"/>
              <a:gd name="connsiteX92" fmla="*/ 0 w 2170066"/>
              <a:gd name="connsiteY92" fmla="*/ 1228532 h 2157422"/>
              <a:gd name="connsiteX93" fmla="*/ 29932 w 2170066"/>
              <a:gd name="connsiteY93" fmla="*/ 1183586 h 2157422"/>
              <a:gd name="connsiteX94" fmla="*/ 164626 w 2170066"/>
              <a:gd name="connsiteY94" fmla="*/ 1153622 h 2157422"/>
              <a:gd name="connsiteX95" fmla="*/ 164626 w 2170066"/>
              <a:gd name="connsiteY95" fmla="*/ 1003801 h 2157422"/>
              <a:gd name="connsiteX96" fmla="*/ 29932 w 2170066"/>
              <a:gd name="connsiteY96" fmla="*/ 973837 h 2157422"/>
              <a:gd name="connsiteX97" fmla="*/ 0 w 2170066"/>
              <a:gd name="connsiteY97" fmla="*/ 943872 h 2157422"/>
              <a:gd name="connsiteX98" fmla="*/ 29932 w 2170066"/>
              <a:gd name="connsiteY98" fmla="*/ 794051 h 2157422"/>
              <a:gd name="connsiteX99" fmla="*/ 59864 w 2170066"/>
              <a:gd name="connsiteY99" fmla="*/ 764087 h 2157422"/>
              <a:gd name="connsiteX100" fmla="*/ 74830 w 2170066"/>
              <a:gd name="connsiteY100" fmla="*/ 764087 h 2157422"/>
              <a:gd name="connsiteX101" fmla="*/ 209524 w 2170066"/>
              <a:gd name="connsiteY101" fmla="*/ 794051 h 2157422"/>
              <a:gd name="connsiteX102" fmla="*/ 209524 w 2170066"/>
              <a:gd name="connsiteY102" fmla="*/ 779069 h 2157422"/>
              <a:gd name="connsiteX103" fmla="*/ 254422 w 2170066"/>
              <a:gd name="connsiteY103" fmla="*/ 659212 h 2157422"/>
              <a:gd name="connsiteX104" fmla="*/ 149660 w 2170066"/>
              <a:gd name="connsiteY104" fmla="*/ 584302 h 2157422"/>
              <a:gd name="connsiteX105" fmla="*/ 134694 w 2170066"/>
              <a:gd name="connsiteY105" fmla="*/ 539356 h 2157422"/>
              <a:gd name="connsiteX106" fmla="*/ 224490 w 2170066"/>
              <a:gd name="connsiteY106" fmla="*/ 419499 h 2157422"/>
              <a:gd name="connsiteX107" fmla="*/ 254422 w 2170066"/>
              <a:gd name="connsiteY107" fmla="*/ 404517 h 2157422"/>
              <a:gd name="connsiteX108" fmla="*/ 269388 w 2170066"/>
              <a:gd name="connsiteY108" fmla="*/ 404517 h 2157422"/>
              <a:gd name="connsiteX109" fmla="*/ 374149 w 2170066"/>
              <a:gd name="connsiteY109" fmla="*/ 479427 h 2157422"/>
              <a:gd name="connsiteX110" fmla="*/ 478911 w 2170066"/>
              <a:gd name="connsiteY110" fmla="*/ 374553 h 2157422"/>
              <a:gd name="connsiteX111" fmla="*/ 419047 w 2170066"/>
              <a:gd name="connsiteY111" fmla="*/ 254696 h 2157422"/>
              <a:gd name="connsiteX112" fmla="*/ 419047 w 2170066"/>
              <a:gd name="connsiteY112" fmla="*/ 209749 h 2157422"/>
              <a:gd name="connsiteX113" fmla="*/ 538775 w 2170066"/>
              <a:gd name="connsiteY113" fmla="*/ 134839 h 2157422"/>
              <a:gd name="connsiteX114" fmla="*/ 568707 w 2170066"/>
              <a:gd name="connsiteY114" fmla="*/ 134839 h 2157422"/>
              <a:gd name="connsiteX115" fmla="*/ 583673 w 2170066"/>
              <a:gd name="connsiteY115" fmla="*/ 149821 h 2157422"/>
              <a:gd name="connsiteX116" fmla="*/ 673469 w 2170066"/>
              <a:gd name="connsiteY116" fmla="*/ 254696 h 2157422"/>
              <a:gd name="connsiteX117" fmla="*/ 808163 w 2170066"/>
              <a:gd name="connsiteY117" fmla="*/ 194767 h 2157422"/>
              <a:gd name="connsiteX118" fmla="*/ 778231 w 2170066"/>
              <a:gd name="connsiteY118" fmla="*/ 59929 h 2157422"/>
              <a:gd name="connsiteX119" fmla="*/ 808163 w 2170066"/>
              <a:gd name="connsiteY119" fmla="*/ 29964 h 2157422"/>
              <a:gd name="connsiteX120" fmla="*/ 942856 w 2170066"/>
              <a:gd name="connsiteY120" fmla="*/ 0 h 215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170066" h="2157422">
                <a:moveTo>
                  <a:pt x="1085033" y="315108"/>
                </a:moveTo>
                <a:cubicBezTo>
                  <a:pt x="663307" y="315108"/>
                  <a:pt x="321430" y="656985"/>
                  <a:pt x="321430" y="1078711"/>
                </a:cubicBezTo>
                <a:cubicBezTo>
                  <a:pt x="321430" y="1500437"/>
                  <a:pt x="663307" y="1842314"/>
                  <a:pt x="1085033" y="1842314"/>
                </a:cubicBezTo>
                <a:cubicBezTo>
                  <a:pt x="1506759" y="1842314"/>
                  <a:pt x="1848636" y="1500437"/>
                  <a:pt x="1848636" y="1078711"/>
                </a:cubicBezTo>
                <a:cubicBezTo>
                  <a:pt x="1848636" y="656985"/>
                  <a:pt x="1506759" y="315108"/>
                  <a:pt x="1085033" y="315108"/>
                </a:cubicBezTo>
                <a:close/>
                <a:moveTo>
                  <a:pt x="942856" y="0"/>
                </a:moveTo>
                <a:cubicBezTo>
                  <a:pt x="957822" y="0"/>
                  <a:pt x="957822" y="0"/>
                  <a:pt x="957822" y="0"/>
                </a:cubicBezTo>
                <a:cubicBezTo>
                  <a:pt x="972788" y="0"/>
                  <a:pt x="987754" y="14982"/>
                  <a:pt x="987754" y="29964"/>
                </a:cubicBezTo>
                <a:cubicBezTo>
                  <a:pt x="987754" y="29964"/>
                  <a:pt x="987754" y="29964"/>
                  <a:pt x="1017686" y="149821"/>
                </a:cubicBezTo>
                <a:cubicBezTo>
                  <a:pt x="1032652" y="149821"/>
                  <a:pt x="1062584" y="149821"/>
                  <a:pt x="1077550" y="149821"/>
                </a:cubicBezTo>
                <a:cubicBezTo>
                  <a:pt x="1107482" y="149821"/>
                  <a:pt x="1137414" y="149821"/>
                  <a:pt x="1167346" y="149821"/>
                </a:cubicBezTo>
                <a:cubicBezTo>
                  <a:pt x="1167346" y="149821"/>
                  <a:pt x="1167346" y="149821"/>
                  <a:pt x="1197278" y="29964"/>
                </a:cubicBezTo>
                <a:cubicBezTo>
                  <a:pt x="1197278" y="14982"/>
                  <a:pt x="1212244" y="0"/>
                  <a:pt x="1227210" y="0"/>
                </a:cubicBezTo>
                <a:cubicBezTo>
                  <a:pt x="1272108" y="14982"/>
                  <a:pt x="1317006" y="14982"/>
                  <a:pt x="1376870" y="29964"/>
                </a:cubicBezTo>
                <a:cubicBezTo>
                  <a:pt x="1391836" y="29964"/>
                  <a:pt x="1406802" y="59929"/>
                  <a:pt x="1391836" y="74911"/>
                </a:cubicBezTo>
                <a:cubicBezTo>
                  <a:pt x="1391836" y="74911"/>
                  <a:pt x="1391836" y="74911"/>
                  <a:pt x="1376870" y="194767"/>
                </a:cubicBezTo>
                <a:cubicBezTo>
                  <a:pt x="1376870" y="194767"/>
                  <a:pt x="1376870" y="209749"/>
                  <a:pt x="1391836" y="209749"/>
                </a:cubicBezTo>
                <a:cubicBezTo>
                  <a:pt x="1436734" y="224732"/>
                  <a:pt x="1466665" y="239714"/>
                  <a:pt x="1511563" y="254696"/>
                </a:cubicBezTo>
                <a:cubicBezTo>
                  <a:pt x="1511563" y="254696"/>
                  <a:pt x="1511563" y="254696"/>
                  <a:pt x="1586393" y="149821"/>
                </a:cubicBezTo>
                <a:cubicBezTo>
                  <a:pt x="1586393" y="134839"/>
                  <a:pt x="1601359" y="134839"/>
                  <a:pt x="1616325" y="134839"/>
                </a:cubicBezTo>
                <a:cubicBezTo>
                  <a:pt x="1616325" y="134839"/>
                  <a:pt x="1631291" y="134839"/>
                  <a:pt x="1631291" y="134839"/>
                </a:cubicBezTo>
                <a:cubicBezTo>
                  <a:pt x="1676189" y="164803"/>
                  <a:pt x="1706121" y="194767"/>
                  <a:pt x="1751019" y="224732"/>
                </a:cubicBezTo>
                <a:cubicBezTo>
                  <a:pt x="1765985" y="224732"/>
                  <a:pt x="1765985" y="254696"/>
                  <a:pt x="1765985" y="269678"/>
                </a:cubicBezTo>
                <a:cubicBezTo>
                  <a:pt x="1765985" y="269678"/>
                  <a:pt x="1765985" y="269678"/>
                  <a:pt x="1691155" y="374553"/>
                </a:cubicBezTo>
                <a:cubicBezTo>
                  <a:pt x="1721087" y="404517"/>
                  <a:pt x="1765985" y="434481"/>
                  <a:pt x="1795917" y="479427"/>
                </a:cubicBezTo>
                <a:cubicBezTo>
                  <a:pt x="1795917" y="479427"/>
                  <a:pt x="1795917" y="479427"/>
                  <a:pt x="1900679" y="404517"/>
                </a:cubicBezTo>
                <a:cubicBezTo>
                  <a:pt x="1915645" y="404517"/>
                  <a:pt x="1915645" y="404517"/>
                  <a:pt x="1930611" y="404517"/>
                </a:cubicBezTo>
                <a:cubicBezTo>
                  <a:pt x="1930611" y="404517"/>
                  <a:pt x="1945577" y="404517"/>
                  <a:pt x="1945577" y="419499"/>
                </a:cubicBezTo>
                <a:cubicBezTo>
                  <a:pt x="1975509" y="449463"/>
                  <a:pt x="2005440" y="494409"/>
                  <a:pt x="2035372" y="539356"/>
                </a:cubicBezTo>
                <a:cubicBezTo>
                  <a:pt x="2035372" y="554338"/>
                  <a:pt x="2035372" y="569320"/>
                  <a:pt x="2020406" y="584302"/>
                </a:cubicBezTo>
                <a:cubicBezTo>
                  <a:pt x="2020406" y="584302"/>
                  <a:pt x="2020406" y="584302"/>
                  <a:pt x="1915645" y="659212"/>
                </a:cubicBezTo>
                <a:cubicBezTo>
                  <a:pt x="1915645" y="659212"/>
                  <a:pt x="1915645" y="674195"/>
                  <a:pt x="1930611" y="674195"/>
                </a:cubicBezTo>
                <a:cubicBezTo>
                  <a:pt x="1945577" y="719141"/>
                  <a:pt x="1960543" y="749105"/>
                  <a:pt x="1975509" y="794051"/>
                </a:cubicBezTo>
                <a:cubicBezTo>
                  <a:pt x="1975509" y="794051"/>
                  <a:pt x="1975509" y="794051"/>
                  <a:pt x="2110202" y="764087"/>
                </a:cubicBezTo>
                <a:cubicBezTo>
                  <a:pt x="2125168" y="764087"/>
                  <a:pt x="2140134" y="779069"/>
                  <a:pt x="2140134" y="794051"/>
                </a:cubicBezTo>
                <a:cubicBezTo>
                  <a:pt x="2155100" y="838998"/>
                  <a:pt x="2170066" y="883944"/>
                  <a:pt x="2170066" y="943872"/>
                </a:cubicBezTo>
                <a:cubicBezTo>
                  <a:pt x="2170066" y="958854"/>
                  <a:pt x="2155100" y="973837"/>
                  <a:pt x="2140134" y="973837"/>
                </a:cubicBezTo>
                <a:cubicBezTo>
                  <a:pt x="2140134" y="973837"/>
                  <a:pt x="2140134" y="973837"/>
                  <a:pt x="2020406" y="1003801"/>
                </a:cubicBezTo>
                <a:cubicBezTo>
                  <a:pt x="2020406" y="1048747"/>
                  <a:pt x="2020406" y="1108675"/>
                  <a:pt x="2020406" y="1153622"/>
                </a:cubicBezTo>
                <a:cubicBezTo>
                  <a:pt x="2020406" y="1153622"/>
                  <a:pt x="2020406" y="1153622"/>
                  <a:pt x="2140134" y="1183586"/>
                </a:cubicBezTo>
                <a:cubicBezTo>
                  <a:pt x="2170066" y="1183586"/>
                  <a:pt x="2170066" y="1198568"/>
                  <a:pt x="2170066" y="1228532"/>
                </a:cubicBezTo>
                <a:cubicBezTo>
                  <a:pt x="2170066" y="1273478"/>
                  <a:pt x="2155100" y="1318425"/>
                  <a:pt x="2140134" y="1363371"/>
                </a:cubicBezTo>
                <a:cubicBezTo>
                  <a:pt x="2140134" y="1378353"/>
                  <a:pt x="2125168" y="1393335"/>
                  <a:pt x="2110202" y="1393335"/>
                </a:cubicBezTo>
                <a:cubicBezTo>
                  <a:pt x="2110202" y="1393335"/>
                  <a:pt x="2110202" y="1393335"/>
                  <a:pt x="1975509" y="1363371"/>
                </a:cubicBezTo>
                <a:cubicBezTo>
                  <a:pt x="1975509" y="1378353"/>
                  <a:pt x="1975509" y="1378353"/>
                  <a:pt x="1975509" y="1378353"/>
                </a:cubicBezTo>
                <a:cubicBezTo>
                  <a:pt x="1960543" y="1423299"/>
                  <a:pt x="1930611" y="1468246"/>
                  <a:pt x="1915645" y="1498210"/>
                </a:cubicBezTo>
                <a:cubicBezTo>
                  <a:pt x="1915645" y="1498210"/>
                  <a:pt x="1915645" y="1498210"/>
                  <a:pt x="2020406" y="1588102"/>
                </a:cubicBezTo>
                <a:cubicBezTo>
                  <a:pt x="2035372" y="1588102"/>
                  <a:pt x="2050338" y="1618067"/>
                  <a:pt x="2035372" y="1633049"/>
                </a:cubicBezTo>
                <a:cubicBezTo>
                  <a:pt x="2005440" y="1663013"/>
                  <a:pt x="1990475" y="1707959"/>
                  <a:pt x="1960543" y="1752906"/>
                </a:cubicBezTo>
                <a:cubicBezTo>
                  <a:pt x="1945577" y="1752906"/>
                  <a:pt x="1930611" y="1767888"/>
                  <a:pt x="1930611" y="1767888"/>
                </a:cubicBezTo>
                <a:cubicBezTo>
                  <a:pt x="1915645" y="1767888"/>
                  <a:pt x="1915645" y="1752906"/>
                  <a:pt x="1915645" y="1752906"/>
                </a:cubicBezTo>
                <a:cubicBezTo>
                  <a:pt x="1915645" y="1752906"/>
                  <a:pt x="1915645" y="1752906"/>
                  <a:pt x="1795917" y="1677995"/>
                </a:cubicBezTo>
                <a:cubicBezTo>
                  <a:pt x="1765985" y="1722941"/>
                  <a:pt x="1736053" y="1752906"/>
                  <a:pt x="1691155" y="1782870"/>
                </a:cubicBezTo>
                <a:cubicBezTo>
                  <a:pt x="1691155" y="1782870"/>
                  <a:pt x="1691155" y="1782870"/>
                  <a:pt x="1765985" y="1902727"/>
                </a:cubicBezTo>
                <a:cubicBezTo>
                  <a:pt x="1765985" y="1917709"/>
                  <a:pt x="1765985" y="1932691"/>
                  <a:pt x="1751019" y="1947673"/>
                </a:cubicBezTo>
                <a:cubicBezTo>
                  <a:pt x="1721087" y="1977637"/>
                  <a:pt x="1676189" y="2007601"/>
                  <a:pt x="1631291" y="2022583"/>
                </a:cubicBezTo>
                <a:cubicBezTo>
                  <a:pt x="1631291" y="2022583"/>
                  <a:pt x="1616325" y="2037565"/>
                  <a:pt x="1616325" y="2037565"/>
                </a:cubicBezTo>
                <a:cubicBezTo>
                  <a:pt x="1601359" y="2037565"/>
                  <a:pt x="1586393" y="2022583"/>
                  <a:pt x="1586393" y="2022583"/>
                </a:cubicBezTo>
                <a:cubicBezTo>
                  <a:pt x="1586393" y="2022583"/>
                  <a:pt x="1586393" y="2022583"/>
                  <a:pt x="1511563" y="1902727"/>
                </a:cubicBezTo>
                <a:cubicBezTo>
                  <a:pt x="1466665" y="1932691"/>
                  <a:pt x="1421768" y="1947673"/>
                  <a:pt x="1376870" y="1962655"/>
                </a:cubicBezTo>
                <a:cubicBezTo>
                  <a:pt x="1376870" y="1962655"/>
                  <a:pt x="1376870" y="1962655"/>
                  <a:pt x="1391836" y="2097494"/>
                </a:cubicBezTo>
                <a:cubicBezTo>
                  <a:pt x="1406802" y="2112476"/>
                  <a:pt x="1391836" y="2127458"/>
                  <a:pt x="1376870" y="2127458"/>
                </a:cubicBezTo>
                <a:cubicBezTo>
                  <a:pt x="1331972" y="2142440"/>
                  <a:pt x="1272108" y="2157422"/>
                  <a:pt x="1227210" y="2157422"/>
                </a:cubicBezTo>
                <a:cubicBezTo>
                  <a:pt x="1212244" y="2157422"/>
                  <a:pt x="1197278" y="2142440"/>
                  <a:pt x="1197278" y="2127458"/>
                </a:cubicBezTo>
                <a:cubicBezTo>
                  <a:pt x="1197278" y="2127458"/>
                  <a:pt x="1197278" y="2127458"/>
                  <a:pt x="1167346" y="2007601"/>
                </a:cubicBezTo>
                <a:cubicBezTo>
                  <a:pt x="1137414" y="2007601"/>
                  <a:pt x="1122448" y="2007601"/>
                  <a:pt x="1092516" y="2007601"/>
                </a:cubicBezTo>
                <a:cubicBezTo>
                  <a:pt x="1062584" y="2007601"/>
                  <a:pt x="1047618" y="2007601"/>
                  <a:pt x="1017686" y="2007601"/>
                </a:cubicBezTo>
                <a:cubicBezTo>
                  <a:pt x="1017686" y="2007601"/>
                  <a:pt x="1017686" y="2007601"/>
                  <a:pt x="987754" y="2127458"/>
                </a:cubicBezTo>
                <a:cubicBezTo>
                  <a:pt x="987754" y="2142440"/>
                  <a:pt x="972788" y="2157422"/>
                  <a:pt x="957822" y="2157422"/>
                </a:cubicBezTo>
                <a:cubicBezTo>
                  <a:pt x="957822" y="2157422"/>
                  <a:pt x="957822" y="2157422"/>
                  <a:pt x="942856" y="2157422"/>
                </a:cubicBezTo>
                <a:cubicBezTo>
                  <a:pt x="897959" y="2157422"/>
                  <a:pt x="853061" y="2142440"/>
                  <a:pt x="808163" y="2127458"/>
                </a:cubicBezTo>
                <a:cubicBezTo>
                  <a:pt x="793197" y="2127458"/>
                  <a:pt x="778231" y="2112476"/>
                  <a:pt x="778231" y="2097494"/>
                </a:cubicBezTo>
                <a:cubicBezTo>
                  <a:pt x="778231" y="2097494"/>
                  <a:pt x="778231" y="2097494"/>
                  <a:pt x="808163" y="1962655"/>
                </a:cubicBezTo>
                <a:cubicBezTo>
                  <a:pt x="793197" y="1962655"/>
                  <a:pt x="793197" y="1962655"/>
                  <a:pt x="793197" y="1962655"/>
                </a:cubicBezTo>
                <a:cubicBezTo>
                  <a:pt x="748299" y="1947673"/>
                  <a:pt x="703401" y="1932691"/>
                  <a:pt x="673469" y="1902727"/>
                </a:cubicBezTo>
                <a:cubicBezTo>
                  <a:pt x="673469" y="1902727"/>
                  <a:pt x="673469" y="1902727"/>
                  <a:pt x="598639" y="2007601"/>
                </a:cubicBezTo>
                <a:cubicBezTo>
                  <a:pt x="583673" y="2022583"/>
                  <a:pt x="568707" y="2022583"/>
                  <a:pt x="568707" y="2022583"/>
                </a:cubicBezTo>
                <a:cubicBezTo>
                  <a:pt x="553741" y="2022583"/>
                  <a:pt x="553741" y="2022583"/>
                  <a:pt x="553741" y="2022583"/>
                </a:cubicBezTo>
                <a:cubicBezTo>
                  <a:pt x="508843" y="1992619"/>
                  <a:pt x="463945" y="1977637"/>
                  <a:pt x="419047" y="1947673"/>
                </a:cubicBezTo>
                <a:cubicBezTo>
                  <a:pt x="404081" y="1932691"/>
                  <a:pt x="404081" y="1917709"/>
                  <a:pt x="419047" y="1902727"/>
                </a:cubicBezTo>
                <a:cubicBezTo>
                  <a:pt x="419047" y="1902727"/>
                  <a:pt x="419047" y="1902727"/>
                  <a:pt x="493877" y="1782870"/>
                </a:cubicBezTo>
                <a:cubicBezTo>
                  <a:pt x="448979" y="1752906"/>
                  <a:pt x="419047" y="1722941"/>
                  <a:pt x="389115" y="1677995"/>
                </a:cubicBezTo>
                <a:cubicBezTo>
                  <a:pt x="389115" y="1677995"/>
                  <a:pt x="389115" y="1677995"/>
                  <a:pt x="269388" y="1752906"/>
                </a:cubicBezTo>
                <a:cubicBezTo>
                  <a:pt x="269388" y="1752906"/>
                  <a:pt x="254422" y="1752906"/>
                  <a:pt x="254422" y="1752906"/>
                </a:cubicBezTo>
                <a:cubicBezTo>
                  <a:pt x="239456" y="1752906"/>
                  <a:pt x="239456" y="1752906"/>
                  <a:pt x="224490" y="1752906"/>
                </a:cubicBezTo>
                <a:cubicBezTo>
                  <a:pt x="194558" y="1707959"/>
                  <a:pt x="164626" y="1663013"/>
                  <a:pt x="149660" y="1618067"/>
                </a:cubicBezTo>
                <a:cubicBezTo>
                  <a:pt x="134694" y="1603085"/>
                  <a:pt x="134694" y="1588102"/>
                  <a:pt x="149660" y="1573120"/>
                </a:cubicBezTo>
                <a:cubicBezTo>
                  <a:pt x="149660" y="1573120"/>
                  <a:pt x="149660" y="1573120"/>
                  <a:pt x="254422" y="1498210"/>
                </a:cubicBezTo>
                <a:cubicBezTo>
                  <a:pt x="254422" y="1498210"/>
                  <a:pt x="254422" y="1498210"/>
                  <a:pt x="254422" y="1483228"/>
                </a:cubicBezTo>
                <a:cubicBezTo>
                  <a:pt x="239456" y="1453264"/>
                  <a:pt x="224490" y="1408317"/>
                  <a:pt x="209524" y="1363371"/>
                </a:cubicBezTo>
                <a:cubicBezTo>
                  <a:pt x="209524" y="1363371"/>
                  <a:pt x="209524" y="1363371"/>
                  <a:pt x="74830" y="1393335"/>
                </a:cubicBezTo>
                <a:cubicBezTo>
                  <a:pt x="59864" y="1393335"/>
                  <a:pt x="44898" y="1378353"/>
                  <a:pt x="29932" y="1363371"/>
                </a:cubicBezTo>
                <a:cubicBezTo>
                  <a:pt x="29932" y="1318425"/>
                  <a:pt x="14966" y="1273478"/>
                  <a:pt x="0" y="1228532"/>
                </a:cubicBezTo>
                <a:cubicBezTo>
                  <a:pt x="0" y="1198568"/>
                  <a:pt x="14966" y="1183586"/>
                  <a:pt x="29932" y="1183586"/>
                </a:cubicBezTo>
                <a:cubicBezTo>
                  <a:pt x="29932" y="1183586"/>
                  <a:pt x="29932" y="1183586"/>
                  <a:pt x="164626" y="1153622"/>
                </a:cubicBezTo>
                <a:cubicBezTo>
                  <a:pt x="149660" y="1108675"/>
                  <a:pt x="149660" y="1048747"/>
                  <a:pt x="164626" y="1003801"/>
                </a:cubicBezTo>
                <a:cubicBezTo>
                  <a:pt x="164626" y="1003801"/>
                  <a:pt x="164626" y="1003801"/>
                  <a:pt x="29932" y="973837"/>
                </a:cubicBezTo>
                <a:cubicBezTo>
                  <a:pt x="14966" y="973837"/>
                  <a:pt x="0" y="958854"/>
                  <a:pt x="0" y="943872"/>
                </a:cubicBezTo>
                <a:cubicBezTo>
                  <a:pt x="14966" y="898926"/>
                  <a:pt x="14966" y="838998"/>
                  <a:pt x="29932" y="794051"/>
                </a:cubicBezTo>
                <a:cubicBezTo>
                  <a:pt x="44898" y="779069"/>
                  <a:pt x="44898" y="764087"/>
                  <a:pt x="59864" y="764087"/>
                </a:cubicBezTo>
                <a:cubicBezTo>
                  <a:pt x="74830" y="764087"/>
                  <a:pt x="74830" y="764087"/>
                  <a:pt x="74830" y="764087"/>
                </a:cubicBezTo>
                <a:cubicBezTo>
                  <a:pt x="74830" y="764087"/>
                  <a:pt x="74830" y="764087"/>
                  <a:pt x="209524" y="794051"/>
                </a:cubicBezTo>
                <a:cubicBezTo>
                  <a:pt x="209524" y="794051"/>
                  <a:pt x="209524" y="779069"/>
                  <a:pt x="209524" y="779069"/>
                </a:cubicBezTo>
                <a:cubicBezTo>
                  <a:pt x="224490" y="734123"/>
                  <a:pt x="239456" y="689177"/>
                  <a:pt x="254422" y="659212"/>
                </a:cubicBezTo>
                <a:cubicBezTo>
                  <a:pt x="254422" y="659212"/>
                  <a:pt x="254422" y="659212"/>
                  <a:pt x="149660" y="584302"/>
                </a:cubicBezTo>
                <a:cubicBezTo>
                  <a:pt x="134694" y="569320"/>
                  <a:pt x="134694" y="554338"/>
                  <a:pt x="134694" y="539356"/>
                </a:cubicBezTo>
                <a:cubicBezTo>
                  <a:pt x="164626" y="494409"/>
                  <a:pt x="194558" y="449463"/>
                  <a:pt x="224490" y="419499"/>
                </a:cubicBezTo>
                <a:cubicBezTo>
                  <a:pt x="224490" y="404517"/>
                  <a:pt x="239456" y="404517"/>
                  <a:pt x="254422" y="404517"/>
                </a:cubicBezTo>
                <a:cubicBezTo>
                  <a:pt x="254422" y="404517"/>
                  <a:pt x="269388" y="404517"/>
                  <a:pt x="269388" y="404517"/>
                </a:cubicBezTo>
                <a:cubicBezTo>
                  <a:pt x="269388" y="404517"/>
                  <a:pt x="269388" y="404517"/>
                  <a:pt x="374149" y="479427"/>
                </a:cubicBezTo>
                <a:cubicBezTo>
                  <a:pt x="419047" y="434481"/>
                  <a:pt x="448979" y="404517"/>
                  <a:pt x="478911" y="374553"/>
                </a:cubicBezTo>
                <a:cubicBezTo>
                  <a:pt x="478911" y="374553"/>
                  <a:pt x="478911" y="374553"/>
                  <a:pt x="419047" y="254696"/>
                </a:cubicBezTo>
                <a:cubicBezTo>
                  <a:pt x="404081" y="239714"/>
                  <a:pt x="404081" y="224732"/>
                  <a:pt x="419047" y="209749"/>
                </a:cubicBezTo>
                <a:cubicBezTo>
                  <a:pt x="463945" y="179785"/>
                  <a:pt x="508843" y="164803"/>
                  <a:pt x="538775" y="134839"/>
                </a:cubicBezTo>
                <a:cubicBezTo>
                  <a:pt x="553741" y="134839"/>
                  <a:pt x="553741" y="134839"/>
                  <a:pt x="568707" y="134839"/>
                </a:cubicBezTo>
                <a:cubicBezTo>
                  <a:pt x="568707" y="134839"/>
                  <a:pt x="583673" y="134839"/>
                  <a:pt x="583673" y="149821"/>
                </a:cubicBezTo>
                <a:cubicBezTo>
                  <a:pt x="583673" y="149821"/>
                  <a:pt x="583673" y="149821"/>
                  <a:pt x="673469" y="254696"/>
                </a:cubicBezTo>
                <a:cubicBezTo>
                  <a:pt x="703401" y="224732"/>
                  <a:pt x="748299" y="209749"/>
                  <a:pt x="808163" y="194767"/>
                </a:cubicBezTo>
                <a:cubicBezTo>
                  <a:pt x="808163" y="194767"/>
                  <a:pt x="808163" y="194767"/>
                  <a:pt x="778231" y="59929"/>
                </a:cubicBezTo>
                <a:cubicBezTo>
                  <a:pt x="778231" y="44946"/>
                  <a:pt x="793197" y="29964"/>
                  <a:pt x="808163" y="29964"/>
                </a:cubicBezTo>
                <a:cubicBezTo>
                  <a:pt x="853061" y="14982"/>
                  <a:pt x="897959" y="0"/>
                  <a:pt x="9428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32" name="任意多边形 3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7854831" y="3300469"/>
            <a:ext cx="2282778" cy="2272395"/>
          </a:xfrm>
          <a:custGeom>
            <a:avLst/>
            <a:gdLst>
              <a:gd name="connsiteX0" fmla="*/ 1083640 w 2167280"/>
              <a:gd name="connsiteY0" fmla="*/ 286039 h 2157422"/>
              <a:gd name="connsiteX1" fmla="*/ 290968 w 2167280"/>
              <a:gd name="connsiteY1" fmla="*/ 1078711 h 2157422"/>
              <a:gd name="connsiteX2" fmla="*/ 1083640 w 2167280"/>
              <a:gd name="connsiteY2" fmla="*/ 1871383 h 2157422"/>
              <a:gd name="connsiteX3" fmla="*/ 1876312 w 2167280"/>
              <a:gd name="connsiteY3" fmla="*/ 1078711 h 2157422"/>
              <a:gd name="connsiteX4" fmla="*/ 1083640 w 2167280"/>
              <a:gd name="connsiteY4" fmla="*/ 286039 h 2157422"/>
              <a:gd name="connsiteX5" fmla="*/ 948960 w 2167280"/>
              <a:gd name="connsiteY5" fmla="*/ 0 h 2157422"/>
              <a:gd name="connsiteX6" fmla="*/ 978889 w 2167280"/>
              <a:gd name="connsiteY6" fmla="*/ 14982 h 2157422"/>
              <a:gd name="connsiteX7" fmla="*/ 1008818 w 2167280"/>
              <a:gd name="connsiteY7" fmla="*/ 149821 h 2157422"/>
              <a:gd name="connsiteX8" fmla="*/ 1083640 w 2167280"/>
              <a:gd name="connsiteY8" fmla="*/ 149821 h 2157422"/>
              <a:gd name="connsiteX9" fmla="*/ 1158462 w 2167280"/>
              <a:gd name="connsiteY9" fmla="*/ 149821 h 2157422"/>
              <a:gd name="connsiteX10" fmla="*/ 1188391 w 2167280"/>
              <a:gd name="connsiteY10" fmla="*/ 29964 h 2157422"/>
              <a:gd name="connsiteX11" fmla="*/ 1218320 w 2167280"/>
              <a:gd name="connsiteY11" fmla="*/ 0 h 2157422"/>
              <a:gd name="connsiteX12" fmla="*/ 1367965 w 2167280"/>
              <a:gd name="connsiteY12" fmla="*/ 29964 h 2157422"/>
              <a:gd name="connsiteX13" fmla="*/ 1397894 w 2167280"/>
              <a:gd name="connsiteY13" fmla="*/ 59929 h 2157422"/>
              <a:gd name="connsiteX14" fmla="*/ 1367965 w 2167280"/>
              <a:gd name="connsiteY14" fmla="*/ 194767 h 2157422"/>
              <a:gd name="connsiteX15" fmla="*/ 1382929 w 2167280"/>
              <a:gd name="connsiteY15" fmla="*/ 194767 h 2157422"/>
              <a:gd name="connsiteX16" fmla="*/ 1502645 w 2167280"/>
              <a:gd name="connsiteY16" fmla="*/ 254696 h 2157422"/>
              <a:gd name="connsiteX17" fmla="*/ 1577467 w 2167280"/>
              <a:gd name="connsiteY17" fmla="*/ 149821 h 2157422"/>
              <a:gd name="connsiteX18" fmla="*/ 1607396 w 2167280"/>
              <a:gd name="connsiteY18" fmla="*/ 134839 h 2157422"/>
              <a:gd name="connsiteX19" fmla="*/ 1622361 w 2167280"/>
              <a:gd name="connsiteY19" fmla="*/ 134839 h 2157422"/>
              <a:gd name="connsiteX20" fmla="*/ 1742076 w 2167280"/>
              <a:gd name="connsiteY20" fmla="*/ 209749 h 2157422"/>
              <a:gd name="connsiteX21" fmla="*/ 1757041 w 2167280"/>
              <a:gd name="connsiteY21" fmla="*/ 254696 h 2157422"/>
              <a:gd name="connsiteX22" fmla="*/ 1682219 w 2167280"/>
              <a:gd name="connsiteY22" fmla="*/ 374553 h 2157422"/>
              <a:gd name="connsiteX23" fmla="*/ 1786970 w 2167280"/>
              <a:gd name="connsiteY23" fmla="*/ 479427 h 2157422"/>
              <a:gd name="connsiteX24" fmla="*/ 1906686 w 2167280"/>
              <a:gd name="connsiteY24" fmla="*/ 404517 h 2157422"/>
              <a:gd name="connsiteX25" fmla="*/ 1921650 w 2167280"/>
              <a:gd name="connsiteY25" fmla="*/ 404517 h 2157422"/>
              <a:gd name="connsiteX26" fmla="*/ 1951579 w 2167280"/>
              <a:gd name="connsiteY26" fmla="*/ 404517 h 2157422"/>
              <a:gd name="connsiteX27" fmla="*/ 2026401 w 2167280"/>
              <a:gd name="connsiteY27" fmla="*/ 539356 h 2157422"/>
              <a:gd name="connsiteX28" fmla="*/ 2011437 w 2167280"/>
              <a:gd name="connsiteY28" fmla="*/ 584302 h 2157422"/>
              <a:gd name="connsiteX29" fmla="*/ 1906686 w 2167280"/>
              <a:gd name="connsiteY29" fmla="*/ 659212 h 2157422"/>
              <a:gd name="connsiteX30" fmla="*/ 1921650 w 2167280"/>
              <a:gd name="connsiteY30" fmla="*/ 674195 h 2157422"/>
              <a:gd name="connsiteX31" fmla="*/ 1966544 w 2167280"/>
              <a:gd name="connsiteY31" fmla="*/ 794051 h 2157422"/>
              <a:gd name="connsiteX32" fmla="*/ 2101224 w 2167280"/>
              <a:gd name="connsiteY32" fmla="*/ 764087 h 2157422"/>
              <a:gd name="connsiteX33" fmla="*/ 2131152 w 2167280"/>
              <a:gd name="connsiteY33" fmla="*/ 794051 h 2157422"/>
              <a:gd name="connsiteX34" fmla="*/ 2161082 w 2167280"/>
              <a:gd name="connsiteY34" fmla="*/ 928890 h 2157422"/>
              <a:gd name="connsiteX35" fmla="*/ 2146117 w 2167280"/>
              <a:gd name="connsiteY35" fmla="*/ 973837 h 2157422"/>
              <a:gd name="connsiteX36" fmla="*/ 2011437 w 2167280"/>
              <a:gd name="connsiteY36" fmla="*/ 1003801 h 2157422"/>
              <a:gd name="connsiteX37" fmla="*/ 2011437 w 2167280"/>
              <a:gd name="connsiteY37" fmla="*/ 1153622 h 2157422"/>
              <a:gd name="connsiteX38" fmla="*/ 2146117 w 2167280"/>
              <a:gd name="connsiteY38" fmla="*/ 1183586 h 2157422"/>
              <a:gd name="connsiteX39" fmla="*/ 2161082 w 2167280"/>
              <a:gd name="connsiteY39" fmla="*/ 1213550 h 2157422"/>
              <a:gd name="connsiteX40" fmla="*/ 2146117 w 2167280"/>
              <a:gd name="connsiteY40" fmla="*/ 1363371 h 2157422"/>
              <a:gd name="connsiteX41" fmla="*/ 2101224 w 2167280"/>
              <a:gd name="connsiteY41" fmla="*/ 1378353 h 2157422"/>
              <a:gd name="connsiteX42" fmla="*/ 1966544 w 2167280"/>
              <a:gd name="connsiteY42" fmla="*/ 1363371 h 2157422"/>
              <a:gd name="connsiteX43" fmla="*/ 1966544 w 2167280"/>
              <a:gd name="connsiteY43" fmla="*/ 1378353 h 2157422"/>
              <a:gd name="connsiteX44" fmla="*/ 1906686 w 2167280"/>
              <a:gd name="connsiteY44" fmla="*/ 1498210 h 2157422"/>
              <a:gd name="connsiteX45" fmla="*/ 2026401 w 2167280"/>
              <a:gd name="connsiteY45" fmla="*/ 1573120 h 2157422"/>
              <a:gd name="connsiteX46" fmla="*/ 2026401 w 2167280"/>
              <a:gd name="connsiteY46" fmla="*/ 1618067 h 2157422"/>
              <a:gd name="connsiteX47" fmla="*/ 1951579 w 2167280"/>
              <a:gd name="connsiteY47" fmla="*/ 1737923 h 2157422"/>
              <a:gd name="connsiteX48" fmla="*/ 1921650 w 2167280"/>
              <a:gd name="connsiteY48" fmla="*/ 1752906 h 2157422"/>
              <a:gd name="connsiteX49" fmla="*/ 1906686 w 2167280"/>
              <a:gd name="connsiteY49" fmla="*/ 1752906 h 2157422"/>
              <a:gd name="connsiteX50" fmla="*/ 1786970 w 2167280"/>
              <a:gd name="connsiteY50" fmla="*/ 1677995 h 2157422"/>
              <a:gd name="connsiteX51" fmla="*/ 1682219 w 2167280"/>
              <a:gd name="connsiteY51" fmla="*/ 1782870 h 2157422"/>
              <a:gd name="connsiteX52" fmla="*/ 1757041 w 2167280"/>
              <a:gd name="connsiteY52" fmla="*/ 1902727 h 2157422"/>
              <a:gd name="connsiteX53" fmla="*/ 1757041 w 2167280"/>
              <a:gd name="connsiteY53" fmla="*/ 1947673 h 2157422"/>
              <a:gd name="connsiteX54" fmla="*/ 1622361 w 2167280"/>
              <a:gd name="connsiteY54" fmla="*/ 2022583 h 2157422"/>
              <a:gd name="connsiteX55" fmla="*/ 1607396 w 2167280"/>
              <a:gd name="connsiteY55" fmla="*/ 2022583 h 2157422"/>
              <a:gd name="connsiteX56" fmla="*/ 1577467 w 2167280"/>
              <a:gd name="connsiteY56" fmla="*/ 2007601 h 2157422"/>
              <a:gd name="connsiteX57" fmla="*/ 1502645 w 2167280"/>
              <a:gd name="connsiteY57" fmla="*/ 1902727 h 2157422"/>
              <a:gd name="connsiteX58" fmla="*/ 1367965 w 2167280"/>
              <a:gd name="connsiteY58" fmla="*/ 1962655 h 2157422"/>
              <a:gd name="connsiteX59" fmla="*/ 1397894 w 2167280"/>
              <a:gd name="connsiteY59" fmla="*/ 2082512 h 2157422"/>
              <a:gd name="connsiteX60" fmla="*/ 1367965 w 2167280"/>
              <a:gd name="connsiteY60" fmla="*/ 2127458 h 2157422"/>
              <a:gd name="connsiteX61" fmla="*/ 1218320 w 2167280"/>
              <a:gd name="connsiteY61" fmla="*/ 2157422 h 2157422"/>
              <a:gd name="connsiteX62" fmla="*/ 1188391 w 2167280"/>
              <a:gd name="connsiteY62" fmla="*/ 2127458 h 2157422"/>
              <a:gd name="connsiteX63" fmla="*/ 1158462 w 2167280"/>
              <a:gd name="connsiteY63" fmla="*/ 1992619 h 2157422"/>
              <a:gd name="connsiteX64" fmla="*/ 1083640 w 2167280"/>
              <a:gd name="connsiteY64" fmla="*/ 2007601 h 2157422"/>
              <a:gd name="connsiteX65" fmla="*/ 1008818 w 2167280"/>
              <a:gd name="connsiteY65" fmla="*/ 1992619 h 2157422"/>
              <a:gd name="connsiteX66" fmla="*/ 978889 w 2167280"/>
              <a:gd name="connsiteY66" fmla="*/ 2127458 h 2157422"/>
              <a:gd name="connsiteX67" fmla="*/ 948960 w 2167280"/>
              <a:gd name="connsiteY67" fmla="*/ 2157422 h 2157422"/>
              <a:gd name="connsiteX68" fmla="*/ 799315 w 2167280"/>
              <a:gd name="connsiteY68" fmla="*/ 2127458 h 2157422"/>
              <a:gd name="connsiteX69" fmla="*/ 769386 w 2167280"/>
              <a:gd name="connsiteY69" fmla="*/ 2082512 h 2157422"/>
              <a:gd name="connsiteX70" fmla="*/ 799315 w 2167280"/>
              <a:gd name="connsiteY70" fmla="*/ 1962655 h 2157422"/>
              <a:gd name="connsiteX71" fmla="*/ 784351 w 2167280"/>
              <a:gd name="connsiteY71" fmla="*/ 1947673 h 2157422"/>
              <a:gd name="connsiteX72" fmla="*/ 664635 w 2167280"/>
              <a:gd name="connsiteY72" fmla="*/ 1902727 h 2157422"/>
              <a:gd name="connsiteX73" fmla="*/ 589813 w 2167280"/>
              <a:gd name="connsiteY73" fmla="*/ 2007601 h 2157422"/>
              <a:gd name="connsiteX74" fmla="*/ 559884 w 2167280"/>
              <a:gd name="connsiteY74" fmla="*/ 2022583 h 2157422"/>
              <a:gd name="connsiteX75" fmla="*/ 544919 w 2167280"/>
              <a:gd name="connsiteY75" fmla="*/ 2022583 h 2157422"/>
              <a:gd name="connsiteX76" fmla="*/ 425204 w 2167280"/>
              <a:gd name="connsiteY76" fmla="*/ 1932691 h 2157422"/>
              <a:gd name="connsiteX77" fmla="*/ 410239 w 2167280"/>
              <a:gd name="connsiteY77" fmla="*/ 1887744 h 2157422"/>
              <a:gd name="connsiteX78" fmla="*/ 485062 w 2167280"/>
              <a:gd name="connsiteY78" fmla="*/ 1782870 h 2157422"/>
              <a:gd name="connsiteX79" fmla="*/ 380310 w 2167280"/>
              <a:gd name="connsiteY79" fmla="*/ 1677995 h 2157422"/>
              <a:gd name="connsiteX80" fmla="*/ 260595 w 2167280"/>
              <a:gd name="connsiteY80" fmla="*/ 1752906 h 2157422"/>
              <a:gd name="connsiteX81" fmla="*/ 245630 w 2167280"/>
              <a:gd name="connsiteY81" fmla="*/ 1752906 h 2157422"/>
              <a:gd name="connsiteX82" fmla="*/ 215701 w 2167280"/>
              <a:gd name="connsiteY82" fmla="*/ 1737923 h 2157422"/>
              <a:gd name="connsiteX83" fmla="*/ 140879 w 2167280"/>
              <a:gd name="connsiteY83" fmla="*/ 1618067 h 2157422"/>
              <a:gd name="connsiteX84" fmla="*/ 155843 w 2167280"/>
              <a:gd name="connsiteY84" fmla="*/ 1573120 h 2157422"/>
              <a:gd name="connsiteX85" fmla="*/ 260595 w 2167280"/>
              <a:gd name="connsiteY85" fmla="*/ 1498210 h 2157422"/>
              <a:gd name="connsiteX86" fmla="*/ 245630 w 2167280"/>
              <a:gd name="connsiteY86" fmla="*/ 1483228 h 2157422"/>
              <a:gd name="connsiteX87" fmla="*/ 200737 w 2167280"/>
              <a:gd name="connsiteY87" fmla="*/ 1363371 h 2157422"/>
              <a:gd name="connsiteX88" fmla="*/ 66057 w 2167280"/>
              <a:gd name="connsiteY88" fmla="*/ 1378353 h 2157422"/>
              <a:gd name="connsiteX89" fmla="*/ 36128 w 2167280"/>
              <a:gd name="connsiteY89" fmla="*/ 1363371 h 2157422"/>
              <a:gd name="connsiteX90" fmla="*/ 6199 w 2167280"/>
              <a:gd name="connsiteY90" fmla="*/ 1213550 h 2157422"/>
              <a:gd name="connsiteX91" fmla="*/ 21163 w 2167280"/>
              <a:gd name="connsiteY91" fmla="*/ 1183586 h 2157422"/>
              <a:gd name="connsiteX92" fmla="*/ 155843 w 2167280"/>
              <a:gd name="connsiteY92" fmla="*/ 1153622 h 2157422"/>
              <a:gd name="connsiteX93" fmla="*/ 155843 w 2167280"/>
              <a:gd name="connsiteY93" fmla="*/ 1003801 h 2157422"/>
              <a:gd name="connsiteX94" fmla="*/ 21163 w 2167280"/>
              <a:gd name="connsiteY94" fmla="*/ 973837 h 2157422"/>
              <a:gd name="connsiteX95" fmla="*/ 6199 w 2167280"/>
              <a:gd name="connsiteY95" fmla="*/ 928890 h 2157422"/>
              <a:gd name="connsiteX96" fmla="*/ 36128 w 2167280"/>
              <a:gd name="connsiteY96" fmla="*/ 794051 h 2157422"/>
              <a:gd name="connsiteX97" fmla="*/ 66057 w 2167280"/>
              <a:gd name="connsiteY97" fmla="*/ 764087 h 2157422"/>
              <a:gd name="connsiteX98" fmla="*/ 200737 w 2167280"/>
              <a:gd name="connsiteY98" fmla="*/ 794051 h 2157422"/>
              <a:gd name="connsiteX99" fmla="*/ 200737 w 2167280"/>
              <a:gd name="connsiteY99" fmla="*/ 779069 h 2157422"/>
              <a:gd name="connsiteX100" fmla="*/ 260595 w 2167280"/>
              <a:gd name="connsiteY100" fmla="*/ 659212 h 2157422"/>
              <a:gd name="connsiteX101" fmla="*/ 140879 w 2167280"/>
              <a:gd name="connsiteY101" fmla="*/ 569320 h 2157422"/>
              <a:gd name="connsiteX102" fmla="*/ 140879 w 2167280"/>
              <a:gd name="connsiteY102" fmla="*/ 524374 h 2157422"/>
              <a:gd name="connsiteX103" fmla="*/ 215701 w 2167280"/>
              <a:gd name="connsiteY103" fmla="*/ 404517 h 2157422"/>
              <a:gd name="connsiteX104" fmla="*/ 245630 w 2167280"/>
              <a:gd name="connsiteY104" fmla="*/ 389535 h 2157422"/>
              <a:gd name="connsiteX105" fmla="*/ 260595 w 2167280"/>
              <a:gd name="connsiteY105" fmla="*/ 404517 h 2157422"/>
              <a:gd name="connsiteX106" fmla="*/ 380310 w 2167280"/>
              <a:gd name="connsiteY106" fmla="*/ 464445 h 2157422"/>
              <a:gd name="connsiteX107" fmla="*/ 485062 w 2167280"/>
              <a:gd name="connsiteY107" fmla="*/ 374553 h 2157422"/>
              <a:gd name="connsiteX108" fmla="*/ 410239 w 2167280"/>
              <a:gd name="connsiteY108" fmla="*/ 254696 h 2157422"/>
              <a:gd name="connsiteX109" fmla="*/ 425204 w 2167280"/>
              <a:gd name="connsiteY109" fmla="*/ 209749 h 2157422"/>
              <a:gd name="connsiteX110" fmla="*/ 544919 w 2167280"/>
              <a:gd name="connsiteY110" fmla="*/ 134839 h 2157422"/>
              <a:gd name="connsiteX111" fmla="*/ 559884 w 2167280"/>
              <a:gd name="connsiteY111" fmla="*/ 119857 h 2157422"/>
              <a:gd name="connsiteX112" fmla="*/ 589813 w 2167280"/>
              <a:gd name="connsiteY112" fmla="*/ 134839 h 2157422"/>
              <a:gd name="connsiteX113" fmla="*/ 664635 w 2167280"/>
              <a:gd name="connsiteY113" fmla="*/ 254696 h 2157422"/>
              <a:gd name="connsiteX114" fmla="*/ 799315 w 2167280"/>
              <a:gd name="connsiteY114" fmla="*/ 194767 h 2157422"/>
              <a:gd name="connsiteX115" fmla="*/ 769386 w 2167280"/>
              <a:gd name="connsiteY115" fmla="*/ 59929 h 2157422"/>
              <a:gd name="connsiteX116" fmla="*/ 799315 w 2167280"/>
              <a:gd name="connsiteY116" fmla="*/ 29964 h 2157422"/>
              <a:gd name="connsiteX117" fmla="*/ 948960 w 2167280"/>
              <a:gd name="connsiteY117" fmla="*/ 0 h 215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67280" h="2157422">
                <a:moveTo>
                  <a:pt x="1083640" y="286039"/>
                </a:moveTo>
                <a:cubicBezTo>
                  <a:pt x="645859" y="286039"/>
                  <a:pt x="290968" y="640930"/>
                  <a:pt x="290968" y="1078711"/>
                </a:cubicBezTo>
                <a:cubicBezTo>
                  <a:pt x="290968" y="1516492"/>
                  <a:pt x="645859" y="1871383"/>
                  <a:pt x="1083640" y="1871383"/>
                </a:cubicBezTo>
                <a:cubicBezTo>
                  <a:pt x="1521421" y="1871383"/>
                  <a:pt x="1876312" y="1516492"/>
                  <a:pt x="1876312" y="1078711"/>
                </a:cubicBezTo>
                <a:cubicBezTo>
                  <a:pt x="1876312" y="640930"/>
                  <a:pt x="1521421" y="286039"/>
                  <a:pt x="1083640" y="286039"/>
                </a:cubicBezTo>
                <a:close/>
                <a:moveTo>
                  <a:pt x="948960" y="0"/>
                </a:moveTo>
                <a:cubicBezTo>
                  <a:pt x="963924" y="0"/>
                  <a:pt x="978889" y="0"/>
                  <a:pt x="978889" y="14982"/>
                </a:cubicBezTo>
                <a:cubicBezTo>
                  <a:pt x="978889" y="14982"/>
                  <a:pt x="978889" y="14982"/>
                  <a:pt x="1008818" y="149821"/>
                </a:cubicBezTo>
                <a:cubicBezTo>
                  <a:pt x="1038747" y="149821"/>
                  <a:pt x="1053711" y="149821"/>
                  <a:pt x="1083640" y="149821"/>
                </a:cubicBezTo>
                <a:cubicBezTo>
                  <a:pt x="1113569" y="149821"/>
                  <a:pt x="1128533" y="149821"/>
                  <a:pt x="1158462" y="149821"/>
                </a:cubicBezTo>
                <a:cubicBezTo>
                  <a:pt x="1158462" y="149821"/>
                  <a:pt x="1158462" y="149821"/>
                  <a:pt x="1188391" y="29964"/>
                </a:cubicBezTo>
                <a:cubicBezTo>
                  <a:pt x="1188391" y="0"/>
                  <a:pt x="1203356" y="0"/>
                  <a:pt x="1218320" y="0"/>
                </a:cubicBezTo>
                <a:cubicBezTo>
                  <a:pt x="1278178" y="0"/>
                  <a:pt x="1323072" y="14982"/>
                  <a:pt x="1367965" y="29964"/>
                </a:cubicBezTo>
                <a:cubicBezTo>
                  <a:pt x="1382929" y="29964"/>
                  <a:pt x="1397894" y="44946"/>
                  <a:pt x="1397894" y="59929"/>
                </a:cubicBezTo>
                <a:cubicBezTo>
                  <a:pt x="1397894" y="59929"/>
                  <a:pt x="1397894" y="59929"/>
                  <a:pt x="1367965" y="194767"/>
                </a:cubicBezTo>
                <a:cubicBezTo>
                  <a:pt x="1367965" y="194767"/>
                  <a:pt x="1382929" y="194767"/>
                  <a:pt x="1382929" y="194767"/>
                </a:cubicBezTo>
                <a:cubicBezTo>
                  <a:pt x="1427823" y="209749"/>
                  <a:pt x="1472716" y="224732"/>
                  <a:pt x="1502645" y="254696"/>
                </a:cubicBezTo>
                <a:cubicBezTo>
                  <a:pt x="1502645" y="254696"/>
                  <a:pt x="1502645" y="254696"/>
                  <a:pt x="1577467" y="149821"/>
                </a:cubicBezTo>
                <a:cubicBezTo>
                  <a:pt x="1592432" y="134839"/>
                  <a:pt x="1592432" y="134839"/>
                  <a:pt x="1607396" y="134839"/>
                </a:cubicBezTo>
                <a:cubicBezTo>
                  <a:pt x="1607396" y="134839"/>
                  <a:pt x="1622361" y="134839"/>
                  <a:pt x="1622361" y="134839"/>
                </a:cubicBezTo>
                <a:cubicBezTo>
                  <a:pt x="1667254" y="149821"/>
                  <a:pt x="1712148" y="179785"/>
                  <a:pt x="1742076" y="209749"/>
                </a:cubicBezTo>
                <a:cubicBezTo>
                  <a:pt x="1757041" y="224732"/>
                  <a:pt x="1772005" y="239714"/>
                  <a:pt x="1757041" y="254696"/>
                </a:cubicBezTo>
                <a:cubicBezTo>
                  <a:pt x="1757041" y="254696"/>
                  <a:pt x="1757041" y="254696"/>
                  <a:pt x="1682219" y="374553"/>
                </a:cubicBezTo>
                <a:cubicBezTo>
                  <a:pt x="1727112" y="404517"/>
                  <a:pt x="1757041" y="434481"/>
                  <a:pt x="1786970" y="479427"/>
                </a:cubicBezTo>
                <a:cubicBezTo>
                  <a:pt x="1786970" y="479427"/>
                  <a:pt x="1786970" y="479427"/>
                  <a:pt x="1906686" y="404517"/>
                </a:cubicBezTo>
                <a:cubicBezTo>
                  <a:pt x="1906686" y="404517"/>
                  <a:pt x="1906686" y="404517"/>
                  <a:pt x="1921650" y="404517"/>
                </a:cubicBezTo>
                <a:cubicBezTo>
                  <a:pt x="1936614" y="404517"/>
                  <a:pt x="1936614" y="404517"/>
                  <a:pt x="1951579" y="404517"/>
                </a:cubicBezTo>
                <a:cubicBezTo>
                  <a:pt x="1981508" y="449463"/>
                  <a:pt x="1996472" y="494409"/>
                  <a:pt x="2026401" y="539356"/>
                </a:cubicBezTo>
                <a:cubicBezTo>
                  <a:pt x="2041366" y="554338"/>
                  <a:pt x="2026401" y="569320"/>
                  <a:pt x="2011437" y="584302"/>
                </a:cubicBezTo>
                <a:cubicBezTo>
                  <a:pt x="2011437" y="584302"/>
                  <a:pt x="2011437" y="584302"/>
                  <a:pt x="1906686" y="659212"/>
                </a:cubicBezTo>
                <a:cubicBezTo>
                  <a:pt x="1906686" y="659212"/>
                  <a:pt x="1921650" y="659212"/>
                  <a:pt x="1921650" y="674195"/>
                </a:cubicBezTo>
                <a:cubicBezTo>
                  <a:pt x="1936614" y="704159"/>
                  <a:pt x="1951579" y="749105"/>
                  <a:pt x="1966544" y="794051"/>
                </a:cubicBezTo>
                <a:cubicBezTo>
                  <a:pt x="1966544" y="794051"/>
                  <a:pt x="1966544" y="794051"/>
                  <a:pt x="2101224" y="764087"/>
                </a:cubicBezTo>
                <a:cubicBezTo>
                  <a:pt x="2116188" y="764087"/>
                  <a:pt x="2131152" y="779069"/>
                  <a:pt x="2131152" y="794051"/>
                </a:cubicBezTo>
                <a:cubicBezTo>
                  <a:pt x="2146117" y="838998"/>
                  <a:pt x="2161082" y="883944"/>
                  <a:pt x="2161082" y="928890"/>
                </a:cubicBezTo>
                <a:cubicBezTo>
                  <a:pt x="2176046" y="958854"/>
                  <a:pt x="2161082" y="973837"/>
                  <a:pt x="2146117" y="973837"/>
                </a:cubicBezTo>
                <a:cubicBezTo>
                  <a:pt x="2146117" y="973837"/>
                  <a:pt x="2146117" y="973837"/>
                  <a:pt x="2011437" y="1003801"/>
                </a:cubicBezTo>
                <a:cubicBezTo>
                  <a:pt x="2011437" y="1048747"/>
                  <a:pt x="2011437" y="1093693"/>
                  <a:pt x="2011437" y="1153622"/>
                </a:cubicBezTo>
                <a:cubicBezTo>
                  <a:pt x="2011437" y="1153622"/>
                  <a:pt x="2011437" y="1153622"/>
                  <a:pt x="2146117" y="1183586"/>
                </a:cubicBezTo>
                <a:cubicBezTo>
                  <a:pt x="2161082" y="1183586"/>
                  <a:pt x="2176046" y="1198568"/>
                  <a:pt x="2161082" y="1213550"/>
                </a:cubicBezTo>
                <a:cubicBezTo>
                  <a:pt x="2161082" y="1258496"/>
                  <a:pt x="2146117" y="1318425"/>
                  <a:pt x="2146117" y="1363371"/>
                </a:cubicBezTo>
                <a:cubicBezTo>
                  <a:pt x="2131152" y="1378353"/>
                  <a:pt x="2116188" y="1378353"/>
                  <a:pt x="2101224" y="1378353"/>
                </a:cubicBezTo>
                <a:cubicBezTo>
                  <a:pt x="2101224" y="1378353"/>
                  <a:pt x="2101224" y="1378353"/>
                  <a:pt x="1966544" y="1363371"/>
                </a:cubicBezTo>
                <a:cubicBezTo>
                  <a:pt x="1966544" y="1363371"/>
                  <a:pt x="1966544" y="1378353"/>
                  <a:pt x="1966544" y="1378353"/>
                </a:cubicBezTo>
                <a:cubicBezTo>
                  <a:pt x="1951579" y="1423299"/>
                  <a:pt x="1936614" y="1453264"/>
                  <a:pt x="1906686" y="1498210"/>
                </a:cubicBezTo>
                <a:cubicBezTo>
                  <a:pt x="1906686" y="1498210"/>
                  <a:pt x="1906686" y="1498210"/>
                  <a:pt x="2026401" y="1573120"/>
                </a:cubicBezTo>
                <a:cubicBezTo>
                  <a:pt x="2041366" y="1588102"/>
                  <a:pt x="2041366" y="1603085"/>
                  <a:pt x="2026401" y="1618067"/>
                </a:cubicBezTo>
                <a:cubicBezTo>
                  <a:pt x="2011437" y="1663013"/>
                  <a:pt x="1981508" y="1707959"/>
                  <a:pt x="1951579" y="1737923"/>
                </a:cubicBezTo>
                <a:cubicBezTo>
                  <a:pt x="1936614" y="1752906"/>
                  <a:pt x="1936614" y="1752906"/>
                  <a:pt x="1921650" y="1752906"/>
                </a:cubicBezTo>
                <a:cubicBezTo>
                  <a:pt x="1921650" y="1752906"/>
                  <a:pt x="1906686" y="1752906"/>
                  <a:pt x="1906686" y="1752906"/>
                </a:cubicBezTo>
                <a:cubicBezTo>
                  <a:pt x="1906686" y="1752906"/>
                  <a:pt x="1906686" y="1752906"/>
                  <a:pt x="1786970" y="1677995"/>
                </a:cubicBezTo>
                <a:cubicBezTo>
                  <a:pt x="1757041" y="1722941"/>
                  <a:pt x="1727112" y="1752906"/>
                  <a:pt x="1682219" y="1782870"/>
                </a:cubicBezTo>
                <a:cubicBezTo>
                  <a:pt x="1682219" y="1782870"/>
                  <a:pt x="1682219" y="1782870"/>
                  <a:pt x="1757041" y="1902727"/>
                </a:cubicBezTo>
                <a:cubicBezTo>
                  <a:pt x="1772005" y="1917709"/>
                  <a:pt x="1757041" y="1932691"/>
                  <a:pt x="1757041" y="1947673"/>
                </a:cubicBezTo>
                <a:cubicBezTo>
                  <a:pt x="1712148" y="1962655"/>
                  <a:pt x="1667254" y="1992619"/>
                  <a:pt x="1622361" y="2022583"/>
                </a:cubicBezTo>
                <a:cubicBezTo>
                  <a:pt x="1622361" y="2022583"/>
                  <a:pt x="1622361" y="2022583"/>
                  <a:pt x="1607396" y="2022583"/>
                </a:cubicBezTo>
                <a:cubicBezTo>
                  <a:pt x="1592432" y="2022583"/>
                  <a:pt x="1592432" y="2022583"/>
                  <a:pt x="1577467" y="2007601"/>
                </a:cubicBezTo>
                <a:cubicBezTo>
                  <a:pt x="1577467" y="2007601"/>
                  <a:pt x="1577467" y="2007601"/>
                  <a:pt x="1502645" y="1902727"/>
                </a:cubicBezTo>
                <a:cubicBezTo>
                  <a:pt x="1457752" y="1932691"/>
                  <a:pt x="1412858" y="1947673"/>
                  <a:pt x="1367965" y="1962655"/>
                </a:cubicBezTo>
                <a:cubicBezTo>
                  <a:pt x="1367965" y="1962655"/>
                  <a:pt x="1367965" y="1962655"/>
                  <a:pt x="1397894" y="2082512"/>
                </a:cubicBezTo>
                <a:cubicBezTo>
                  <a:pt x="1397894" y="2112476"/>
                  <a:pt x="1382929" y="2127458"/>
                  <a:pt x="1367965" y="2127458"/>
                </a:cubicBezTo>
                <a:cubicBezTo>
                  <a:pt x="1323072" y="2142440"/>
                  <a:pt x="1278178" y="2142440"/>
                  <a:pt x="1218320" y="2157422"/>
                </a:cubicBezTo>
                <a:cubicBezTo>
                  <a:pt x="1203356" y="2157422"/>
                  <a:pt x="1188391" y="2142440"/>
                  <a:pt x="1188391" y="2127458"/>
                </a:cubicBezTo>
                <a:cubicBezTo>
                  <a:pt x="1188391" y="2127458"/>
                  <a:pt x="1188391" y="2127458"/>
                  <a:pt x="1158462" y="1992619"/>
                </a:cubicBezTo>
                <a:cubicBezTo>
                  <a:pt x="1128533" y="2007601"/>
                  <a:pt x="1113569" y="2007601"/>
                  <a:pt x="1083640" y="2007601"/>
                </a:cubicBezTo>
                <a:cubicBezTo>
                  <a:pt x="1068676" y="2007601"/>
                  <a:pt x="1038747" y="2007601"/>
                  <a:pt x="1008818" y="1992619"/>
                </a:cubicBezTo>
                <a:cubicBezTo>
                  <a:pt x="1008818" y="1992619"/>
                  <a:pt x="1008818" y="1992619"/>
                  <a:pt x="978889" y="2127458"/>
                </a:cubicBezTo>
                <a:cubicBezTo>
                  <a:pt x="978889" y="2142440"/>
                  <a:pt x="963924" y="2157422"/>
                  <a:pt x="948960" y="2157422"/>
                </a:cubicBezTo>
                <a:cubicBezTo>
                  <a:pt x="904066" y="2142440"/>
                  <a:pt x="844209" y="2142440"/>
                  <a:pt x="799315" y="2127458"/>
                </a:cubicBezTo>
                <a:cubicBezTo>
                  <a:pt x="784351" y="2127458"/>
                  <a:pt x="769386" y="2097494"/>
                  <a:pt x="769386" y="2082512"/>
                </a:cubicBezTo>
                <a:cubicBezTo>
                  <a:pt x="769386" y="2082512"/>
                  <a:pt x="769386" y="2082512"/>
                  <a:pt x="799315" y="1962655"/>
                </a:cubicBezTo>
                <a:cubicBezTo>
                  <a:pt x="799315" y="1947673"/>
                  <a:pt x="784351" y="1947673"/>
                  <a:pt x="784351" y="1947673"/>
                </a:cubicBezTo>
                <a:cubicBezTo>
                  <a:pt x="739457" y="1932691"/>
                  <a:pt x="709528" y="1917709"/>
                  <a:pt x="664635" y="1902727"/>
                </a:cubicBezTo>
                <a:cubicBezTo>
                  <a:pt x="664635" y="1902727"/>
                  <a:pt x="664635" y="1902727"/>
                  <a:pt x="589813" y="2007601"/>
                </a:cubicBezTo>
                <a:cubicBezTo>
                  <a:pt x="574848" y="2022583"/>
                  <a:pt x="574848" y="2022583"/>
                  <a:pt x="559884" y="2022583"/>
                </a:cubicBezTo>
                <a:cubicBezTo>
                  <a:pt x="559884" y="2022583"/>
                  <a:pt x="544919" y="2022583"/>
                  <a:pt x="544919" y="2022583"/>
                </a:cubicBezTo>
                <a:cubicBezTo>
                  <a:pt x="500026" y="1992619"/>
                  <a:pt x="455133" y="1962655"/>
                  <a:pt x="425204" y="1932691"/>
                </a:cubicBezTo>
                <a:cubicBezTo>
                  <a:pt x="410239" y="1932691"/>
                  <a:pt x="410239" y="1902727"/>
                  <a:pt x="410239" y="1887744"/>
                </a:cubicBezTo>
                <a:cubicBezTo>
                  <a:pt x="410239" y="1887744"/>
                  <a:pt x="410239" y="1887744"/>
                  <a:pt x="485062" y="1782870"/>
                </a:cubicBezTo>
                <a:cubicBezTo>
                  <a:pt x="440168" y="1752906"/>
                  <a:pt x="410239" y="1707959"/>
                  <a:pt x="380310" y="1677995"/>
                </a:cubicBezTo>
                <a:cubicBezTo>
                  <a:pt x="380310" y="1677995"/>
                  <a:pt x="380310" y="1677995"/>
                  <a:pt x="260595" y="1752906"/>
                </a:cubicBezTo>
                <a:cubicBezTo>
                  <a:pt x="260595" y="1752906"/>
                  <a:pt x="260595" y="1752906"/>
                  <a:pt x="245630" y="1752906"/>
                </a:cubicBezTo>
                <a:cubicBezTo>
                  <a:pt x="245630" y="1752906"/>
                  <a:pt x="230666" y="1752906"/>
                  <a:pt x="215701" y="1737923"/>
                </a:cubicBezTo>
                <a:cubicBezTo>
                  <a:pt x="185772" y="1707959"/>
                  <a:pt x="170808" y="1663013"/>
                  <a:pt x="140879" y="1618067"/>
                </a:cubicBezTo>
                <a:cubicBezTo>
                  <a:pt x="125914" y="1603085"/>
                  <a:pt x="140879" y="1588102"/>
                  <a:pt x="155843" y="1573120"/>
                </a:cubicBezTo>
                <a:cubicBezTo>
                  <a:pt x="155843" y="1573120"/>
                  <a:pt x="155843" y="1573120"/>
                  <a:pt x="260595" y="1498210"/>
                </a:cubicBezTo>
                <a:cubicBezTo>
                  <a:pt x="260595" y="1498210"/>
                  <a:pt x="245630" y="1483228"/>
                  <a:pt x="245630" y="1483228"/>
                </a:cubicBezTo>
                <a:cubicBezTo>
                  <a:pt x="230666" y="1438282"/>
                  <a:pt x="215701" y="1408317"/>
                  <a:pt x="200737" y="1363371"/>
                </a:cubicBezTo>
                <a:cubicBezTo>
                  <a:pt x="200737" y="1363371"/>
                  <a:pt x="200737" y="1363371"/>
                  <a:pt x="66057" y="1378353"/>
                </a:cubicBezTo>
                <a:cubicBezTo>
                  <a:pt x="51092" y="1378353"/>
                  <a:pt x="36128" y="1378353"/>
                  <a:pt x="36128" y="1363371"/>
                </a:cubicBezTo>
                <a:cubicBezTo>
                  <a:pt x="21163" y="1318425"/>
                  <a:pt x="6199" y="1258496"/>
                  <a:pt x="6199" y="1213550"/>
                </a:cubicBezTo>
                <a:cubicBezTo>
                  <a:pt x="6199" y="1198568"/>
                  <a:pt x="6199" y="1183586"/>
                  <a:pt x="21163" y="1183586"/>
                </a:cubicBezTo>
                <a:cubicBezTo>
                  <a:pt x="21163" y="1183586"/>
                  <a:pt x="21163" y="1183586"/>
                  <a:pt x="155843" y="1153622"/>
                </a:cubicBezTo>
                <a:cubicBezTo>
                  <a:pt x="155843" y="1093693"/>
                  <a:pt x="155843" y="1048747"/>
                  <a:pt x="155843" y="1003801"/>
                </a:cubicBezTo>
                <a:cubicBezTo>
                  <a:pt x="155843" y="1003801"/>
                  <a:pt x="155843" y="1003801"/>
                  <a:pt x="21163" y="973837"/>
                </a:cubicBezTo>
                <a:cubicBezTo>
                  <a:pt x="6199" y="973837"/>
                  <a:pt x="-8766" y="958854"/>
                  <a:pt x="6199" y="928890"/>
                </a:cubicBezTo>
                <a:cubicBezTo>
                  <a:pt x="6199" y="883944"/>
                  <a:pt x="21163" y="838998"/>
                  <a:pt x="36128" y="794051"/>
                </a:cubicBezTo>
                <a:cubicBezTo>
                  <a:pt x="36128" y="779069"/>
                  <a:pt x="51092" y="764087"/>
                  <a:pt x="66057" y="764087"/>
                </a:cubicBezTo>
                <a:cubicBezTo>
                  <a:pt x="66057" y="764087"/>
                  <a:pt x="66057" y="764087"/>
                  <a:pt x="200737" y="794051"/>
                </a:cubicBezTo>
                <a:cubicBezTo>
                  <a:pt x="200737" y="779069"/>
                  <a:pt x="200737" y="779069"/>
                  <a:pt x="200737" y="779069"/>
                </a:cubicBezTo>
                <a:cubicBezTo>
                  <a:pt x="215701" y="734123"/>
                  <a:pt x="230666" y="689177"/>
                  <a:pt x="260595" y="659212"/>
                </a:cubicBezTo>
                <a:cubicBezTo>
                  <a:pt x="260595" y="659212"/>
                  <a:pt x="260595" y="659212"/>
                  <a:pt x="140879" y="569320"/>
                </a:cubicBezTo>
                <a:cubicBezTo>
                  <a:pt x="125914" y="569320"/>
                  <a:pt x="125914" y="539356"/>
                  <a:pt x="140879" y="524374"/>
                </a:cubicBezTo>
                <a:cubicBezTo>
                  <a:pt x="155843" y="494409"/>
                  <a:pt x="185772" y="449463"/>
                  <a:pt x="215701" y="404517"/>
                </a:cubicBezTo>
                <a:cubicBezTo>
                  <a:pt x="230666" y="404517"/>
                  <a:pt x="230666" y="389535"/>
                  <a:pt x="245630" y="389535"/>
                </a:cubicBezTo>
                <a:cubicBezTo>
                  <a:pt x="245630" y="389535"/>
                  <a:pt x="260595" y="389535"/>
                  <a:pt x="260595" y="404517"/>
                </a:cubicBezTo>
                <a:cubicBezTo>
                  <a:pt x="260595" y="404517"/>
                  <a:pt x="260595" y="404517"/>
                  <a:pt x="380310" y="464445"/>
                </a:cubicBezTo>
                <a:cubicBezTo>
                  <a:pt x="410239" y="434481"/>
                  <a:pt x="440168" y="404517"/>
                  <a:pt x="485062" y="374553"/>
                </a:cubicBezTo>
                <a:cubicBezTo>
                  <a:pt x="485062" y="374553"/>
                  <a:pt x="485062" y="374553"/>
                  <a:pt x="410239" y="254696"/>
                </a:cubicBezTo>
                <a:cubicBezTo>
                  <a:pt x="395275" y="239714"/>
                  <a:pt x="410239" y="224732"/>
                  <a:pt x="425204" y="209749"/>
                </a:cubicBezTo>
                <a:cubicBezTo>
                  <a:pt x="455133" y="179785"/>
                  <a:pt x="500026" y="149821"/>
                  <a:pt x="544919" y="134839"/>
                </a:cubicBezTo>
                <a:cubicBezTo>
                  <a:pt x="544919" y="119857"/>
                  <a:pt x="559884" y="119857"/>
                  <a:pt x="559884" y="119857"/>
                </a:cubicBezTo>
                <a:cubicBezTo>
                  <a:pt x="574848" y="119857"/>
                  <a:pt x="574848" y="134839"/>
                  <a:pt x="589813" y="134839"/>
                </a:cubicBezTo>
                <a:cubicBezTo>
                  <a:pt x="589813" y="134839"/>
                  <a:pt x="589813" y="134839"/>
                  <a:pt x="664635" y="254696"/>
                </a:cubicBezTo>
                <a:cubicBezTo>
                  <a:pt x="709528" y="224732"/>
                  <a:pt x="754422" y="209749"/>
                  <a:pt x="799315" y="194767"/>
                </a:cubicBezTo>
                <a:cubicBezTo>
                  <a:pt x="799315" y="194767"/>
                  <a:pt x="799315" y="194767"/>
                  <a:pt x="769386" y="59929"/>
                </a:cubicBezTo>
                <a:cubicBezTo>
                  <a:pt x="769386" y="44946"/>
                  <a:pt x="784351" y="29964"/>
                  <a:pt x="799315" y="29964"/>
                </a:cubicBezTo>
                <a:cubicBezTo>
                  <a:pt x="844209" y="14982"/>
                  <a:pt x="889102" y="0"/>
                  <a:pt x="9489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13" name="组合 12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121910" y="4170729"/>
            <a:ext cx="1923123" cy="1294063"/>
            <a:chOff x="3121910" y="4170729"/>
            <a:chExt cx="1923123" cy="1294063"/>
          </a:xfrm>
        </p:grpSpPr>
        <p:sp>
          <p:nvSpPr>
            <p:cNvPr id="40" name="文本框 39"/>
            <p:cNvSpPr txBox="1"/>
            <p:nvPr/>
          </p:nvSpPr>
          <p:spPr>
            <a:xfrm>
              <a:off x="3121910" y="4435447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457108" y="4170729"/>
              <a:ext cx="1252728" cy="1294063"/>
              <a:chOff x="3457108" y="4170729"/>
              <a:chExt cx="1252728" cy="1294063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3457108" y="4726128"/>
                <a:ext cx="125272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7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7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7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  <p:sp>
            <p:nvSpPr>
              <p:cNvPr id="48" name="Shape 4119"/>
              <p:cNvSpPr/>
              <p:nvPr/>
            </p:nvSpPr>
            <p:spPr>
              <a:xfrm>
                <a:off x="3952052" y="4170729"/>
                <a:ext cx="276733" cy="2421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0"/>
                    </a:moveTo>
                    <a:lnTo>
                      <a:pt x="2700" y="0"/>
                    </a:lnTo>
                    <a:cubicBezTo>
                      <a:pt x="1216" y="0"/>
                      <a:pt x="0" y="1389"/>
                      <a:pt x="0" y="3086"/>
                    </a:cubicBezTo>
                    <a:lnTo>
                      <a:pt x="0" y="13885"/>
                    </a:lnTo>
                    <a:cubicBezTo>
                      <a:pt x="0" y="15583"/>
                      <a:pt x="1216" y="16971"/>
                      <a:pt x="2700" y="16971"/>
                    </a:cubicBezTo>
                    <a:lnTo>
                      <a:pt x="8100" y="16971"/>
                    </a:lnTo>
                    <a:lnTo>
                      <a:pt x="13500" y="21600"/>
                    </a:lnTo>
                    <a:lnTo>
                      <a:pt x="13500" y="16971"/>
                    </a:lnTo>
                    <a:lnTo>
                      <a:pt x="18900" y="16971"/>
                    </a:lnTo>
                    <a:cubicBezTo>
                      <a:pt x="20384" y="16971"/>
                      <a:pt x="21600" y="15583"/>
                      <a:pt x="21600" y="13885"/>
                    </a:cubicBezTo>
                    <a:lnTo>
                      <a:pt x="21600" y="3086"/>
                    </a:lnTo>
                    <a:cubicBezTo>
                      <a:pt x="21600" y="1389"/>
                      <a:pt x="20384" y="0"/>
                      <a:pt x="18900" y="0"/>
                    </a:cubicBezTo>
                    <a:close/>
                  </a:path>
                </a:pathLst>
              </a:custGeom>
              <a:solidFill>
                <a:schemeClr val="bg1">
                  <a:alpha val="8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sz="200"/>
              </a:p>
            </p:txBody>
          </p:sp>
        </p:grp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264811" y="2114550"/>
            <a:ext cx="1923123" cy="1762482"/>
            <a:chOff x="1264811" y="2114550"/>
            <a:chExt cx="1923123" cy="1762482"/>
          </a:xfrm>
        </p:grpSpPr>
        <p:sp>
          <p:nvSpPr>
            <p:cNvPr id="38" name="文本框 37"/>
            <p:cNvSpPr txBox="1"/>
            <p:nvPr/>
          </p:nvSpPr>
          <p:spPr>
            <a:xfrm>
              <a:off x="1264811" y="2753605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342817" y="3015258"/>
              <a:ext cx="176711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49" name="KSO_Shape"/>
            <p:cNvSpPr>
              <a:spLocks/>
            </p:cNvSpPr>
            <p:nvPr/>
          </p:nvSpPr>
          <p:spPr bwMode="auto">
            <a:xfrm>
              <a:off x="2016822" y="2114550"/>
              <a:ext cx="419100" cy="571500"/>
            </a:xfrm>
            <a:custGeom>
              <a:avLst/>
              <a:gdLst>
                <a:gd name="T0" fmla="*/ 690912 w 1387475"/>
                <a:gd name="T1" fmla="*/ 1460893 h 1890713"/>
                <a:gd name="T2" fmla="*/ 273569 w 1387475"/>
                <a:gd name="T3" fmla="*/ 1342172 h 1890713"/>
                <a:gd name="T4" fmla="*/ 1125427 w 1387475"/>
                <a:gd name="T5" fmla="*/ 1107527 h 1890713"/>
                <a:gd name="T6" fmla="*/ 1132217 w 1387475"/>
                <a:gd name="T7" fmla="*/ 1123117 h 1890713"/>
                <a:gd name="T8" fmla="*/ 1000025 w 1387475"/>
                <a:gd name="T9" fmla="*/ 749763 h 1890713"/>
                <a:gd name="T10" fmla="*/ 1159374 w 1387475"/>
                <a:gd name="T11" fmla="*/ 788538 h 1890713"/>
                <a:gd name="T12" fmla="*/ 1296359 w 1387475"/>
                <a:gd name="T13" fmla="*/ 860090 h 1890713"/>
                <a:gd name="T14" fmla="*/ 1380227 w 1387475"/>
                <a:gd name="T15" fmla="*/ 938838 h 1890713"/>
                <a:gd name="T16" fmla="*/ 1395402 w 1387475"/>
                <a:gd name="T17" fmla="*/ 983609 h 1890713"/>
                <a:gd name="T18" fmla="*/ 1388613 w 1387475"/>
                <a:gd name="T19" fmla="*/ 1092736 h 1890713"/>
                <a:gd name="T20" fmla="*/ 1337095 w 1387475"/>
                <a:gd name="T21" fmla="*/ 1277414 h 1890713"/>
                <a:gd name="T22" fmla="*/ 1108654 w 1387475"/>
                <a:gd name="T23" fmla="*/ 1651167 h 1890713"/>
                <a:gd name="T24" fmla="*/ 234430 w 1387475"/>
                <a:gd name="T25" fmla="*/ 1588809 h 1890713"/>
                <a:gd name="T26" fmla="*/ 132192 w 1387475"/>
                <a:gd name="T27" fmla="*/ 1603999 h 1890713"/>
                <a:gd name="T28" fmla="*/ 75082 w 1387475"/>
                <a:gd name="T29" fmla="*/ 1526850 h 1890713"/>
                <a:gd name="T30" fmla="*/ 9585 w 1387475"/>
                <a:gd name="T31" fmla="*/ 1125115 h 1890713"/>
                <a:gd name="T32" fmla="*/ 1198 w 1387475"/>
                <a:gd name="T33" fmla="*/ 986407 h 1890713"/>
                <a:gd name="T34" fmla="*/ 15176 w 1387475"/>
                <a:gd name="T35" fmla="*/ 938039 h 1890713"/>
                <a:gd name="T36" fmla="*/ 60305 w 1387475"/>
                <a:gd name="T37" fmla="*/ 885673 h 1890713"/>
                <a:gd name="T38" fmla="*/ 179717 w 1387475"/>
                <a:gd name="T39" fmla="*/ 820917 h 1890713"/>
                <a:gd name="T40" fmla="*/ 333475 w 1387475"/>
                <a:gd name="T41" fmla="*/ 775746 h 1890713"/>
                <a:gd name="T42" fmla="*/ 492025 w 1387475"/>
                <a:gd name="T43" fmla="*/ 750962 h 1890713"/>
                <a:gd name="T44" fmla="*/ 748422 w 1387475"/>
                <a:gd name="T45" fmla="*/ 882076 h 1890713"/>
                <a:gd name="T46" fmla="*/ 930934 w 1387475"/>
                <a:gd name="T47" fmla="*/ 750163 h 1890713"/>
                <a:gd name="T48" fmla="*/ 763236 w 1387475"/>
                <a:gd name="T49" fmla="*/ 2000 h 1890713"/>
                <a:gd name="T50" fmla="*/ 882716 w 1387475"/>
                <a:gd name="T51" fmla="*/ 31207 h 1890713"/>
                <a:gd name="T52" fmla="*/ 976222 w 1387475"/>
                <a:gd name="T53" fmla="*/ 84818 h 1890713"/>
                <a:gd name="T54" fmla="*/ 983815 w 1387475"/>
                <a:gd name="T55" fmla="*/ 140830 h 1890713"/>
                <a:gd name="T56" fmla="*/ 937461 w 1387475"/>
                <a:gd name="T57" fmla="*/ 183639 h 1890713"/>
                <a:gd name="T58" fmla="*/ 861137 w 1387475"/>
                <a:gd name="T59" fmla="*/ 203243 h 1890713"/>
                <a:gd name="T60" fmla="*/ 748450 w 1387475"/>
                <a:gd name="T61" fmla="*/ 166435 h 1890713"/>
                <a:gd name="T62" fmla="*/ 909489 w 1387475"/>
                <a:gd name="T63" fmla="*/ 231649 h 1890713"/>
                <a:gd name="T64" fmla="*/ 958240 w 1387475"/>
                <a:gd name="T65" fmla="*/ 231649 h 1890713"/>
                <a:gd name="T66" fmla="*/ 981018 w 1387475"/>
                <a:gd name="T67" fmla="*/ 265256 h 1890713"/>
                <a:gd name="T68" fmla="*/ 989409 w 1387475"/>
                <a:gd name="T69" fmla="*/ 299663 h 1890713"/>
                <a:gd name="T70" fmla="*/ 1005793 w 1387475"/>
                <a:gd name="T71" fmla="*/ 334471 h 1890713"/>
                <a:gd name="T72" fmla="*/ 1011387 w 1387475"/>
                <a:gd name="T73" fmla="*/ 406487 h 1890713"/>
                <a:gd name="T74" fmla="*/ 1002596 w 1387475"/>
                <a:gd name="T75" fmla="*/ 470900 h 1890713"/>
                <a:gd name="T76" fmla="*/ 985413 w 1387475"/>
                <a:gd name="T77" fmla="*/ 493305 h 1890713"/>
                <a:gd name="T78" fmla="*/ 969029 w 1387475"/>
                <a:gd name="T79" fmla="*/ 462499 h 1890713"/>
                <a:gd name="T80" fmla="*/ 933466 w 1387475"/>
                <a:gd name="T81" fmla="*/ 585725 h 1890713"/>
                <a:gd name="T82" fmla="*/ 867131 w 1387475"/>
                <a:gd name="T83" fmla="*/ 678944 h 1890713"/>
                <a:gd name="T84" fmla="*/ 785613 w 1387475"/>
                <a:gd name="T85" fmla="*/ 737757 h 1890713"/>
                <a:gd name="T86" fmla="*/ 703695 w 1387475"/>
                <a:gd name="T87" fmla="*/ 758161 h 1890713"/>
                <a:gd name="T88" fmla="*/ 632567 w 1387475"/>
                <a:gd name="T89" fmla="*/ 736957 h 1890713"/>
                <a:gd name="T90" fmla="*/ 552247 w 1387475"/>
                <a:gd name="T91" fmla="*/ 676944 h 1890713"/>
                <a:gd name="T92" fmla="*/ 479121 w 1387475"/>
                <a:gd name="T93" fmla="*/ 586925 h 1890713"/>
                <a:gd name="T94" fmla="*/ 429170 w 1387475"/>
                <a:gd name="T95" fmla="*/ 473701 h 1890713"/>
                <a:gd name="T96" fmla="*/ 413186 w 1387475"/>
                <a:gd name="T97" fmla="*/ 497706 h 1890713"/>
                <a:gd name="T98" fmla="*/ 395604 w 1387475"/>
                <a:gd name="T99" fmla="*/ 469300 h 1890713"/>
                <a:gd name="T100" fmla="*/ 388411 w 1387475"/>
                <a:gd name="T101" fmla="*/ 400886 h 1890713"/>
                <a:gd name="T102" fmla="*/ 395604 w 1387475"/>
                <a:gd name="T103" fmla="*/ 332470 h 1890713"/>
                <a:gd name="T104" fmla="*/ 413186 w 1387475"/>
                <a:gd name="T105" fmla="*/ 304064 h 1890713"/>
                <a:gd name="T106" fmla="*/ 418780 w 1387475"/>
                <a:gd name="T107" fmla="*/ 231249 h 1890713"/>
                <a:gd name="T108" fmla="*/ 433966 w 1387475"/>
                <a:gd name="T109" fmla="*/ 153632 h 1890713"/>
                <a:gd name="T110" fmla="*/ 415983 w 1387475"/>
                <a:gd name="T111" fmla="*/ 121626 h 1890713"/>
                <a:gd name="T112" fmla="*/ 474725 w 1387475"/>
                <a:gd name="T113" fmla="*/ 72015 h 1890713"/>
                <a:gd name="T114" fmla="*/ 567432 w 1387475"/>
                <a:gd name="T115" fmla="*/ 28006 h 1890713"/>
                <a:gd name="T116" fmla="*/ 671328 w 1387475"/>
                <a:gd name="T117" fmla="*/ 3601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chemeClr val="bg1">
                <a:alpha val="89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464029" y="2711325"/>
            <a:ext cx="1975454" cy="1811794"/>
            <a:chOff x="5464029" y="2711325"/>
            <a:chExt cx="1975454" cy="1811794"/>
          </a:xfrm>
        </p:grpSpPr>
        <p:sp>
          <p:nvSpPr>
            <p:cNvPr id="44" name="文本框 43"/>
            <p:cNvSpPr txBox="1"/>
            <p:nvPr/>
          </p:nvSpPr>
          <p:spPr>
            <a:xfrm>
              <a:off x="5490194" y="3553580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5464029" y="3815233"/>
              <a:ext cx="197545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6172970" y="2711325"/>
              <a:ext cx="556430" cy="787400"/>
            </a:xfrm>
            <a:custGeom>
              <a:avLst/>
              <a:gdLst>
                <a:gd name="T0" fmla="*/ 421448 w 1895475"/>
                <a:gd name="T1" fmla="*/ 941065 h 2679701"/>
                <a:gd name="T2" fmla="*/ 442645 w 1895475"/>
                <a:gd name="T3" fmla="*/ 1051600 h 2679701"/>
                <a:gd name="T4" fmla="*/ 1207999 w 1895475"/>
                <a:gd name="T5" fmla="*/ 795180 h 2679701"/>
                <a:gd name="T6" fmla="*/ 1258950 w 1895475"/>
                <a:gd name="T7" fmla="*/ 846907 h 2679701"/>
                <a:gd name="T8" fmla="*/ 1346200 w 1895475"/>
                <a:gd name="T9" fmla="*/ 1122934 h 2679701"/>
                <a:gd name="T10" fmla="*/ 1248129 w 1895475"/>
                <a:gd name="T11" fmla="*/ 959395 h 2679701"/>
                <a:gd name="T12" fmla="*/ 1150734 w 1895475"/>
                <a:gd name="T13" fmla="*/ 861137 h 2679701"/>
                <a:gd name="T14" fmla="*/ 1166290 w 1895475"/>
                <a:gd name="T15" fmla="*/ 810314 h 2679701"/>
                <a:gd name="T16" fmla="*/ 915055 w 1895475"/>
                <a:gd name="T17" fmla="*/ 680744 h 2679701"/>
                <a:gd name="T18" fmla="*/ 1041557 w 1895475"/>
                <a:gd name="T19" fmla="*/ 724958 h 2679701"/>
                <a:gd name="T20" fmla="*/ 1127471 w 1895475"/>
                <a:gd name="T21" fmla="*/ 796467 h 2679701"/>
                <a:gd name="T22" fmla="*/ 1133785 w 1895475"/>
                <a:gd name="T23" fmla="*/ 1027011 h 2679701"/>
                <a:gd name="T24" fmla="*/ 1018106 w 1895475"/>
                <a:gd name="T25" fmla="*/ 917153 h 2679701"/>
                <a:gd name="T26" fmla="*/ 911447 w 1895475"/>
                <a:gd name="T27" fmla="*/ 1060849 h 2679701"/>
                <a:gd name="T28" fmla="*/ 697228 w 1895475"/>
                <a:gd name="T29" fmla="*/ 1038967 h 2679701"/>
                <a:gd name="T30" fmla="*/ 542990 w 1895475"/>
                <a:gd name="T31" fmla="*/ 974676 h 2679701"/>
                <a:gd name="T32" fmla="*/ 210837 w 1895475"/>
                <a:gd name="T33" fmla="*/ 1030395 h 2679701"/>
                <a:gd name="T34" fmla="*/ 224817 w 1895475"/>
                <a:gd name="T35" fmla="*/ 976030 h 2679701"/>
                <a:gd name="T36" fmla="*/ 326290 w 1895475"/>
                <a:gd name="T37" fmla="*/ 841132 h 2679701"/>
                <a:gd name="T38" fmla="*/ 419644 w 1895475"/>
                <a:gd name="T39" fmla="*/ 736011 h 2679701"/>
                <a:gd name="T40" fmla="*/ 533293 w 1895475"/>
                <a:gd name="T41" fmla="*/ 694505 h 2679701"/>
                <a:gd name="T42" fmla="*/ 786073 w 1895475"/>
                <a:gd name="T43" fmla="*/ 739621 h 2679701"/>
                <a:gd name="T44" fmla="*/ 92762 w 1895475"/>
                <a:gd name="T45" fmla="*/ 254507 h 2679701"/>
                <a:gd name="T46" fmla="*/ 91182 w 1895475"/>
                <a:gd name="T47" fmla="*/ 271895 h 2679701"/>
                <a:gd name="T48" fmla="*/ 301983 w 1895475"/>
                <a:gd name="T49" fmla="*/ 259926 h 2679701"/>
                <a:gd name="T50" fmla="*/ 794555 w 1895475"/>
                <a:gd name="T51" fmla="*/ 223228 h 2679701"/>
                <a:gd name="T52" fmla="*/ 908952 w 1895475"/>
                <a:gd name="T53" fmla="*/ 269047 h 2679701"/>
                <a:gd name="T54" fmla="*/ 906921 w 1895475"/>
                <a:gd name="T55" fmla="*/ 320961 h 2679701"/>
                <a:gd name="T56" fmla="*/ 839231 w 1895475"/>
                <a:gd name="T57" fmla="*/ 345112 h 2679701"/>
                <a:gd name="T58" fmla="*/ 857733 w 1895475"/>
                <a:gd name="T59" fmla="*/ 358429 h 2679701"/>
                <a:gd name="T60" fmla="*/ 911885 w 1895475"/>
                <a:gd name="T61" fmla="*/ 359106 h 2679701"/>
                <a:gd name="T62" fmla="*/ 922941 w 1895475"/>
                <a:gd name="T63" fmla="*/ 406054 h 2679701"/>
                <a:gd name="T64" fmla="*/ 933546 w 1895475"/>
                <a:gd name="T65" fmla="*/ 487310 h 2679701"/>
                <a:gd name="T66" fmla="*/ 918654 w 1895475"/>
                <a:gd name="T67" fmla="*/ 522972 h 2679701"/>
                <a:gd name="T68" fmla="*/ 895639 w 1895475"/>
                <a:gd name="T69" fmla="*/ 562923 h 2679701"/>
                <a:gd name="T70" fmla="*/ 832236 w 1895475"/>
                <a:gd name="T71" fmla="*/ 653433 h 2679701"/>
                <a:gd name="T72" fmla="*/ 753716 w 1895475"/>
                <a:gd name="T73" fmla="*/ 686161 h 2679701"/>
                <a:gd name="T74" fmla="*/ 682190 w 1895475"/>
                <a:gd name="T75" fmla="*/ 652530 h 2679701"/>
                <a:gd name="T76" fmla="*/ 612695 w 1895475"/>
                <a:gd name="T77" fmla="*/ 564728 h 2679701"/>
                <a:gd name="T78" fmla="*/ 584266 w 1895475"/>
                <a:gd name="T79" fmla="*/ 525906 h 2679701"/>
                <a:gd name="T80" fmla="*/ 568471 w 1895475"/>
                <a:gd name="T81" fmla="*/ 478958 h 2679701"/>
                <a:gd name="T82" fmla="*/ 581332 w 1895475"/>
                <a:gd name="T83" fmla="*/ 407860 h 2679701"/>
                <a:gd name="T84" fmla="*/ 588327 w 1895475"/>
                <a:gd name="T85" fmla="*/ 335858 h 2679701"/>
                <a:gd name="T86" fmla="*/ 573886 w 1895475"/>
                <a:gd name="T87" fmla="*/ 296359 h 2679701"/>
                <a:gd name="T88" fmla="*/ 657145 w 1895475"/>
                <a:gd name="T89" fmla="*/ 244897 h 2679701"/>
                <a:gd name="T90" fmla="*/ 755746 w 1895475"/>
                <a:gd name="T91" fmla="*/ 221648 h 2679701"/>
                <a:gd name="T92" fmla="*/ 87120 w 1895475"/>
                <a:gd name="T93" fmla="*/ 198727 h 2679701"/>
                <a:gd name="T94" fmla="*/ 423859 w 1895475"/>
                <a:gd name="T95" fmla="*/ 195566 h 2679701"/>
                <a:gd name="T96" fmla="*/ 91182 w 1895475"/>
                <a:gd name="T97" fmla="*/ 119914 h 2679701"/>
                <a:gd name="T98" fmla="*/ 92762 w 1895475"/>
                <a:gd name="T99" fmla="*/ 137303 h 2679701"/>
                <a:gd name="T100" fmla="*/ 422505 w 1895475"/>
                <a:gd name="T101" fmla="*/ 123075 h 2679701"/>
                <a:gd name="T102" fmla="*/ 406706 w 1895475"/>
                <a:gd name="T103" fmla="*/ 4065 h 2679701"/>
                <a:gd name="T104" fmla="*/ 472836 w 1895475"/>
                <a:gd name="T105" fmla="*/ 46068 h 2679701"/>
                <a:gd name="T106" fmla="*/ 501499 w 1895475"/>
                <a:gd name="T107" fmla="*/ 120140 h 2679701"/>
                <a:gd name="T108" fmla="*/ 483218 w 1895475"/>
                <a:gd name="T109" fmla="*/ 314577 h 2679701"/>
                <a:gd name="T110" fmla="*/ 424536 w 1895475"/>
                <a:gd name="T111" fmla="*/ 365388 h 2679701"/>
                <a:gd name="T112" fmla="*/ 120071 w 1895475"/>
                <a:gd name="T113" fmla="*/ 375324 h 2679701"/>
                <a:gd name="T114" fmla="*/ 46268 w 1895475"/>
                <a:gd name="T115" fmla="*/ 346418 h 2679701"/>
                <a:gd name="T116" fmla="*/ 4062 w 1895475"/>
                <a:gd name="T117" fmla="*/ 280476 h 2679701"/>
                <a:gd name="T118" fmla="*/ 7674 w 1895475"/>
                <a:gd name="T119" fmla="*/ 82878 h 2679701"/>
                <a:gd name="T120" fmla="*/ 55747 w 1895475"/>
                <a:gd name="T121" fmla="*/ 21680 h 26797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95475" h="2679701">
                  <a:moveTo>
                    <a:pt x="742950" y="1773238"/>
                  </a:moveTo>
                  <a:lnTo>
                    <a:pt x="1381125" y="1773238"/>
                  </a:lnTo>
                  <a:lnTo>
                    <a:pt x="1381125" y="2679701"/>
                  </a:lnTo>
                  <a:lnTo>
                    <a:pt x="742950" y="2679701"/>
                  </a:lnTo>
                  <a:lnTo>
                    <a:pt x="742950" y="1773238"/>
                  </a:lnTo>
                  <a:close/>
                  <a:moveTo>
                    <a:pt x="643572" y="1271090"/>
                  </a:moveTo>
                  <a:lnTo>
                    <a:pt x="641985" y="1271725"/>
                  </a:lnTo>
                  <a:lnTo>
                    <a:pt x="638492" y="1274263"/>
                  </a:lnTo>
                  <a:lnTo>
                    <a:pt x="634365" y="1278071"/>
                  </a:lnTo>
                  <a:lnTo>
                    <a:pt x="629602" y="1283148"/>
                  </a:lnTo>
                  <a:lnTo>
                    <a:pt x="623570" y="1289177"/>
                  </a:lnTo>
                  <a:lnTo>
                    <a:pt x="609917" y="1304409"/>
                  </a:lnTo>
                  <a:lnTo>
                    <a:pt x="593407" y="1323765"/>
                  </a:lnTo>
                  <a:lnTo>
                    <a:pt x="574675" y="1346294"/>
                  </a:lnTo>
                  <a:lnTo>
                    <a:pt x="553720" y="1371363"/>
                  </a:lnTo>
                  <a:lnTo>
                    <a:pt x="530225" y="1398335"/>
                  </a:lnTo>
                  <a:lnTo>
                    <a:pt x="548957" y="1421816"/>
                  </a:lnTo>
                  <a:lnTo>
                    <a:pt x="556895" y="1430701"/>
                  </a:lnTo>
                  <a:lnTo>
                    <a:pt x="564197" y="1438634"/>
                  </a:lnTo>
                  <a:lnTo>
                    <a:pt x="570865" y="1445298"/>
                  </a:lnTo>
                  <a:lnTo>
                    <a:pt x="577215" y="1451009"/>
                  </a:lnTo>
                  <a:lnTo>
                    <a:pt x="583565" y="1456404"/>
                  </a:lnTo>
                  <a:lnTo>
                    <a:pt x="589915" y="1460846"/>
                  </a:lnTo>
                  <a:lnTo>
                    <a:pt x="597217" y="1465289"/>
                  </a:lnTo>
                  <a:lnTo>
                    <a:pt x="604837" y="1469731"/>
                  </a:lnTo>
                  <a:lnTo>
                    <a:pt x="623252" y="1479251"/>
                  </a:lnTo>
                  <a:lnTo>
                    <a:pt x="647065" y="1491309"/>
                  </a:lnTo>
                  <a:lnTo>
                    <a:pt x="678815" y="1507492"/>
                  </a:lnTo>
                  <a:lnTo>
                    <a:pt x="664210" y="1288225"/>
                  </a:lnTo>
                  <a:lnTo>
                    <a:pt x="659765" y="1284418"/>
                  </a:lnTo>
                  <a:lnTo>
                    <a:pt x="655320" y="1280292"/>
                  </a:lnTo>
                  <a:lnTo>
                    <a:pt x="646112" y="1271408"/>
                  </a:lnTo>
                  <a:lnTo>
                    <a:pt x="645477" y="1271090"/>
                  </a:lnTo>
                  <a:lnTo>
                    <a:pt x="644525" y="1271090"/>
                  </a:lnTo>
                  <a:lnTo>
                    <a:pt x="643572" y="1271090"/>
                  </a:lnTo>
                  <a:close/>
                  <a:moveTo>
                    <a:pt x="1691044" y="1117600"/>
                  </a:moveTo>
                  <a:lnTo>
                    <a:pt x="1693901" y="1117600"/>
                  </a:lnTo>
                  <a:lnTo>
                    <a:pt x="1697393" y="1117918"/>
                  </a:lnTo>
                  <a:lnTo>
                    <a:pt x="1700885" y="1118553"/>
                  </a:lnTo>
                  <a:lnTo>
                    <a:pt x="1704059" y="1119507"/>
                  </a:lnTo>
                  <a:lnTo>
                    <a:pt x="1707868" y="1120777"/>
                  </a:lnTo>
                  <a:lnTo>
                    <a:pt x="1711360" y="1122684"/>
                  </a:lnTo>
                  <a:lnTo>
                    <a:pt x="1714535" y="1124590"/>
                  </a:lnTo>
                  <a:lnTo>
                    <a:pt x="1718344" y="1126815"/>
                  </a:lnTo>
                  <a:lnTo>
                    <a:pt x="1721836" y="1129674"/>
                  </a:lnTo>
                  <a:lnTo>
                    <a:pt x="1728819" y="1136029"/>
                  </a:lnTo>
                  <a:lnTo>
                    <a:pt x="1736438" y="1143019"/>
                  </a:lnTo>
                  <a:lnTo>
                    <a:pt x="1743739" y="1151280"/>
                  </a:lnTo>
                  <a:lnTo>
                    <a:pt x="1750723" y="1160177"/>
                  </a:lnTo>
                  <a:lnTo>
                    <a:pt x="1758341" y="1169709"/>
                  </a:lnTo>
                  <a:lnTo>
                    <a:pt x="1765325" y="1180513"/>
                  </a:lnTo>
                  <a:lnTo>
                    <a:pt x="1772626" y="1191316"/>
                  </a:lnTo>
                  <a:lnTo>
                    <a:pt x="1779292" y="1202437"/>
                  </a:lnTo>
                  <a:lnTo>
                    <a:pt x="1786593" y="1214193"/>
                  </a:lnTo>
                  <a:lnTo>
                    <a:pt x="1793260" y="1226267"/>
                  </a:lnTo>
                  <a:lnTo>
                    <a:pt x="1799608" y="1238341"/>
                  </a:lnTo>
                  <a:lnTo>
                    <a:pt x="1812306" y="1262807"/>
                  </a:lnTo>
                  <a:lnTo>
                    <a:pt x="1823734" y="1286638"/>
                  </a:lnTo>
                  <a:lnTo>
                    <a:pt x="1833892" y="1308562"/>
                  </a:lnTo>
                  <a:lnTo>
                    <a:pt x="1842780" y="1328579"/>
                  </a:lnTo>
                  <a:lnTo>
                    <a:pt x="1855478" y="1358447"/>
                  </a:lnTo>
                  <a:lnTo>
                    <a:pt x="1860239" y="1369885"/>
                  </a:lnTo>
                  <a:lnTo>
                    <a:pt x="1824051" y="1509691"/>
                  </a:lnTo>
                  <a:lnTo>
                    <a:pt x="1805640" y="1579594"/>
                  </a:lnTo>
                  <a:lnTo>
                    <a:pt x="1895475" y="1579594"/>
                  </a:lnTo>
                  <a:lnTo>
                    <a:pt x="1688187" y="1958975"/>
                  </a:lnTo>
                  <a:lnTo>
                    <a:pt x="1452330" y="1958975"/>
                  </a:lnTo>
                  <a:lnTo>
                    <a:pt x="1452330" y="1701924"/>
                  </a:lnTo>
                  <a:lnTo>
                    <a:pt x="671428" y="1701924"/>
                  </a:lnTo>
                  <a:lnTo>
                    <a:pt x="671428" y="1958975"/>
                  </a:lnTo>
                  <a:lnTo>
                    <a:pt x="435571" y="1958975"/>
                  </a:lnTo>
                  <a:lnTo>
                    <a:pt x="228600" y="1579594"/>
                  </a:lnTo>
                  <a:lnTo>
                    <a:pt x="1763420" y="1579594"/>
                  </a:lnTo>
                  <a:lnTo>
                    <a:pt x="1787546" y="1509691"/>
                  </a:lnTo>
                  <a:lnTo>
                    <a:pt x="1825638" y="1399435"/>
                  </a:lnTo>
                  <a:lnTo>
                    <a:pt x="1820242" y="1395940"/>
                  </a:lnTo>
                  <a:lnTo>
                    <a:pt x="1799608" y="1381006"/>
                  </a:lnTo>
                  <a:lnTo>
                    <a:pt x="1757389" y="1349550"/>
                  </a:lnTo>
                  <a:lnTo>
                    <a:pt x="1726597" y="1326037"/>
                  </a:lnTo>
                  <a:lnTo>
                    <a:pt x="1687552" y="1295852"/>
                  </a:lnTo>
                  <a:lnTo>
                    <a:pt x="1677077" y="1287591"/>
                  </a:lnTo>
                  <a:lnTo>
                    <a:pt x="1667554" y="1279330"/>
                  </a:lnTo>
                  <a:lnTo>
                    <a:pt x="1659300" y="1271386"/>
                  </a:lnTo>
                  <a:lnTo>
                    <a:pt x="1651364" y="1263443"/>
                  </a:lnTo>
                  <a:lnTo>
                    <a:pt x="1644698" y="1255499"/>
                  </a:lnTo>
                  <a:lnTo>
                    <a:pt x="1638667" y="1247873"/>
                  </a:lnTo>
                  <a:lnTo>
                    <a:pt x="1633905" y="1240248"/>
                  </a:lnTo>
                  <a:lnTo>
                    <a:pt x="1629461" y="1232622"/>
                  </a:lnTo>
                  <a:lnTo>
                    <a:pt x="1625652" y="1225632"/>
                  </a:lnTo>
                  <a:lnTo>
                    <a:pt x="1622477" y="1218324"/>
                  </a:lnTo>
                  <a:lnTo>
                    <a:pt x="1620255" y="1211333"/>
                  </a:lnTo>
                  <a:lnTo>
                    <a:pt x="1618668" y="1204343"/>
                  </a:lnTo>
                  <a:lnTo>
                    <a:pt x="1617716" y="1197988"/>
                  </a:lnTo>
                  <a:lnTo>
                    <a:pt x="1617398" y="1191316"/>
                  </a:lnTo>
                  <a:lnTo>
                    <a:pt x="1617716" y="1185279"/>
                  </a:lnTo>
                  <a:lnTo>
                    <a:pt x="1618350" y="1179242"/>
                  </a:lnTo>
                  <a:lnTo>
                    <a:pt x="1619938" y="1173522"/>
                  </a:lnTo>
                  <a:lnTo>
                    <a:pt x="1621842" y="1168121"/>
                  </a:lnTo>
                  <a:lnTo>
                    <a:pt x="1624064" y="1162719"/>
                  </a:lnTo>
                  <a:lnTo>
                    <a:pt x="1626604" y="1157318"/>
                  </a:lnTo>
                  <a:lnTo>
                    <a:pt x="1630096" y="1152551"/>
                  </a:lnTo>
                  <a:lnTo>
                    <a:pt x="1633905" y="1148103"/>
                  </a:lnTo>
                  <a:lnTo>
                    <a:pt x="1638032" y="1143972"/>
                  </a:lnTo>
                  <a:lnTo>
                    <a:pt x="1642158" y="1139842"/>
                  </a:lnTo>
                  <a:lnTo>
                    <a:pt x="1646920" y="1136029"/>
                  </a:lnTo>
                  <a:lnTo>
                    <a:pt x="1651999" y="1132534"/>
                  </a:lnTo>
                  <a:lnTo>
                    <a:pt x="1657396" y="1129356"/>
                  </a:lnTo>
                  <a:lnTo>
                    <a:pt x="1663109" y="1126497"/>
                  </a:lnTo>
                  <a:lnTo>
                    <a:pt x="1668823" y="1123955"/>
                  </a:lnTo>
                  <a:lnTo>
                    <a:pt x="1674855" y="1121731"/>
                  </a:lnTo>
                  <a:lnTo>
                    <a:pt x="1681204" y="1119824"/>
                  </a:lnTo>
                  <a:lnTo>
                    <a:pt x="1687552" y="1118236"/>
                  </a:lnTo>
                  <a:lnTo>
                    <a:pt x="1691044" y="1117600"/>
                  </a:lnTo>
                  <a:close/>
                  <a:moveTo>
                    <a:pt x="1264285" y="957263"/>
                  </a:moveTo>
                  <a:lnTo>
                    <a:pt x="1272222" y="957263"/>
                  </a:lnTo>
                  <a:lnTo>
                    <a:pt x="1280160" y="957263"/>
                  </a:lnTo>
                  <a:lnTo>
                    <a:pt x="1288415" y="957580"/>
                  </a:lnTo>
                  <a:lnTo>
                    <a:pt x="1296035" y="958215"/>
                  </a:lnTo>
                  <a:lnTo>
                    <a:pt x="1303972" y="959167"/>
                  </a:lnTo>
                  <a:lnTo>
                    <a:pt x="1319847" y="961388"/>
                  </a:lnTo>
                  <a:lnTo>
                    <a:pt x="1335722" y="964244"/>
                  </a:lnTo>
                  <a:lnTo>
                    <a:pt x="1350962" y="968052"/>
                  </a:lnTo>
                  <a:lnTo>
                    <a:pt x="1366520" y="972494"/>
                  </a:lnTo>
                  <a:lnTo>
                    <a:pt x="1381442" y="977889"/>
                  </a:lnTo>
                  <a:lnTo>
                    <a:pt x="1396682" y="983918"/>
                  </a:lnTo>
                  <a:lnTo>
                    <a:pt x="1411287" y="989947"/>
                  </a:lnTo>
                  <a:lnTo>
                    <a:pt x="1425575" y="996928"/>
                  </a:lnTo>
                  <a:lnTo>
                    <a:pt x="1439862" y="1004226"/>
                  </a:lnTo>
                  <a:lnTo>
                    <a:pt x="1453515" y="1011842"/>
                  </a:lnTo>
                  <a:lnTo>
                    <a:pt x="1466532" y="1019775"/>
                  </a:lnTo>
                  <a:lnTo>
                    <a:pt x="1479232" y="1027390"/>
                  </a:lnTo>
                  <a:lnTo>
                    <a:pt x="1491615" y="1035641"/>
                  </a:lnTo>
                  <a:lnTo>
                    <a:pt x="1503680" y="1044208"/>
                  </a:lnTo>
                  <a:lnTo>
                    <a:pt x="1515110" y="1052458"/>
                  </a:lnTo>
                  <a:lnTo>
                    <a:pt x="1525905" y="1061026"/>
                  </a:lnTo>
                  <a:lnTo>
                    <a:pt x="1536065" y="1069276"/>
                  </a:lnTo>
                  <a:lnTo>
                    <a:pt x="1545590" y="1077526"/>
                  </a:lnTo>
                  <a:lnTo>
                    <a:pt x="1554480" y="1085459"/>
                  </a:lnTo>
                  <a:lnTo>
                    <a:pt x="1562417" y="1093392"/>
                  </a:lnTo>
                  <a:lnTo>
                    <a:pt x="1570037" y="1100373"/>
                  </a:lnTo>
                  <a:lnTo>
                    <a:pt x="1576705" y="1107672"/>
                  </a:lnTo>
                  <a:lnTo>
                    <a:pt x="1582737" y="1114335"/>
                  </a:lnTo>
                  <a:lnTo>
                    <a:pt x="1587500" y="1120364"/>
                  </a:lnTo>
                  <a:lnTo>
                    <a:pt x="1591627" y="1126076"/>
                  </a:lnTo>
                  <a:lnTo>
                    <a:pt x="1595120" y="1131153"/>
                  </a:lnTo>
                  <a:lnTo>
                    <a:pt x="1597342" y="1135278"/>
                  </a:lnTo>
                  <a:lnTo>
                    <a:pt x="1598930" y="1139086"/>
                  </a:lnTo>
                  <a:lnTo>
                    <a:pt x="1599882" y="1146384"/>
                  </a:lnTo>
                  <a:lnTo>
                    <a:pt x="1600835" y="1155904"/>
                  </a:lnTo>
                  <a:lnTo>
                    <a:pt x="1601152" y="1168914"/>
                  </a:lnTo>
                  <a:lnTo>
                    <a:pt x="1601470" y="1184462"/>
                  </a:lnTo>
                  <a:lnTo>
                    <a:pt x="1601787" y="1222858"/>
                  </a:lnTo>
                  <a:lnTo>
                    <a:pt x="1601152" y="1269504"/>
                  </a:lnTo>
                  <a:lnTo>
                    <a:pt x="1599882" y="1323130"/>
                  </a:lnTo>
                  <a:lnTo>
                    <a:pt x="1598612" y="1381834"/>
                  </a:lnTo>
                  <a:lnTo>
                    <a:pt x="1596390" y="1444663"/>
                  </a:lnTo>
                  <a:lnTo>
                    <a:pt x="1593532" y="1509713"/>
                  </a:lnTo>
                  <a:lnTo>
                    <a:pt x="1435417" y="1509713"/>
                  </a:lnTo>
                  <a:lnTo>
                    <a:pt x="1436370" y="1463385"/>
                  </a:lnTo>
                  <a:lnTo>
                    <a:pt x="1437640" y="1420547"/>
                  </a:lnTo>
                  <a:lnTo>
                    <a:pt x="1437957" y="1381834"/>
                  </a:lnTo>
                  <a:lnTo>
                    <a:pt x="1437957" y="1348833"/>
                  </a:lnTo>
                  <a:lnTo>
                    <a:pt x="1437640" y="1322178"/>
                  </a:lnTo>
                  <a:lnTo>
                    <a:pt x="1437322" y="1311707"/>
                  </a:lnTo>
                  <a:lnTo>
                    <a:pt x="1436370" y="1302822"/>
                  </a:lnTo>
                  <a:lnTo>
                    <a:pt x="1435735" y="1296476"/>
                  </a:lnTo>
                  <a:lnTo>
                    <a:pt x="1434465" y="1292033"/>
                  </a:lnTo>
                  <a:lnTo>
                    <a:pt x="1433830" y="1291081"/>
                  </a:lnTo>
                  <a:lnTo>
                    <a:pt x="1433512" y="1290129"/>
                  </a:lnTo>
                  <a:lnTo>
                    <a:pt x="1432560" y="1290129"/>
                  </a:lnTo>
                  <a:lnTo>
                    <a:pt x="1431925" y="1290447"/>
                  </a:lnTo>
                  <a:lnTo>
                    <a:pt x="1429385" y="1293620"/>
                  </a:lnTo>
                  <a:lnTo>
                    <a:pt x="1429385" y="1292668"/>
                  </a:lnTo>
                  <a:lnTo>
                    <a:pt x="1427162" y="1296158"/>
                  </a:lnTo>
                  <a:lnTo>
                    <a:pt x="1424622" y="1299966"/>
                  </a:lnTo>
                  <a:lnTo>
                    <a:pt x="1410335" y="1509713"/>
                  </a:lnTo>
                  <a:lnTo>
                    <a:pt x="1332230" y="1509713"/>
                  </a:lnTo>
                  <a:lnTo>
                    <a:pt x="1332230" y="1489722"/>
                  </a:lnTo>
                  <a:lnTo>
                    <a:pt x="1326197" y="1490357"/>
                  </a:lnTo>
                  <a:lnTo>
                    <a:pt x="1309687" y="1491626"/>
                  </a:lnTo>
                  <a:lnTo>
                    <a:pt x="1297622" y="1491943"/>
                  </a:lnTo>
                  <a:lnTo>
                    <a:pt x="1283335" y="1492261"/>
                  </a:lnTo>
                  <a:lnTo>
                    <a:pt x="1266507" y="1492895"/>
                  </a:lnTo>
                  <a:lnTo>
                    <a:pt x="1247775" y="1492895"/>
                  </a:lnTo>
                  <a:lnTo>
                    <a:pt x="1226502" y="1492261"/>
                  </a:lnTo>
                  <a:lnTo>
                    <a:pt x="1203642" y="1491626"/>
                  </a:lnTo>
                  <a:lnTo>
                    <a:pt x="1178877" y="1490039"/>
                  </a:lnTo>
                  <a:lnTo>
                    <a:pt x="1152207" y="1488135"/>
                  </a:lnTo>
                  <a:lnTo>
                    <a:pt x="1123950" y="1485280"/>
                  </a:lnTo>
                  <a:lnTo>
                    <a:pt x="1093787" y="1481789"/>
                  </a:lnTo>
                  <a:lnTo>
                    <a:pt x="1062672" y="1477347"/>
                  </a:lnTo>
                  <a:lnTo>
                    <a:pt x="1029970" y="1471635"/>
                  </a:lnTo>
                  <a:lnTo>
                    <a:pt x="1013777" y="1468779"/>
                  </a:lnTo>
                  <a:lnTo>
                    <a:pt x="997585" y="1465289"/>
                  </a:lnTo>
                  <a:lnTo>
                    <a:pt x="981710" y="1461481"/>
                  </a:lnTo>
                  <a:lnTo>
                    <a:pt x="966470" y="1457356"/>
                  </a:lnTo>
                  <a:lnTo>
                    <a:pt x="951547" y="1453231"/>
                  </a:lnTo>
                  <a:lnTo>
                    <a:pt x="936625" y="1448788"/>
                  </a:lnTo>
                  <a:lnTo>
                    <a:pt x="922337" y="1444028"/>
                  </a:lnTo>
                  <a:lnTo>
                    <a:pt x="908367" y="1439269"/>
                  </a:lnTo>
                  <a:lnTo>
                    <a:pt x="895032" y="1434191"/>
                  </a:lnTo>
                  <a:lnTo>
                    <a:pt x="882332" y="1429114"/>
                  </a:lnTo>
                  <a:lnTo>
                    <a:pt x="857250" y="1418960"/>
                  </a:lnTo>
                  <a:lnTo>
                    <a:pt x="834707" y="1408489"/>
                  </a:lnTo>
                  <a:lnTo>
                    <a:pt x="813752" y="1398335"/>
                  </a:lnTo>
                  <a:lnTo>
                    <a:pt x="795020" y="1388498"/>
                  </a:lnTo>
                  <a:lnTo>
                    <a:pt x="778510" y="1379296"/>
                  </a:lnTo>
                  <a:lnTo>
                    <a:pt x="764540" y="1371045"/>
                  </a:lnTo>
                  <a:lnTo>
                    <a:pt x="752475" y="1363430"/>
                  </a:lnTo>
                  <a:lnTo>
                    <a:pt x="742950" y="1357401"/>
                  </a:lnTo>
                  <a:lnTo>
                    <a:pt x="736282" y="1352958"/>
                  </a:lnTo>
                  <a:lnTo>
                    <a:pt x="730567" y="1348833"/>
                  </a:lnTo>
                  <a:lnTo>
                    <a:pt x="752157" y="1509713"/>
                  </a:lnTo>
                  <a:lnTo>
                    <a:pt x="679132" y="1509713"/>
                  </a:lnTo>
                  <a:lnTo>
                    <a:pt x="679132" y="1508444"/>
                  </a:lnTo>
                  <a:lnTo>
                    <a:pt x="671195" y="1509713"/>
                  </a:lnTo>
                  <a:lnTo>
                    <a:pt x="307340" y="1509713"/>
                  </a:lnTo>
                  <a:lnTo>
                    <a:pt x="301942" y="1483376"/>
                  </a:lnTo>
                  <a:lnTo>
                    <a:pt x="299720" y="1471318"/>
                  </a:lnTo>
                  <a:lnTo>
                    <a:pt x="297815" y="1460529"/>
                  </a:lnTo>
                  <a:lnTo>
                    <a:pt x="296862" y="1449423"/>
                  </a:lnTo>
                  <a:lnTo>
                    <a:pt x="296862" y="1438951"/>
                  </a:lnTo>
                  <a:lnTo>
                    <a:pt x="296862" y="1433874"/>
                  </a:lnTo>
                  <a:lnTo>
                    <a:pt x="297180" y="1428797"/>
                  </a:lnTo>
                  <a:lnTo>
                    <a:pt x="297815" y="1423720"/>
                  </a:lnTo>
                  <a:lnTo>
                    <a:pt x="298767" y="1418326"/>
                  </a:lnTo>
                  <a:lnTo>
                    <a:pt x="299720" y="1412931"/>
                  </a:lnTo>
                  <a:lnTo>
                    <a:pt x="301307" y="1407854"/>
                  </a:lnTo>
                  <a:lnTo>
                    <a:pt x="302895" y="1402460"/>
                  </a:lnTo>
                  <a:lnTo>
                    <a:pt x="305117" y="1397065"/>
                  </a:lnTo>
                  <a:lnTo>
                    <a:pt x="307340" y="1391354"/>
                  </a:lnTo>
                  <a:lnTo>
                    <a:pt x="309880" y="1385325"/>
                  </a:lnTo>
                  <a:lnTo>
                    <a:pt x="313372" y="1379296"/>
                  </a:lnTo>
                  <a:lnTo>
                    <a:pt x="316547" y="1372949"/>
                  </a:lnTo>
                  <a:lnTo>
                    <a:pt x="324485" y="1359622"/>
                  </a:lnTo>
                  <a:lnTo>
                    <a:pt x="334645" y="1345660"/>
                  </a:lnTo>
                  <a:lnTo>
                    <a:pt x="346075" y="1330429"/>
                  </a:lnTo>
                  <a:lnTo>
                    <a:pt x="359410" y="1313611"/>
                  </a:lnTo>
                  <a:lnTo>
                    <a:pt x="368300" y="1302822"/>
                  </a:lnTo>
                  <a:lnTo>
                    <a:pt x="376237" y="1292668"/>
                  </a:lnTo>
                  <a:lnTo>
                    <a:pt x="390525" y="1273629"/>
                  </a:lnTo>
                  <a:lnTo>
                    <a:pt x="415607" y="1238407"/>
                  </a:lnTo>
                  <a:lnTo>
                    <a:pt x="428307" y="1220637"/>
                  </a:lnTo>
                  <a:lnTo>
                    <a:pt x="435610" y="1211752"/>
                  </a:lnTo>
                  <a:lnTo>
                    <a:pt x="442912" y="1202550"/>
                  </a:lnTo>
                  <a:lnTo>
                    <a:pt x="450850" y="1192713"/>
                  </a:lnTo>
                  <a:lnTo>
                    <a:pt x="459422" y="1183193"/>
                  </a:lnTo>
                  <a:lnTo>
                    <a:pt x="469265" y="1172722"/>
                  </a:lnTo>
                  <a:lnTo>
                    <a:pt x="479742" y="1161616"/>
                  </a:lnTo>
                  <a:lnTo>
                    <a:pt x="489267" y="1145750"/>
                  </a:lnTo>
                  <a:lnTo>
                    <a:pt x="498792" y="1131153"/>
                  </a:lnTo>
                  <a:lnTo>
                    <a:pt x="508000" y="1117826"/>
                  </a:lnTo>
                  <a:lnTo>
                    <a:pt x="517842" y="1104498"/>
                  </a:lnTo>
                  <a:lnTo>
                    <a:pt x="528002" y="1092440"/>
                  </a:lnTo>
                  <a:lnTo>
                    <a:pt x="537845" y="1081334"/>
                  </a:lnTo>
                  <a:lnTo>
                    <a:pt x="548322" y="1070863"/>
                  </a:lnTo>
                  <a:lnTo>
                    <a:pt x="558482" y="1061026"/>
                  </a:lnTo>
                  <a:lnTo>
                    <a:pt x="568960" y="1051824"/>
                  </a:lnTo>
                  <a:lnTo>
                    <a:pt x="579755" y="1043256"/>
                  </a:lnTo>
                  <a:lnTo>
                    <a:pt x="590867" y="1035323"/>
                  </a:lnTo>
                  <a:lnTo>
                    <a:pt x="601662" y="1028342"/>
                  </a:lnTo>
                  <a:lnTo>
                    <a:pt x="613092" y="1021996"/>
                  </a:lnTo>
                  <a:lnTo>
                    <a:pt x="624205" y="1015650"/>
                  </a:lnTo>
                  <a:lnTo>
                    <a:pt x="635952" y="1010255"/>
                  </a:lnTo>
                  <a:lnTo>
                    <a:pt x="648017" y="1004861"/>
                  </a:lnTo>
                  <a:lnTo>
                    <a:pt x="660082" y="1000418"/>
                  </a:lnTo>
                  <a:lnTo>
                    <a:pt x="672465" y="995976"/>
                  </a:lnTo>
                  <a:lnTo>
                    <a:pt x="684847" y="992168"/>
                  </a:lnTo>
                  <a:lnTo>
                    <a:pt x="697547" y="988360"/>
                  </a:lnTo>
                  <a:lnTo>
                    <a:pt x="710247" y="985187"/>
                  </a:lnTo>
                  <a:lnTo>
                    <a:pt x="723582" y="982014"/>
                  </a:lnTo>
                  <a:lnTo>
                    <a:pt x="736917" y="979475"/>
                  </a:lnTo>
                  <a:lnTo>
                    <a:pt x="750887" y="976937"/>
                  </a:lnTo>
                  <a:lnTo>
                    <a:pt x="779145" y="972177"/>
                  </a:lnTo>
                  <a:lnTo>
                    <a:pt x="808037" y="967735"/>
                  </a:lnTo>
                  <a:lnTo>
                    <a:pt x="870267" y="959484"/>
                  </a:lnTo>
                  <a:lnTo>
                    <a:pt x="874077" y="958850"/>
                  </a:lnTo>
                  <a:lnTo>
                    <a:pt x="878205" y="958850"/>
                  </a:lnTo>
                  <a:lnTo>
                    <a:pt x="885507" y="959167"/>
                  </a:lnTo>
                  <a:lnTo>
                    <a:pt x="991870" y="1351372"/>
                  </a:lnTo>
                  <a:lnTo>
                    <a:pt x="993775" y="1336140"/>
                  </a:lnTo>
                  <a:lnTo>
                    <a:pt x="1030605" y="1066738"/>
                  </a:lnTo>
                  <a:lnTo>
                    <a:pt x="1020127" y="1040400"/>
                  </a:lnTo>
                  <a:lnTo>
                    <a:pt x="1040765" y="1005495"/>
                  </a:lnTo>
                  <a:lnTo>
                    <a:pt x="1087120" y="1004861"/>
                  </a:lnTo>
                  <a:lnTo>
                    <a:pt x="1106805" y="1040400"/>
                  </a:lnTo>
                  <a:lnTo>
                    <a:pt x="1097597" y="1071497"/>
                  </a:lnTo>
                  <a:lnTo>
                    <a:pt x="1130300" y="1355814"/>
                  </a:lnTo>
                  <a:lnTo>
                    <a:pt x="1217612" y="971542"/>
                  </a:lnTo>
                  <a:lnTo>
                    <a:pt x="1227455" y="967100"/>
                  </a:lnTo>
                  <a:lnTo>
                    <a:pt x="1234757" y="963292"/>
                  </a:lnTo>
                  <a:lnTo>
                    <a:pt x="1239520" y="960754"/>
                  </a:lnTo>
                  <a:lnTo>
                    <a:pt x="1240155" y="959802"/>
                  </a:lnTo>
                  <a:lnTo>
                    <a:pt x="1240472" y="959484"/>
                  </a:lnTo>
                  <a:lnTo>
                    <a:pt x="1248410" y="958215"/>
                  </a:lnTo>
                  <a:lnTo>
                    <a:pt x="1256347" y="957580"/>
                  </a:lnTo>
                  <a:lnTo>
                    <a:pt x="1264285" y="957263"/>
                  </a:lnTo>
                  <a:close/>
                  <a:moveTo>
                    <a:pt x="132835" y="357689"/>
                  </a:moveTo>
                  <a:lnTo>
                    <a:pt x="130610" y="358006"/>
                  </a:lnTo>
                  <a:lnTo>
                    <a:pt x="128386" y="358959"/>
                  </a:lnTo>
                  <a:lnTo>
                    <a:pt x="126161" y="359912"/>
                  </a:lnTo>
                  <a:lnTo>
                    <a:pt x="124255" y="361501"/>
                  </a:lnTo>
                  <a:lnTo>
                    <a:pt x="122666" y="363406"/>
                  </a:lnTo>
                  <a:lnTo>
                    <a:pt x="121394" y="365630"/>
                  </a:lnTo>
                  <a:lnTo>
                    <a:pt x="120759" y="368171"/>
                  </a:lnTo>
                  <a:lnTo>
                    <a:pt x="120441" y="370395"/>
                  </a:lnTo>
                  <a:lnTo>
                    <a:pt x="120759" y="373254"/>
                  </a:lnTo>
                  <a:lnTo>
                    <a:pt x="121394" y="375795"/>
                  </a:lnTo>
                  <a:lnTo>
                    <a:pt x="122666" y="378019"/>
                  </a:lnTo>
                  <a:lnTo>
                    <a:pt x="124255" y="379925"/>
                  </a:lnTo>
                  <a:lnTo>
                    <a:pt x="126161" y="381513"/>
                  </a:lnTo>
                  <a:lnTo>
                    <a:pt x="128386" y="382466"/>
                  </a:lnTo>
                  <a:lnTo>
                    <a:pt x="130610" y="383419"/>
                  </a:lnTo>
                  <a:lnTo>
                    <a:pt x="132835" y="383737"/>
                  </a:lnTo>
                  <a:lnTo>
                    <a:pt x="414075" y="383737"/>
                  </a:lnTo>
                  <a:lnTo>
                    <a:pt x="416300" y="383419"/>
                  </a:lnTo>
                  <a:lnTo>
                    <a:pt x="418842" y="382466"/>
                  </a:lnTo>
                  <a:lnTo>
                    <a:pt x="420749" y="381513"/>
                  </a:lnTo>
                  <a:lnTo>
                    <a:pt x="422655" y="379925"/>
                  </a:lnTo>
                  <a:lnTo>
                    <a:pt x="424244" y="378019"/>
                  </a:lnTo>
                  <a:lnTo>
                    <a:pt x="425198" y="375795"/>
                  </a:lnTo>
                  <a:lnTo>
                    <a:pt x="426151" y="373254"/>
                  </a:lnTo>
                  <a:lnTo>
                    <a:pt x="426469" y="370395"/>
                  </a:lnTo>
                  <a:lnTo>
                    <a:pt x="426151" y="368171"/>
                  </a:lnTo>
                  <a:lnTo>
                    <a:pt x="425198" y="365630"/>
                  </a:lnTo>
                  <a:lnTo>
                    <a:pt x="424244" y="363406"/>
                  </a:lnTo>
                  <a:lnTo>
                    <a:pt x="422655" y="361501"/>
                  </a:lnTo>
                  <a:lnTo>
                    <a:pt x="420749" y="359912"/>
                  </a:lnTo>
                  <a:lnTo>
                    <a:pt x="418842" y="358959"/>
                  </a:lnTo>
                  <a:lnTo>
                    <a:pt x="416300" y="358006"/>
                  </a:lnTo>
                  <a:lnTo>
                    <a:pt x="414075" y="357689"/>
                  </a:lnTo>
                  <a:lnTo>
                    <a:pt x="132835" y="357689"/>
                  </a:lnTo>
                  <a:close/>
                  <a:moveTo>
                    <a:pt x="1073636" y="311150"/>
                  </a:moveTo>
                  <a:lnTo>
                    <a:pt x="1083167" y="311150"/>
                  </a:lnTo>
                  <a:lnTo>
                    <a:pt x="1092063" y="311785"/>
                  </a:lnTo>
                  <a:lnTo>
                    <a:pt x="1101594" y="312103"/>
                  </a:lnTo>
                  <a:lnTo>
                    <a:pt x="1110171" y="312738"/>
                  </a:lnTo>
                  <a:lnTo>
                    <a:pt x="1118749" y="314008"/>
                  </a:lnTo>
                  <a:lnTo>
                    <a:pt x="1135587" y="316230"/>
                  </a:lnTo>
                  <a:lnTo>
                    <a:pt x="1151789" y="319405"/>
                  </a:lnTo>
                  <a:lnTo>
                    <a:pt x="1167357" y="323215"/>
                  </a:lnTo>
                  <a:lnTo>
                    <a:pt x="1181971" y="327660"/>
                  </a:lnTo>
                  <a:lnTo>
                    <a:pt x="1195949" y="332740"/>
                  </a:lnTo>
                  <a:lnTo>
                    <a:pt x="1208975" y="337820"/>
                  </a:lnTo>
                  <a:lnTo>
                    <a:pt x="1222000" y="343535"/>
                  </a:lnTo>
                  <a:lnTo>
                    <a:pt x="1233437" y="349568"/>
                  </a:lnTo>
                  <a:lnTo>
                    <a:pt x="1244557" y="355283"/>
                  </a:lnTo>
                  <a:lnTo>
                    <a:pt x="1254088" y="361315"/>
                  </a:lnTo>
                  <a:lnTo>
                    <a:pt x="1263618" y="367348"/>
                  </a:lnTo>
                  <a:lnTo>
                    <a:pt x="1271879" y="373380"/>
                  </a:lnTo>
                  <a:lnTo>
                    <a:pt x="1279821" y="378460"/>
                  </a:lnTo>
                  <a:lnTo>
                    <a:pt x="1286175" y="383858"/>
                  </a:lnTo>
                  <a:lnTo>
                    <a:pt x="1292211" y="388620"/>
                  </a:lnTo>
                  <a:lnTo>
                    <a:pt x="1301424" y="396875"/>
                  </a:lnTo>
                  <a:lnTo>
                    <a:pt x="1306825" y="402273"/>
                  </a:lnTo>
                  <a:lnTo>
                    <a:pt x="1308731" y="404178"/>
                  </a:lnTo>
                  <a:lnTo>
                    <a:pt x="1306507" y="409893"/>
                  </a:lnTo>
                  <a:lnTo>
                    <a:pt x="1303013" y="415925"/>
                  </a:lnTo>
                  <a:lnTo>
                    <a:pt x="1298565" y="423545"/>
                  </a:lnTo>
                  <a:lnTo>
                    <a:pt x="1292529" y="432435"/>
                  </a:lnTo>
                  <a:lnTo>
                    <a:pt x="1289352" y="437198"/>
                  </a:lnTo>
                  <a:lnTo>
                    <a:pt x="1285539" y="441643"/>
                  </a:lnTo>
                  <a:lnTo>
                    <a:pt x="1281409" y="446723"/>
                  </a:lnTo>
                  <a:lnTo>
                    <a:pt x="1276962" y="451485"/>
                  </a:lnTo>
                  <a:lnTo>
                    <a:pt x="1271561" y="456565"/>
                  </a:lnTo>
                  <a:lnTo>
                    <a:pt x="1266160" y="461010"/>
                  </a:lnTo>
                  <a:lnTo>
                    <a:pt x="1260759" y="465455"/>
                  </a:lnTo>
                  <a:lnTo>
                    <a:pt x="1254723" y="469583"/>
                  </a:lnTo>
                  <a:lnTo>
                    <a:pt x="1248369" y="473393"/>
                  </a:lnTo>
                  <a:lnTo>
                    <a:pt x="1241062" y="476568"/>
                  </a:lnTo>
                  <a:lnTo>
                    <a:pt x="1234073" y="479743"/>
                  </a:lnTo>
                  <a:lnTo>
                    <a:pt x="1226448" y="482283"/>
                  </a:lnTo>
                  <a:lnTo>
                    <a:pt x="1218188" y="484188"/>
                  </a:lnTo>
                  <a:lnTo>
                    <a:pt x="1209610" y="485775"/>
                  </a:lnTo>
                  <a:lnTo>
                    <a:pt x="1200715" y="486410"/>
                  </a:lnTo>
                  <a:lnTo>
                    <a:pt x="1191501" y="486410"/>
                  </a:lnTo>
                  <a:lnTo>
                    <a:pt x="1181653" y="485458"/>
                  </a:lnTo>
                  <a:lnTo>
                    <a:pt x="1171487" y="483870"/>
                  </a:lnTo>
                  <a:lnTo>
                    <a:pt x="1160685" y="481330"/>
                  </a:lnTo>
                  <a:lnTo>
                    <a:pt x="1149566" y="477520"/>
                  </a:lnTo>
                  <a:lnTo>
                    <a:pt x="1138129" y="473075"/>
                  </a:lnTo>
                  <a:lnTo>
                    <a:pt x="1126056" y="467360"/>
                  </a:lnTo>
                  <a:lnTo>
                    <a:pt x="1112078" y="460693"/>
                  </a:lnTo>
                  <a:lnTo>
                    <a:pt x="1097781" y="454660"/>
                  </a:lnTo>
                  <a:lnTo>
                    <a:pt x="1127009" y="468313"/>
                  </a:lnTo>
                  <a:lnTo>
                    <a:pt x="1155284" y="482283"/>
                  </a:lnTo>
                  <a:lnTo>
                    <a:pt x="1168945" y="488633"/>
                  </a:lnTo>
                  <a:lnTo>
                    <a:pt x="1182288" y="494348"/>
                  </a:lnTo>
                  <a:lnTo>
                    <a:pt x="1195314" y="499745"/>
                  </a:lnTo>
                  <a:lnTo>
                    <a:pt x="1207704" y="504190"/>
                  </a:lnTo>
                  <a:lnTo>
                    <a:pt x="1219776" y="508318"/>
                  </a:lnTo>
                  <a:lnTo>
                    <a:pt x="1231213" y="510858"/>
                  </a:lnTo>
                  <a:lnTo>
                    <a:pt x="1236932" y="512128"/>
                  </a:lnTo>
                  <a:lnTo>
                    <a:pt x="1242333" y="512763"/>
                  </a:lnTo>
                  <a:lnTo>
                    <a:pt x="1247416" y="513080"/>
                  </a:lnTo>
                  <a:lnTo>
                    <a:pt x="1252817" y="513715"/>
                  </a:lnTo>
                  <a:lnTo>
                    <a:pt x="1257582" y="513080"/>
                  </a:lnTo>
                  <a:lnTo>
                    <a:pt x="1262665" y="512763"/>
                  </a:lnTo>
                  <a:lnTo>
                    <a:pt x="1267113" y="512128"/>
                  </a:lnTo>
                  <a:lnTo>
                    <a:pt x="1271561" y="510858"/>
                  </a:lnTo>
                  <a:lnTo>
                    <a:pt x="1276009" y="509270"/>
                  </a:lnTo>
                  <a:lnTo>
                    <a:pt x="1279821" y="507683"/>
                  </a:lnTo>
                  <a:lnTo>
                    <a:pt x="1283951" y="505143"/>
                  </a:lnTo>
                  <a:lnTo>
                    <a:pt x="1287763" y="502285"/>
                  </a:lnTo>
                  <a:lnTo>
                    <a:pt x="1288716" y="512445"/>
                  </a:lnTo>
                  <a:lnTo>
                    <a:pt x="1289669" y="521970"/>
                  </a:lnTo>
                  <a:lnTo>
                    <a:pt x="1289987" y="531178"/>
                  </a:lnTo>
                  <a:lnTo>
                    <a:pt x="1290305" y="539750"/>
                  </a:lnTo>
                  <a:lnTo>
                    <a:pt x="1289987" y="557213"/>
                  </a:lnTo>
                  <a:lnTo>
                    <a:pt x="1289352" y="573405"/>
                  </a:lnTo>
                  <a:lnTo>
                    <a:pt x="1290623" y="571818"/>
                  </a:lnTo>
                  <a:lnTo>
                    <a:pt x="1292211" y="570230"/>
                  </a:lnTo>
                  <a:lnTo>
                    <a:pt x="1293800" y="569595"/>
                  </a:lnTo>
                  <a:lnTo>
                    <a:pt x="1295388" y="569278"/>
                  </a:lnTo>
                  <a:lnTo>
                    <a:pt x="1297612" y="569595"/>
                  </a:lnTo>
                  <a:lnTo>
                    <a:pt x="1299518" y="571183"/>
                  </a:lnTo>
                  <a:lnTo>
                    <a:pt x="1301742" y="573088"/>
                  </a:lnTo>
                  <a:lnTo>
                    <a:pt x="1303648" y="575945"/>
                  </a:lnTo>
                  <a:lnTo>
                    <a:pt x="1304919" y="579438"/>
                  </a:lnTo>
                  <a:lnTo>
                    <a:pt x="1306825" y="583565"/>
                  </a:lnTo>
                  <a:lnTo>
                    <a:pt x="1308414" y="588328"/>
                  </a:lnTo>
                  <a:lnTo>
                    <a:pt x="1310002" y="593725"/>
                  </a:lnTo>
                  <a:lnTo>
                    <a:pt x="1310955" y="599758"/>
                  </a:lnTo>
                  <a:lnTo>
                    <a:pt x="1312226" y="606108"/>
                  </a:lnTo>
                  <a:lnTo>
                    <a:pt x="1314450" y="620395"/>
                  </a:lnTo>
                  <a:lnTo>
                    <a:pt x="1315721" y="636270"/>
                  </a:lnTo>
                  <a:lnTo>
                    <a:pt x="1316038" y="652780"/>
                  </a:lnTo>
                  <a:lnTo>
                    <a:pt x="1315721" y="669608"/>
                  </a:lnTo>
                  <a:lnTo>
                    <a:pt x="1314450" y="685483"/>
                  </a:lnTo>
                  <a:lnTo>
                    <a:pt x="1312226" y="699770"/>
                  </a:lnTo>
                  <a:lnTo>
                    <a:pt x="1310955" y="706120"/>
                  </a:lnTo>
                  <a:lnTo>
                    <a:pt x="1310002" y="711835"/>
                  </a:lnTo>
                  <a:lnTo>
                    <a:pt x="1308414" y="717233"/>
                  </a:lnTo>
                  <a:lnTo>
                    <a:pt x="1306825" y="722313"/>
                  </a:lnTo>
                  <a:lnTo>
                    <a:pt x="1304919" y="726440"/>
                  </a:lnTo>
                  <a:lnTo>
                    <a:pt x="1303648" y="729615"/>
                  </a:lnTo>
                  <a:lnTo>
                    <a:pt x="1301742" y="732790"/>
                  </a:lnTo>
                  <a:lnTo>
                    <a:pt x="1299518" y="734695"/>
                  </a:lnTo>
                  <a:lnTo>
                    <a:pt x="1297612" y="735648"/>
                  </a:lnTo>
                  <a:lnTo>
                    <a:pt x="1295388" y="736283"/>
                  </a:lnTo>
                  <a:lnTo>
                    <a:pt x="1294117" y="736283"/>
                  </a:lnTo>
                  <a:lnTo>
                    <a:pt x="1293482" y="735648"/>
                  </a:lnTo>
                  <a:lnTo>
                    <a:pt x="1291258" y="734695"/>
                  </a:lnTo>
                  <a:lnTo>
                    <a:pt x="1289352" y="732473"/>
                  </a:lnTo>
                  <a:lnTo>
                    <a:pt x="1287446" y="728980"/>
                  </a:lnTo>
                  <a:lnTo>
                    <a:pt x="1285539" y="725170"/>
                  </a:lnTo>
                  <a:lnTo>
                    <a:pt x="1283633" y="720725"/>
                  </a:lnTo>
                  <a:lnTo>
                    <a:pt x="1282045" y="715328"/>
                  </a:lnTo>
                  <a:lnTo>
                    <a:pt x="1280456" y="709930"/>
                  </a:lnTo>
                  <a:lnTo>
                    <a:pt x="1278550" y="724535"/>
                  </a:lnTo>
                  <a:lnTo>
                    <a:pt x="1276009" y="738823"/>
                  </a:lnTo>
                  <a:lnTo>
                    <a:pt x="1273149" y="752475"/>
                  </a:lnTo>
                  <a:lnTo>
                    <a:pt x="1269655" y="765810"/>
                  </a:lnTo>
                  <a:lnTo>
                    <a:pt x="1265525" y="779145"/>
                  </a:lnTo>
                  <a:lnTo>
                    <a:pt x="1261077" y="791845"/>
                  </a:lnTo>
                  <a:lnTo>
                    <a:pt x="1255994" y="804228"/>
                  </a:lnTo>
                  <a:lnTo>
                    <a:pt x="1250911" y="815975"/>
                  </a:lnTo>
                  <a:lnTo>
                    <a:pt x="1245192" y="827405"/>
                  </a:lnTo>
                  <a:lnTo>
                    <a:pt x="1239156" y="838835"/>
                  </a:lnTo>
                  <a:lnTo>
                    <a:pt x="1232802" y="849313"/>
                  </a:lnTo>
                  <a:lnTo>
                    <a:pt x="1226130" y="859790"/>
                  </a:lnTo>
                  <a:lnTo>
                    <a:pt x="1218823" y="869633"/>
                  </a:lnTo>
                  <a:lnTo>
                    <a:pt x="1211834" y="879158"/>
                  </a:lnTo>
                  <a:lnTo>
                    <a:pt x="1204209" y="888048"/>
                  </a:lnTo>
                  <a:lnTo>
                    <a:pt x="1196267" y="896303"/>
                  </a:lnTo>
                  <a:lnTo>
                    <a:pt x="1188325" y="904558"/>
                  </a:lnTo>
                  <a:lnTo>
                    <a:pt x="1180064" y="912178"/>
                  </a:lnTo>
                  <a:lnTo>
                    <a:pt x="1171804" y="919163"/>
                  </a:lnTo>
                  <a:lnTo>
                    <a:pt x="1163544" y="925513"/>
                  </a:lnTo>
                  <a:lnTo>
                    <a:pt x="1154966" y="932180"/>
                  </a:lnTo>
                  <a:lnTo>
                    <a:pt x="1146389" y="937578"/>
                  </a:lnTo>
                  <a:lnTo>
                    <a:pt x="1137493" y="942658"/>
                  </a:lnTo>
                  <a:lnTo>
                    <a:pt x="1128915" y="947420"/>
                  </a:lnTo>
                  <a:lnTo>
                    <a:pt x="1120338" y="951230"/>
                  </a:lnTo>
                  <a:lnTo>
                    <a:pt x="1111760" y="955040"/>
                  </a:lnTo>
                  <a:lnTo>
                    <a:pt x="1102864" y="957898"/>
                  </a:lnTo>
                  <a:lnTo>
                    <a:pt x="1094287" y="960755"/>
                  </a:lnTo>
                  <a:lnTo>
                    <a:pt x="1085709" y="962660"/>
                  </a:lnTo>
                  <a:lnTo>
                    <a:pt x="1077449" y="963930"/>
                  </a:lnTo>
                  <a:lnTo>
                    <a:pt x="1069189" y="964883"/>
                  </a:lnTo>
                  <a:lnTo>
                    <a:pt x="1061246" y="965200"/>
                  </a:lnTo>
                  <a:lnTo>
                    <a:pt x="1054575" y="964883"/>
                  </a:lnTo>
                  <a:lnTo>
                    <a:pt x="1047585" y="963930"/>
                  </a:lnTo>
                  <a:lnTo>
                    <a:pt x="1040596" y="962660"/>
                  </a:lnTo>
                  <a:lnTo>
                    <a:pt x="1033289" y="960120"/>
                  </a:lnTo>
                  <a:lnTo>
                    <a:pt x="1025982" y="957580"/>
                  </a:lnTo>
                  <a:lnTo>
                    <a:pt x="1018040" y="954723"/>
                  </a:lnTo>
                  <a:lnTo>
                    <a:pt x="1010097" y="950913"/>
                  </a:lnTo>
                  <a:lnTo>
                    <a:pt x="1002155" y="946468"/>
                  </a:lnTo>
                  <a:lnTo>
                    <a:pt x="993895" y="941705"/>
                  </a:lnTo>
                  <a:lnTo>
                    <a:pt x="985635" y="936625"/>
                  </a:lnTo>
                  <a:lnTo>
                    <a:pt x="977375" y="930593"/>
                  </a:lnTo>
                  <a:lnTo>
                    <a:pt x="969114" y="924560"/>
                  </a:lnTo>
                  <a:lnTo>
                    <a:pt x="960537" y="917893"/>
                  </a:lnTo>
                  <a:lnTo>
                    <a:pt x="952277" y="910590"/>
                  </a:lnTo>
                  <a:lnTo>
                    <a:pt x="943699" y="902970"/>
                  </a:lnTo>
                  <a:lnTo>
                    <a:pt x="935439" y="895350"/>
                  </a:lnTo>
                  <a:lnTo>
                    <a:pt x="927814" y="886460"/>
                  </a:lnTo>
                  <a:lnTo>
                    <a:pt x="919236" y="877888"/>
                  </a:lnTo>
                  <a:lnTo>
                    <a:pt x="911611" y="868363"/>
                  </a:lnTo>
                  <a:lnTo>
                    <a:pt x="903987" y="859155"/>
                  </a:lnTo>
                  <a:lnTo>
                    <a:pt x="896362" y="848995"/>
                  </a:lnTo>
                  <a:lnTo>
                    <a:pt x="889373" y="838835"/>
                  </a:lnTo>
                  <a:lnTo>
                    <a:pt x="882066" y="828358"/>
                  </a:lnTo>
                  <a:lnTo>
                    <a:pt x="875394" y="817245"/>
                  </a:lnTo>
                  <a:lnTo>
                    <a:pt x="869040" y="806133"/>
                  </a:lnTo>
                  <a:lnTo>
                    <a:pt x="862686" y="794385"/>
                  </a:lnTo>
                  <a:lnTo>
                    <a:pt x="856968" y="782320"/>
                  </a:lnTo>
                  <a:lnTo>
                    <a:pt x="851567" y="770255"/>
                  </a:lnTo>
                  <a:lnTo>
                    <a:pt x="846484" y="757873"/>
                  </a:lnTo>
                  <a:lnTo>
                    <a:pt x="842036" y="745173"/>
                  </a:lnTo>
                  <a:lnTo>
                    <a:pt x="837588" y="732473"/>
                  </a:lnTo>
                  <a:lnTo>
                    <a:pt x="834094" y="719138"/>
                  </a:lnTo>
                  <a:lnTo>
                    <a:pt x="832823" y="724218"/>
                  </a:lnTo>
                  <a:lnTo>
                    <a:pt x="831234" y="728028"/>
                  </a:lnTo>
                  <a:lnTo>
                    <a:pt x="829328" y="731520"/>
                  </a:lnTo>
                  <a:lnTo>
                    <a:pt x="828057" y="734695"/>
                  </a:lnTo>
                  <a:lnTo>
                    <a:pt x="826151" y="736918"/>
                  </a:lnTo>
                  <a:lnTo>
                    <a:pt x="824563" y="738823"/>
                  </a:lnTo>
                  <a:lnTo>
                    <a:pt x="822657" y="739775"/>
                  </a:lnTo>
                  <a:lnTo>
                    <a:pt x="820750" y="740410"/>
                  </a:lnTo>
                  <a:lnTo>
                    <a:pt x="818527" y="739775"/>
                  </a:lnTo>
                  <a:lnTo>
                    <a:pt x="816620" y="738823"/>
                  </a:lnTo>
                  <a:lnTo>
                    <a:pt x="814397" y="736600"/>
                  </a:lnTo>
                  <a:lnTo>
                    <a:pt x="812490" y="733743"/>
                  </a:lnTo>
                  <a:lnTo>
                    <a:pt x="810902" y="730250"/>
                  </a:lnTo>
                  <a:lnTo>
                    <a:pt x="808996" y="726123"/>
                  </a:lnTo>
                  <a:lnTo>
                    <a:pt x="807725" y="721043"/>
                  </a:lnTo>
                  <a:lnTo>
                    <a:pt x="806136" y="715963"/>
                  </a:lnTo>
                  <a:lnTo>
                    <a:pt x="804866" y="709930"/>
                  </a:lnTo>
                  <a:lnTo>
                    <a:pt x="803595" y="703580"/>
                  </a:lnTo>
                  <a:lnTo>
                    <a:pt x="801689" y="689293"/>
                  </a:lnTo>
                  <a:lnTo>
                    <a:pt x="800418" y="673735"/>
                  </a:lnTo>
                  <a:lnTo>
                    <a:pt x="800100" y="656908"/>
                  </a:lnTo>
                  <a:lnTo>
                    <a:pt x="800418" y="639763"/>
                  </a:lnTo>
                  <a:lnTo>
                    <a:pt x="801689" y="624205"/>
                  </a:lnTo>
                  <a:lnTo>
                    <a:pt x="803595" y="610235"/>
                  </a:lnTo>
                  <a:lnTo>
                    <a:pt x="804866" y="603885"/>
                  </a:lnTo>
                  <a:lnTo>
                    <a:pt x="806136" y="597853"/>
                  </a:lnTo>
                  <a:lnTo>
                    <a:pt x="807725" y="592138"/>
                  </a:lnTo>
                  <a:lnTo>
                    <a:pt x="808996" y="587693"/>
                  </a:lnTo>
                  <a:lnTo>
                    <a:pt x="810902" y="583565"/>
                  </a:lnTo>
                  <a:lnTo>
                    <a:pt x="812490" y="579755"/>
                  </a:lnTo>
                  <a:lnTo>
                    <a:pt x="814397" y="577215"/>
                  </a:lnTo>
                  <a:lnTo>
                    <a:pt x="816620" y="574993"/>
                  </a:lnTo>
                  <a:lnTo>
                    <a:pt x="818527" y="573723"/>
                  </a:lnTo>
                  <a:lnTo>
                    <a:pt x="820750" y="573405"/>
                  </a:lnTo>
                  <a:lnTo>
                    <a:pt x="822021" y="573723"/>
                  </a:lnTo>
                  <a:lnTo>
                    <a:pt x="822974" y="574040"/>
                  </a:lnTo>
                  <a:lnTo>
                    <a:pt x="823292" y="563245"/>
                  </a:lnTo>
                  <a:lnTo>
                    <a:pt x="824245" y="552133"/>
                  </a:lnTo>
                  <a:lnTo>
                    <a:pt x="825198" y="542290"/>
                  </a:lnTo>
                  <a:lnTo>
                    <a:pt x="827104" y="533083"/>
                  </a:lnTo>
                  <a:lnTo>
                    <a:pt x="826151" y="521335"/>
                  </a:lnTo>
                  <a:lnTo>
                    <a:pt x="825834" y="510540"/>
                  </a:lnTo>
                  <a:lnTo>
                    <a:pt x="825834" y="500063"/>
                  </a:lnTo>
                  <a:lnTo>
                    <a:pt x="826151" y="490220"/>
                  </a:lnTo>
                  <a:lnTo>
                    <a:pt x="826787" y="481330"/>
                  </a:lnTo>
                  <a:lnTo>
                    <a:pt x="828375" y="472440"/>
                  </a:lnTo>
                  <a:lnTo>
                    <a:pt x="830281" y="464185"/>
                  </a:lnTo>
                  <a:lnTo>
                    <a:pt x="832188" y="456883"/>
                  </a:lnTo>
                  <a:lnTo>
                    <a:pt x="834729" y="449898"/>
                  </a:lnTo>
                  <a:lnTo>
                    <a:pt x="837588" y="443230"/>
                  </a:lnTo>
                  <a:lnTo>
                    <a:pt x="841083" y="437515"/>
                  </a:lnTo>
                  <a:lnTo>
                    <a:pt x="844895" y="432118"/>
                  </a:lnTo>
                  <a:lnTo>
                    <a:pt x="849025" y="427038"/>
                  </a:lnTo>
                  <a:lnTo>
                    <a:pt x="853473" y="422593"/>
                  </a:lnTo>
                  <a:lnTo>
                    <a:pt x="858556" y="418465"/>
                  </a:lnTo>
                  <a:lnTo>
                    <a:pt x="863322" y="414973"/>
                  </a:lnTo>
                  <a:lnTo>
                    <a:pt x="840765" y="415290"/>
                  </a:lnTo>
                  <a:lnTo>
                    <a:pt x="822974" y="415925"/>
                  </a:lnTo>
                  <a:lnTo>
                    <a:pt x="808043" y="416878"/>
                  </a:lnTo>
                  <a:lnTo>
                    <a:pt x="813443" y="414338"/>
                  </a:lnTo>
                  <a:lnTo>
                    <a:pt x="818527" y="411163"/>
                  </a:lnTo>
                  <a:lnTo>
                    <a:pt x="829011" y="404495"/>
                  </a:lnTo>
                  <a:lnTo>
                    <a:pt x="840130" y="396558"/>
                  </a:lnTo>
                  <a:lnTo>
                    <a:pt x="850932" y="388620"/>
                  </a:lnTo>
                  <a:lnTo>
                    <a:pt x="861416" y="380365"/>
                  </a:lnTo>
                  <a:lnTo>
                    <a:pt x="871582" y="373063"/>
                  </a:lnTo>
                  <a:lnTo>
                    <a:pt x="881113" y="366395"/>
                  </a:lnTo>
                  <a:lnTo>
                    <a:pt x="885560" y="363538"/>
                  </a:lnTo>
                  <a:lnTo>
                    <a:pt x="890008" y="361315"/>
                  </a:lnTo>
                  <a:lnTo>
                    <a:pt x="902081" y="355283"/>
                  </a:lnTo>
                  <a:lnTo>
                    <a:pt x="913835" y="349568"/>
                  </a:lnTo>
                  <a:lnTo>
                    <a:pt x="925272" y="344488"/>
                  </a:lnTo>
                  <a:lnTo>
                    <a:pt x="937027" y="339725"/>
                  </a:lnTo>
                  <a:lnTo>
                    <a:pt x="948464" y="335280"/>
                  </a:lnTo>
                  <a:lnTo>
                    <a:pt x="959584" y="331470"/>
                  </a:lnTo>
                  <a:lnTo>
                    <a:pt x="971021" y="327660"/>
                  </a:lnTo>
                  <a:lnTo>
                    <a:pt x="981822" y="324803"/>
                  </a:lnTo>
                  <a:lnTo>
                    <a:pt x="992624" y="322263"/>
                  </a:lnTo>
                  <a:lnTo>
                    <a:pt x="1003426" y="319405"/>
                  </a:lnTo>
                  <a:lnTo>
                    <a:pt x="1013910" y="317183"/>
                  </a:lnTo>
                  <a:lnTo>
                    <a:pt x="1024393" y="315913"/>
                  </a:lnTo>
                  <a:lnTo>
                    <a:pt x="1034560" y="314325"/>
                  </a:lnTo>
                  <a:lnTo>
                    <a:pt x="1044726" y="313055"/>
                  </a:lnTo>
                  <a:lnTo>
                    <a:pt x="1054575" y="312420"/>
                  </a:lnTo>
                  <a:lnTo>
                    <a:pt x="1064105" y="311785"/>
                  </a:lnTo>
                  <a:lnTo>
                    <a:pt x="1073636" y="311150"/>
                  </a:lnTo>
                  <a:close/>
                  <a:moveTo>
                    <a:pt x="132835" y="259531"/>
                  </a:moveTo>
                  <a:lnTo>
                    <a:pt x="130610" y="259848"/>
                  </a:lnTo>
                  <a:lnTo>
                    <a:pt x="128386" y="260484"/>
                  </a:lnTo>
                  <a:lnTo>
                    <a:pt x="126161" y="261754"/>
                  </a:lnTo>
                  <a:lnTo>
                    <a:pt x="124255" y="263343"/>
                  </a:lnTo>
                  <a:lnTo>
                    <a:pt x="122666" y="265249"/>
                  </a:lnTo>
                  <a:lnTo>
                    <a:pt x="121394" y="267472"/>
                  </a:lnTo>
                  <a:lnTo>
                    <a:pt x="120759" y="269696"/>
                  </a:lnTo>
                  <a:lnTo>
                    <a:pt x="120441" y="272237"/>
                  </a:lnTo>
                  <a:lnTo>
                    <a:pt x="120759" y="275096"/>
                  </a:lnTo>
                  <a:lnTo>
                    <a:pt x="121394" y="277320"/>
                  </a:lnTo>
                  <a:lnTo>
                    <a:pt x="122666" y="279543"/>
                  </a:lnTo>
                  <a:lnTo>
                    <a:pt x="124255" y="281449"/>
                  </a:lnTo>
                  <a:lnTo>
                    <a:pt x="126161" y="283038"/>
                  </a:lnTo>
                  <a:lnTo>
                    <a:pt x="128386" y="283991"/>
                  </a:lnTo>
                  <a:lnTo>
                    <a:pt x="130610" y="284626"/>
                  </a:lnTo>
                  <a:lnTo>
                    <a:pt x="132835" y="285261"/>
                  </a:lnTo>
                  <a:lnTo>
                    <a:pt x="584408" y="285261"/>
                  </a:lnTo>
                  <a:lnTo>
                    <a:pt x="586951" y="284626"/>
                  </a:lnTo>
                  <a:lnTo>
                    <a:pt x="589175" y="283991"/>
                  </a:lnTo>
                  <a:lnTo>
                    <a:pt x="591718" y="283038"/>
                  </a:lnTo>
                  <a:lnTo>
                    <a:pt x="593624" y="281449"/>
                  </a:lnTo>
                  <a:lnTo>
                    <a:pt x="594895" y="279543"/>
                  </a:lnTo>
                  <a:lnTo>
                    <a:pt x="596167" y="277320"/>
                  </a:lnTo>
                  <a:lnTo>
                    <a:pt x="596802" y="275096"/>
                  </a:lnTo>
                  <a:lnTo>
                    <a:pt x="596802" y="272237"/>
                  </a:lnTo>
                  <a:lnTo>
                    <a:pt x="596802" y="269696"/>
                  </a:lnTo>
                  <a:lnTo>
                    <a:pt x="596167" y="267472"/>
                  </a:lnTo>
                  <a:lnTo>
                    <a:pt x="594895" y="265249"/>
                  </a:lnTo>
                  <a:lnTo>
                    <a:pt x="593624" y="263343"/>
                  </a:lnTo>
                  <a:lnTo>
                    <a:pt x="591718" y="261754"/>
                  </a:lnTo>
                  <a:lnTo>
                    <a:pt x="589175" y="260484"/>
                  </a:lnTo>
                  <a:lnTo>
                    <a:pt x="586951" y="259848"/>
                  </a:lnTo>
                  <a:lnTo>
                    <a:pt x="584408" y="259531"/>
                  </a:lnTo>
                  <a:lnTo>
                    <a:pt x="132835" y="259531"/>
                  </a:lnTo>
                  <a:close/>
                  <a:moveTo>
                    <a:pt x="132835" y="167408"/>
                  </a:moveTo>
                  <a:lnTo>
                    <a:pt x="130610" y="167726"/>
                  </a:lnTo>
                  <a:lnTo>
                    <a:pt x="128386" y="168679"/>
                  </a:lnTo>
                  <a:lnTo>
                    <a:pt x="126161" y="169632"/>
                  </a:lnTo>
                  <a:lnTo>
                    <a:pt x="124255" y="171220"/>
                  </a:lnTo>
                  <a:lnTo>
                    <a:pt x="122666" y="173126"/>
                  </a:lnTo>
                  <a:lnTo>
                    <a:pt x="121394" y="175350"/>
                  </a:lnTo>
                  <a:lnTo>
                    <a:pt x="120759" y="177891"/>
                  </a:lnTo>
                  <a:lnTo>
                    <a:pt x="120441" y="180115"/>
                  </a:lnTo>
                  <a:lnTo>
                    <a:pt x="120759" y="182974"/>
                  </a:lnTo>
                  <a:lnTo>
                    <a:pt x="121394" y="185515"/>
                  </a:lnTo>
                  <a:lnTo>
                    <a:pt x="122666" y="187739"/>
                  </a:lnTo>
                  <a:lnTo>
                    <a:pt x="124255" y="189645"/>
                  </a:lnTo>
                  <a:lnTo>
                    <a:pt x="126161" y="191233"/>
                  </a:lnTo>
                  <a:lnTo>
                    <a:pt x="128386" y="192186"/>
                  </a:lnTo>
                  <a:lnTo>
                    <a:pt x="130610" y="193139"/>
                  </a:lnTo>
                  <a:lnTo>
                    <a:pt x="132835" y="193457"/>
                  </a:lnTo>
                  <a:lnTo>
                    <a:pt x="584408" y="193457"/>
                  </a:lnTo>
                  <a:lnTo>
                    <a:pt x="586951" y="193139"/>
                  </a:lnTo>
                  <a:lnTo>
                    <a:pt x="589175" y="192186"/>
                  </a:lnTo>
                  <a:lnTo>
                    <a:pt x="591718" y="191233"/>
                  </a:lnTo>
                  <a:lnTo>
                    <a:pt x="593624" y="189645"/>
                  </a:lnTo>
                  <a:lnTo>
                    <a:pt x="594895" y="187739"/>
                  </a:lnTo>
                  <a:lnTo>
                    <a:pt x="596167" y="185515"/>
                  </a:lnTo>
                  <a:lnTo>
                    <a:pt x="596802" y="182974"/>
                  </a:lnTo>
                  <a:lnTo>
                    <a:pt x="596802" y="180115"/>
                  </a:lnTo>
                  <a:lnTo>
                    <a:pt x="596802" y="177891"/>
                  </a:lnTo>
                  <a:lnTo>
                    <a:pt x="596167" y="175350"/>
                  </a:lnTo>
                  <a:lnTo>
                    <a:pt x="594895" y="173126"/>
                  </a:lnTo>
                  <a:lnTo>
                    <a:pt x="593624" y="171220"/>
                  </a:lnTo>
                  <a:lnTo>
                    <a:pt x="591718" y="169632"/>
                  </a:lnTo>
                  <a:lnTo>
                    <a:pt x="589175" y="168679"/>
                  </a:lnTo>
                  <a:lnTo>
                    <a:pt x="586951" y="167726"/>
                  </a:lnTo>
                  <a:lnTo>
                    <a:pt x="584408" y="167408"/>
                  </a:lnTo>
                  <a:lnTo>
                    <a:pt x="132835" y="167408"/>
                  </a:lnTo>
                  <a:close/>
                  <a:moveTo>
                    <a:pt x="177960" y="0"/>
                  </a:moveTo>
                  <a:lnTo>
                    <a:pt x="528478" y="0"/>
                  </a:lnTo>
                  <a:lnTo>
                    <a:pt x="537376" y="318"/>
                  </a:lnTo>
                  <a:lnTo>
                    <a:pt x="546274" y="635"/>
                  </a:lnTo>
                  <a:lnTo>
                    <a:pt x="555490" y="2224"/>
                  </a:lnTo>
                  <a:lnTo>
                    <a:pt x="564070" y="3812"/>
                  </a:lnTo>
                  <a:lnTo>
                    <a:pt x="572650" y="5718"/>
                  </a:lnTo>
                  <a:lnTo>
                    <a:pt x="580913" y="7942"/>
                  </a:lnTo>
                  <a:lnTo>
                    <a:pt x="589175" y="10801"/>
                  </a:lnTo>
                  <a:lnTo>
                    <a:pt x="597755" y="13977"/>
                  </a:lnTo>
                  <a:lnTo>
                    <a:pt x="605382" y="17789"/>
                  </a:lnTo>
                  <a:lnTo>
                    <a:pt x="613009" y="21601"/>
                  </a:lnTo>
                  <a:lnTo>
                    <a:pt x="620636" y="26048"/>
                  </a:lnTo>
                  <a:lnTo>
                    <a:pt x="627627" y="30496"/>
                  </a:lnTo>
                  <a:lnTo>
                    <a:pt x="634936" y="35261"/>
                  </a:lnTo>
                  <a:lnTo>
                    <a:pt x="641610" y="40661"/>
                  </a:lnTo>
                  <a:lnTo>
                    <a:pt x="647966" y="46379"/>
                  </a:lnTo>
                  <a:lnTo>
                    <a:pt x="654004" y="52414"/>
                  </a:lnTo>
                  <a:lnTo>
                    <a:pt x="660041" y="58450"/>
                  </a:lnTo>
                  <a:lnTo>
                    <a:pt x="665762" y="64803"/>
                  </a:lnTo>
                  <a:lnTo>
                    <a:pt x="670846" y="71474"/>
                  </a:lnTo>
                  <a:lnTo>
                    <a:pt x="675931" y="78781"/>
                  </a:lnTo>
                  <a:lnTo>
                    <a:pt x="680380" y="85769"/>
                  </a:lnTo>
                  <a:lnTo>
                    <a:pt x="684829" y="93393"/>
                  </a:lnTo>
                  <a:lnTo>
                    <a:pt x="688642" y="100699"/>
                  </a:lnTo>
                  <a:lnTo>
                    <a:pt x="692456" y="108641"/>
                  </a:lnTo>
                  <a:lnTo>
                    <a:pt x="695316" y="116582"/>
                  </a:lnTo>
                  <a:lnTo>
                    <a:pt x="698494" y="124842"/>
                  </a:lnTo>
                  <a:lnTo>
                    <a:pt x="700718" y="133419"/>
                  </a:lnTo>
                  <a:lnTo>
                    <a:pt x="702625" y="142313"/>
                  </a:lnTo>
                  <a:lnTo>
                    <a:pt x="704214" y="150890"/>
                  </a:lnTo>
                  <a:lnTo>
                    <a:pt x="705167" y="159785"/>
                  </a:lnTo>
                  <a:lnTo>
                    <a:pt x="706120" y="168997"/>
                  </a:lnTo>
                  <a:lnTo>
                    <a:pt x="706438" y="177891"/>
                  </a:lnTo>
                  <a:lnTo>
                    <a:pt x="706438" y="349747"/>
                  </a:lnTo>
                  <a:lnTo>
                    <a:pt x="706120" y="359277"/>
                  </a:lnTo>
                  <a:lnTo>
                    <a:pt x="705167" y="368171"/>
                  </a:lnTo>
                  <a:lnTo>
                    <a:pt x="704214" y="377066"/>
                  </a:lnTo>
                  <a:lnTo>
                    <a:pt x="702625" y="385961"/>
                  </a:lnTo>
                  <a:lnTo>
                    <a:pt x="700718" y="394537"/>
                  </a:lnTo>
                  <a:lnTo>
                    <a:pt x="698494" y="402797"/>
                  </a:lnTo>
                  <a:lnTo>
                    <a:pt x="695316" y="411056"/>
                  </a:lnTo>
                  <a:lnTo>
                    <a:pt x="692456" y="419315"/>
                  </a:lnTo>
                  <a:lnTo>
                    <a:pt x="688642" y="426939"/>
                  </a:lnTo>
                  <a:lnTo>
                    <a:pt x="684829" y="434881"/>
                  </a:lnTo>
                  <a:lnTo>
                    <a:pt x="680380" y="442505"/>
                  </a:lnTo>
                  <a:lnTo>
                    <a:pt x="675931" y="449493"/>
                  </a:lnTo>
                  <a:lnTo>
                    <a:pt x="670846" y="456482"/>
                  </a:lnTo>
                  <a:lnTo>
                    <a:pt x="665762" y="463153"/>
                  </a:lnTo>
                  <a:lnTo>
                    <a:pt x="660041" y="469506"/>
                  </a:lnTo>
                  <a:lnTo>
                    <a:pt x="654004" y="475859"/>
                  </a:lnTo>
                  <a:lnTo>
                    <a:pt x="647966" y="481895"/>
                  </a:lnTo>
                  <a:lnTo>
                    <a:pt x="641610" y="487295"/>
                  </a:lnTo>
                  <a:lnTo>
                    <a:pt x="634936" y="492378"/>
                  </a:lnTo>
                  <a:lnTo>
                    <a:pt x="627627" y="497778"/>
                  </a:lnTo>
                  <a:lnTo>
                    <a:pt x="620636" y="502225"/>
                  </a:lnTo>
                  <a:lnTo>
                    <a:pt x="613009" y="506355"/>
                  </a:lnTo>
                  <a:lnTo>
                    <a:pt x="605382" y="510484"/>
                  </a:lnTo>
                  <a:lnTo>
                    <a:pt x="597755" y="513979"/>
                  </a:lnTo>
                  <a:lnTo>
                    <a:pt x="589175" y="517155"/>
                  </a:lnTo>
                  <a:lnTo>
                    <a:pt x="580913" y="520014"/>
                  </a:lnTo>
                  <a:lnTo>
                    <a:pt x="572650" y="522556"/>
                  </a:lnTo>
                  <a:lnTo>
                    <a:pt x="564070" y="524462"/>
                  </a:lnTo>
                  <a:lnTo>
                    <a:pt x="555490" y="526050"/>
                  </a:lnTo>
                  <a:lnTo>
                    <a:pt x="546274" y="527003"/>
                  </a:lnTo>
                  <a:lnTo>
                    <a:pt x="537376" y="527956"/>
                  </a:lnTo>
                  <a:lnTo>
                    <a:pt x="528478" y="527956"/>
                  </a:lnTo>
                  <a:lnTo>
                    <a:pt x="498606" y="527956"/>
                  </a:lnTo>
                  <a:lnTo>
                    <a:pt x="526571" y="619125"/>
                  </a:lnTo>
                  <a:lnTo>
                    <a:pt x="363229" y="527956"/>
                  </a:lnTo>
                  <a:lnTo>
                    <a:pt x="177960" y="527956"/>
                  </a:lnTo>
                  <a:lnTo>
                    <a:pt x="169062" y="527956"/>
                  </a:lnTo>
                  <a:lnTo>
                    <a:pt x="159847" y="527003"/>
                  </a:lnTo>
                  <a:lnTo>
                    <a:pt x="150949" y="526050"/>
                  </a:lnTo>
                  <a:lnTo>
                    <a:pt x="142368" y="524462"/>
                  </a:lnTo>
                  <a:lnTo>
                    <a:pt x="133470" y="522556"/>
                  </a:lnTo>
                  <a:lnTo>
                    <a:pt x="125208" y="520014"/>
                  </a:lnTo>
                  <a:lnTo>
                    <a:pt x="116945" y="517155"/>
                  </a:lnTo>
                  <a:lnTo>
                    <a:pt x="108683" y="513979"/>
                  </a:lnTo>
                  <a:lnTo>
                    <a:pt x="100738" y="510484"/>
                  </a:lnTo>
                  <a:lnTo>
                    <a:pt x="93429" y="506355"/>
                  </a:lnTo>
                  <a:lnTo>
                    <a:pt x="85802" y="502225"/>
                  </a:lnTo>
                  <a:lnTo>
                    <a:pt x="78493" y="497778"/>
                  </a:lnTo>
                  <a:lnTo>
                    <a:pt x="71502" y="492378"/>
                  </a:lnTo>
                  <a:lnTo>
                    <a:pt x="65146" y="487295"/>
                  </a:lnTo>
                  <a:lnTo>
                    <a:pt x="58155" y="481895"/>
                  </a:lnTo>
                  <a:lnTo>
                    <a:pt x="52435" y="475859"/>
                  </a:lnTo>
                  <a:lnTo>
                    <a:pt x="46397" y="469506"/>
                  </a:lnTo>
                  <a:lnTo>
                    <a:pt x="40677" y="463153"/>
                  </a:lnTo>
                  <a:lnTo>
                    <a:pt x="35274" y="456482"/>
                  </a:lnTo>
                  <a:lnTo>
                    <a:pt x="30508" y="449493"/>
                  </a:lnTo>
                  <a:lnTo>
                    <a:pt x="26059" y="442505"/>
                  </a:lnTo>
                  <a:lnTo>
                    <a:pt x="21292" y="434881"/>
                  </a:lnTo>
                  <a:lnTo>
                    <a:pt x="17796" y="426939"/>
                  </a:lnTo>
                  <a:lnTo>
                    <a:pt x="14301" y="419315"/>
                  </a:lnTo>
                  <a:lnTo>
                    <a:pt x="10805" y="411056"/>
                  </a:lnTo>
                  <a:lnTo>
                    <a:pt x="8263" y="402797"/>
                  </a:lnTo>
                  <a:lnTo>
                    <a:pt x="5720" y="394537"/>
                  </a:lnTo>
                  <a:lnTo>
                    <a:pt x="3814" y="385961"/>
                  </a:lnTo>
                  <a:lnTo>
                    <a:pt x="2225" y="377066"/>
                  </a:lnTo>
                  <a:lnTo>
                    <a:pt x="954" y="368171"/>
                  </a:lnTo>
                  <a:lnTo>
                    <a:pt x="318" y="359277"/>
                  </a:lnTo>
                  <a:lnTo>
                    <a:pt x="0" y="349747"/>
                  </a:lnTo>
                  <a:lnTo>
                    <a:pt x="0" y="177891"/>
                  </a:lnTo>
                  <a:lnTo>
                    <a:pt x="318" y="168997"/>
                  </a:lnTo>
                  <a:lnTo>
                    <a:pt x="954" y="159785"/>
                  </a:lnTo>
                  <a:lnTo>
                    <a:pt x="2225" y="150890"/>
                  </a:lnTo>
                  <a:lnTo>
                    <a:pt x="3814" y="142313"/>
                  </a:lnTo>
                  <a:lnTo>
                    <a:pt x="5720" y="133419"/>
                  </a:lnTo>
                  <a:lnTo>
                    <a:pt x="8263" y="124842"/>
                  </a:lnTo>
                  <a:lnTo>
                    <a:pt x="10805" y="116582"/>
                  </a:lnTo>
                  <a:lnTo>
                    <a:pt x="14301" y="108641"/>
                  </a:lnTo>
                  <a:lnTo>
                    <a:pt x="17796" y="100699"/>
                  </a:lnTo>
                  <a:lnTo>
                    <a:pt x="21292" y="93393"/>
                  </a:lnTo>
                  <a:lnTo>
                    <a:pt x="26059" y="85769"/>
                  </a:lnTo>
                  <a:lnTo>
                    <a:pt x="30508" y="78781"/>
                  </a:lnTo>
                  <a:lnTo>
                    <a:pt x="35274" y="71474"/>
                  </a:lnTo>
                  <a:lnTo>
                    <a:pt x="40677" y="64803"/>
                  </a:lnTo>
                  <a:lnTo>
                    <a:pt x="46397" y="58450"/>
                  </a:lnTo>
                  <a:lnTo>
                    <a:pt x="52435" y="52414"/>
                  </a:lnTo>
                  <a:lnTo>
                    <a:pt x="58155" y="46379"/>
                  </a:lnTo>
                  <a:lnTo>
                    <a:pt x="65146" y="40661"/>
                  </a:lnTo>
                  <a:lnTo>
                    <a:pt x="71502" y="35261"/>
                  </a:lnTo>
                  <a:lnTo>
                    <a:pt x="78493" y="30496"/>
                  </a:lnTo>
                  <a:lnTo>
                    <a:pt x="85802" y="26048"/>
                  </a:lnTo>
                  <a:lnTo>
                    <a:pt x="93429" y="21601"/>
                  </a:lnTo>
                  <a:lnTo>
                    <a:pt x="100738" y="17789"/>
                  </a:lnTo>
                  <a:lnTo>
                    <a:pt x="108683" y="13977"/>
                  </a:lnTo>
                  <a:lnTo>
                    <a:pt x="116945" y="10801"/>
                  </a:lnTo>
                  <a:lnTo>
                    <a:pt x="125208" y="7942"/>
                  </a:lnTo>
                  <a:lnTo>
                    <a:pt x="133470" y="5718"/>
                  </a:lnTo>
                  <a:lnTo>
                    <a:pt x="142368" y="3812"/>
                  </a:lnTo>
                  <a:lnTo>
                    <a:pt x="150949" y="2224"/>
                  </a:lnTo>
                  <a:lnTo>
                    <a:pt x="159847" y="635"/>
                  </a:lnTo>
                  <a:lnTo>
                    <a:pt x="169062" y="318"/>
                  </a:lnTo>
                  <a:lnTo>
                    <a:pt x="177960" y="0"/>
                  </a:lnTo>
                  <a:close/>
                </a:path>
              </a:pathLst>
            </a:custGeom>
            <a:solidFill>
              <a:schemeClr val="bg1">
                <a:alpha val="89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034659" y="3758494"/>
            <a:ext cx="1923123" cy="1414400"/>
            <a:chOff x="8034659" y="3758494"/>
            <a:chExt cx="1923123" cy="1414400"/>
          </a:xfrm>
        </p:grpSpPr>
        <p:sp>
          <p:nvSpPr>
            <p:cNvPr id="42" name="文本框 41"/>
            <p:cNvSpPr txBox="1"/>
            <p:nvPr/>
          </p:nvSpPr>
          <p:spPr>
            <a:xfrm>
              <a:off x="8034659" y="4172577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369857" y="4434230"/>
              <a:ext cx="125272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7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7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7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7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8856579" y="3758494"/>
              <a:ext cx="305859" cy="431800"/>
            </a:xfrm>
            <a:custGeom>
              <a:avLst/>
              <a:gdLst>
                <a:gd name="T0" fmla="*/ 651555 w 1550987"/>
                <a:gd name="T1" fmla="*/ 1893658 h 2189163"/>
                <a:gd name="T2" fmla="*/ 568017 w 1550987"/>
                <a:gd name="T3" fmla="*/ 1894689 h 2189163"/>
                <a:gd name="T4" fmla="*/ 520232 w 1550987"/>
                <a:gd name="T5" fmla="*/ 1873723 h 2189163"/>
                <a:gd name="T6" fmla="*/ 343215 w 1550987"/>
                <a:gd name="T7" fmla="*/ 1837978 h 2189163"/>
                <a:gd name="T8" fmla="*/ 314618 w 1550987"/>
                <a:gd name="T9" fmla="*/ 1869255 h 2189163"/>
                <a:gd name="T10" fmla="*/ 233999 w 1550987"/>
                <a:gd name="T11" fmla="*/ 1904313 h 2189163"/>
                <a:gd name="T12" fmla="*/ 193000 w 1550987"/>
                <a:gd name="T13" fmla="*/ 1876472 h 2189163"/>
                <a:gd name="T14" fmla="*/ 138805 w 1550987"/>
                <a:gd name="T15" fmla="*/ 1242713 h 2189163"/>
                <a:gd name="T16" fmla="*/ 134662 w 1550987"/>
                <a:gd name="T17" fmla="*/ 1289519 h 2189163"/>
                <a:gd name="T18" fmla="*/ 119124 w 1550987"/>
                <a:gd name="T19" fmla="*/ 1264902 h 2189163"/>
                <a:gd name="T20" fmla="*/ 102550 w 1550987"/>
                <a:gd name="T21" fmla="*/ 1301654 h 2189163"/>
                <a:gd name="T22" fmla="*/ 54900 w 1550987"/>
                <a:gd name="T23" fmla="*/ 1257621 h 2189163"/>
                <a:gd name="T24" fmla="*/ 1249587 w 1550987"/>
                <a:gd name="T25" fmla="*/ 1043801 h 2189163"/>
                <a:gd name="T26" fmla="*/ 1189508 w 1550987"/>
                <a:gd name="T27" fmla="*/ 1168265 h 2189163"/>
                <a:gd name="T28" fmla="*/ 1031712 w 1550987"/>
                <a:gd name="T29" fmla="*/ 1197653 h 2189163"/>
                <a:gd name="T30" fmla="*/ 1041725 w 1550987"/>
                <a:gd name="T31" fmla="*/ 1266108 h 2189163"/>
                <a:gd name="T32" fmla="*/ 1227489 w 1550987"/>
                <a:gd name="T33" fmla="*/ 1357727 h 2189163"/>
                <a:gd name="T34" fmla="*/ 1332456 w 1550987"/>
                <a:gd name="T35" fmla="*/ 1459718 h 2189163"/>
                <a:gd name="T36" fmla="*/ 1341779 w 1550987"/>
                <a:gd name="T37" fmla="*/ 1604581 h 2189163"/>
                <a:gd name="T38" fmla="*/ 1252350 w 1550987"/>
                <a:gd name="T39" fmla="*/ 1724896 h 2189163"/>
                <a:gd name="T40" fmla="*/ 994077 w 1550987"/>
                <a:gd name="T41" fmla="*/ 1768804 h 2189163"/>
                <a:gd name="T42" fmla="*/ 896361 w 1550987"/>
                <a:gd name="T43" fmla="*/ 1594901 h 2189163"/>
                <a:gd name="T44" fmla="*/ 1089030 w 1550987"/>
                <a:gd name="T45" fmla="*/ 1635352 h 2189163"/>
                <a:gd name="T46" fmla="*/ 1170172 w 1550987"/>
                <a:gd name="T47" fmla="*/ 1587986 h 2189163"/>
                <a:gd name="T48" fmla="*/ 1161194 w 1550987"/>
                <a:gd name="T49" fmla="*/ 1522988 h 2189163"/>
                <a:gd name="T50" fmla="*/ 981301 w 1550987"/>
                <a:gd name="T51" fmla="*/ 1431368 h 2189163"/>
                <a:gd name="T52" fmla="*/ 869428 w 1550987"/>
                <a:gd name="T53" fmla="*/ 1330761 h 2189163"/>
                <a:gd name="T54" fmla="*/ 860451 w 1550987"/>
                <a:gd name="T55" fmla="*/ 1182786 h 2189163"/>
                <a:gd name="T56" fmla="*/ 952297 w 1550987"/>
                <a:gd name="T57" fmla="*/ 1071461 h 2189163"/>
                <a:gd name="T58" fmla="*/ 1135466 w 1550987"/>
                <a:gd name="T59" fmla="*/ 837130 h 2189163"/>
                <a:gd name="T60" fmla="*/ 1216437 w 1550987"/>
                <a:gd name="T61" fmla="*/ 917079 h 2189163"/>
                <a:gd name="T62" fmla="*/ 1196367 w 1550987"/>
                <a:gd name="T63" fmla="*/ 983934 h 2189163"/>
                <a:gd name="T64" fmla="*/ 694839 w 1550987"/>
                <a:gd name="T65" fmla="*/ 496977 h 2189163"/>
                <a:gd name="T66" fmla="*/ 836707 w 1550987"/>
                <a:gd name="T67" fmla="*/ 581266 h 2189163"/>
                <a:gd name="T68" fmla="*/ 879163 w 1550987"/>
                <a:gd name="T69" fmla="*/ 684900 h 2189163"/>
                <a:gd name="T70" fmla="*/ 1014472 w 1550987"/>
                <a:gd name="T71" fmla="*/ 806153 h 2189163"/>
                <a:gd name="T72" fmla="*/ 1022411 w 1550987"/>
                <a:gd name="T73" fmla="*/ 922569 h 2189163"/>
                <a:gd name="T74" fmla="*/ 966492 w 1550987"/>
                <a:gd name="T75" fmla="*/ 930169 h 2189163"/>
                <a:gd name="T76" fmla="*/ 771468 w 1550987"/>
                <a:gd name="T77" fmla="*/ 797517 h 2189163"/>
                <a:gd name="T78" fmla="*/ 698636 w 1550987"/>
                <a:gd name="T79" fmla="*/ 728427 h 2189163"/>
                <a:gd name="T80" fmla="*/ 430089 w 1550987"/>
                <a:gd name="T81" fmla="*/ 1387888 h 2189163"/>
                <a:gd name="T82" fmla="*/ 176385 w 1550987"/>
                <a:gd name="T83" fmla="*/ 1216546 h 2189163"/>
                <a:gd name="T84" fmla="*/ 122538 w 1550987"/>
                <a:gd name="T85" fmla="*/ 803734 h 2189163"/>
                <a:gd name="T86" fmla="*/ 68000 w 1550987"/>
                <a:gd name="T87" fmla="*/ 1193747 h 2189163"/>
                <a:gd name="T88" fmla="*/ 3107 w 1550987"/>
                <a:gd name="T89" fmla="*/ 753645 h 2189163"/>
                <a:gd name="T90" fmla="*/ 30376 w 1550987"/>
                <a:gd name="T91" fmla="*/ 568830 h 2189163"/>
                <a:gd name="T92" fmla="*/ 216426 w 1550987"/>
                <a:gd name="T93" fmla="*/ 489723 h 2189163"/>
                <a:gd name="T94" fmla="*/ 545723 w 1550987"/>
                <a:gd name="T95" fmla="*/ 486268 h 2189163"/>
                <a:gd name="T96" fmla="*/ 529138 w 1550987"/>
                <a:gd name="T97" fmla="*/ 15841 h 2189163"/>
                <a:gd name="T98" fmla="*/ 594968 w 1550987"/>
                <a:gd name="T99" fmla="*/ 95735 h 2189163"/>
                <a:gd name="T100" fmla="*/ 510871 w 1550987"/>
                <a:gd name="T101" fmla="*/ 127072 h 2189163"/>
                <a:gd name="T102" fmla="*/ 570842 w 1550987"/>
                <a:gd name="T103" fmla="*/ 148423 h 2189163"/>
                <a:gd name="T104" fmla="*/ 601172 w 1550987"/>
                <a:gd name="T105" fmla="*/ 189747 h 2189163"/>
                <a:gd name="T106" fmla="*/ 612890 w 1550987"/>
                <a:gd name="T107" fmla="*/ 294436 h 2189163"/>
                <a:gd name="T108" fmla="*/ 588075 w 1550987"/>
                <a:gd name="T109" fmla="*/ 314409 h 2189163"/>
                <a:gd name="T110" fmla="*/ 517420 w 1550987"/>
                <a:gd name="T111" fmla="*/ 441825 h 2189163"/>
                <a:gd name="T112" fmla="*/ 419881 w 1550987"/>
                <a:gd name="T113" fmla="*/ 480050 h 2189163"/>
                <a:gd name="T114" fmla="*/ 325445 w 1550987"/>
                <a:gd name="T115" fmla="*/ 416687 h 2189163"/>
                <a:gd name="T116" fmla="*/ 259615 w 1550987"/>
                <a:gd name="T117" fmla="*/ 309243 h 2189163"/>
                <a:gd name="T118" fmla="*/ 237556 w 1550987"/>
                <a:gd name="T119" fmla="*/ 254144 h 2189163"/>
                <a:gd name="T120" fmla="*/ 256513 w 1550987"/>
                <a:gd name="T121" fmla="*/ 169774 h 2189163"/>
                <a:gd name="T122" fmla="*/ 280638 w 1550987"/>
                <a:gd name="T123" fmla="*/ 79204 h 2189163"/>
                <a:gd name="T124" fmla="*/ 338886 w 1550987"/>
                <a:gd name="T125" fmla="*/ 21007 h 21891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50987" h="2189163">
                  <a:moveTo>
                    <a:pt x="568325" y="2106613"/>
                  </a:moveTo>
                  <a:lnTo>
                    <a:pt x="680545" y="2106613"/>
                  </a:lnTo>
                  <a:lnTo>
                    <a:pt x="685287" y="2110168"/>
                  </a:lnTo>
                  <a:lnTo>
                    <a:pt x="698327" y="2118858"/>
                  </a:lnTo>
                  <a:lnTo>
                    <a:pt x="706625" y="2124387"/>
                  </a:lnTo>
                  <a:lnTo>
                    <a:pt x="715318" y="2131102"/>
                  </a:lnTo>
                  <a:lnTo>
                    <a:pt x="723616" y="2138211"/>
                  </a:lnTo>
                  <a:lnTo>
                    <a:pt x="731519" y="2145321"/>
                  </a:lnTo>
                  <a:lnTo>
                    <a:pt x="738631" y="2152825"/>
                  </a:lnTo>
                  <a:lnTo>
                    <a:pt x="741792" y="2156380"/>
                  </a:lnTo>
                  <a:lnTo>
                    <a:pt x="744163" y="2159935"/>
                  </a:lnTo>
                  <a:lnTo>
                    <a:pt x="746139" y="2163490"/>
                  </a:lnTo>
                  <a:lnTo>
                    <a:pt x="748115" y="2166650"/>
                  </a:lnTo>
                  <a:lnTo>
                    <a:pt x="748905" y="2170204"/>
                  </a:lnTo>
                  <a:lnTo>
                    <a:pt x="749300" y="2172969"/>
                  </a:lnTo>
                  <a:lnTo>
                    <a:pt x="748905" y="2176129"/>
                  </a:lnTo>
                  <a:lnTo>
                    <a:pt x="747719" y="2178499"/>
                  </a:lnTo>
                  <a:lnTo>
                    <a:pt x="745349" y="2180869"/>
                  </a:lnTo>
                  <a:lnTo>
                    <a:pt x="742583" y="2183239"/>
                  </a:lnTo>
                  <a:lnTo>
                    <a:pt x="738631" y="2185213"/>
                  </a:lnTo>
                  <a:lnTo>
                    <a:pt x="733889" y="2186398"/>
                  </a:lnTo>
                  <a:lnTo>
                    <a:pt x="727567" y="2187583"/>
                  </a:lnTo>
                  <a:lnTo>
                    <a:pt x="720455" y="2188373"/>
                  </a:lnTo>
                  <a:lnTo>
                    <a:pt x="711366" y="2189163"/>
                  </a:lnTo>
                  <a:lnTo>
                    <a:pt x="702673" y="2189163"/>
                  </a:lnTo>
                  <a:lnTo>
                    <a:pt x="694770" y="2188373"/>
                  </a:lnTo>
                  <a:lnTo>
                    <a:pt x="686868" y="2187188"/>
                  </a:lnTo>
                  <a:lnTo>
                    <a:pt x="679755" y="2186003"/>
                  </a:lnTo>
                  <a:lnTo>
                    <a:pt x="672247" y="2184424"/>
                  </a:lnTo>
                  <a:lnTo>
                    <a:pt x="665135" y="2182449"/>
                  </a:lnTo>
                  <a:lnTo>
                    <a:pt x="658813" y="2179684"/>
                  </a:lnTo>
                  <a:lnTo>
                    <a:pt x="652885" y="2177314"/>
                  </a:lnTo>
                  <a:lnTo>
                    <a:pt x="646563" y="2174154"/>
                  </a:lnTo>
                  <a:lnTo>
                    <a:pt x="640636" y="2170994"/>
                  </a:lnTo>
                  <a:lnTo>
                    <a:pt x="634709" y="2167440"/>
                  </a:lnTo>
                  <a:lnTo>
                    <a:pt x="623645" y="2160330"/>
                  </a:lnTo>
                  <a:lnTo>
                    <a:pt x="612976" y="2152430"/>
                  </a:lnTo>
                  <a:lnTo>
                    <a:pt x="608234" y="2149666"/>
                  </a:lnTo>
                  <a:lnTo>
                    <a:pt x="604678" y="2148086"/>
                  </a:lnTo>
                  <a:lnTo>
                    <a:pt x="603888" y="2147691"/>
                  </a:lnTo>
                  <a:lnTo>
                    <a:pt x="602702" y="2148086"/>
                  </a:lnTo>
                  <a:lnTo>
                    <a:pt x="602307" y="2148086"/>
                  </a:lnTo>
                  <a:lnTo>
                    <a:pt x="601517" y="2149271"/>
                  </a:lnTo>
                  <a:lnTo>
                    <a:pt x="600727" y="2150456"/>
                  </a:lnTo>
                  <a:lnTo>
                    <a:pt x="600331" y="2152035"/>
                  </a:lnTo>
                  <a:lnTo>
                    <a:pt x="599541" y="2152825"/>
                  </a:lnTo>
                  <a:lnTo>
                    <a:pt x="598751" y="2153220"/>
                  </a:lnTo>
                  <a:lnTo>
                    <a:pt x="597961" y="2153220"/>
                  </a:lnTo>
                  <a:lnTo>
                    <a:pt x="585316" y="2152825"/>
                  </a:lnTo>
                  <a:lnTo>
                    <a:pt x="578599" y="2152430"/>
                  </a:lnTo>
                  <a:lnTo>
                    <a:pt x="575438" y="2151641"/>
                  </a:lnTo>
                  <a:lnTo>
                    <a:pt x="573857" y="2150851"/>
                  </a:lnTo>
                  <a:lnTo>
                    <a:pt x="571091" y="2140186"/>
                  </a:lnTo>
                  <a:lnTo>
                    <a:pt x="569906" y="2131497"/>
                  </a:lnTo>
                  <a:lnTo>
                    <a:pt x="569115" y="2124387"/>
                  </a:lnTo>
                  <a:lnTo>
                    <a:pt x="569115" y="2118858"/>
                  </a:lnTo>
                  <a:lnTo>
                    <a:pt x="569115" y="2114908"/>
                  </a:lnTo>
                  <a:lnTo>
                    <a:pt x="569510" y="2112143"/>
                  </a:lnTo>
                  <a:lnTo>
                    <a:pt x="570301" y="2110168"/>
                  </a:lnTo>
                  <a:lnTo>
                    <a:pt x="568325" y="2106613"/>
                  </a:lnTo>
                  <a:close/>
                  <a:moveTo>
                    <a:pt x="282821" y="2106613"/>
                  </a:moveTo>
                  <a:lnTo>
                    <a:pt x="395287" y="2106613"/>
                  </a:lnTo>
                  <a:lnTo>
                    <a:pt x="393307" y="2110168"/>
                  </a:lnTo>
                  <a:lnTo>
                    <a:pt x="394495" y="2112143"/>
                  </a:lnTo>
                  <a:lnTo>
                    <a:pt x="394495" y="2114908"/>
                  </a:lnTo>
                  <a:lnTo>
                    <a:pt x="394891" y="2118858"/>
                  </a:lnTo>
                  <a:lnTo>
                    <a:pt x="394891" y="2124387"/>
                  </a:lnTo>
                  <a:lnTo>
                    <a:pt x="394099" y="2131497"/>
                  </a:lnTo>
                  <a:lnTo>
                    <a:pt x="392515" y="2140186"/>
                  </a:lnTo>
                  <a:lnTo>
                    <a:pt x="390139" y="2150851"/>
                  </a:lnTo>
                  <a:lnTo>
                    <a:pt x="388555" y="2151641"/>
                  </a:lnTo>
                  <a:lnTo>
                    <a:pt x="385387" y="2152430"/>
                  </a:lnTo>
                  <a:lnTo>
                    <a:pt x="378655" y="2152825"/>
                  </a:lnTo>
                  <a:lnTo>
                    <a:pt x="365587" y="2153220"/>
                  </a:lnTo>
                  <a:lnTo>
                    <a:pt x="364795" y="2153220"/>
                  </a:lnTo>
                  <a:lnTo>
                    <a:pt x="364398" y="2152825"/>
                  </a:lnTo>
                  <a:lnTo>
                    <a:pt x="363606" y="2152035"/>
                  </a:lnTo>
                  <a:lnTo>
                    <a:pt x="362814" y="2150456"/>
                  </a:lnTo>
                  <a:lnTo>
                    <a:pt x="362022" y="2149271"/>
                  </a:lnTo>
                  <a:lnTo>
                    <a:pt x="361626" y="2148086"/>
                  </a:lnTo>
                  <a:lnTo>
                    <a:pt x="361230" y="2148086"/>
                  </a:lnTo>
                  <a:lnTo>
                    <a:pt x="359646" y="2147691"/>
                  </a:lnTo>
                  <a:lnTo>
                    <a:pt x="358854" y="2148086"/>
                  </a:lnTo>
                  <a:lnTo>
                    <a:pt x="355686" y="2149666"/>
                  </a:lnTo>
                  <a:lnTo>
                    <a:pt x="350934" y="2152430"/>
                  </a:lnTo>
                  <a:lnTo>
                    <a:pt x="340242" y="2160330"/>
                  </a:lnTo>
                  <a:lnTo>
                    <a:pt x="328758" y="2167440"/>
                  </a:lnTo>
                  <a:lnTo>
                    <a:pt x="323214" y="2170994"/>
                  </a:lnTo>
                  <a:lnTo>
                    <a:pt x="317274" y="2174154"/>
                  </a:lnTo>
                  <a:lnTo>
                    <a:pt x="310938" y="2177314"/>
                  </a:lnTo>
                  <a:lnTo>
                    <a:pt x="304601" y="2179684"/>
                  </a:lnTo>
                  <a:lnTo>
                    <a:pt x="297869" y="2182449"/>
                  </a:lnTo>
                  <a:lnTo>
                    <a:pt x="291137" y="2184424"/>
                  </a:lnTo>
                  <a:lnTo>
                    <a:pt x="284009" y="2186003"/>
                  </a:lnTo>
                  <a:lnTo>
                    <a:pt x="276485" y="2187188"/>
                  </a:lnTo>
                  <a:lnTo>
                    <a:pt x="268961" y="2188373"/>
                  </a:lnTo>
                  <a:lnTo>
                    <a:pt x="260645" y="2189163"/>
                  </a:lnTo>
                  <a:lnTo>
                    <a:pt x="252329" y="2189163"/>
                  </a:lnTo>
                  <a:lnTo>
                    <a:pt x="243220" y="2188373"/>
                  </a:lnTo>
                  <a:lnTo>
                    <a:pt x="235696" y="2187583"/>
                  </a:lnTo>
                  <a:lnTo>
                    <a:pt x="229756" y="2186398"/>
                  </a:lnTo>
                  <a:lnTo>
                    <a:pt x="225004" y="2185213"/>
                  </a:lnTo>
                  <a:lnTo>
                    <a:pt x="221044" y="2183239"/>
                  </a:lnTo>
                  <a:lnTo>
                    <a:pt x="218272" y="2180869"/>
                  </a:lnTo>
                  <a:lnTo>
                    <a:pt x="215896" y="2178499"/>
                  </a:lnTo>
                  <a:lnTo>
                    <a:pt x="214708" y="2176129"/>
                  </a:lnTo>
                  <a:lnTo>
                    <a:pt x="214312" y="2172969"/>
                  </a:lnTo>
                  <a:lnTo>
                    <a:pt x="214708" y="2170204"/>
                  </a:lnTo>
                  <a:lnTo>
                    <a:pt x="215500" y="2166650"/>
                  </a:lnTo>
                  <a:lnTo>
                    <a:pt x="217084" y="2163490"/>
                  </a:lnTo>
                  <a:lnTo>
                    <a:pt x="219460" y="2159935"/>
                  </a:lnTo>
                  <a:lnTo>
                    <a:pt x="221836" y="2156380"/>
                  </a:lnTo>
                  <a:lnTo>
                    <a:pt x="225004" y="2152825"/>
                  </a:lnTo>
                  <a:lnTo>
                    <a:pt x="232132" y="2145321"/>
                  </a:lnTo>
                  <a:lnTo>
                    <a:pt x="240052" y="2138211"/>
                  </a:lnTo>
                  <a:lnTo>
                    <a:pt x="248369" y="2131102"/>
                  </a:lnTo>
                  <a:lnTo>
                    <a:pt x="257081" y="2124387"/>
                  </a:lnTo>
                  <a:lnTo>
                    <a:pt x="265001" y="2118858"/>
                  </a:lnTo>
                  <a:lnTo>
                    <a:pt x="277673" y="2110168"/>
                  </a:lnTo>
                  <a:lnTo>
                    <a:pt x="282821" y="2106613"/>
                  </a:lnTo>
                  <a:close/>
                  <a:moveTo>
                    <a:pt x="53975" y="1395413"/>
                  </a:moveTo>
                  <a:lnTo>
                    <a:pt x="145257" y="1412546"/>
                  </a:lnTo>
                  <a:lnTo>
                    <a:pt x="148035" y="1413343"/>
                  </a:lnTo>
                  <a:lnTo>
                    <a:pt x="150813" y="1414936"/>
                  </a:lnTo>
                  <a:lnTo>
                    <a:pt x="153591" y="1417327"/>
                  </a:lnTo>
                  <a:lnTo>
                    <a:pt x="155575" y="1420514"/>
                  </a:lnTo>
                  <a:lnTo>
                    <a:pt x="157560" y="1424100"/>
                  </a:lnTo>
                  <a:lnTo>
                    <a:pt x="159544" y="1428085"/>
                  </a:lnTo>
                  <a:lnTo>
                    <a:pt x="161132" y="1432866"/>
                  </a:lnTo>
                  <a:lnTo>
                    <a:pt x="162322" y="1438045"/>
                  </a:lnTo>
                  <a:lnTo>
                    <a:pt x="164704" y="1448803"/>
                  </a:lnTo>
                  <a:lnTo>
                    <a:pt x="167085" y="1460358"/>
                  </a:lnTo>
                  <a:lnTo>
                    <a:pt x="168275" y="1472311"/>
                  </a:lnTo>
                  <a:lnTo>
                    <a:pt x="169466" y="1483068"/>
                  </a:lnTo>
                  <a:lnTo>
                    <a:pt x="169863" y="1487849"/>
                  </a:lnTo>
                  <a:lnTo>
                    <a:pt x="169466" y="1491037"/>
                  </a:lnTo>
                  <a:lnTo>
                    <a:pt x="168672" y="1493427"/>
                  </a:lnTo>
                  <a:lnTo>
                    <a:pt x="167879" y="1493826"/>
                  </a:lnTo>
                  <a:lnTo>
                    <a:pt x="167482" y="1493826"/>
                  </a:lnTo>
                  <a:lnTo>
                    <a:pt x="165894" y="1493826"/>
                  </a:lnTo>
                  <a:lnTo>
                    <a:pt x="163513" y="1492631"/>
                  </a:lnTo>
                  <a:lnTo>
                    <a:pt x="161529" y="1490638"/>
                  </a:lnTo>
                  <a:lnTo>
                    <a:pt x="159544" y="1488248"/>
                  </a:lnTo>
                  <a:lnTo>
                    <a:pt x="154782" y="1481873"/>
                  </a:lnTo>
                  <a:lnTo>
                    <a:pt x="150416" y="1474701"/>
                  </a:lnTo>
                  <a:lnTo>
                    <a:pt x="148829" y="1470717"/>
                  </a:lnTo>
                  <a:lnTo>
                    <a:pt x="147638" y="1467529"/>
                  </a:lnTo>
                  <a:lnTo>
                    <a:pt x="146844" y="1463943"/>
                  </a:lnTo>
                  <a:lnTo>
                    <a:pt x="146844" y="1461553"/>
                  </a:lnTo>
                  <a:lnTo>
                    <a:pt x="146447" y="1459162"/>
                  </a:lnTo>
                  <a:lnTo>
                    <a:pt x="146050" y="1456772"/>
                  </a:lnTo>
                  <a:lnTo>
                    <a:pt x="145654" y="1455178"/>
                  </a:lnTo>
                  <a:lnTo>
                    <a:pt x="144463" y="1453584"/>
                  </a:lnTo>
                  <a:lnTo>
                    <a:pt x="143669" y="1452787"/>
                  </a:lnTo>
                  <a:lnTo>
                    <a:pt x="142479" y="1451991"/>
                  </a:lnTo>
                  <a:lnTo>
                    <a:pt x="141685" y="1451592"/>
                  </a:lnTo>
                  <a:lnTo>
                    <a:pt x="140494" y="1451592"/>
                  </a:lnTo>
                  <a:lnTo>
                    <a:pt x="139303" y="1451991"/>
                  </a:lnTo>
                  <a:lnTo>
                    <a:pt x="138510" y="1452389"/>
                  </a:lnTo>
                  <a:lnTo>
                    <a:pt x="136922" y="1453584"/>
                  </a:lnTo>
                  <a:lnTo>
                    <a:pt x="136128" y="1455178"/>
                  </a:lnTo>
                  <a:lnTo>
                    <a:pt x="135335" y="1457170"/>
                  </a:lnTo>
                  <a:lnTo>
                    <a:pt x="134938" y="1459959"/>
                  </a:lnTo>
                  <a:lnTo>
                    <a:pt x="134541" y="1462748"/>
                  </a:lnTo>
                  <a:lnTo>
                    <a:pt x="134541" y="1466732"/>
                  </a:lnTo>
                  <a:lnTo>
                    <a:pt x="134144" y="1473904"/>
                  </a:lnTo>
                  <a:lnTo>
                    <a:pt x="133747" y="1476693"/>
                  </a:lnTo>
                  <a:lnTo>
                    <a:pt x="132953" y="1480279"/>
                  </a:lnTo>
                  <a:lnTo>
                    <a:pt x="132160" y="1482670"/>
                  </a:lnTo>
                  <a:lnTo>
                    <a:pt x="130572" y="1485857"/>
                  </a:lnTo>
                  <a:lnTo>
                    <a:pt x="128985" y="1487849"/>
                  </a:lnTo>
                  <a:lnTo>
                    <a:pt x="127397" y="1489841"/>
                  </a:lnTo>
                  <a:lnTo>
                    <a:pt x="125413" y="1492232"/>
                  </a:lnTo>
                  <a:lnTo>
                    <a:pt x="123032" y="1493427"/>
                  </a:lnTo>
                  <a:lnTo>
                    <a:pt x="120650" y="1495021"/>
                  </a:lnTo>
                  <a:lnTo>
                    <a:pt x="117872" y="1495818"/>
                  </a:lnTo>
                  <a:lnTo>
                    <a:pt x="114300" y="1496615"/>
                  </a:lnTo>
                  <a:lnTo>
                    <a:pt x="110331" y="1497013"/>
                  </a:lnTo>
                  <a:lnTo>
                    <a:pt x="106760" y="1497013"/>
                  </a:lnTo>
                  <a:lnTo>
                    <a:pt x="101997" y="1496615"/>
                  </a:lnTo>
                  <a:lnTo>
                    <a:pt x="98822" y="1496216"/>
                  </a:lnTo>
                  <a:lnTo>
                    <a:pt x="94853" y="1495021"/>
                  </a:lnTo>
                  <a:lnTo>
                    <a:pt x="92075" y="1493826"/>
                  </a:lnTo>
                  <a:lnTo>
                    <a:pt x="88503" y="1491834"/>
                  </a:lnTo>
                  <a:lnTo>
                    <a:pt x="85725" y="1489045"/>
                  </a:lnTo>
                  <a:lnTo>
                    <a:pt x="82947" y="1486256"/>
                  </a:lnTo>
                  <a:lnTo>
                    <a:pt x="80169" y="1483068"/>
                  </a:lnTo>
                  <a:lnTo>
                    <a:pt x="78184" y="1479881"/>
                  </a:lnTo>
                  <a:lnTo>
                    <a:pt x="73422" y="1471912"/>
                  </a:lnTo>
                  <a:lnTo>
                    <a:pt x="69453" y="1463147"/>
                  </a:lnTo>
                  <a:lnTo>
                    <a:pt x="66278" y="1454381"/>
                  </a:lnTo>
                  <a:lnTo>
                    <a:pt x="63103" y="1445217"/>
                  </a:lnTo>
                  <a:lnTo>
                    <a:pt x="60722" y="1435655"/>
                  </a:lnTo>
                  <a:lnTo>
                    <a:pt x="58738" y="1426889"/>
                  </a:lnTo>
                  <a:lnTo>
                    <a:pt x="55563" y="1410952"/>
                  </a:lnTo>
                  <a:lnTo>
                    <a:pt x="54372" y="1399796"/>
                  </a:lnTo>
                  <a:lnTo>
                    <a:pt x="53975" y="1395413"/>
                  </a:lnTo>
                  <a:close/>
                  <a:moveTo>
                    <a:pt x="1197768" y="1065213"/>
                  </a:moveTo>
                  <a:lnTo>
                    <a:pt x="1325562" y="1065213"/>
                  </a:lnTo>
                  <a:lnTo>
                    <a:pt x="1325562" y="1183610"/>
                  </a:lnTo>
                  <a:lnTo>
                    <a:pt x="1341437" y="1184405"/>
                  </a:lnTo>
                  <a:lnTo>
                    <a:pt x="1357312" y="1185994"/>
                  </a:lnTo>
                  <a:lnTo>
                    <a:pt x="1371996" y="1187583"/>
                  </a:lnTo>
                  <a:lnTo>
                    <a:pt x="1385887" y="1189172"/>
                  </a:lnTo>
                  <a:lnTo>
                    <a:pt x="1399381" y="1191159"/>
                  </a:lnTo>
                  <a:lnTo>
                    <a:pt x="1412478" y="1193940"/>
                  </a:lnTo>
                  <a:lnTo>
                    <a:pt x="1424384" y="1196324"/>
                  </a:lnTo>
                  <a:lnTo>
                    <a:pt x="1436290" y="1199502"/>
                  </a:lnTo>
                  <a:lnTo>
                    <a:pt x="1447799" y="1202284"/>
                  </a:lnTo>
                  <a:lnTo>
                    <a:pt x="1458912" y="1205462"/>
                  </a:lnTo>
                  <a:lnTo>
                    <a:pt x="1469231" y="1209038"/>
                  </a:lnTo>
                  <a:lnTo>
                    <a:pt x="1478756" y="1212613"/>
                  </a:lnTo>
                  <a:lnTo>
                    <a:pt x="1488678" y="1216587"/>
                  </a:lnTo>
                  <a:lnTo>
                    <a:pt x="1497409" y="1220560"/>
                  </a:lnTo>
                  <a:lnTo>
                    <a:pt x="1514475" y="1228108"/>
                  </a:lnTo>
                  <a:lnTo>
                    <a:pt x="1476771" y="1380276"/>
                  </a:lnTo>
                  <a:lnTo>
                    <a:pt x="1462484" y="1374317"/>
                  </a:lnTo>
                  <a:lnTo>
                    <a:pt x="1446212" y="1367165"/>
                  </a:lnTo>
                  <a:lnTo>
                    <a:pt x="1427162" y="1359616"/>
                  </a:lnTo>
                  <a:lnTo>
                    <a:pt x="1416446" y="1356041"/>
                  </a:lnTo>
                  <a:lnTo>
                    <a:pt x="1405334" y="1352068"/>
                  </a:lnTo>
                  <a:lnTo>
                    <a:pt x="1393428" y="1348889"/>
                  </a:lnTo>
                  <a:lnTo>
                    <a:pt x="1380728" y="1345313"/>
                  </a:lnTo>
                  <a:lnTo>
                    <a:pt x="1367234" y="1342532"/>
                  </a:lnTo>
                  <a:lnTo>
                    <a:pt x="1353343" y="1339751"/>
                  </a:lnTo>
                  <a:lnTo>
                    <a:pt x="1338262" y="1337765"/>
                  </a:lnTo>
                  <a:lnTo>
                    <a:pt x="1322387" y="1336175"/>
                  </a:lnTo>
                  <a:lnTo>
                    <a:pt x="1306115" y="1335381"/>
                  </a:lnTo>
                  <a:lnTo>
                    <a:pt x="1288653" y="1334586"/>
                  </a:lnTo>
                  <a:lnTo>
                    <a:pt x="1273571" y="1335381"/>
                  </a:lnTo>
                  <a:lnTo>
                    <a:pt x="1259681" y="1336573"/>
                  </a:lnTo>
                  <a:lnTo>
                    <a:pt x="1246981" y="1338559"/>
                  </a:lnTo>
                  <a:lnTo>
                    <a:pt x="1235868" y="1340943"/>
                  </a:lnTo>
                  <a:lnTo>
                    <a:pt x="1225549" y="1344519"/>
                  </a:lnTo>
                  <a:lnTo>
                    <a:pt x="1216421" y="1348889"/>
                  </a:lnTo>
                  <a:lnTo>
                    <a:pt x="1208484" y="1353259"/>
                  </a:lnTo>
                  <a:lnTo>
                    <a:pt x="1200943" y="1358424"/>
                  </a:lnTo>
                  <a:lnTo>
                    <a:pt x="1195387" y="1363987"/>
                  </a:lnTo>
                  <a:lnTo>
                    <a:pt x="1190228" y="1369946"/>
                  </a:lnTo>
                  <a:lnTo>
                    <a:pt x="1185862" y="1376303"/>
                  </a:lnTo>
                  <a:lnTo>
                    <a:pt x="1182687" y="1382660"/>
                  </a:lnTo>
                  <a:lnTo>
                    <a:pt x="1179909" y="1389414"/>
                  </a:lnTo>
                  <a:lnTo>
                    <a:pt x="1178321" y="1396168"/>
                  </a:lnTo>
                  <a:lnTo>
                    <a:pt x="1177528" y="1403320"/>
                  </a:lnTo>
                  <a:lnTo>
                    <a:pt x="1177131" y="1410471"/>
                  </a:lnTo>
                  <a:lnTo>
                    <a:pt x="1177131" y="1414444"/>
                  </a:lnTo>
                  <a:lnTo>
                    <a:pt x="1177528" y="1418418"/>
                  </a:lnTo>
                  <a:lnTo>
                    <a:pt x="1178321" y="1421993"/>
                  </a:lnTo>
                  <a:lnTo>
                    <a:pt x="1179115" y="1426364"/>
                  </a:lnTo>
                  <a:lnTo>
                    <a:pt x="1180306" y="1430337"/>
                  </a:lnTo>
                  <a:lnTo>
                    <a:pt x="1182290" y="1433515"/>
                  </a:lnTo>
                  <a:lnTo>
                    <a:pt x="1183878" y="1437488"/>
                  </a:lnTo>
                  <a:lnTo>
                    <a:pt x="1185862" y="1441064"/>
                  </a:lnTo>
                  <a:lnTo>
                    <a:pt x="1188243" y="1444640"/>
                  </a:lnTo>
                  <a:lnTo>
                    <a:pt x="1191021" y="1448215"/>
                  </a:lnTo>
                  <a:lnTo>
                    <a:pt x="1197371" y="1454970"/>
                  </a:lnTo>
                  <a:lnTo>
                    <a:pt x="1204912" y="1461724"/>
                  </a:lnTo>
                  <a:lnTo>
                    <a:pt x="1213643" y="1468478"/>
                  </a:lnTo>
                  <a:lnTo>
                    <a:pt x="1223962" y="1475232"/>
                  </a:lnTo>
                  <a:lnTo>
                    <a:pt x="1235471" y="1481986"/>
                  </a:lnTo>
                  <a:lnTo>
                    <a:pt x="1247775" y="1489138"/>
                  </a:lnTo>
                  <a:lnTo>
                    <a:pt x="1262459" y="1495892"/>
                  </a:lnTo>
                  <a:lnTo>
                    <a:pt x="1277937" y="1503044"/>
                  </a:lnTo>
                  <a:lnTo>
                    <a:pt x="1294606" y="1510592"/>
                  </a:lnTo>
                  <a:lnTo>
                    <a:pt x="1313259" y="1518538"/>
                  </a:lnTo>
                  <a:lnTo>
                    <a:pt x="1333499" y="1526087"/>
                  </a:lnTo>
                  <a:lnTo>
                    <a:pt x="1347390" y="1531649"/>
                  </a:lnTo>
                  <a:lnTo>
                    <a:pt x="1361281" y="1536814"/>
                  </a:lnTo>
                  <a:lnTo>
                    <a:pt x="1374378" y="1542377"/>
                  </a:lnTo>
                  <a:lnTo>
                    <a:pt x="1387078" y="1548336"/>
                  </a:lnTo>
                  <a:lnTo>
                    <a:pt x="1399381" y="1554296"/>
                  </a:lnTo>
                  <a:lnTo>
                    <a:pt x="1410890" y="1560255"/>
                  </a:lnTo>
                  <a:lnTo>
                    <a:pt x="1422003" y="1566215"/>
                  </a:lnTo>
                  <a:lnTo>
                    <a:pt x="1432718" y="1572572"/>
                  </a:lnTo>
                  <a:lnTo>
                    <a:pt x="1442640" y="1578532"/>
                  </a:lnTo>
                  <a:lnTo>
                    <a:pt x="1452562" y="1585286"/>
                  </a:lnTo>
                  <a:lnTo>
                    <a:pt x="1461690" y="1591643"/>
                  </a:lnTo>
                  <a:lnTo>
                    <a:pt x="1470025" y="1598794"/>
                  </a:lnTo>
                  <a:lnTo>
                    <a:pt x="1478359" y="1605548"/>
                  </a:lnTo>
                  <a:lnTo>
                    <a:pt x="1486296" y="1613097"/>
                  </a:lnTo>
                  <a:lnTo>
                    <a:pt x="1493440" y="1620646"/>
                  </a:lnTo>
                  <a:lnTo>
                    <a:pt x="1500584" y="1628195"/>
                  </a:lnTo>
                  <a:lnTo>
                    <a:pt x="1506934" y="1635743"/>
                  </a:lnTo>
                  <a:lnTo>
                    <a:pt x="1512490" y="1643690"/>
                  </a:lnTo>
                  <a:lnTo>
                    <a:pt x="1517649" y="1651636"/>
                  </a:lnTo>
                  <a:lnTo>
                    <a:pt x="1522809" y="1660376"/>
                  </a:lnTo>
                  <a:lnTo>
                    <a:pt x="1527571" y="1668720"/>
                  </a:lnTo>
                  <a:lnTo>
                    <a:pt x="1531540" y="1677460"/>
                  </a:lnTo>
                  <a:lnTo>
                    <a:pt x="1535509" y="1686201"/>
                  </a:lnTo>
                  <a:lnTo>
                    <a:pt x="1538684" y="1695737"/>
                  </a:lnTo>
                  <a:lnTo>
                    <a:pt x="1541859" y="1704875"/>
                  </a:lnTo>
                  <a:lnTo>
                    <a:pt x="1544240" y="1714807"/>
                  </a:lnTo>
                  <a:lnTo>
                    <a:pt x="1546225" y="1724740"/>
                  </a:lnTo>
                  <a:lnTo>
                    <a:pt x="1548209" y="1735070"/>
                  </a:lnTo>
                  <a:lnTo>
                    <a:pt x="1549399" y="1745400"/>
                  </a:lnTo>
                  <a:lnTo>
                    <a:pt x="1550193" y="1756127"/>
                  </a:lnTo>
                  <a:lnTo>
                    <a:pt x="1550590" y="1766854"/>
                  </a:lnTo>
                  <a:lnTo>
                    <a:pt x="1550987" y="1778376"/>
                  </a:lnTo>
                  <a:lnTo>
                    <a:pt x="1550590" y="1789501"/>
                  </a:lnTo>
                  <a:lnTo>
                    <a:pt x="1549796" y="1800625"/>
                  </a:lnTo>
                  <a:lnTo>
                    <a:pt x="1549003" y="1811750"/>
                  </a:lnTo>
                  <a:lnTo>
                    <a:pt x="1547415" y="1822080"/>
                  </a:lnTo>
                  <a:lnTo>
                    <a:pt x="1545034" y="1833204"/>
                  </a:lnTo>
                  <a:lnTo>
                    <a:pt x="1542256" y="1843931"/>
                  </a:lnTo>
                  <a:lnTo>
                    <a:pt x="1539081" y="1853864"/>
                  </a:lnTo>
                  <a:lnTo>
                    <a:pt x="1535906" y="1864194"/>
                  </a:lnTo>
                  <a:lnTo>
                    <a:pt x="1531540" y="1874127"/>
                  </a:lnTo>
                  <a:lnTo>
                    <a:pt x="1527571" y="1884059"/>
                  </a:lnTo>
                  <a:lnTo>
                    <a:pt x="1522412" y="1893594"/>
                  </a:lnTo>
                  <a:lnTo>
                    <a:pt x="1516856" y="1902733"/>
                  </a:lnTo>
                  <a:lnTo>
                    <a:pt x="1511299" y="1912268"/>
                  </a:lnTo>
                  <a:lnTo>
                    <a:pt x="1504949" y="1921009"/>
                  </a:lnTo>
                  <a:lnTo>
                    <a:pt x="1498203" y="1929352"/>
                  </a:lnTo>
                  <a:lnTo>
                    <a:pt x="1491059" y="1937695"/>
                  </a:lnTo>
                  <a:lnTo>
                    <a:pt x="1483518" y="1946039"/>
                  </a:lnTo>
                  <a:lnTo>
                    <a:pt x="1475581" y="1953985"/>
                  </a:lnTo>
                  <a:lnTo>
                    <a:pt x="1467246" y="1961534"/>
                  </a:lnTo>
                  <a:lnTo>
                    <a:pt x="1458118" y="1968685"/>
                  </a:lnTo>
                  <a:lnTo>
                    <a:pt x="1448990" y="1975439"/>
                  </a:lnTo>
                  <a:lnTo>
                    <a:pt x="1439465" y="1982194"/>
                  </a:lnTo>
                  <a:lnTo>
                    <a:pt x="1429146" y="1988550"/>
                  </a:lnTo>
                  <a:lnTo>
                    <a:pt x="1418431" y="1994510"/>
                  </a:lnTo>
                  <a:lnTo>
                    <a:pt x="1407318" y="2000072"/>
                  </a:lnTo>
                  <a:lnTo>
                    <a:pt x="1395809" y="2004840"/>
                  </a:lnTo>
                  <a:lnTo>
                    <a:pt x="1383903" y="2009608"/>
                  </a:lnTo>
                  <a:lnTo>
                    <a:pt x="1371996" y="2014375"/>
                  </a:lnTo>
                  <a:lnTo>
                    <a:pt x="1359296" y="2017951"/>
                  </a:lnTo>
                  <a:lnTo>
                    <a:pt x="1346199" y="2021924"/>
                  </a:lnTo>
                  <a:lnTo>
                    <a:pt x="1332706" y="2024705"/>
                  </a:lnTo>
                  <a:lnTo>
                    <a:pt x="1319212" y="2027884"/>
                  </a:lnTo>
                  <a:lnTo>
                    <a:pt x="1319212" y="2165351"/>
                  </a:lnTo>
                  <a:lnTo>
                    <a:pt x="1191418" y="2165351"/>
                  </a:lnTo>
                  <a:lnTo>
                    <a:pt x="1191418" y="2037022"/>
                  </a:lnTo>
                  <a:lnTo>
                    <a:pt x="1175146" y="2036227"/>
                  </a:lnTo>
                  <a:lnTo>
                    <a:pt x="1158875" y="2034638"/>
                  </a:lnTo>
                  <a:lnTo>
                    <a:pt x="1142603" y="2032651"/>
                  </a:lnTo>
                  <a:lnTo>
                    <a:pt x="1127125" y="2030665"/>
                  </a:lnTo>
                  <a:lnTo>
                    <a:pt x="1111249" y="2027884"/>
                  </a:lnTo>
                  <a:lnTo>
                    <a:pt x="1096168" y="2024705"/>
                  </a:lnTo>
                  <a:lnTo>
                    <a:pt x="1081087" y="2021527"/>
                  </a:lnTo>
                  <a:lnTo>
                    <a:pt x="1066799" y="2017554"/>
                  </a:lnTo>
                  <a:lnTo>
                    <a:pt x="1052512" y="2013978"/>
                  </a:lnTo>
                  <a:lnTo>
                    <a:pt x="1039018" y="2009608"/>
                  </a:lnTo>
                  <a:lnTo>
                    <a:pt x="1025921" y="2004840"/>
                  </a:lnTo>
                  <a:lnTo>
                    <a:pt x="1013221" y="2000470"/>
                  </a:lnTo>
                  <a:lnTo>
                    <a:pt x="1001315" y="1995305"/>
                  </a:lnTo>
                  <a:lnTo>
                    <a:pt x="989806" y="1990140"/>
                  </a:lnTo>
                  <a:lnTo>
                    <a:pt x="979884" y="1984577"/>
                  </a:lnTo>
                  <a:lnTo>
                    <a:pt x="969962" y="1979412"/>
                  </a:lnTo>
                  <a:lnTo>
                    <a:pt x="1008856" y="1821285"/>
                  </a:lnTo>
                  <a:lnTo>
                    <a:pt x="1019571" y="1827245"/>
                  </a:lnTo>
                  <a:lnTo>
                    <a:pt x="1030287" y="1832807"/>
                  </a:lnTo>
                  <a:lnTo>
                    <a:pt x="1041796" y="1838369"/>
                  </a:lnTo>
                  <a:lnTo>
                    <a:pt x="1054099" y="1843931"/>
                  </a:lnTo>
                  <a:lnTo>
                    <a:pt x="1066403" y="1848699"/>
                  </a:lnTo>
                  <a:lnTo>
                    <a:pt x="1079103" y="1853864"/>
                  </a:lnTo>
                  <a:lnTo>
                    <a:pt x="1092199" y="1858632"/>
                  </a:lnTo>
                  <a:lnTo>
                    <a:pt x="1105693" y="1862605"/>
                  </a:lnTo>
                  <a:lnTo>
                    <a:pt x="1119584" y="1866578"/>
                  </a:lnTo>
                  <a:lnTo>
                    <a:pt x="1134268" y="1870551"/>
                  </a:lnTo>
                  <a:lnTo>
                    <a:pt x="1148556" y="1873332"/>
                  </a:lnTo>
                  <a:lnTo>
                    <a:pt x="1163637" y="1875716"/>
                  </a:lnTo>
                  <a:lnTo>
                    <a:pt x="1178321" y="1878100"/>
                  </a:lnTo>
                  <a:lnTo>
                    <a:pt x="1193799" y="1879689"/>
                  </a:lnTo>
                  <a:lnTo>
                    <a:pt x="1209675" y="1880483"/>
                  </a:lnTo>
                  <a:lnTo>
                    <a:pt x="1225153" y="1880881"/>
                  </a:lnTo>
                  <a:lnTo>
                    <a:pt x="1239043" y="1880483"/>
                  </a:lnTo>
                  <a:lnTo>
                    <a:pt x="1251743" y="1879292"/>
                  </a:lnTo>
                  <a:lnTo>
                    <a:pt x="1264443" y="1877702"/>
                  </a:lnTo>
                  <a:lnTo>
                    <a:pt x="1276349" y="1875318"/>
                  </a:lnTo>
                  <a:lnTo>
                    <a:pt x="1287065" y="1872140"/>
                  </a:lnTo>
                  <a:lnTo>
                    <a:pt x="1297384" y="1868564"/>
                  </a:lnTo>
                  <a:lnTo>
                    <a:pt x="1306909" y="1864194"/>
                  </a:lnTo>
                  <a:lnTo>
                    <a:pt x="1315243" y="1859426"/>
                  </a:lnTo>
                  <a:lnTo>
                    <a:pt x="1319609" y="1856248"/>
                  </a:lnTo>
                  <a:lnTo>
                    <a:pt x="1323578" y="1853467"/>
                  </a:lnTo>
                  <a:lnTo>
                    <a:pt x="1326753" y="1850686"/>
                  </a:lnTo>
                  <a:lnTo>
                    <a:pt x="1330325" y="1847110"/>
                  </a:lnTo>
                  <a:lnTo>
                    <a:pt x="1333499" y="1843931"/>
                  </a:lnTo>
                  <a:lnTo>
                    <a:pt x="1335881" y="1840356"/>
                  </a:lnTo>
                  <a:lnTo>
                    <a:pt x="1339056" y="1836780"/>
                  </a:lnTo>
                  <a:lnTo>
                    <a:pt x="1341040" y="1832807"/>
                  </a:lnTo>
                  <a:lnTo>
                    <a:pt x="1343025" y="1828834"/>
                  </a:lnTo>
                  <a:lnTo>
                    <a:pt x="1345009" y="1824861"/>
                  </a:lnTo>
                  <a:lnTo>
                    <a:pt x="1346596" y="1820490"/>
                  </a:lnTo>
                  <a:lnTo>
                    <a:pt x="1347787" y="1816517"/>
                  </a:lnTo>
                  <a:lnTo>
                    <a:pt x="1348978" y="1811750"/>
                  </a:lnTo>
                  <a:lnTo>
                    <a:pt x="1349375" y="1806982"/>
                  </a:lnTo>
                  <a:lnTo>
                    <a:pt x="1349771" y="1801817"/>
                  </a:lnTo>
                  <a:lnTo>
                    <a:pt x="1350565" y="1797447"/>
                  </a:lnTo>
                  <a:lnTo>
                    <a:pt x="1349771" y="1787514"/>
                  </a:lnTo>
                  <a:lnTo>
                    <a:pt x="1348978" y="1783541"/>
                  </a:lnTo>
                  <a:lnTo>
                    <a:pt x="1348184" y="1778773"/>
                  </a:lnTo>
                  <a:lnTo>
                    <a:pt x="1346993" y="1774403"/>
                  </a:lnTo>
                  <a:lnTo>
                    <a:pt x="1345803" y="1770430"/>
                  </a:lnTo>
                  <a:lnTo>
                    <a:pt x="1344215" y="1766060"/>
                  </a:lnTo>
                  <a:lnTo>
                    <a:pt x="1342231" y="1762086"/>
                  </a:lnTo>
                  <a:lnTo>
                    <a:pt x="1340246" y="1758113"/>
                  </a:lnTo>
                  <a:lnTo>
                    <a:pt x="1337865" y="1753743"/>
                  </a:lnTo>
                  <a:lnTo>
                    <a:pt x="1334690" y="1750167"/>
                  </a:lnTo>
                  <a:lnTo>
                    <a:pt x="1331912" y="1746194"/>
                  </a:lnTo>
                  <a:lnTo>
                    <a:pt x="1325165" y="1739043"/>
                  </a:lnTo>
                  <a:lnTo>
                    <a:pt x="1317625" y="1731891"/>
                  </a:lnTo>
                  <a:lnTo>
                    <a:pt x="1308099" y="1725137"/>
                  </a:lnTo>
                  <a:lnTo>
                    <a:pt x="1298178" y="1718383"/>
                  </a:lnTo>
                  <a:lnTo>
                    <a:pt x="1287065" y="1711629"/>
                  </a:lnTo>
                  <a:lnTo>
                    <a:pt x="1274365" y="1705272"/>
                  </a:lnTo>
                  <a:lnTo>
                    <a:pt x="1260475" y="1698915"/>
                  </a:lnTo>
                  <a:lnTo>
                    <a:pt x="1245790" y="1692558"/>
                  </a:lnTo>
                  <a:lnTo>
                    <a:pt x="1229915" y="1686201"/>
                  </a:lnTo>
                  <a:lnTo>
                    <a:pt x="1212056" y="1679844"/>
                  </a:lnTo>
                  <a:lnTo>
                    <a:pt x="1186656" y="1670706"/>
                  </a:lnTo>
                  <a:lnTo>
                    <a:pt x="1162049" y="1660774"/>
                  </a:lnTo>
                  <a:lnTo>
                    <a:pt x="1150143" y="1655609"/>
                  </a:lnTo>
                  <a:lnTo>
                    <a:pt x="1138634" y="1650444"/>
                  </a:lnTo>
                  <a:lnTo>
                    <a:pt x="1127918" y="1644881"/>
                  </a:lnTo>
                  <a:lnTo>
                    <a:pt x="1116806" y="1638922"/>
                  </a:lnTo>
                  <a:lnTo>
                    <a:pt x="1106090" y="1633757"/>
                  </a:lnTo>
                  <a:lnTo>
                    <a:pt x="1096168" y="1627400"/>
                  </a:lnTo>
                  <a:lnTo>
                    <a:pt x="1085849" y="1621440"/>
                  </a:lnTo>
                  <a:lnTo>
                    <a:pt x="1076721" y="1615084"/>
                  </a:lnTo>
                  <a:lnTo>
                    <a:pt x="1067593" y="1608329"/>
                  </a:lnTo>
                  <a:lnTo>
                    <a:pt x="1058862" y="1601575"/>
                  </a:lnTo>
                  <a:lnTo>
                    <a:pt x="1050528" y="1594821"/>
                  </a:lnTo>
                  <a:lnTo>
                    <a:pt x="1042590" y="1587272"/>
                  </a:lnTo>
                  <a:lnTo>
                    <a:pt x="1035049" y="1580121"/>
                  </a:lnTo>
                  <a:lnTo>
                    <a:pt x="1027906" y="1571777"/>
                  </a:lnTo>
                  <a:lnTo>
                    <a:pt x="1021556" y="1563831"/>
                  </a:lnTo>
                  <a:lnTo>
                    <a:pt x="1015206" y="1555885"/>
                  </a:lnTo>
                  <a:lnTo>
                    <a:pt x="1009253" y="1547542"/>
                  </a:lnTo>
                  <a:lnTo>
                    <a:pt x="1003696" y="1538801"/>
                  </a:lnTo>
                  <a:lnTo>
                    <a:pt x="999331" y="1529266"/>
                  </a:lnTo>
                  <a:lnTo>
                    <a:pt x="994568" y="1520128"/>
                  </a:lnTo>
                  <a:lnTo>
                    <a:pt x="990599" y="1510195"/>
                  </a:lnTo>
                  <a:lnTo>
                    <a:pt x="987425" y="1500262"/>
                  </a:lnTo>
                  <a:lnTo>
                    <a:pt x="984249" y="1489932"/>
                  </a:lnTo>
                  <a:lnTo>
                    <a:pt x="981868" y="1479205"/>
                  </a:lnTo>
                  <a:lnTo>
                    <a:pt x="980281" y="1468081"/>
                  </a:lnTo>
                  <a:lnTo>
                    <a:pt x="979090" y="1456559"/>
                  </a:lnTo>
                  <a:lnTo>
                    <a:pt x="978296" y="1445434"/>
                  </a:lnTo>
                  <a:lnTo>
                    <a:pt x="977503" y="1433118"/>
                  </a:lnTo>
                  <a:lnTo>
                    <a:pt x="978296" y="1421993"/>
                  </a:lnTo>
                  <a:lnTo>
                    <a:pt x="978693" y="1411266"/>
                  </a:lnTo>
                  <a:lnTo>
                    <a:pt x="979884" y="1400539"/>
                  </a:lnTo>
                  <a:lnTo>
                    <a:pt x="981471" y="1390209"/>
                  </a:lnTo>
                  <a:lnTo>
                    <a:pt x="983456" y="1379482"/>
                  </a:lnTo>
                  <a:lnTo>
                    <a:pt x="986234" y="1369549"/>
                  </a:lnTo>
                  <a:lnTo>
                    <a:pt x="989012" y="1359219"/>
                  </a:lnTo>
                  <a:lnTo>
                    <a:pt x="992584" y="1349684"/>
                  </a:lnTo>
                  <a:lnTo>
                    <a:pt x="996156" y="1339751"/>
                  </a:lnTo>
                  <a:lnTo>
                    <a:pt x="1000918" y="1330613"/>
                  </a:lnTo>
                  <a:lnTo>
                    <a:pt x="1005681" y="1321078"/>
                  </a:lnTo>
                  <a:lnTo>
                    <a:pt x="1010443" y="1312337"/>
                  </a:lnTo>
                  <a:lnTo>
                    <a:pt x="1015999" y="1303994"/>
                  </a:lnTo>
                  <a:lnTo>
                    <a:pt x="1022349" y="1295650"/>
                  </a:lnTo>
                  <a:lnTo>
                    <a:pt x="1028699" y="1286910"/>
                  </a:lnTo>
                  <a:lnTo>
                    <a:pt x="1035446" y="1278963"/>
                  </a:lnTo>
                  <a:lnTo>
                    <a:pt x="1042590" y="1271415"/>
                  </a:lnTo>
                  <a:lnTo>
                    <a:pt x="1050528" y="1264263"/>
                  </a:lnTo>
                  <a:lnTo>
                    <a:pt x="1058465" y="1257112"/>
                  </a:lnTo>
                  <a:lnTo>
                    <a:pt x="1067196" y="1250357"/>
                  </a:lnTo>
                  <a:lnTo>
                    <a:pt x="1075928" y="1243603"/>
                  </a:lnTo>
                  <a:lnTo>
                    <a:pt x="1085056" y="1237246"/>
                  </a:lnTo>
                  <a:lnTo>
                    <a:pt x="1094581" y="1231287"/>
                  </a:lnTo>
                  <a:lnTo>
                    <a:pt x="1104503" y="1225725"/>
                  </a:lnTo>
                  <a:lnTo>
                    <a:pt x="1115218" y="1220560"/>
                  </a:lnTo>
                  <a:lnTo>
                    <a:pt x="1125537" y="1215792"/>
                  </a:lnTo>
                  <a:lnTo>
                    <a:pt x="1137046" y="1211024"/>
                  </a:lnTo>
                  <a:lnTo>
                    <a:pt x="1148556" y="1207051"/>
                  </a:lnTo>
                  <a:lnTo>
                    <a:pt x="1160065" y="1202681"/>
                  </a:lnTo>
                  <a:lnTo>
                    <a:pt x="1172368" y="1199502"/>
                  </a:lnTo>
                  <a:lnTo>
                    <a:pt x="1185068" y="1195927"/>
                  </a:lnTo>
                  <a:lnTo>
                    <a:pt x="1197768" y="1193146"/>
                  </a:lnTo>
                  <a:lnTo>
                    <a:pt x="1197768" y="1065213"/>
                  </a:lnTo>
                  <a:close/>
                  <a:moveTo>
                    <a:pt x="1253810" y="950913"/>
                  </a:moveTo>
                  <a:lnTo>
                    <a:pt x="1260969" y="951705"/>
                  </a:lnTo>
                  <a:lnTo>
                    <a:pt x="1269321" y="952893"/>
                  </a:lnTo>
                  <a:lnTo>
                    <a:pt x="1279264" y="954873"/>
                  </a:lnTo>
                  <a:lnTo>
                    <a:pt x="1291594" y="958042"/>
                  </a:lnTo>
                  <a:lnTo>
                    <a:pt x="1305117" y="962002"/>
                  </a:lnTo>
                  <a:lnTo>
                    <a:pt x="1312276" y="964774"/>
                  </a:lnTo>
                  <a:lnTo>
                    <a:pt x="1319435" y="967546"/>
                  </a:lnTo>
                  <a:lnTo>
                    <a:pt x="1326992" y="970714"/>
                  </a:lnTo>
                  <a:lnTo>
                    <a:pt x="1334151" y="974278"/>
                  </a:lnTo>
                  <a:lnTo>
                    <a:pt x="1341311" y="978238"/>
                  </a:lnTo>
                  <a:lnTo>
                    <a:pt x="1348470" y="982594"/>
                  </a:lnTo>
                  <a:lnTo>
                    <a:pt x="1355231" y="987347"/>
                  </a:lnTo>
                  <a:lnTo>
                    <a:pt x="1361993" y="992891"/>
                  </a:lnTo>
                  <a:lnTo>
                    <a:pt x="1368356" y="998435"/>
                  </a:lnTo>
                  <a:lnTo>
                    <a:pt x="1374322" y="1004771"/>
                  </a:lnTo>
                  <a:lnTo>
                    <a:pt x="1379891" y="1011504"/>
                  </a:lnTo>
                  <a:lnTo>
                    <a:pt x="1385061" y="1019028"/>
                  </a:lnTo>
                  <a:lnTo>
                    <a:pt x="1389039" y="1026552"/>
                  </a:lnTo>
                  <a:lnTo>
                    <a:pt x="1393016" y="1034868"/>
                  </a:lnTo>
                  <a:lnTo>
                    <a:pt x="1395800" y="1044373"/>
                  </a:lnTo>
                  <a:lnTo>
                    <a:pt x="1398186" y="1053877"/>
                  </a:lnTo>
                  <a:lnTo>
                    <a:pt x="1399777" y="1064174"/>
                  </a:lnTo>
                  <a:lnTo>
                    <a:pt x="1400175" y="1074866"/>
                  </a:lnTo>
                  <a:lnTo>
                    <a:pt x="1399777" y="1086746"/>
                  </a:lnTo>
                  <a:lnTo>
                    <a:pt x="1398186" y="1099023"/>
                  </a:lnTo>
                  <a:lnTo>
                    <a:pt x="1396198" y="1108131"/>
                  </a:lnTo>
                  <a:lnTo>
                    <a:pt x="1394607" y="1115260"/>
                  </a:lnTo>
                  <a:lnTo>
                    <a:pt x="1392618" y="1121596"/>
                  </a:lnTo>
                  <a:lnTo>
                    <a:pt x="1390232" y="1125952"/>
                  </a:lnTo>
                  <a:lnTo>
                    <a:pt x="1388243" y="1129120"/>
                  </a:lnTo>
                  <a:lnTo>
                    <a:pt x="1386254" y="1131892"/>
                  </a:lnTo>
                  <a:lnTo>
                    <a:pt x="1384266" y="1133080"/>
                  </a:lnTo>
                  <a:lnTo>
                    <a:pt x="1381879" y="1133476"/>
                  </a:lnTo>
                  <a:lnTo>
                    <a:pt x="1380288" y="1133476"/>
                  </a:lnTo>
                  <a:lnTo>
                    <a:pt x="1378697" y="1132684"/>
                  </a:lnTo>
                  <a:lnTo>
                    <a:pt x="1376709" y="1131892"/>
                  </a:lnTo>
                  <a:lnTo>
                    <a:pt x="1375118" y="1130704"/>
                  </a:lnTo>
                  <a:lnTo>
                    <a:pt x="1373527" y="1128724"/>
                  </a:lnTo>
                  <a:lnTo>
                    <a:pt x="1372731" y="1127536"/>
                  </a:lnTo>
                  <a:lnTo>
                    <a:pt x="1347277" y="1106151"/>
                  </a:lnTo>
                  <a:lnTo>
                    <a:pt x="1352049" y="1018632"/>
                  </a:lnTo>
                  <a:lnTo>
                    <a:pt x="1216025" y="1021008"/>
                  </a:lnTo>
                  <a:lnTo>
                    <a:pt x="1253810" y="950913"/>
                  </a:lnTo>
                  <a:close/>
                  <a:moveTo>
                    <a:pt x="674077" y="546100"/>
                  </a:moveTo>
                  <a:lnTo>
                    <a:pt x="687963" y="546497"/>
                  </a:lnTo>
                  <a:lnTo>
                    <a:pt x="701849" y="547291"/>
                  </a:lnTo>
                  <a:lnTo>
                    <a:pt x="715735" y="548879"/>
                  </a:lnTo>
                  <a:lnTo>
                    <a:pt x="729622" y="551260"/>
                  </a:lnTo>
                  <a:lnTo>
                    <a:pt x="743905" y="554039"/>
                  </a:lnTo>
                  <a:lnTo>
                    <a:pt x="757791" y="557612"/>
                  </a:lnTo>
                  <a:lnTo>
                    <a:pt x="771280" y="561582"/>
                  </a:lnTo>
                  <a:lnTo>
                    <a:pt x="785167" y="565949"/>
                  </a:lnTo>
                  <a:lnTo>
                    <a:pt x="798656" y="571109"/>
                  </a:lnTo>
                  <a:lnTo>
                    <a:pt x="812145" y="575873"/>
                  </a:lnTo>
                  <a:lnTo>
                    <a:pt x="825238" y="581431"/>
                  </a:lnTo>
                  <a:lnTo>
                    <a:pt x="837934" y="587385"/>
                  </a:lnTo>
                  <a:lnTo>
                    <a:pt x="850630" y="593340"/>
                  </a:lnTo>
                  <a:lnTo>
                    <a:pt x="862929" y="599692"/>
                  </a:lnTo>
                  <a:lnTo>
                    <a:pt x="874435" y="606043"/>
                  </a:lnTo>
                  <a:lnTo>
                    <a:pt x="885941" y="612792"/>
                  </a:lnTo>
                  <a:lnTo>
                    <a:pt x="896653" y="619144"/>
                  </a:lnTo>
                  <a:lnTo>
                    <a:pt x="906969" y="625892"/>
                  </a:lnTo>
                  <a:lnTo>
                    <a:pt x="916887" y="632244"/>
                  </a:lnTo>
                  <a:lnTo>
                    <a:pt x="926012" y="638596"/>
                  </a:lnTo>
                  <a:lnTo>
                    <a:pt x="934344" y="644947"/>
                  </a:lnTo>
                  <a:lnTo>
                    <a:pt x="942279" y="650902"/>
                  </a:lnTo>
                  <a:lnTo>
                    <a:pt x="949421" y="656856"/>
                  </a:lnTo>
                  <a:lnTo>
                    <a:pt x="956165" y="662414"/>
                  </a:lnTo>
                  <a:lnTo>
                    <a:pt x="961720" y="667972"/>
                  </a:lnTo>
                  <a:lnTo>
                    <a:pt x="966878" y="672736"/>
                  </a:lnTo>
                  <a:lnTo>
                    <a:pt x="970845" y="677102"/>
                  </a:lnTo>
                  <a:lnTo>
                    <a:pt x="974019" y="681469"/>
                  </a:lnTo>
                  <a:lnTo>
                    <a:pt x="976003" y="684645"/>
                  </a:lnTo>
                  <a:lnTo>
                    <a:pt x="977590" y="688218"/>
                  </a:lnTo>
                  <a:lnTo>
                    <a:pt x="978383" y="692187"/>
                  </a:lnTo>
                  <a:lnTo>
                    <a:pt x="978780" y="696554"/>
                  </a:lnTo>
                  <a:lnTo>
                    <a:pt x="979574" y="707670"/>
                  </a:lnTo>
                  <a:lnTo>
                    <a:pt x="980367" y="714418"/>
                  </a:lnTo>
                  <a:lnTo>
                    <a:pt x="981954" y="721961"/>
                  </a:lnTo>
                  <a:lnTo>
                    <a:pt x="984335" y="730297"/>
                  </a:lnTo>
                  <a:lnTo>
                    <a:pt x="987112" y="739825"/>
                  </a:lnTo>
                  <a:lnTo>
                    <a:pt x="991079" y="750146"/>
                  </a:lnTo>
                  <a:lnTo>
                    <a:pt x="995840" y="761262"/>
                  </a:lnTo>
                  <a:lnTo>
                    <a:pt x="1002585" y="773568"/>
                  </a:lnTo>
                  <a:lnTo>
                    <a:pt x="1010520" y="787065"/>
                  </a:lnTo>
                  <a:lnTo>
                    <a:pt x="1020042" y="801356"/>
                  </a:lnTo>
                  <a:lnTo>
                    <a:pt x="1031945" y="816838"/>
                  </a:lnTo>
                  <a:lnTo>
                    <a:pt x="1045434" y="833115"/>
                  </a:lnTo>
                  <a:lnTo>
                    <a:pt x="1060907" y="851376"/>
                  </a:lnTo>
                  <a:lnTo>
                    <a:pt x="1075190" y="866461"/>
                  </a:lnTo>
                  <a:lnTo>
                    <a:pt x="1087886" y="879958"/>
                  </a:lnTo>
                  <a:lnTo>
                    <a:pt x="1099392" y="891073"/>
                  </a:lnTo>
                  <a:lnTo>
                    <a:pt x="1109707" y="900204"/>
                  </a:lnTo>
                  <a:lnTo>
                    <a:pt x="1119626" y="907349"/>
                  </a:lnTo>
                  <a:lnTo>
                    <a:pt x="1129148" y="913701"/>
                  </a:lnTo>
                  <a:lnTo>
                    <a:pt x="1133909" y="916480"/>
                  </a:lnTo>
                  <a:lnTo>
                    <a:pt x="1137877" y="918465"/>
                  </a:lnTo>
                  <a:lnTo>
                    <a:pt x="1142637" y="920053"/>
                  </a:lnTo>
                  <a:lnTo>
                    <a:pt x="1147399" y="921641"/>
                  </a:lnTo>
                  <a:lnTo>
                    <a:pt x="1156524" y="924816"/>
                  </a:lnTo>
                  <a:lnTo>
                    <a:pt x="1166046" y="926404"/>
                  </a:lnTo>
                  <a:lnTo>
                    <a:pt x="1177155" y="927595"/>
                  </a:lnTo>
                  <a:lnTo>
                    <a:pt x="1188660" y="929183"/>
                  </a:lnTo>
                  <a:lnTo>
                    <a:pt x="1215639" y="930374"/>
                  </a:lnTo>
                  <a:lnTo>
                    <a:pt x="1231509" y="931565"/>
                  </a:lnTo>
                  <a:lnTo>
                    <a:pt x="1249363" y="932756"/>
                  </a:lnTo>
                  <a:lnTo>
                    <a:pt x="1244205" y="939108"/>
                  </a:lnTo>
                  <a:lnTo>
                    <a:pt x="1238651" y="946253"/>
                  </a:lnTo>
                  <a:lnTo>
                    <a:pt x="1232699" y="954987"/>
                  </a:lnTo>
                  <a:lnTo>
                    <a:pt x="1226351" y="964515"/>
                  </a:lnTo>
                  <a:lnTo>
                    <a:pt x="1213259" y="985554"/>
                  </a:lnTo>
                  <a:lnTo>
                    <a:pt x="1200166" y="1008182"/>
                  </a:lnTo>
                  <a:lnTo>
                    <a:pt x="1194215" y="1019297"/>
                  </a:lnTo>
                  <a:lnTo>
                    <a:pt x="1188660" y="1030016"/>
                  </a:lnTo>
                  <a:lnTo>
                    <a:pt x="1183503" y="1041131"/>
                  </a:lnTo>
                  <a:lnTo>
                    <a:pt x="1178742" y="1051056"/>
                  </a:lnTo>
                  <a:lnTo>
                    <a:pt x="1175171" y="1060186"/>
                  </a:lnTo>
                  <a:lnTo>
                    <a:pt x="1171997" y="1068126"/>
                  </a:lnTo>
                  <a:lnTo>
                    <a:pt x="1170410" y="1075271"/>
                  </a:lnTo>
                  <a:lnTo>
                    <a:pt x="1170013" y="1078447"/>
                  </a:lnTo>
                  <a:lnTo>
                    <a:pt x="1169616" y="1080829"/>
                  </a:lnTo>
                  <a:lnTo>
                    <a:pt x="1171997" y="1081623"/>
                  </a:lnTo>
                  <a:lnTo>
                    <a:pt x="1175171" y="1083608"/>
                  </a:lnTo>
                  <a:lnTo>
                    <a:pt x="1175964" y="1084799"/>
                  </a:lnTo>
                  <a:lnTo>
                    <a:pt x="1175964" y="1085593"/>
                  </a:lnTo>
                  <a:lnTo>
                    <a:pt x="1174774" y="1085990"/>
                  </a:lnTo>
                  <a:lnTo>
                    <a:pt x="1172394" y="1085990"/>
                  </a:lnTo>
                  <a:lnTo>
                    <a:pt x="1168426" y="1085593"/>
                  </a:lnTo>
                  <a:lnTo>
                    <a:pt x="1162078" y="1084005"/>
                  </a:lnTo>
                  <a:lnTo>
                    <a:pt x="1153747" y="1082020"/>
                  </a:lnTo>
                  <a:lnTo>
                    <a:pt x="1142241" y="1078844"/>
                  </a:lnTo>
                  <a:lnTo>
                    <a:pt x="1128355" y="1074477"/>
                  </a:lnTo>
                  <a:lnTo>
                    <a:pt x="1110897" y="1068920"/>
                  </a:lnTo>
                  <a:lnTo>
                    <a:pt x="1064875" y="1053041"/>
                  </a:lnTo>
                  <a:lnTo>
                    <a:pt x="1049005" y="1047086"/>
                  </a:lnTo>
                  <a:lnTo>
                    <a:pt x="1033531" y="1040337"/>
                  </a:lnTo>
                  <a:lnTo>
                    <a:pt x="1018455" y="1032795"/>
                  </a:lnTo>
                  <a:lnTo>
                    <a:pt x="1004569" y="1024855"/>
                  </a:lnTo>
                  <a:lnTo>
                    <a:pt x="990286" y="1016122"/>
                  </a:lnTo>
                  <a:lnTo>
                    <a:pt x="977987" y="1007388"/>
                  </a:lnTo>
                  <a:lnTo>
                    <a:pt x="965291" y="997861"/>
                  </a:lnTo>
                  <a:lnTo>
                    <a:pt x="953388" y="987936"/>
                  </a:lnTo>
                  <a:lnTo>
                    <a:pt x="942279" y="978409"/>
                  </a:lnTo>
                  <a:lnTo>
                    <a:pt x="931964" y="968087"/>
                  </a:lnTo>
                  <a:lnTo>
                    <a:pt x="921648" y="957766"/>
                  </a:lnTo>
                  <a:lnTo>
                    <a:pt x="912126" y="947444"/>
                  </a:lnTo>
                  <a:lnTo>
                    <a:pt x="903398" y="937123"/>
                  </a:lnTo>
                  <a:lnTo>
                    <a:pt x="894669" y="926801"/>
                  </a:lnTo>
                  <a:lnTo>
                    <a:pt x="886734" y="916480"/>
                  </a:lnTo>
                  <a:lnTo>
                    <a:pt x="879593" y="906158"/>
                  </a:lnTo>
                  <a:lnTo>
                    <a:pt x="872451" y="896631"/>
                  </a:lnTo>
                  <a:lnTo>
                    <a:pt x="866103" y="886707"/>
                  </a:lnTo>
                  <a:lnTo>
                    <a:pt x="854598" y="868843"/>
                  </a:lnTo>
                  <a:lnTo>
                    <a:pt x="845076" y="852169"/>
                  </a:lnTo>
                  <a:lnTo>
                    <a:pt x="837141" y="837878"/>
                  </a:lnTo>
                  <a:lnTo>
                    <a:pt x="830793" y="826366"/>
                  </a:lnTo>
                  <a:lnTo>
                    <a:pt x="825635" y="818029"/>
                  </a:lnTo>
                  <a:lnTo>
                    <a:pt x="824048" y="815251"/>
                  </a:lnTo>
                  <a:lnTo>
                    <a:pt x="822461" y="813266"/>
                  </a:lnTo>
                  <a:lnTo>
                    <a:pt x="820874" y="812472"/>
                  </a:lnTo>
                  <a:lnTo>
                    <a:pt x="820477" y="812472"/>
                  </a:lnTo>
                  <a:lnTo>
                    <a:pt x="820080" y="812869"/>
                  </a:lnTo>
                  <a:lnTo>
                    <a:pt x="812145" y="823190"/>
                  </a:lnTo>
                  <a:lnTo>
                    <a:pt x="804607" y="834305"/>
                  </a:lnTo>
                  <a:lnTo>
                    <a:pt x="803020" y="837084"/>
                  </a:lnTo>
                  <a:lnTo>
                    <a:pt x="778025" y="1207068"/>
                  </a:lnTo>
                  <a:lnTo>
                    <a:pt x="770884" y="1284081"/>
                  </a:lnTo>
                  <a:lnTo>
                    <a:pt x="765329" y="1344025"/>
                  </a:lnTo>
                  <a:lnTo>
                    <a:pt x="760171" y="1398014"/>
                  </a:lnTo>
                  <a:lnTo>
                    <a:pt x="759378" y="1403175"/>
                  </a:lnTo>
                  <a:lnTo>
                    <a:pt x="756997" y="1411511"/>
                  </a:lnTo>
                  <a:lnTo>
                    <a:pt x="753427" y="1419848"/>
                  </a:lnTo>
                  <a:lnTo>
                    <a:pt x="750253" y="1428184"/>
                  </a:lnTo>
                  <a:lnTo>
                    <a:pt x="745888" y="1436124"/>
                  </a:lnTo>
                  <a:lnTo>
                    <a:pt x="741921" y="1444857"/>
                  </a:lnTo>
                  <a:lnTo>
                    <a:pt x="737160" y="1452797"/>
                  </a:lnTo>
                  <a:lnTo>
                    <a:pt x="732002" y="1460736"/>
                  </a:lnTo>
                  <a:lnTo>
                    <a:pt x="727241" y="1468676"/>
                  </a:lnTo>
                  <a:lnTo>
                    <a:pt x="680821" y="2084388"/>
                  </a:lnTo>
                  <a:lnTo>
                    <a:pt x="556242" y="2084388"/>
                  </a:lnTo>
                  <a:lnTo>
                    <a:pt x="494349" y="1594915"/>
                  </a:lnTo>
                  <a:lnTo>
                    <a:pt x="486414" y="1595709"/>
                  </a:lnTo>
                  <a:lnTo>
                    <a:pt x="482447" y="1595709"/>
                  </a:lnTo>
                  <a:lnTo>
                    <a:pt x="478479" y="1596106"/>
                  </a:lnTo>
                  <a:lnTo>
                    <a:pt x="473322" y="1595709"/>
                  </a:lnTo>
                  <a:lnTo>
                    <a:pt x="467767" y="1595312"/>
                  </a:lnTo>
                  <a:lnTo>
                    <a:pt x="409842" y="2082403"/>
                  </a:lnTo>
                  <a:lnTo>
                    <a:pt x="280502" y="2084388"/>
                  </a:lnTo>
                  <a:lnTo>
                    <a:pt x="233685" y="1460340"/>
                  </a:lnTo>
                  <a:lnTo>
                    <a:pt x="224560" y="1446445"/>
                  </a:lnTo>
                  <a:lnTo>
                    <a:pt x="220593" y="1439697"/>
                  </a:lnTo>
                  <a:lnTo>
                    <a:pt x="216228" y="1432551"/>
                  </a:lnTo>
                  <a:lnTo>
                    <a:pt x="212658" y="1425405"/>
                  </a:lnTo>
                  <a:lnTo>
                    <a:pt x="209087" y="1418260"/>
                  </a:lnTo>
                  <a:lnTo>
                    <a:pt x="206310" y="1411114"/>
                  </a:lnTo>
                  <a:lnTo>
                    <a:pt x="203532" y="1403969"/>
                  </a:lnTo>
                  <a:lnTo>
                    <a:pt x="202739" y="1398014"/>
                  </a:lnTo>
                  <a:lnTo>
                    <a:pt x="200755" y="1374989"/>
                  </a:lnTo>
                  <a:lnTo>
                    <a:pt x="194804" y="1313855"/>
                  </a:lnTo>
                  <a:lnTo>
                    <a:pt x="186869" y="1222550"/>
                  </a:lnTo>
                  <a:lnTo>
                    <a:pt x="176950" y="1108220"/>
                  </a:lnTo>
                  <a:lnTo>
                    <a:pt x="158303" y="827557"/>
                  </a:lnTo>
                  <a:lnTo>
                    <a:pt x="154335" y="824381"/>
                  </a:lnTo>
                  <a:lnTo>
                    <a:pt x="150765" y="820808"/>
                  </a:lnTo>
                  <a:lnTo>
                    <a:pt x="142830" y="812869"/>
                  </a:lnTo>
                  <a:lnTo>
                    <a:pt x="142433" y="812472"/>
                  </a:lnTo>
                  <a:lnTo>
                    <a:pt x="142036" y="813266"/>
                  </a:lnTo>
                  <a:lnTo>
                    <a:pt x="141243" y="816441"/>
                  </a:lnTo>
                  <a:lnTo>
                    <a:pt x="140449" y="822396"/>
                  </a:lnTo>
                  <a:lnTo>
                    <a:pt x="140052" y="830733"/>
                  </a:lnTo>
                  <a:lnTo>
                    <a:pt x="139656" y="854551"/>
                  </a:lnTo>
                  <a:lnTo>
                    <a:pt x="140052" y="885516"/>
                  </a:lnTo>
                  <a:lnTo>
                    <a:pt x="140846" y="923625"/>
                  </a:lnTo>
                  <a:lnTo>
                    <a:pt x="142036" y="966896"/>
                  </a:lnTo>
                  <a:lnTo>
                    <a:pt x="145607" y="1062965"/>
                  </a:lnTo>
                  <a:lnTo>
                    <a:pt x="149971" y="1163003"/>
                  </a:lnTo>
                  <a:lnTo>
                    <a:pt x="154732" y="1256690"/>
                  </a:lnTo>
                  <a:lnTo>
                    <a:pt x="159493" y="1332116"/>
                  </a:lnTo>
                  <a:lnTo>
                    <a:pt x="161477" y="1359904"/>
                  </a:lnTo>
                  <a:lnTo>
                    <a:pt x="162667" y="1379356"/>
                  </a:lnTo>
                  <a:lnTo>
                    <a:pt x="153542" y="1379753"/>
                  </a:lnTo>
                  <a:lnTo>
                    <a:pt x="141243" y="1379753"/>
                  </a:lnTo>
                  <a:lnTo>
                    <a:pt x="127356" y="1379356"/>
                  </a:lnTo>
                  <a:lnTo>
                    <a:pt x="119818" y="1378959"/>
                  </a:lnTo>
                  <a:lnTo>
                    <a:pt x="111883" y="1378165"/>
                  </a:lnTo>
                  <a:lnTo>
                    <a:pt x="103948" y="1377371"/>
                  </a:lnTo>
                  <a:lnTo>
                    <a:pt x="95220" y="1376180"/>
                  </a:lnTo>
                  <a:lnTo>
                    <a:pt x="86888" y="1373798"/>
                  </a:lnTo>
                  <a:lnTo>
                    <a:pt x="78160" y="1371814"/>
                  </a:lnTo>
                  <a:lnTo>
                    <a:pt x="69431" y="1368638"/>
                  </a:lnTo>
                  <a:lnTo>
                    <a:pt x="61099" y="1365462"/>
                  </a:lnTo>
                  <a:lnTo>
                    <a:pt x="52371" y="1361095"/>
                  </a:lnTo>
                  <a:lnTo>
                    <a:pt x="44436" y="1356728"/>
                  </a:lnTo>
                  <a:lnTo>
                    <a:pt x="42055" y="1345216"/>
                  </a:lnTo>
                  <a:lnTo>
                    <a:pt x="40072" y="1331719"/>
                  </a:lnTo>
                  <a:lnTo>
                    <a:pt x="35707" y="1299564"/>
                  </a:lnTo>
                  <a:lnTo>
                    <a:pt x="31343" y="1261057"/>
                  </a:lnTo>
                  <a:lnTo>
                    <a:pt x="26979" y="1216992"/>
                  </a:lnTo>
                  <a:lnTo>
                    <a:pt x="23011" y="1169355"/>
                  </a:lnTo>
                  <a:lnTo>
                    <a:pt x="19044" y="1119336"/>
                  </a:lnTo>
                  <a:lnTo>
                    <a:pt x="15076" y="1066935"/>
                  </a:lnTo>
                  <a:lnTo>
                    <a:pt x="11506" y="1014534"/>
                  </a:lnTo>
                  <a:lnTo>
                    <a:pt x="8332" y="962927"/>
                  </a:lnTo>
                  <a:lnTo>
                    <a:pt x="5554" y="912907"/>
                  </a:lnTo>
                  <a:lnTo>
                    <a:pt x="3571" y="866064"/>
                  </a:lnTo>
                  <a:lnTo>
                    <a:pt x="1587" y="823587"/>
                  </a:lnTo>
                  <a:lnTo>
                    <a:pt x="397" y="787065"/>
                  </a:lnTo>
                  <a:lnTo>
                    <a:pt x="0" y="756101"/>
                  </a:lnTo>
                  <a:lnTo>
                    <a:pt x="397" y="733870"/>
                  </a:lnTo>
                  <a:lnTo>
                    <a:pt x="1190" y="725931"/>
                  </a:lnTo>
                  <a:lnTo>
                    <a:pt x="1587" y="719976"/>
                  </a:lnTo>
                  <a:lnTo>
                    <a:pt x="2380" y="715212"/>
                  </a:lnTo>
                  <a:lnTo>
                    <a:pt x="3174" y="710448"/>
                  </a:lnTo>
                  <a:lnTo>
                    <a:pt x="3967" y="706479"/>
                  </a:lnTo>
                  <a:lnTo>
                    <a:pt x="4761" y="701715"/>
                  </a:lnTo>
                  <a:lnTo>
                    <a:pt x="7538" y="692981"/>
                  </a:lnTo>
                  <a:lnTo>
                    <a:pt x="11506" y="684248"/>
                  </a:lnTo>
                  <a:lnTo>
                    <a:pt x="16267" y="676308"/>
                  </a:lnTo>
                  <a:lnTo>
                    <a:pt x="21821" y="668369"/>
                  </a:lnTo>
                  <a:lnTo>
                    <a:pt x="28169" y="660826"/>
                  </a:lnTo>
                  <a:lnTo>
                    <a:pt x="34914" y="653681"/>
                  </a:lnTo>
                  <a:lnTo>
                    <a:pt x="43246" y="646535"/>
                  </a:lnTo>
                  <a:lnTo>
                    <a:pt x="51577" y="639786"/>
                  </a:lnTo>
                  <a:lnTo>
                    <a:pt x="60703" y="633038"/>
                  </a:lnTo>
                  <a:lnTo>
                    <a:pt x="70621" y="626686"/>
                  </a:lnTo>
                  <a:lnTo>
                    <a:pt x="80540" y="620732"/>
                  </a:lnTo>
                  <a:lnTo>
                    <a:pt x="91649" y="614777"/>
                  </a:lnTo>
                  <a:lnTo>
                    <a:pt x="102758" y="609219"/>
                  </a:lnTo>
                  <a:lnTo>
                    <a:pt x="114661" y="604058"/>
                  </a:lnTo>
                  <a:lnTo>
                    <a:pt x="126960" y="598898"/>
                  </a:lnTo>
                  <a:lnTo>
                    <a:pt x="139656" y="594134"/>
                  </a:lnTo>
                  <a:lnTo>
                    <a:pt x="152352" y="589370"/>
                  </a:lnTo>
                  <a:lnTo>
                    <a:pt x="165841" y="585004"/>
                  </a:lnTo>
                  <a:lnTo>
                    <a:pt x="179331" y="580637"/>
                  </a:lnTo>
                  <a:lnTo>
                    <a:pt x="192820" y="577064"/>
                  </a:lnTo>
                  <a:lnTo>
                    <a:pt x="220593" y="569124"/>
                  </a:lnTo>
                  <a:lnTo>
                    <a:pt x="248762" y="562773"/>
                  </a:lnTo>
                  <a:lnTo>
                    <a:pt x="276931" y="557612"/>
                  </a:lnTo>
                  <a:lnTo>
                    <a:pt x="305100" y="552451"/>
                  </a:lnTo>
                  <a:lnTo>
                    <a:pt x="332873" y="548085"/>
                  </a:lnTo>
                  <a:lnTo>
                    <a:pt x="336047" y="547688"/>
                  </a:lnTo>
                  <a:lnTo>
                    <a:pt x="339221" y="547688"/>
                  </a:lnTo>
                  <a:lnTo>
                    <a:pt x="345569" y="548085"/>
                  </a:lnTo>
                  <a:lnTo>
                    <a:pt x="436027" y="880752"/>
                  </a:lnTo>
                  <a:lnTo>
                    <a:pt x="438011" y="867652"/>
                  </a:lnTo>
                  <a:lnTo>
                    <a:pt x="468561" y="639389"/>
                  </a:lnTo>
                  <a:lnTo>
                    <a:pt x="459832" y="616762"/>
                  </a:lnTo>
                  <a:lnTo>
                    <a:pt x="477686" y="586988"/>
                  </a:lnTo>
                  <a:lnTo>
                    <a:pt x="516964" y="586988"/>
                  </a:lnTo>
                  <a:lnTo>
                    <a:pt x="533231" y="616762"/>
                  </a:lnTo>
                  <a:lnTo>
                    <a:pt x="525693" y="643359"/>
                  </a:lnTo>
                  <a:lnTo>
                    <a:pt x="553465" y="884722"/>
                  </a:lnTo>
                  <a:lnTo>
                    <a:pt x="627260" y="558803"/>
                  </a:lnTo>
                  <a:lnTo>
                    <a:pt x="635592" y="554833"/>
                  </a:lnTo>
                  <a:lnTo>
                    <a:pt x="641940" y="551657"/>
                  </a:lnTo>
                  <a:lnTo>
                    <a:pt x="645908" y="549276"/>
                  </a:lnTo>
                  <a:lnTo>
                    <a:pt x="646701" y="548482"/>
                  </a:lnTo>
                  <a:lnTo>
                    <a:pt x="646701" y="548085"/>
                  </a:lnTo>
                  <a:lnTo>
                    <a:pt x="660191" y="546894"/>
                  </a:lnTo>
                  <a:lnTo>
                    <a:pt x="674077" y="546100"/>
                  </a:lnTo>
                  <a:close/>
                  <a:moveTo>
                    <a:pt x="496878" y="0"/>
                  </a:moveTo>
                  <a:lnTo>
                    <a:pt x="512724" y="0"/>
                  </a:lnTo>
                  <a:lnTo>
                    <a:pt x="528174" y="395"/>
                  </a:lnTo>
                  <a:lnTo>
                    <a:pt x="542832" y="1978"/>
                  </a:lnTo>
                  <a:lnTo>
                    <a:pt x="557093" y="4353"/>
                  </a:lnTo>
                  <a:lnTo>
                    <a:pt x="570563" y="6727"/>
                  </a:lnTo>
                  <a:lnTo>
                    <a:pt x="583636" y="10289"/>
                  </a:lnTo>
                  <a:lnTo>
                    <a:pt x="596313" y="13851"/>
                  </a:lnTo>
                  <a:lnTo>
                    <a:pt x="608197" y="18204"/>
                  </a:lnTo>
                  <a:lnTo>
                    <a:pt x="619686" y="22953"/>
                  </a:lnTo>
                  <a:lnTo>
                    <a:pt x="629986" y="27306"/>
                  </a:lnTo>
                  <a:lnTo>
                    <a:pt x="639890" y="32450"/>
                  </a:lnTo>
                  <a:lnTo>
                    <a:pt x="649001" y="37595"/>
                  </a:lnTo>
                  <a:lnTo>
                    <a:pt x="657321" y="42344"/>
                  </a:lnTo>
                  <a:lnTo>
                    <a:pt x="665244" y="47488"/>
                  </a:lnTo>
                  <a:lnTo>
                    <a:pt x="672771" y="52237"/>
                  </a:lnTo>
                  <a:lnTo>
                    <a:pt x="678713" y="56986"/>
                  </a:lnTo>
                  <a:lnTo>
                    <a:pt x="689805" y="65692"/>
                  </a:lnTo>
                  <a:lnTo>
                    <a:pt x="697332" y="72420"/>
                  </a:lnTo>
                  <a:lnTo>
                    <a:pt x="703671" y="78752"/>
                  </a:lnTo>
                  <a:lnTo>
                    <a:pt x="701690" y="83105"/>
                  </a:lnTo>
                  <a:lnTo>
                    <a:pt x="698521" y="88249"/>
                  </a:lnTo>
                  <a:lnTo>
                    <a:pt x="694955" y="94581"/>
                  </a:lnTo>
                  <a:lnTo>
                    <a:pt x="689805" y="102100"/>
                  </a:lnTo>
                  <a:lnTo>
                    <a:pt x="683863" y="110015"/>
                  </a:lnTo>
                  <a:lnTo>
                    <a:pt x="680298" y="114368"/>
                  </a:lnTo>
                  <a:lnTo>
                    <a:pt x="676336" y="118721"/>
                  </a:lnTo>
                  <a:lnTo>
                    <a:pt x="671978" y="122283"/>
                  </a:lnTo>
                  <a:lnTo>
                    <a:pt x="668017" y="126636"/>
                  </a:lnTo>
                  <a:lnTo>
                    <a:pt x="662867" y="130197"/>
                  </a:lnTo>
                  <a:lnTo>
                    <a:pt x="657717" y="133759"/>
                  </a:lnTo>
                  <a:lnTo>
                    <a:pt x="652567" y="136925"/>
                  </a:lnTo>
                  <a:lnTo>
                    <a:pt x="646624" y="140091"/>
                  </a:lnTo>
                  <a:lnTo>
                    <a:pt x="640286" y="142465"/>
                  </a:lnTo>
                  <a:lnTo>
                    <a:pt x="633947" y="144840"/>
                  </a:lnTo>
                  <a:lnTo>
                    <a:pt x="627213" y="146423"/>
                  </a:lnTo>
                  <a:lnTo>
                    <a:pt x="619686" y="147610"/>
                  </a:lnTo>
                  <a:lnTo>
                    <a:pt x="612159" y="148006"/>
                  </a:lnTo>
                  <a:lnTo>
                    <a:pt x="604236" y="148006"/>
                  </a:lnTo>
                  <a:lnTo>
                    <a:pt x="595916" y="147214"/>
                  </a:lnTo>
                  <a:lnTo>
                    <a:pt x="587201" y="146027"/>
                  </a:lnTo>
                  <a:lnTo>
                    <a:pt x="578486" y="143257"/>
                  </a:lnTo>
                  <a:lnTo>
                    <a:pt x="568978" y="140487"/>
                  </a:lnTo>
                  <a:lnTo>
                    <a:pt x="559074" y="136529"/>
                  </a:lnTo>
                  <a:lnTo>
                    <a:pt x="548774" y="131780"/>
                  </a:lnTo>
                  <a:lnTo>
                    <a:pt x="537285" y="126240"/>
                  </a:lnTo>
                  <a:lnTo>
                    <a:pt x="525401" y="121096"/>
                  </a:lnTo>
                  <a:lnTo>
                    <a:pt x="549566" y="132968"/>
                  </a:lnTo>
                  <a:lnTo>
                    <a:pt x="573732" y="144840"/>
                  </a:lnTo>
                  <a:lnTo>
                    <a:pt x="585616" y="149589"/>
                  </a:lnTo>
                  <a:lnTo>
                    <a:pt x="596313" y="154733"/>
                  </a:lnTo>
                  <a:lnTo>
                    <a:pt x="607801" y="159482"/>
                  </a:lnTo>
                  <a:lnTo>
                    <a:pt x="618497" y="163044"/>
                  </a:lnTo>
                  <a:lnTo>
                    <a:pt x="628401" y="166605"/>
                  </a:lnTo>
                  <a:lnTo>
                    <a:pt x="637909" y="168584"/>
                  </a:lnTo>
                  <a:lnTo>
                    <a:pt x="647417" y="170167"/>
                  </a:lnTo>
                  <a:lnTo>
                    <a:pt x="656132" y="170563"/>
                  </a:lnTo>
                  <a:lnTo>
                    <a:pt x="660490" y="170563"/>
                  </a:lnTo>
                  <a:lnTo>
                    <a:pt x="664451" y="170167"/>
                  </a:lnTo>
                  <a:lnTo>
                    <a:pt x="668413" y="169771"/>
                  </a:lnTo>
                  <a:lnTo>
                    <a:pt x="671978" y="168584"/>
                  </a:lnTo>
                  <a:lnTo>
                    <a:pt x="675940" y="167397"/>
                  </a:lnTo>
                  <a:lnTo>
                    <a:pt x="679505" y="165814"/>
                  </a:lnTo>
                  <a:lnTo>
                    <a:pt x="682674" y="163835"/>
                  </a:lnTo>
                  <a:lnTo>
                    <a:pt x="685448" y="161461"/>
                  </a:lnTo>
                  <a:lnTo>
                    <a:pt x="687032" y="169771"/>
                  </a:lnTo>
                  <a:lnTo>
                    <a:pt x="687428" y="177686"/>
                  </a:lnTo>
                  <a:lnTo>
                    <a:pt x="688221" y="193516"/>
                  </a:lnTo>
                  <a:lnTo>
                    <a:pt x="687824" y="207762"/>
                  </a:lnTo>
                  <a:lnTo>
                    <a:pt x="687428" y="221613"/>
                  </a:lnTo>
                  <a:lnTo>
                    <a:pt x="688617" y="220426"/>
                  </a:lnTo>
                  <a:lnTo>
                    <a:pt x="689805" y="219239"/>
                  </a:lnTo>
                  <a:lnTo>
                    <a:pt x="690994" y="218051"/>
                  </a:lnTo>
                  <a:lnTo>
                    <a:pt x="692182" y="218051"/>
                  </a:lnTo>
                  <a:lnTo>
                    <a:pt x="694163" y="218051"/>
                  </a:lnTo>
                  <a:lnTo>
                    <a:pt x="695748" y="219634"/>
                  </a:lnTo>
                  <a:lnTo>
                    <a:pt x="697332" y="221217"/>
                  </a:lnTo>
                  <a:lnTo>
                    <a:pt x="698917" y="223592"/>
                  </a:lnTo>
                  <a:lnTo>
                    <a:pt x="700501" y="226758"/>
                  </a:lnTo>
                  <a:lnTo>
                    <a:pt x="702086" y="229923"/>
                  </a:lnTo>
                  <a:lnTo>
                    <a:pt x="704463" y="239025"/>
                  </a:lnTo>
                  <a:lnTo>
                    <a:pt x="706840" y="249315"/>
                  </a:lnTo>
                  <a:lnTo>
                    <a:pt x="708425" y="261187"/>
                  </a:lnTo>
                  <a:lnTo>
                    <a:pt x="709217" y="274642"/>
                  </a:lnTo>
                  <a:lnTo>
                    <a:pt x="709613" y="288888"/>
                  </a:lnTo>
                  <a:lnTo>
                    <a:pt x="709217" y="302739"/>
                  </a:lnTo>
                  <a:lnTo>
                    <a:pt x="708425" y="316194"/>
                  </a:lnTo>
                  <a:lnTo>
                    <a:pt x="706840" y="328066"/>
                  </a:lnTo>
                  <a:lnTo>
                    <a:pt x="704463" y="338356"/>
                  </a:lnTo>
                  <a:lnTo>
                    <a:pt x="702086" y="347458"/>
                  </a:lnTo>
                  <a:lnTo>
                    <a:pt x="700501" y="350623"/>
                  </a:lnTo>
                  <a:lnTo>
                    <a:pt x="698917" y="353789"/>
                  </a:lnTo>
                  <a:lnTo>
                    <a:pt x="697332" y="356164"/>
                  </a:lnTo>
                  <a:lnTo>
                    <a:pt x="695748" y="357747"/>
                  </a:lnTo>
                  <a:lnTo>
                    <a:pt x="694163" y="358934"/>
                  </a:lnTo>
                  <a:lnTo>
                    <a:pt x="692182" y="359330"/>
                  </a:lnTo>
                  <a:lnTo>
                    <a:pt x="690201" y="358934"/>
                  </a:lnTo>
                  <a:lnTo>
                    <a:pt x="688617" y="357747"/>
                  </a:lnTo>
                  <a:lnTo>
                    <a:pt x="687032" y="355768"/>
                  </a:lnTo>
                  <a:lnTo>
                    <a:pt x="685051" y="352998"/>
                  </a:lnTo>
                  <a:lnTo>
                    <a:pt x="683863" y="349832"/>
                  </a:lnTo>
                  <a:lnTo>
                    <a:pt x="682278" y="345875"/>
                  </a:lnTo>
                  <a:lnTo>
                    <a:pt x="679901" y="336773"/>
                  </a:lnTo>
                  <a:lnTo>
                    <a:pt x="677921" y="349436"/>
                  </a:lnTo>
                  <a:lnTo>
                    <a:pt x="675940" y="361308"/>
                  </a:lnTo>
                  <a:lnTo>
                    <a:pt x="673563" y="372785"/>
                  </a:lnTo>
                  <a:lnTo>
                    <a:pt x="670394" y="384261"/>
                  </a:lnTo>
                  <a:lnTo>
                    <a:pt x="667224" y="395342"/>
                  </a:lnTo>
                  <a:lnTo>
                    <a:pt x="663263" y="406027"/>
                  </a:lnTo>
                  <a:lnTo>
                    <a:pt x="659301" y="416712"/>
                  </a:lnTo>
                  <a:lnTo>
                    <a:pt x="654944" y="426605"/>
                  </a:lnTo>
                  <a:lnTo>
                    <a:pt x="649794" y="436499"/>
                  </a:lnTo>
                  <a:lnTo>
                    <a:pt x="644644" y="445601"/>
                  </a:lnTo>
                  <a:lnTo>
                    <a:pt x="639494" y="455098"/>
                  </a:lnTo>
                  <a:lnTo>
                    <a:pt x="633551" y="463804"/>
                  </a:lnTo>
                  <a:lnTo>
                    <a:pt x="627609" y="471719"/>
                  </a:lnTo>
                  <a:lnTo>
                    <a:pt x="621270" y="479634"/>
                  </a:lnTo>
                  <a:lnTo>
                    <a:pt x="614932" y="487153"/>
                  </a:lnTo>
                  <a:lnTo>
                    <a:pt x="608593" y="494276"/>
                  </a:lnTo>
                  <a:lnTo>
                    <a:pt x="601859" y="501400"/>
                  </a:lnTo>
                  <a:lnTo>
                    <a:pt x="594728" y="507731"/>
                  </a:lnTo>
                  <a:lnTo>
                    <a:pt x="587597" y="513667"/>
                  </a:lnTo>
                  <a:lnTo>
                    <a:pt x="580863" y="519208"/>
                  </a:lnTo>
                  <a:lnTo>
                    <a:pt x="573336" y="524748"/>
                  </a:lnTo>
                  <a:lnTo>
                    <a:pt x="566205" y="529497"/>
                  </a:lnTo>
                  <a:lnTo>
                    <a:pt x="559074" y="533454"/>
                  </a:lnTo>
                  <a:lnTo>
                    <a:pt x="551547" y="537807"/>
                  </a:lnTo>
                  <a:lnTo>
                    <a:pt x="544416" y="540973"/>
                  </a:lnTo>
                  <a:lnTo>
                    <a:pt x="536493" y="544139"/>
                  </a:lnTo>
                  <a:lnTo>
                    <a:pt x="529362" y="546514"/>
                  </a:lnTo>
                  <a:lnTo>
                    <a:pt x="522232" y="548492"/>
                  </a:lnTo>
                  <a:lnTo>
                    <a:pt x="515101" y="550471"/>
                  </a:lnTo>
                  <a:lnTo>
                    <a:pt x="507970" y="551658"/>
                  </a:lnTo>
                  <a:lnTo>
                    <a:pt x="500839" y="552450"/>
                  </a:lnTo>
                  <a:lnTo>
                    <a:pt x="494105" y="552450"/>
                  </a:lnTo>
                  <a:lnTo>
                    <a:pt x="488558" y="552450"/>
                  </a:lnTo>
                  <a:lnTo>
                    <a:pt x="482616" y="551658"/>
                  </a:lnTo>
                  <a:lnTo>
                    <a:pt x="477070" y="550471"/>
                  </a:lnTo>
                  <a:lnTo>
                    <a:pt x="470731" y="548492"/>
                  </a:lnTo>
                  <a:lnTo>
                    <a:pt x="464393" y="546514"/>
                  </a:lnTo>
                  <a:lnTo>
                    <a:pt x="457658" y="543744"/>
                  </a:lnTo>
                  <a:lnTo>
                    <a:pt x="450924" y="540578"/>
                  </a:lnTo>
                  <a:lnTo>
                    <a:pt x="444189" y="537016"/>
                  </a:lnTo>
                  <a:lnTo>
                    <a:pt x="437454" y="533059"/>
                  </a:lnTo>
                  <a:lnTo>
                    <a:pt x="430324" y="528310"/>
                  </a:lnTo>
                  <a:lnTo>
                    <a:pt x="423193" y="523561"/>
                  </a:lnTo>
                  <a:lnTo>
                    <a:pt x="416458" y="518416"/>
                  </a:lnTo>
                  <a:lnTo>
                    <a:pt x="409327" y="512480"/>
                  </a:lnTo>
                  <a:lnTo>
                    <a:pt x="402197" y="506544"/>
                  </a:lnTo>
                  <a:lnTo>
                    <a:pt x="394670" y="500212"/>
                  </a:lnTo>
                  <a:lnTo>
                    <a:pt x="387935" y="493485"/>
                  </a:lnTo>
                  <a:lnTo>
                    <a:pt x="381200" y="486362"/>
                  </a:lnTo>
                  <a:lnTo>
                    <a:pt x="374070" y="478843"/>
                  </a:lnTo>
                  <a:lnTo>
                    <a:pt x="367731" y="471324"/>
                  </a:lnTo>
                  <a:lnTo>
                    <a:pt x="360996" y="463013"/>
                  </a:lnTo>
                  <a:lnTo>
                    <a:pt x="355054" y="454307"/>
                  </a:lnTo>
                  <a:lnTo>
                    <a:pt x="348716" y="445996"/>
                  </a:lnTo>
                  <a:lnTo>
                    <a:pt x="342773" y="436894"/>
                  </a:lnTo>
                  <a:lnTo>
                    <a:pt x="337227" y="427397"/>
                  </a:lnTo>
                  <a:lnTo>
                    <a:pt x="331681" y="418295"/>
                  </a:lnTo>
                  <a:lnTo>
                    <a:pt x="326135" y="408401"/>
                  </a:lnTo>
                  <a:lnTo>
                    <a:pt x="321777" y="398112"/>
                  </a:lnTo>
                  <a:lnTo>
                    <a:pt x="317023" y="388219"/>
                  </a:lnTo>
                  <a:lnTo>
                    <a:pt x="312666" y="377534"/>
                  </a:lnTo>
                  <a:lnTo>
                    <a:pt x="308704" y="367244"/>
                  </a:lnTo>
                  <a:lnTo>
                    <a:pt x="305139" y="356164"/>
                  </a:lnTo>
                  <a:lnTo>
                    <a:pt x="302365" y="344687"/>
                  </a:lnTo>
                  <a:lnTo>
                    <a:pt x="299592" y="352206"/>
                  </a:lnTo>
                  <a:lnTo>
                    <a:pt x="298404" y="355372"/>
                  </a:lnTo>
                  <a:lnTo>
                    <a:pt x="296819" y="357747"/>
                  </a:lnTo>
                  <a:lnTo>
                    <a:pt x="295631" y="359725"/>
                  </a:lnTo>
                  <a:lnTo>
                    <a:pt x="294046" y="361704"/>
                  </a:lnTo>
                  <a:lnTo>
                    <a:pt x="292065" y="362496"/>
                  </a:lnTo>
                  <a:lnTo>
                    <a:pt x="290877" y="362891"/>
                  </a:lnTo>
                  <a:lnTo>
                    <a:pt x="288896" y="362496"/>
                  </a:lnTo>
                  <a:lnTo>
                    <a:pt x="287312" y="361308"/>
                  </a:lnTo>
                  <a:lnTo>
                    <a:pt x="285331" y="359330"/>
                  </a:lnTo>
                  <a:lnTo>
                    <a:pt x="284142" y="356955"/>
                  </a:lnTo>
                  <a:lnTo>
                    <a:pt x="282558" y="354185"/>
                  </a:lnTo>
                  <a:lnTo>
                    <a:pt x="281369" y="350623"/>
                  </a:lnTo>
                  <a:lnTo>
                    <a:pt x="278200" y="341917"/>
                  </a:lnTo>
                  <a:lnTo>
                    <a:pt x="276219" y="331232"/>
                  </a:lnTo>
                  <a:lnTo>
                    <a:pt x="275031" y="319360"/>
                  </a:lnTo>
                  <a:lnTo>
                    <a:pt x="273842" y="305905"/>
                  </a:lnTo>
                  <a:lnTo>
                    <a:pt x="273050" y="292054"/>
                  </a:lnTo>
                  <a:lnTo>
                    <a:pt x="273842" y="277808"/>
                  </a:lnTo>
                  <a:lnTo>
                    <a:pt x="275031" y="264353"/>
                  </a:lnTo>
                  <a:lnTo>
                    <a:pt x="276219" y="252876"/>
                  </a:lnTo>
                  <a:lnTo>
                    <a:pt x="278200" y="242191"/>
                  </a:lnTo>
                  <a:lnTo>
                    <a:pt x="281369" y="233485"/>
                  </a:lnTo>
                  <a:lnTo>
                    <a:pt x="282558" y="229923"/>
                  </a:lnTo>
                  <a:lnTo>
                    <a:pt x="284142" y="227153"/>
                  </a:lnTo>
                  <a:lnTo>
                    <a:pt x="285331" y="224383"/>
                  </a:lnTo>
                  <a:lnTo>
                    <a:pt x="287312" y="222800"/>
                  </a:lnTo>
                  <a:lnTo>
                    <a:pt x="288896" y="221613"/>
                  </a:lnTo>
                  <a:lnTo>
                    <a:pt x="290877" y="221613"/>
                  </a:lnTo>
                  <a:lnTo>
                    <a:pt x="291669" y="221613"/>
                  </a:lnTo>
                  <a:lnTo>
                    <a:pt x="292462" y="222009"/>
                  </a:lnTo>
                  <a:lnTo>
                    <a:pt x="292858" y="212907"/>
                  </a:lnTo>
                  <a:lnTo>
                    <a:pt x="294046" y="203805"/>
                  </a:lnTo>
                  <a:lnTo>
                    <a:pt x="294839" y="195099"/>
                  </a:lnTo>
                  <a:lnTo>
                    <a:pt x="296423" y="187579"/>
                  </a:lnTo>
                  <a:lnTo>
                    <a:pt x="295631" y="177290"/>
                  </a:lnTo>
                  <a:lnTo>
                    <a:pt x="295235" y="168188"/>
                  </a:lnTo>
                  <a:lnTo>
                    <a:pt x="295235" y="159482"/>
                  </a:lnTo>
                  <a:lnTo>
                    <a:pt x="295235" y="151567"/>
                  </a:lnTo>
                  <a:lnTo>
                    <a:pt x="296027" y="143257"/>
                  </a:lnTo>
                  <a:lnTo>
                    <a:pt x="297215" y="136134"/>
                  </a:lnTo>
                  <a:lnTo>
                    <a:pt x="298800" y="129406"/>
                  </a:lnTo>
                  <a:lnTo>
                    <a:pt x="300781" y="122678"/>
                  </a:lnTo>
                  <a:lnTo>
                    <a:pt x="302762" y="116742"/>
                  </a:lnTo>
                  <a:lnTo>
                    <a:pt x="305139" y="111598"/>
                  </a:lnTo>
                  <a:lnTo>
                    <a:pt x="308308" y="106849"/>
                  </a:lnTo>
                  <a:lnTo>
                    <a:pt x="311477" y="102100"/>
                  </a:lnTo>
                  <a:lnTo>
                    <a:pt x="315042" y="98143"/>
                  </a:lnTo>
                  <a:lnTo>
                    <a:pt x="318608" y="94185"/>
                  </a:lnTo>
                  <a:lnTo>
                    <a:pt x="322569" y="91019"/>
                  </a:lnTo>
                  <a:lnTo>
                    <a:pt x="326927" y="87458"/>
                  </a:lnTo>
                  <a:lnTo>
                    <a:pt x="307912" y="87854"/>
                  </a:lnTo>
                  <a:lnTo>
                    <a:pt x="292858" y="88249"/>
                  </a:lnTo>
                  <a:lnTo>
                    <a:pt x="279785" y="89041"/>
                  </a:lnTo>
                  <a:lnTo>
                    <a:pt x="284539" y="87062"/>
                  </a:lnTo>
                  <a:lnTo>
                    <a:pt x="288896" y="84688"/>
                  </a:lnTo>
                  <a:lnTo>
                    <a:pt x="298008" y="78752"/>
                  </a:lnTo>
                  <a:lnTo>
                    <a:pt x="307515" y="72024"/>
                  </a:lnTo>
                  <a:lnTo>
                    <a:pt x="316231" y="65296"/>
                  </a:lnTo>
                  <a:lnTo>
                    <a:pt x="333662" y="52237"/>
                  </a:lnTo>
                  <a:lnTo>
                    <a:pt x="341981" y="46697"/>
                  </a:lnTo>
                  <a:lnTo>
                    <a:pt x="349508" y="41948"/>
                  </a:lnTo>
                  <a:lnTo>
                    <a:pt x="359412" y="37199"/>
                  </a:lnTo>
                  <a:lnTo>
                    <a:pt x="369712" y="32450"/>
                  </a:lnTo>
                  <a:lnTo>
                    <a:pt x="379220" y="27701"/>
                  </a:lnTo>
                  <a:lnTo>
                    <a:pt x="389520" y="24140"/>
                  </a:lnTo>
                  <a:lnTo>
                    <a:pt x="399027" y="20182"/>
                  </a:lnTo>
                  <a:lnTo>
                    <a:pt x="408139" y="17016"/>
                  </a:lnTo>
                  <a:lnTo>
                    <a:pt x="418043" y="13851"/>
                  </a:lnTo>
                  <a:lnTo>
                    <a:pt x="427154" y="11476"/>
                  </a:lnTo>
                  <a:lnTo>
                    <a:pt x="436662" y="8706"/>
                  </a:lnTo>
                  <a:lnTo>
                    <a:pt x="445377" y="6727"/>
                  </a:lnTo>
                  <a:lnTo>
                    <a:pt x="454093" y="5144"/>
                  </a:lnTo>
                  <a:lnTo>
                    <a:pt x="463204" y="3957"/>
                  </a:lnTo>
                  <a:lnTo>
                    <a:pt x="480239" y="1187"/>
                  </a:lnTo>
                  <a:lnTo>
                    <a:pt x="496878" y="0"/>
                  </a:lnTo>
                  <a:close/>
                </a:path>
              </a:pathLst>
            </a:custGeom>
            <a:solidFill>
              <a:schemeClr val="bg1">
                <a:alpha val="89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lang="zh-CN" altLang="en-US" sz="200"/>
            </a:p>
          </p:txBody>
        </p:sp>
      </p:grpSp>
      <p:sp>
        <p:nvSpPr>
          <p:cNvPr id="35" name="任意多边形 3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9235135" y="1597277"/>
            <a:ext cx="2282778" cy="2272395"/>
          </a:xfrm>
          <a:custGeom>
            <a:avLst/>
            <a:gdLst>
              <a:gd name="connsiteX0" fmla="*/ 1083641 w 2167281"/>
              <a:gd name="connsiteY0" fmla="*/ 317437 h 2157422"/>
              <a:gd name="connsiteX1" fmla="*/ 322367 w 2167281"/>
              <a:gd name="connsiteY1" fmla="*/ 1078711 h 2157422"/>
              <a:gd name="connsiteX2" fmla="*/ 1083641 w 2167281"/>
              <a:gd name="connsiteY2" fmla="*/ 1839985 h 2157422"/>
              <a:gd name="connsiteX3" fmla="*/ 1844915 w 2167281"/>
              <a:gd name="connsiteY3" fmla="*/ 1078711 h 2157422"/>
              <a:gd name="connsiteX4" fmla="*/ 1083641 w 2167281"/>
              <a:gd name="connsiteY4" fmla="*/ 317437 h 2157422"/>
              <a:gd name="connsiteX5" fmla="*/ 948961 w 2167281"/>
              <a:gd name="connsiteY5" fmla="*/ 0 h 2157422"/>
              <a:gd name="connsiteX6" fmla="*/ 978890 w 2167281"/>
              <a:gd name="connsiteY6" fmla="*/ 14982 h 2157422"/>
              <a:gd name="connsiteX7" fmla="*/ 1008819 w 2167281"/>
              <a:gd name="connsiteY7" fmla="*/ 149821 h 2157422"/>
              <a:gd name="connsiteX8" fmla="*/ 1083641 w 2167281"/>
              <a:gd name="connsiteY8" fmla="*/ 149821 h 2157422"/>
              <a:gd name="connsiteX9" fmla="*/ 1158463 w 2167281"/>
              <a:gd name="connsiteY9" fmla="*/ 149821 h 2157422"/>
              <a:gd name="connsiteX10" fmla="*/ 1188392 w 2167281"/>
              <a:gd name="connsiteY10" fmla="*/ 29964 h 2157422"/>
              <a:gd name="connsiteX11" fmla="*/ 1218321 w 2167281"/>
              <a:gd name="connsiteY11" fmla="*/ 0 h 2157422"/>
              <a:gd name="connsiteX12" fmla="*/ 1367966 w 2167281"/>
              <a:gd name="connsiteY12" fmla="*/ 29964 h 2157422"/>
              <a:gd name="connsiteX13" fmla="*/ 1397895 w 2167281"/>
              <a:gd name="connsiteY13" fmla="*/ 59928 h 2157422"/>
              <a:gd name="connsiteX14" fmla="*/ 1367966 w 2167281"/>
              <a:gd name="connsiteY14" fmla="*/ 194767 h 2157422"/>
              <a:gd name="connsiteX15" fmla="*/ 1382930 w 2167281"/>
              <a:gd name="connsiteY15" fmla="*/ 194767 h 2157422"/>
              <a:gd name="connsiteX16" fmla="*/ 1502646 w 2167281"/>
              <a:gd name="connsiteY16" fmla="*/ 254696 h 2157422"/>
              <a:gd name="connsiteX17" fmla="*/ 1577468 w 2167281"/>
              <a:gd name="connsiteY17" fmla="*/ 149821 h 2157422"/>
              <a:gd name="connsiteX18" fmla="*/ 1607397 w 2167281"/>
              <a:gd name="connsiteY18" fmla="*/ 134839 h 2157422"/>
              <a:gd name="connsiteX19" fmla="*/ 1622362 w 2167281"/>
              <a:gd name="connsiteY19" fmla="*/ 134839 h 2157422"/>
              <a:gd name="connsiteX20" fmla="*/ 1742077 w 2167281"/>
              <a:gd name="connsiteY20" fmla="*/ 209749 h 2157422"/>
              <a:gd name="connsiteX21" fmla="*/ 1757042 w 2167281"/>
              <a:gd name="connsiteY21" fmla="*/ 254696 h 2157422"/>
              <a:gd name="connsiteX22" fmla="*/ 1682220 w 2167281"/>
              <a:gd name="connsiteY22" fmla="*/ 374553 h 2157422"/>
              <a:gd name="connsiteX23" fmla="*/ 1786971 w 2167281"/>
              <a:gd name="connsiteY23" fmla="*/ 479427 h 2157422"/>
              <a:gd name="connsiteX24" fmla="*/ 1906687 w 2167281"/>
              <a:gd name="connsiteY24" fmla="*/ 404517 h 2157422"/>
              <a:gd name="connsiteX25" fmla="*/ 1921651 w 2167281"/>
              <a:gd name="connsiteY25" fmla="*/ 404517 h 2157422"/>
              <a:gd name="connsiteX26" fmla="*/ 1951580 w 2167281"/>
              <a:gd name="connsiteY26" fmla="*/ 404517 h 2157422"/>
              <a:gd name="connsiteX27" fmla="*/ 2026402 w 2167281"/>
              <a:gd name="connsiteY27" fmla="*/ 539356 h 2157422"/>
              <a:gd name="connsiteX28" fmla="*/ 2011438 w 2167281"/>
              <a:gd name="connsiteY28" fmla="*/ 584302 h 2157422"/>
              <a:gd name="connsiteX29" fmla="*/ 1906687 w 2167281"/>
              <a:gd name="connsiteY29" fmla="*/ 659212 h 2157422"/>
              <a:gd name="connsiteX30" fmla="*/ 1921651 w 2167281"/>
              <a:gd name="connsiteY30" fmla="*/ 674195 h 2157422"/>
              <a:gd name="connsiteX31" fmla="*/ 1966545 w 2167281"/>
              <a:gd name="connsiteY31" fmla="*/ 794051 h 2157422"/>
              <a:gd name="connsiteX32" fmla="*/ 2101225 w 2167281"/>
              <a:gd name="connsiteY32" fmla="*/ 764087 h 2157422"/>
              <a:gd name="connsiteX33" fmla="*/ 2131153 w 2167281"/>
              <a:gd name="connsiteY33" fmla="*/ 794051 h 2157422"/>
              <a:gd name="connsiteX34" fmla="*/ 2161083 w 2167281"/>
              <a:gd name="connsiteY34" fmla="*/ 928890 h 2157422"/>
              <a:gd name="connsiteX35" fmla="*/ 2146118 w 2167281"/>
              <a:gd name="connsiteY35" fmla="*/ 973836 h 2157422"/>
              <a:gd name="connsiteX36" fmla="*/ 2011438 w 2167281"/>
              <a:gd name="connsiteY36" fmla="*/ 1003801 h 2157422"/>
              <a:gd name="connsiteX37" fmla="*/ 2011438 w 2167281"/>
              <a:gd name="connsiteY37" fmla="*/ 1153622 h 2157422"/>
              <a:gd name="connsiteX38" fmla="*/ 2146118 w 2167281"/>
              <a:gd name="connsiteY38" fmla="*/ 1183586 h 2157422"/>
              <a:gd name="connsiteX39" fmla="*/ 2161083 w 2167281"/>
              <a:gd name="connsiteY39" fmla="*/ 1213550 h 2157422"/>
              <a:gd name="connsiteX40" fmla="*/ 2146118 w 2167281"/>
              <a:gd name="connsiteY40" fmla="*/ 1363371 h 2157422"/>
              <a:gd name="connsiteX41" fmla="*/ 2101225 w 2167281"/>
              <a:gd name="connsiteY41" fmla="*/ 1378353 h 2157422"/>
              <a:gd name="connsiteX42" fmla="*/ 1966545 w 2167281"/>
              <a:gd name="connsiteY42" fmla="*/ 1363371 h 2157422"/>
              <a:gd name="connsiteX43" fmla="*/ 1966545 w 2167281"/>
              <a:gd name="connsiteY43" fmla="*/ 1378353 h 2157422"/>
              <a:gd name="connsiteX44" fmla="*/ 1906687 w 2167281"/>
              <a:gd name="connsiteY44" fmla="*/ 1498210 h 2157422"/>
              <a:gd name="connsiteX45" fmla="*/ 2026402 w 2167281"/>
              <a:gd name="connsiteY45" fmla="*/ 1573120 h 2157422"/>
              <a:gd name="connsiteX46" fmla="*/ 2026402 w 2167281"/>
              <a:gd name="connsiteY46" fmla="*/ 1618067 h 2157422"/>
              <a:gd name="connsiteX47" fmla="*/ 1951580 w 2167281"/>
              <a:gd name="connsiteY47" fmla="*/ 1737923 h 2157422"/>
              <a:gd name="connsiteX48" fmla="*/ 1921651 w 2167281"/>
              <a:gd name="connsiteY48" fmla="*/ 1752906 h 2157422"/>
              <a:gd name="connsiteX49" fmla="*/ 1906687 w 2167281"/>
              <a:gd name="connsiteY49" fmla="*/ 1752906 h 2157422"/>
              <a:gd name="connsiteX50" fmla="*/ 1786971 w 2167281"/>
              <a:gd name="connsiteY50" fmla="*/ 1677995 h 2157422"/>
              <a:gd name="connsiteX51" fmla="*/ 1682220 w 2167281"/>
              <a:gd name="connsiteY51" fmla="*/ 1782870 h 2157422"/>
              <a:gd name="connsiteX52" fmla="*/ 1757042 w 2167281"/>
              <a:gd name="connsiteY52" fmla="*/ 1902727 h 2157422"/>
              <a:gd name="connsiteX53" fmla="*/ 1757042 w 2167281"/>
              <a:gd name="connsiteY53" fmla="*/ 1947673 h 2157422"/>
              <a:gd name="connsiteX54" fmla="*/ 1622362 w 2167281"/>
              <a:gd name="connsiteY54" fmla="*/ 2022583 h 2157422"/>
              <a:gd name="connsiteX55" fmla="*/ 1607397 w 2167281"/>
              <a:gd name="connsiteY55" fmla="*/ 2022583 h 2157422"/>
              <a:gd name="connsiteX56" fmla="*/ 1577468 w 2167281"/>
              <a:gd name="connsiteY56" fmla="*/ 2007601 h 2157422"/>
              <a:gd name="connsiteX57" fmla="*/ 1502646 w 2167281"/>
              <a:gd name="connsiteY57" fmla="*/ 1902727 h 2157422"/>
              <a:gd name="connsiteX58" fmla="*/ 1367966 w 2167281"/>
              <a:gd name="connsiteY58" fmla="*/ 1962655 h 2157422"/>
              <a:gd name="connsiteX59" fmla="*/ 1397895 w 2167281"/>
              <a:gd name="connsiteY59" fmla="*/ 2082512 h 2157422"/>
              <a:gd name="connsiteX60" fmla="*/ 1367966 w 2167281"/>
              <a:gd name="connsiteY60" fmla="*/ 2127458 h 2157422"/>
              <a:gd name="connsiteX61" fmla="*/ 1218321 w 2167281"/>
              <a:gd name="connsiteY61" fmla="*/ 2157422 h 2157422"/>
              <a:gd name="connsiteX62" fmla="*/ 1188392 w 2167281"/>
              <a:gd name="connsiteY62" fmla="*/ 2127458 h 2157422"/>
              <a:gd name="connsiteX63" fmla="*/ 1158463 w 2167281"/>
              <a:gd name="connsiteY63" fmla="*/ 1992619 h 2157422"/>
              <a:gd name="connsiteX64" fmla="*/ 1083641 w 2167281"/>
              <a:gd name="connsiteY64" fmla="*/ 2007601 h 2157422"/>
              <a:gd name="connsiteX65" fmla="*/ 1008819 w 2167281"/>
              <a:gd name="connsiteY65" fmla="*/ 1992619 h 2157422"/>
              <a:gd name="connsiteX66" fmla="*/ 978890 w 2167281"/>
              <a:gd name="connsiteY66" fmla="*/ 2127458 h 2157422"/>
              <a:gd name="connsiteX67" fmla="*/ 948961 w 2167281"/>
              <a:gd name="connsiteY67" fmla="*/ 2157422 h 2157422"/>
              <a:gd name="connsiteX68" fmla="*/ 799316 w 2167281"/>
              <a:gd name="connsiteY68" fmla="*/ 2127458 h 2157422"/>
              <a:gd name="connsiteX69" fmla="*/ 769387 w 2167281"/>
              <a:gd name="connsiteY69" fmla="*/ 2082512 h 2157422"/>
              <a:gd name="connsiteX70" fmla="*/ 799316 w 2167281"/>
              <a:gd name="connsiteY70" fmla="*/ 1962655 h 2157422"/>
              <a:gd name="connsiteX71" fmla="*/ 784352 w 2167281"/>
              <a:gd name="connsiteY71" fmla="*/ 1947673 h 2157422"/>
              <a:gd name="connsiteX72" fmla="*/ 664636 w 2167281"/>
              <a:gd name="connsiteY72" fmla="*/ 1902727 h 2157422"/>
              <a:gd name="connsiteX73" fmla="*/ 589814 w 2167281"/>
              <a:gd name="connsiteY73" fmla="*/ 2007601 h 2157422"/>
              <a:gd name="connsiteX74" fmla="*/ 559885 w 2167281"/>
              <a:gd name="connsiteY74" fmla="*/ 2022583 h 2157422"/>
              <a:gd name="connsiteX75" fmla="*/ 544920 w 2167281"/>
              <a:gd name="connsiteY75" fmla="*/ 2022583 h 2157422"/>
              <a:gd name="connsiteX76" fmla="*/ 425205 w 2167281"/>
              <a:gd name="connsiteY76" fmla="*/ 1932691 h 2157422"/>
              <a:gd name="connsiteX77" fmla="*/ 410240 w 2167281"/>
              <a:gd name="connsiteY77" fmla="*/ 1887744 h 2157422"/>
              <a:gd name="connsiteX78" fmla="*/ 485062 w 2167281"/>
              <a:gd name="connsiteY78" fmla="*/ 1782870 h 2157422"/>
              <a:gd name="connsiteX79" fmla="*/ 380311 w 2167281"/>
              <a:gd name="connsiteY79" fmla="*/ 1677995 h 2157422"/>
              <a:gd name="connsiteX80" fmla="*/ 260595 w 2167281"/>
              <a:gd name="connsiteY80" fmla="*/ 1752906 h 2157422"/>
              <a:gd name="connsiteX81" fmla="*/ 245631 w 2167281"/>
              <a:gd name="connsiteY81" fmla="*/ 1752906 h 2157422"/>
              <a:gd name="connsiteX82" fmla="*/ 215702 w 2167281"/>
              <a:gd name="connsiteY82" fmla="*/ 1737923 h 2157422"/>
              <a:gd name="connsiteX83" fmla="*/ 140880 w 2167281"/>
              <a:gd name="connsiteY83" fmla="*/ 1618067 h 2157422"/>
              <a:gd name="connsiteX84" fmla="*/ 155844 w 2167281"/>
              <a:gd name="connsiteY84" fmla="*/ 1573120 h 2157422"/>
              <a:gd name="connsiteX85" fmla="*/ 260595 w 2167281"/>
              <a:gd name="connsiteY85" fmla="*/ 1498210 h 2157422"/>
              <a:gd name="connsiteX86" fmla="*/ 245631 w 2167281"/>
              <a:gd name="connsiteY86" fmla="*/ 1483228 h 2157422"/>
              <a:gd name="connsiteX87" fmla="*/ 200738 w 2167281"/>
              <a:gd name="connsiteY87" fmla="*/ 1363371 h 2157422"/>
              <a:gd name="connsiteX88" fmla="*/ 66057 w 2167281"/>
              <a:gd name="connsiteY88" fmla="*/ 1378353 h 2157422"/>
              <a:gd name="connsiteX89" fmla="*/ 36128 w 2167281"/>
              <a:gd name="connsiteY89" fmla="*/ 1363371 h 2157422"/>
              <a:gd name="connsiteX90" fmla="*/ 6199 w 2167281"/>
              <a:gd name="connsiteY90" fmla="*/ 1213550 h 2157422"/>
              <a:gd name="connsiteX91" fmla="*/ 21164 w 2167281"/>
              <a:gd name="connsiteY91" fmla="*/ 1183586 h 2157422"/>
              <a:gd name="connsiteX92" fmla="*/ 155844 w 2167281"/>
              <a:gd name="connsiteY92" fmla="*/ 1153622 h 2157422"/>
              <a:gd name="connsiteX93" fmla="*/ 155844 w 2167281"/>
              <a:gd name="connsiteY93" fmla="*/ 1003801 h 2157422"/>
              <a:gd name="connsiteX94" fmla="*/ 21164 w 2167281"/>
              <a:gd name="connsiteY94" fmla="*/ 973836 h 2157422"/>
              <a:gd name="connsiteX95" fmla="*/ 6199 w 2167281"/>
              <a:gd name="connsiteY95" fmla="*/ 928890 h 2157422"/>
              <a:gd name="connsiteX96" fmla="*/ 36128 w 2167281"/>
              <a:gd name="connsiteY96" fmla="*/ 794051 h 2157422"/>
              <a:gd name="connsiteX97" fmla="*/ 66057 w 2167281"/>
              <a:gd name="connsiteY97" fmla="*/ 764087 h 2157422"/>
              <a:gd name="connsiteX98" fmla="*/ 200738 w 2167281"/>
              <a:gd name="connsiteY98" fmla="*/ 794051 h 2157422"/>
              <a:gd name="connsiteX99" fmla="*/ 200738 w 2167281"/>
              <a:gd name="connsiteY99" fmla="*/ 779069 h 2157422"/>
              <a:gd name="connsiteX100" fmla="*/ 260595 w 2167281"/>
              <a:gd name="connsiteY100" fmla="*/ 659212 h 2157422"/>
              <a:gd name="connsiteX101" fmla="*/ 140880 w 2167281"/>
              <a:gd name="connsiteY101" fmla="*/ 569320 h 2157422"/>
              <a:gd name="connsiteX102" fmla="*/ 140880 w 2167281"/>
              <a:gd name="connsiteY102" fmla="*/ 524374 h 2157422"/>
              <a:gd name="connsiteX103" fmla="*/ 215702 w 2167281"/>
              <a:gd name="connsiteY103" fmla="*/ 404517 h 2157422"/>
              <a:gd name="connsiteX104" fmla="*/ 245631 w 2167281"/>
              <a:gd name="connsiteY104" fmla="*/ 389535 h 2157422"/>
              <a:gd name="connsiteX105" fmla="*/ 260595 w 2167281"/>
              <a:gd name="connsiteY105" fmla="*/ 404517 h 2157422"/>
              <a:gd name="connsiteX106" fmla="*/ 380311 w 2167281"/>
              <a:gd name="connsiteY106" fmla="*/ 464445 h 2157422"/>
              <a:gd name="connsiteX107" fmla="*/ 485062 w 2167281"/>
              <a:gd name="connsiteY107" fmla="*/ 374553 h 2157422"/>
              <a:gd name="connsiteX108" fmla="*/ 410240 w 2167281"/>
              <a:gd name="connsiteY108" fmla="*/ 254696 h 2157422"/>
              <a:gd name="connsiteX109" fmla="*/ 425205 w 2167281"/>
              <a:gd name="connsiteY109" fmla="*/ 209749 h 2157422"/>
              <a:gd name="connsiteX110" fmla="*/ 544920 w 2167281"/>
              <a:gd name="connsiteY110" fmla="*/ 134839 h 2157422"/>
              <a:gd name="connsiteX111" fmla="*/ 559885 w 2167281"/>
              <a:gd name="connsiteY111" fmla="*/ 119857 h 2157422"/>
              <a:gd name="connsiteX112" fmla="*/ 589814 w 2167281"/>
              <a:gd name="connsiteY112" fmla="*/ 134839 h 2157422"/>
              <a:gd name="connsiteX113" fmla="*/ 664636 w 2167281"/>
              <a:gd name="connsiteY113" fmla="*/ 254696 h 2157422"/>
              <a:gd name="connsiteX114" fmla="*/ 799316 w 2167281"/>
              <a:gd name="connsiteY114" fmla="*/ 194767 h 2157422"/>
              <a:gd name="connsiteX115" fmla="*/ 769387 w 2167281"/>
              <a:gd name="connsiteY115" fmla="*/ 59928 h 2157422"/>
              <a:gd name="connsiteX116" fmla="*/ 799316 w 2167281"/>
              <a:gd name="connsiteY116" fmla="*/ 29964 h 2157422"/>
              <a:gd name="connsiteX117" fmla="*/ 948961 w 2167281"/>
              <a:gd name="connsiteY117" fmla="*/ 0 h 215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167281" h="2157422">
                <a:moveTo>
                  <a:pt x="1083641" y="317437"/>
                </a:moveTo>
                <a:cubicBezTo>
                  <a:pt x="663201" y="317437"/>
                  <a:pt x="322367" y="658271"/>
                  <a:pt x="322367" y="1078711"/>
                </a:cubicBezTo>
                <a:cubicBezTo>
                  <a:pt x="322367" y="1499151"/>
                  <a:pt x="663201" y="1839985"/>
                  <a:pt x="1083641" y="1839985"/>
                </a:cubicBezTo>
                <a:cubicBezTo>
                  <a:pt x="1504081" y="1839985"/>
                  <a:pt x="1844915" y="1499151"/>
                  <a:pt x="1844915" y="1078711"/>
                </a:cubicBezTo>
                <a:cubicBezTo>
                  <a:pt x="1844915" y="658271"/>
                  <a:pt x="1504081" y="317437"/>
                  <a:pt x="1083641" y="317437"/>
                </a:cubicBezTo>
                <a:close/>
                <a:moveTo>
                  <a:pt x="948961" y="0"/>
                </a:moveTo>
                <a:cubicBezTo>
                  <a:pt x="963925" y="0"/>
                  <a:pt x="978890" y="0"/>
                  <a:pt x="978890" y="14982"/>
                </a:cubicBezTo>
                <a:cubicBezTo>
                  <a:pt x="978890" y="14982"/>
                  <a:pt x="978890" y="14982"/>
                  <a:pt x="1008819" y="149821"/>
                </a:cubicBezTo>
                <a:cubicBezTo>
                  <a:pt x="1038748" y="149821"/>
                  <a:pt x="1053712" y="149821"/>
                  <a:pt x="1083641" y="149821"/>
                </a:cubicBezTo>
                <a:cubicBezTo>
                  <a:pt x="1113570" y="149821"/>
                  <a:pt x="1128534" y="149821"/>
                  <a:pt x="1158463" y="149821"/>
                </a:cubicBezTo>
                <a:cubicBezTo>
                  <a:pt x="1158463" y="149821"/>
                  <a:pt x="1158463" y="149821"/>
                  <a:pt x="1188392" y="29964"/>
                </a:cubicBezTo>
                <a:cubicBezTo>
                  <a:pt x="1188392" y="0"/>
                  <a:pt x="1203357" y="0"/>
                  <a:pt x="1218321" y="0"/>
                </a:cubicBezTo>
                <a:cubicBezTo>
                  <a:pt x="1278179" y="0"/>
                  <a:pt x="1323073" y="14982"/>
                  <a:pt x="1367966" y="29964"/>
                </a:cubicBezTo>
                <a:cubicBezTo>
                  <a:pt x="1382930" y="29964"/>
                  <a:pt x="1397895" y="44946"/>
                  <a:pt x="1397895" y="59928"/>
                </a:cubicBezTo>
                <a:cubicBezTo>
                  <a:pt x="1397895" y="59928"/>
                  <a:pt x="1397895" y="59928"/>
                  <a:pt x="1367966" y="194767"/>
                </a:cubicBezTo>
                <a:cubicBezTo>
                  <a:pt x="1367966" y="194767"/>
                  <a:pt x="1382930" y="194767"/>
                  <a:pt x="1382930" y="194767"/>
                </a:cubicBezTo>
                <a:cubicBezTo>
                  <a:pt x="1427824" y="209749"/>
                  <a:pt x="1472717" y="224732"/>
                  <a:pt x="1502646" y="254696"/>
                </a:cubicBezTo>
                <a:cubicBezTo>
                  <a:pt x="1502646" y="254696"/>
                  <a:pt x="1502646" y="254696"/>
                  <a:pt x="1577468" y="149821"/>
                </a:cubicBezTo>
                <a:cubicBezTo>
                  <a:pt x="1592433" y="134839"/>
                  <a:pt x="1592433" y="134839"/>
                  <a:pt x="1607397" y="134839"/>
                </a:cubicBezTo>
                <a:cubicBezTo>
                  <a:pt x="1607397" y="134839"/>
                  <a:pt x="1622362" y="134839"/>
                  <a:pt x="1622362" y="134839"/>
                </a:cubicBezTo>
                <a:cubicBezTo>
                  <a:pt x="1667255" y="149821"/>
                  <a:pt x="1712149" y="179785"/>
                  <a:pt x="1742077" y="209749"/>
                </a:cubicBezTo>
                <a:cubicBezTo>
                  <a:pt x="1757042" y="224732"/>
                  <a:pt x="1772006" y="239714"/>
                  <a:pt x="1757042" y="254696"/>
                </a:cubicBezTo>
                <a:cubicBezTo>
                  <a:pt x="1757042" y="254696"/>
                  <a:pt x="1757042" y="254696"/>
                  <a:pt x="1682220" y="374553"/>
                </a:cubicBezTo>
                <a:cubicBezTo>
                  <a:pt x="1727113" y="404517"/>
                  <a:pt x="1757042" y="434481"/>
                  <a:pt x="1786971" y="479427"/>
                </a:cubicBezTo>
                <a:cubicBezTo>
                  <a:pt x="1786971" y="479427"/>
                  <a:pt x="1786971" y="479427"/>
                  <a:pt x="1906687" y="404517"/>
                </a:cubicBezTo>
                <a:cubicBezTo>
                  <a:pt x="1906687" y="404517"/>
                  <a:pt x="1906687" y="404517"/>
                  <a:pt x="1921651" y="404517"/>
                </a:cubicBezTo>
                <a:cubicBezTo>
                  <a:pt x="1936615" y="404517"/>
                  <a:pt x="1936615" y="404517"/>
                  <a:pt x="1951580" y="404517"/>
                </a:cubicBezTo>
                <a:cubicBezTo>
                  <a:pt x="1981509" y="449463"/>
                  <a:pt x="1996473" y="494409"/>
                  <a:pt x="2026402" y="539356"/>
                </a:cubicBezTo>
                <a:cubicBezTo>
                  <a:pt x="2041367" y="554338"/>
                  <a:pt x="2026402" y="569320"/>
                  <a:pt x="2011438" y="584302"/>
                </a:cubicBezTo>
                <a:cubicBezTo>
                  <a:pt x="2011438" y="584302"/>
                  <a:pt x="2011438" y="584302"/>
                  <a:pt x="1906687" y="659212"/>
                </a:cubicBezTo>
                <a:cubicBezTo>
                  <a:pt x="1906687" y="659212"/>
                  <a:pt x="1921651" y="659212"/>
                  <a:pt x="1921651" y="674195"/>
                </a:cubicBezTo>
                <a:cubicBezTo>
                  <a:pt x="1936615" y="704159"/>
                  <a:pt x="1951580" y="749105"/>
                  <a:pt x="1966545" y="794051"/>
                </a:cubicBezTo>
                <a:cubicBezTo>
                  <a:pt x="1966545" y="794051"/>
                  <a:pt x="1966545" y="794051"/>
                  <a:pt x="2101225" y="764087"/>
                </a:cubicBezTo>
                <a:cubicBezTo>
                  <a:pt x="2116189" y="764087"/>
                  <a:pt x="2131153" y="779069"/>
                  <a:pt x="2131153" y="794051"/>
                </a:cubicBezTo>
                <a:cubicBezTo>
                  <a:pt x="2146118" y="838998"/>
                  <a:pt x="2161083" y="883944"/>
                  <a:pt x="2161083" y="928890"/>
                </a:cubicBezTo>
                <a:cubicBezTo>
                  <a:pt x="2176047" y="958854"/>
                  <a:pt x="2161083" y="973836"/>
                  <a:pt x="2146118" y="973836"/>
                </a:cubicBezTo>
                <a:cubicBezTo>
                  <a:pt x="2146118" y="973836"/>
                  <a:pt x="2146118" y="973836"/>
                  <a:pt x="2011438" y="1003801"/>
                </a:cubicBezTo>
                <a:cubicBezTo>
                  <a:pt x="2011438" y="1048747"/>
                  <a:pt x="2011438" y="1093693"/>
                  <a:pt x="2011438" y="1153622"/>
                </a:cubicBezTo>
                <a:cubicBezTo>
                  <a:pt x="2011438" y="1153622"/>
                  <a:pt x="2011438" y="1153622"/>
                  <a:pt x="2146118" y="1183586"/>
                </a:cubicBezTo>
                <a:cubicBezTo>
                  <a:pt x="2161083" y="1183586"/>
                  <a:pt x="2176047" y="1198568"/>
                  <a:pt x="2161083" y="1213550"/>
                </a:cubicBezTo>
                <a:cubicBezTo>
                  <a:pt x="2161083" y="1258496"/>
                  <a:pt x="2146118" y="1318425"/>
                  <a:pt x="2146118" y="1363371"/>
                </a:cubicBezTo>
                <a:cubicBezTo>
                  <a:pt x="2131153" y="1378353"/>
                  <a:pt x="2116189" y="1378353"/>
                  <a:pt x="2101225" y="1378353"/>
                </a:cubicBezTo>
                <a:cubicBezTo>
                  <a:pt x="2101225" y="1378353"/>
                  <a:pt x="2101225" y="1378353"/>
                  <a:pt x="1966545" y="1363371"/>
                </a:cubicBezTo>
                <a:cubicBezTo>
                  <a:pt x="1966545" y="1363371"/>
                  <a:pt x="1966545" y="1378353"/>
                  <a:pt x="1966545" y="1378353"/>
                </a:cubicBezTo>
                <a:cubicBezTo>
                  <a:pt x="1951580" y="1423299"/>
                  <a:pt x="1936615" y="1453264"/>
                  <a:pt x="1906687" y="1498210"/>
                </a:cubicBezTo>
                <a:cubicBezTo>
                  <a:pt x="1906687" y="1498210"/>
                  <a:pt x="1906687" y="1498210"/>
                  <a:pt x="2026402" y="1573120"/>
                </a:cubicBezTo>
                <a:cubicBezTo>
                  <a:pt x="2041367" y="1588102"/>
                  <a:pt x="2041367" y="1603085"/>
                  <a:pt x="2026402" y="1618067"/>
                </a:cubicBezTo>
                <a:cubicBezTo>
                  <a:pt x="2011438" y="1663013"/>
                  <a:pt x="1981509" y="1707959"/>
                  <a:pt x="1951580" y="1737923"/>
                </a:cubicBezTo>
                <a:cubicBezTo>
                  <a:pt x="1936615" y="1752906"/>
                  <a:pt x="1936615" y="1752906"/>
                  <a:pt x="1921651" y="1752906"/>
                </a:cubicBezTo>
                <a:cubicBezTo>
                  <a:pt x="1921651" y="1752906"/>
                  <a:pt x="1906687" y="1752906"/>
                  <a:pt x="1906687" y="1752906"/>
                </a:cubicBezTo>
                <a:cubicBezTo>
                  <a:pt x="1906687" y="1752906"/>
                  <a:pt x="1906687" y="1752906"/>
                  <a:pt x="1786971" y="1677995"/>
                </a:cubicBezTo>
                <a:cubicBezTo>
                  <a:pt x="1757042" y="1722941"/>
                  <a:pt x="1727113" y="1752906"/>
                  <a:pt x="1682220" y="1782870"/>
                </a:cubicBezTo>
                <a:cubicBezTo>
                  <a:pt x="1682220" y="1782870"/>
                  <a:pt x="1682220" y="1782870"/>
                  <a:pt x="1757042" y="1902727"/>
                </a:cubicBezTo>
                <a:cubicBezTo>
                  <a:pt x="1772006" y="1917709"/>
                  <a:pt x="1757042" y="1932691"/>
                  <a:pt x="1757042" y="1947673"/>
                </a:cubicBezTo>
                <a:cubicBezTo>
                  <a:pt x="1712149" y="1962655"/>
                  <a:pt x="1667255" y="1992619"/>
                  <a:pt x="1622362" y="2022583"/>
                </a:cubicBezTo>
                <a:cubicBezTo>
                  <a:pt x="1622362" y="2022583"/>
                  <a:pt x="1622362" y="2022583"/>
                  <a:pt x="1607397" y="2022583"/>
                </a:cubicBezTo>
                <a:cubicBezTo>
                  <a:pt x="1592433" y="2022583"/>
                  <a:pt x="1592433" y="2022583"/>
                  <a:pt x="1577468" y="2007601"/>
                </a:cubicBezTo>
                <a:cubicBezTo>
                  <a:pt x="1577468" y="2007601"/>
                  <a:pt x="1577468" y="2007601"/>
                  <a:pt x="1502646" y="1902727"/>
                </a:cubicBezTo>
                <a:cubicBezTo>
                  <a:pt x="1457753" y="1932691"/>
                  <a:pt x="1412859" y="1947673"/>
                  <a:pt x="1367966" y="1962655"/>
                </a:cubicBezTo>
                <a:cubicBezTo>
                  <a:pt x="1367966" y="1962655"/>
                  <a:pt x="1367966" y="1962655"/>
                  <a:pt x="1397895" y="2082512"/>
                </a:cubicBezTo>
                <a:cubicBezTo>
                  <a:pt x="1397895" y="2112476"/>
                  <a:pt x="1382930" y="2127458"/>
                  <a:pt x="1367966" y="2127458"/>
                </a:cubicBezTo>
                <a:cubicBezTo>
                  <a:pt x="1323073" y="2142440"/>
                  <a:pt x="1278179" y="2142440"/>
                  <a:pt x="1218321" y="2157422"/>
                </a:cubicBezTo>
                <a:cubicBezTo>
                  <a:pt x="1203357" y="2157422"/>
                  <a:pt x="1188392" y="2142440"/>
                  <a:pt x="1188392" y="2127458"/>
                </a:cubicBezTo>
                <a:cubicBezTo>
                  <a:pt x="1188392" y="2127458"/>
                  <a:pt x="1188392" y="2127458"/>
                  <a:pt x="1158463" y="1992619"/>
                </a:cubicBezTo>
                <a:cubicBezTo>
                  <a:pt x="1128534" y="2007601"/>
                  <a:pt x="1113570" y="2007601"/>
                  <a:pt x="1083641" y="2007601"/>
                </a:cubicBezTo>
                <a:cubicBezTo>
                  <a:pt x="1068677" y="2007601"/>
                  <a:pt x="1038748" y="2007601"/>
                  <a:pt x="1008819" y="1992619"/>
                </a:cubicBezTo>
                <a:cubicBezTo>
                  <a:pt x="1008819" y="1992619"/>
                  <a:pt x="1008819" y="1992619"/>
                  <a:pt x="978890" y="2127458"/>
                </a:cubicBezTo>
                <a:cubicBezTo>
                  <a:pt x="978890" y="2142440"/>
                  <a:pt x="963925" y="2157422"/>
                  <a:pt x="948961" y="2157422"/>
                </a:cubicBezTo>
                <a:cubicBezTo>
                  <a:pt x="904067" y="2142440"/>
                  <a:pt x="844210" y="2142440"/>
                  <a:pt x="799316" y="2127458"/>
                </a:cubicBezTo>
                <a:cubicBezTo>
                  <a:pt x="784352" y="2127458"/>
                  <a:pt x="769387" y="2097494"/>
                  <a:pt x="769387" y="2082512"/>
                </a:cubicBezTo>
                <a:cubicBezTo>
                  <a:pt x="769387" y="2082512"/>
                  <a:pt x="769387" y="2082512"/>
                  <a:pt x="799316" y="1962655"/>
                </a:cubicBezTo>
                <a:cubicBezTo>
                  <a:pt x="799316" y="1947673"/>
                  <a:pt x="784352" y="1947673"/>
                  <a:pt x="784352" y="1947673"/>
                </a:cubicBezTo>
                <a:cubicBezTo>
                  <a:pt x="739458" y="1932691"/>
                  <a:pt x="709529" y="1917709"/>
                  <a:pt x="664636" y="1902727"/>
                </a:cubicBezTo>
                <a:cubicBezTo>
                  <a:pt x="664636" y="1902727"/>
                  <a:pt x="664636" y="1902727"/>
                  <a:pt x="589814" y="2007601"/>
                </a:cubicBezTo>
                <a:cubicBezTo>
                  <a:pt x="574849" y="2022583"/>
                  <a:pt x="574849" y="2022583"/>
                  <a:pt x="559885" y="2022583"/>
                </a:cubicBezTo>
                <a:cubicBezTo>
                  <a:pt x="559885" y="2022583"/>
                  <a:pt x="544920" y="2022583"/>
                  <a:pt x="544920" y="2022583"/>
                </a:cubicBezTo>
                <a:cubicBezTo>
                  <a:pt x="500027" y="1992619"/>
                  <a:pt x="455133" y="1962655"/>
                  <a:pt x="425205" y="1932691"/>
                </a:cubicBezTo>
                <a:cubicBezTo>
                  <a:pt x="410240" y="1932691"/>
                  <a:pt x="410240" y="1902727"/>
                  <a:pt x="410240" y="1887744"/>
                </a:cubicBezTo>
                <a:cubicBezTo>
                  <a:pt x="410240" y="1887744"/>
                  <a:pt x="410240" y="1887744"/>
                  <a:pt x="485062" y="1782870"/>
                </a:cubicBezTo>
                <a:cubicBezTo>
                  <a:pt x="440169" y="1752906"/>
                  <a:pt x="410240" y="1707959"/>
                  <a:pt x="380311" y="1677995"/>
                </a:cubicBezTo>
                <a:cubicBezTo>
                  <a:pt x="380311" y="1677995"/>
                  <a:pt x="380311" y="1677995"/>
                  <a:pt x="260595" y="1752906"/>
                </a:cubicBezTo>
                <a:cubicBezTo>
                  <a:pt x="260595" y="1752906"/>
                  <a:pt x="260595" y="1752906"/>
                  <a:pt x="245631" y="1752906"/>
                </a:cubicBezTo>
                <a:cubicBezTo>
                  <a:pt x="245631" y="1752906"/>
                  <a:pt x="230666" y="1752906"/>
                  <a:pt x="215702" y="1737923"/>
                </a:cubicBezTo>
                <a:cubicBezTo>
                  <a:pt x="185773" y="1707959"/>
                  <a:pt x="170809" y="1663013"/>
                  <a:pt x="140880" y="1618067"/>
                </a:cubicBezTo>
                <a:cubicBezTo>
                  <a:pt x="125915" y="1603085"/>
                  <a:pt x="140880" y="1588102"/>
                  <a:pt x="155844" y="1573120"/>
                </a:cubicBezTo>
                <a:cubicBezTo>
                  <a:pt x="155844" y="1573120"/>
                  <a:pt x="155844" y="1573120"/>
                  <a:pt x="260595" y="1498210"/>
                </a:cubicBezTo>
                <a:cubicBezTo>
                  <a:pt x="260595" y="1498210"/>
                  <a:pt x="245631" y="1483228"/>
                  <a:pt x="245631" y="1483228"/>
                </a:cubicBezTo>
                <a:cubicBezTo>
                  <a:pt x="230666" y="1438282"/>
                  <a:pt x="215702" y="1408317"/>
                  <a:pt x="200738" y="1363371"/>
                </a:cubicBezTo>
                <a:cubicBezTo>
                  <a:pt x="200738" y="1363371"/>
                  <a:pt x="200738" y="1363371"/>
                  <a:pt x="66057" y="1378353"/>
                </a:cubicBezTo>
                <a:cubicBezTo>
                  <a:pt x="51093" y="1378353"/>
                  <a:pt x="36128" y="1378353"/>
                  <a:pt x="36128" y="1363371"/>
                </a:cubicBezTo>
                <a:cubicBezTo>
                  <a:pt x="21164" y="1318425"/>
                  <a:pt x="6199" y="1258496"/>
                  <a:pt x="6199" y="1213550"/>
                </a:cubicBezTo>
                <a:cubicBezTo>
                  <a:pt x="6199" y="1198568"/>
                  <a:pt x="6199" y="1183586"/>
                  <a:pt x="21164" y="1183586"/>
                </a:cubicBezTo>
                <a:cubicBezTo>
                  <a:pt x="21164" y="1183586"/>
                  <a:pt x="21164" y="1183586"/>
                  <a:pt x="155844" y="1153622"/>
                </a:cubicBezTo>
                <a:cubicBezTo>
                  <a:pt x="155844" y="1093693"/>
                  <a:pt x="155844" y="1048747"/>
                  <a:pt x="155844" y="1003801"/>
                </a:cubicBezTo>
                <a:cubicBezTo>
                  <a:pt x="155844" y="1003801"/>
                  <a:pt x="155844" y="1003801"/>
                  <a:pt x="21164" y="973836"/>
                </a:cubicBezTo>
                <a:cubicBezTo>
                  <a:pt x="6199" y="973836"/>
                  <a:pt x="-8765" y="958854"/>
                  <a:pt x="6199" y="928890"/>
                </a:cubicBezTo>
                <a:cubicBezTo>
                  <a:pt x="6199" y="883944"/>
                  <a:pt x="21164" y="838998"/>
                  <a:pt x="36128" y="794051"/>
                </a:cubicBezTo>
                <a:cubicBezTo>
                  <a:pt x="36128" y="779069"/>
                  <a:pt x="51093" y="764087"/>
                  <a:pt x="66057" y="764087"/>
                </a:cubicBezTo>
                <a:cubicBezTo>
                  <a:pt x="66057" y="764087"/>
                  <a:pt x="66057" y="764087"/>
                  <a:pt x="200738" y="794051"/>
                </a:cubicBezTo>
                <a:cubicBezTo>
                  <a:pt x="200738" y="779069"/>
                  <a:pt x="200738" y="779069"/>
                  <a:pt x="200738" y="779069"/>
                </a:cubicBezTo>
                <a:cubicBezTo>
                  <a:pt x="215702" y="734123"/>
                  <a:pt x="230666" y="689177"/>
                  <a:pt x="260595" y="659212"/>
                </a:cubicBezTo>
                <a:cubicBezTo>
                  <a:pt x="260595" y="659212"/>
                  <a:pt x="260595" y="659212"/>
                  <a:pt x="140880" y="569320"/>
                </a:cubicBezTo>
                <a:cubicBezTo>
                  <a:pt x="125915" y="569320"/>
                  <a:pt x="125915" y="539356"/>
                  <a:pt x="140880" y="524374"/>
                </a:cubicBezTo>
                <a:cubicBezTo>
                  <a:pt x="155844" y="494409"/>
                  <a:pt x="185773" y="449463"/>
                  <a:pt x="215702" y="404517"/>
                </a:cubicBezTo>
                <a:cubicBezTo>
                  <a:pt x="230666" y="404517"/>
                  <a:pt x="230666" y="389535"/>
                  <a:pt x="245631" y="389535"/>
                </a:cubicBezTo>
                <a:cubicBezTo>
                  <a:pt x="245631" y="389535"/>
                  <a:pt x="260595" y="389535"/>
                  <a:pt x="260595" y="404517"/>
                </a:cubicBezTo>
                <a:cubicBezTo>
                  <a:pt x="260595" y="404517"/>
                  <a:pt x="260595" y="404517"/>
                  <a:pt x="380311" y="464445"/>
                </a:cubicBezTo>
                <a:cubicBezTo>
                  <a:pt x="410240" y="434481"/>
                  <a:pt x="440169" y="404517"/>
                  <a:pt x="485062" y="374553"/>
                </a:cubicBezTo>
                <a:cubicBezTo>
                  <a:pt x="485062" y="374553"/>
                  <a:pt x="485062" y="374553"/>
                  <a:pt x="410240" y="254696"/>
                </a:cubicBezTo>
                <a:cubicBezTo>
                  <a:pt x="395276" y="239714"/>
                  <a:pt x="410240" y="224732"/>
                  <a:pt x="425205" y="209749"/>
                </a:cubicBezTo>
                <a:cubicBezTo>
                  <a:pt x="455133" y="179785"/>
                  <a:pt x="500027" y="149821"/>
                  <a:pt x="544920" y="134839"/>
                </a:cubicBezTo>
                <a:cubicBezTo>
                  <a:pt x="544920" y="119857"/>
                  <a:pt x="559885" y="119857"/>
                  <a:pt x="559885" y="119857"/>
                </a:cubicBezTo>
                <a:cubicBezTo>
                  <a:pt x="574849" y="119857"/>
                  <a:pt x="574849" y="134839"/>
                  <a:pt x="589814" y="134839"/>
                </a:cubicBezTo>
                <a:cubicBezTo>
                  <a:pt x="589814" y="134839"/>
                  <a:pt x="589814" y="134839"/>
                  <a:pt x="664636" y="254696"/>
                </a:cubicBezTo>
                <a:cubicBezTo>
                  <a:pt x="709529" y="224732"/>
                  <a:pt x="754423" y="209749"/>
                  <a:pt x="799316" y="194767"/>
                </a:cubicBezTo>
                <a:cubicBezTo>
                  <a:pt x="799316" y="194767"/>
                  <a:pt x="799316" y="194767"/>
                  <a:pt x="769387" y="59928"/>
                </a:cubicBezTo>
                <a:cubicBezTo>
                  <a:pt x="769387" y="44946"/>
                  <a:pt x="784352" y="29964"/>
                  <a:pt x="799316" y="29964"/>
                </a:cubicBezTo>
                <a:cubicBezTo>
                  <a:pt x="844210" y="14982"/>
                  <a:pt x="889103" y="0"/>
                  <a:pt x="94896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grpSp>
        <p:nvGrpSpPr>
          <p:cNvPr id="12" name="组合 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9414963" y="2023099"/>
            <a:ext cx="1923123" cy="1435264"/>
            <a:chOff x="9414963" y="2023099"/>
            <a:chExt cx="1923123" cy="1435264"/>
          </a:xfrm>
        </p:grpSpPr>
        <p:sp>
          <p:nvSpPr>
            <p:cNvPr id="46" name="文本框 45"/>
            <p:cNvSpPr txBox="1"/>
            <p:nvPr/>
          </p:nvSpPr>
          <p:spPr>
            <a:xfrm>
              <a:off x="9414963" y="2458046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9750160" y="2023099"/>
              <a:ext cx="1252728" cy="1435264"/>
              <a:chOff x="9750160" y="2023099"/>
              <a:chExt cx="1252728" cy="1435264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9750160" y="2719699"/>
                <a:ext cx="1252728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7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Lorem ipsum dolor sit amet, consectetuer adipiscing elit. Maecenas porttitor congue massa. </a:t>
                </a:r>
                <a:r>
                  <a:rPr lang="en-US" altLang="zh-CN" sz="7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Fusce</a:t>
                </a:r>
                <a:r>
                  <a:rPr lang="en-US" altLang="zh-CN" sz="7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 </a:t>
                </a:r>
                <a:r>
                  <a:rPr lang="en-US" altLang="zh-CN" sz="7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Lato Regular" charset="0"/>
                  </a:rPr>
                  <a:t>posuere</a:t>
                </a:r>
                <a:endParaRPr lang="en-US" altLang="zh-CN" sz="7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endParaRPr>
              </a:p>
            </p:txBody>
          </p:sp>
          <p:sp>
            <p:nvSpPr>
              <p:cNvPr id="52" name="KSO_Shape"/>
              <p:cNvSpPr>
                <a:spLocks/>
              </p:cNvSpPr>
              <p:nvPr/>
            </p:nvSpPr>
            <p:spPr bwMode="auto">
              <a:xfrm>
                <a:off x="10195228" y="2023099"/>
                <a:ext cx="335280" cy="457200"/>
              </a:xfrm>
              <a:custGeom>
                <a:avLst/>
                <a:gdLst>
                  <a:gd name="T0" fmla="*/ 1043490 w 1727200"/>
                  <a:gd name="T1" fmla="*/ 1889661 h 2355851"/>
                  <a:gd name="T2" fmla="*/ 971954 w 1727200"/>
                  <a:gd name="T3" fmla="*/ 1879217 h 2355851"/>
                  <a:gd name="T4" fmla="*/ 908642 w 1727200"/>
                  <a:gd name="T5" fmla="*/ 1873228 h 2355851"/>
                  <a:gd name="T6" fmla="*/ 805395 w 1727200"/>
                  <a:gd name="T7" fmla="*/ 1891200 h 2355851"/>
                  <a:gd name="T8" fmla="*/ 294377 w 1727200"/>
                  <a:gd name="T9" fmla="*/ 1864112 h 2355851"/>
                  <a:gd name="T10" fmla="*/ 204319 w 1727200"/>
                  <a:gd name="T11" fmla="*/ 1859188 h 2355851"/>
                  <a:gd name="T12" fmla="*/ 403037 w 1727200"/>
                  <a:gd name="T13" fmla="*/ 1831093 h 2355851"/>
                  <a:gd name="T14" fmla="*/ 385153 w 1727200"/>
                  <a:gd name="T15" fmla="*/ 1875835 h 2355851"/>
                  <a:gd name="T16" fmla="*/ 314255 w 1727200"/>
                  <a:gd name="T17" fmla="*/ 1828555 h 2355851"/>
                  <a:gd name="T18" fmla="*/ 1396680 w 1727200"/>
                  <a:gd name="T19" fmla="*/ 1673890 h 2355851"/>
                  <a:gd name="T20" fmla="*/ 1158484 w 1727200"/>
                  <a:gd name="T21" fmla="*/ 1682254 h 2355851"/>
                  <a:gd name="T22" fmla="*/ 1397000 w 1727200"/>
                  <a:gd name="T23" fmla="*/ 1515868 h 2355851"/>
                  <a:gd name="T24" fmla="*/ 987568 w 1727200"/>
                  <a:gd name="T25" fmla="*/ 1490804 h 2355851"/>
                  <a:gd name="T26" fmla="*/ 1253277 w 1727200"/>
                  <a:gd name="T27" fmla="*/ 1471432 h 2355851"/>
                  <a:gd name="T28" fmla="*/ 1237020 w 1727200"/>
                  <a:gd name="T29" fmla="*/ 1450572 h 2355851"/>
                  <a:gd name="T30" fmla="*/ 1230964 w 1727200"/>
                  <a:gd name="T31" fmla="*/ 1399867 h 2355851"/>
                  <a:gd name="T32" fmla="*/ 604919 w 1727200"/>
                  <a:gd name="T33" fmla="*/ 1195760 h 2355851"/>
                  <a:gd name="T34" fmla="*/ 622850 w 1727200"/>
                  <a:gd name="T35" fmla="*/ 1257377 h 2355851"/>
                  <a:gd name="T36" fmla="*/ 583786 w 1727200"/>
                  <a:gd name="T37" fmla="*/ 1172011 h 2355851"/>
                  <a:gd name="T38" fmla="*/ 952240 w 1727200"/>
                  <a:gd name="T39" fmla="*/ 984723 h 2355851"/>
                  <a:gd name="T40" fmla="*/ 1237109 w 1727200"/>
                  <a:gd name="T41" fmla="*/ 829944 h 2355851"/>
                  <a:gd name="T42" fmla="*/ 1296524 w 1727200"/>
                  <a:gd name="T43" fmla="*/ 1344054 h 2355851"/>
                  <a:gd name="T44" fmla="*/ 1222657 w 1727200"/>
                  <a:gd name="T45" fmla="*/ 1307767 h 2355851"/>
                  <a:gd name="T46" fmla="*/ 1156498 w 1727200"/>
                  <a:gd name="T47" fmla="*/ 1377129 h 2355851"/>
                  <a:gd name="T48" fmla="*/ 962517 w 1727200"/>
                  <a:gd name="T49" fmla="*/ 1487272 h 2355851"/>
                  <a:gd name="T50" fmla="*/ 740274 w 1727200"/>
                  <a:gd name="T51" fmla="*/ 1122482 h 2355851"/>
                  <a:gd name="T52" fmla="*/ 841118 w 1727200"/>
                  <a:gd name="T53" fmla="*/ 781135 h 2355851"/>
                  <a:gd name="T54" fmla="*/ 430898 w 1727200"/>
                  <a:gd name="T55" fmla="*/ 801009 h 2355851"/>
                  <a:gd name="T56" fmla="*/ 461998 w 1727200"/>
                  <a:gd name="T57" fmla="*/ 1129855 h 2355851"/>
                  <a:gd name="T58" fmla="*/ 426089 w 1727200"/>
                  <a:gd name="T59" fmla="*/ 1378495 h 2355851"/>
                  <a:gd name="T60" fmla="*/ 70855 w 1727200"/>
                  <a:gd name="T61" fmla="*/ 1387478 h 2355851"/>
                  <a:gd name="T62" fmla="*/ 4488 w 1727200"/>
                  <a:gd name="T63" fmla="*/ 1088468 h 2355851"/>
                  <a:gd name="T64" fmla="*/ 57068 w 1727200"/>
                  <a:gd name="T65" fmla="*/ 810313 h 2355851"/>
                  <a:gd name="T66" fmla="*/ 331509 w 1727200"/>
                  <a:gd name="T67" fmla="*/ 787534 h 2355851"/>
                  <a:gd name="T68" fmla="*/ 125811 w 1727200"/>
                  <a:gd name="T69" fmla="*/ 501282 h 2355851"/>
                  <a:gd name="T70" fmla="*/ 1024838 w 1727200"/>
                  <a:gd name="T71" fmla="*/ 389600 h 2355851"/>
                  <a:gd name="T72" fmla="*/ 1138915 w 1727200"/>
                  <a:gd name="T73" fmla="*/ 510268 h 2355851"/>
                  <a:gd name="T74" fmla="*/ 1127025 w 1727200"/>
                  <a:gd name="T75" fmla="*/ 638637 h 2355851"/>
                  <a:gd name="T76" fmla="*/ 1059865 w 1727200"/>
                  <a:gd name="T77" fmla="*/ 727854 h 2355851"/>
                  <a:gd name="T78" fmla="*/ 942253 w 1727200"/>
                  <a:gd name="T79" fmla="*/ 763476 h 2355851"/>
                  <a:gd name="T80" fmla="*/ 853240 w 1727200"/>
                  <a:gd name="T81" fmla="*/ 625158 h 2355851"/>
                  <a:gd name="T82" fmla="*/ 861595 w 1727200"/>
                  <a:gd name="T83" fmla="*/ 509305 h 2355851"/>
                  <a:gd name="T84" fmla="*/ 872842 w 1727200"/>
                  <a:gd name="T85" fmla="*/ 486520 h 2355851"/>
                  <a:gd name="T86" fmla="*/ 954142 w 1727200"/>
                  <a:gd name="T87" fmla="*/ 391205 h 2355851"/>
                  <a:gd name="T88" fmla="*/ 400618 w 1727200"/>
                  <a:gd name="T89" fmla="*/ 437418 h 2355851"/>
                  <a:gd name="T90" fmla="*/ 332958 w 1727200"/>
                  <a:gd name="T91" fmla="*/ 478818 h 2355851"/>
                  <a:gd name="T92" fmla="*/ 400618 w 1727200"/>
                  <a:gd name="T93" fmla="*/ 536583 h 2355851"/>
                  <a:gd name="T94" fmla="*/ 341295 w 1727200"/>
                  <a:gd name="T95" fmla="*/ 713413 h 2355851"/>
                  <a:gd name="T96" fmla="*/ 222971 w 1727200"/>
                  <a:gd name="T97" fmla="*/ 739728 h 2355851"/>
                  <a:gd name="T98" fmla="*/ 126131 w 1727200"/>
                  <a:gd name="T99" fmla="*/ 619061 h 2355851"/>
                  <a:gd name="T100" fmla="*/ 120359 w 1727200"/>
                  <a:gd name="T101" fmla="*/ 525352 h 2355851"/>
                  <a:gd name="T102" fmla="*/ 146013 w 1727200"/>
                  <a:gd name="T103" fmla="*/ 392168 h 2355851"/>
                  <a:gd name="T104" fmla="*/ 525159 w 1727200"/>
                  <a:gd name="T105" fmla="*/ 97743 h 2355851"/>
                  <a:gd name="T106" fmla="*/ 539603 w 1727200"/>
                  <a:gd name="T107" fmla="*/ 290238 h 2355851"/>
                  <a:gd name="T108" fmla="*/ 351817 w 1727200"/>
                  <a:gd name="T109" fmla="*/ 148669 h 2355851"/>
                  <a:gd name="T110" fmla="*/ 477009 w 1727200"/>
                  <a:gd name="T111" fmla="*/ 31763 h 2355851"/>
                  <a:gd name="T112" fmla="*/ 941443 w 1727200"/>
                  <a:gd name="T113" fmla="*/ 76586 h 2355851"/>
                  <a:gd name="T114" fmla="*/ 935336 w 1727200"/>
                  <a:gd name="T115" fmla="*/ 277506 h 2355851"/>
                  <a:gd name="T116" fmla="*/ 743090 w 1727200"/>
                  <a:gd name="T117" fmla="*/ 361463 h 2355851"/>
                  <a:gd name="T118" fmla="*/ 549880 w 1727200"/>
                  <a:gd name="T119" fmla="*/ 200920 h 2355851"/>
                  <a:gd name="T120" fmla="*/ 642145 w 1727200"/>
                  <a:gd name="T121" fmla="*/ 29802 h 235585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727200" h="2355851">
                    <a:moveTo>
                      <a:pt x="1251043" y="2284413"/>
                    </a:moveTo>
                    <a:lnTo>
                      <a:pt x="1346200" y="2284413"/>
                    </a:lnTo>
                    <a:lnTo>
                      <a:pt x="1345016" y="2287238"/>
                    </a:lnTo>
                    <a:lnTo>
                      <a:pt x="1345410" y="2288853"/>
                    </a:lnTo>
                    <a:lnTo>
                      <a:pt x="1345410" y="2291275"/>
                    </a:lnTo>
                    <a:lnTo>
                      <a:pt x="1345805" y="2294503"/>
                    </a:lnTo>
                    <a:lnTo>
                      <a:pt x="1345410" y="2299347"/>
                    </a:lnTo>
                    <a:lnTo>
                      <a:pt x="1345016" y="2305804"/>
                    </a:lnTo>
                    <a:lnTo>
                      <a:pt x="1343831" y="2313473"/>
                    </a:lnTo>
                    <a:lnTo>
                      <a:pt x="1341857" y="2322756"/>
                    </a:lnTo>
                    <a:lnTo>
                      <a:pt x="1340278" y="2323159"/>
                    </a:lnTo>
                    <a:lnTo>
                      <a:pt x="1337908" y="2323563"/>
                    </a:lnTo>
                    <a:lnTo>
                      <a:pt x="1331986" y="2324774"/>
                    </a:lnTo>
                    <a:lnTo>
                      <a:pt x="1320930" y="2325177"/>
                    </a:lnTo>
                    <a:lnTo>
                      <a:pt x="1320535" y="2324774"/>
                    </a:lnTo>
                    <a:lnTo>
                      <a:pt x="1319746" y="2324774"/>
                    </a:lnTo>
                    <a:lnTo>
                      <a:pt x="1319351" y="2323159"/>
                    </a:lnTo>
                    <a:lnTo>
                      <a:pt x="1318561" y="2321948"/>
                    </a:lnTo>
                    <a:lnTo>
                      <a:pt x="1318166" y="2321141"/>
                    </a:lnTo>
                    <a:lnTo>
                      <a:pt x="1316982" y="2320334"/>
                    </a:lnTo>
                    <a:lnTo>
                      <a:pt x="1315008" y="2320334"/>
                    </a:lnTo>
                    <a:lnTo>
                      <a:pt x="1312639" y="2321545"/>
                    </a:lnTo>
                    <a:lnTo>
                      <a:pt x="1308295" y="2323966"/>
                    </a:lnTo>
                    <a:lnTo>
                      <a:pt x="1299214" y="2330828"/>
                    </a:lnTo>
                    <a:lnTo>
                      <a:pt x="1290133" y="2336882"/>
                    </a:lnTo>
                    <a:lnTo>
                      <a:pt x="1279867" y="2342936"/>
                    </a:lnTo>
                    <a:lnTo>
                      <a:pt x="1274339" y="2345761"/>
                    </a:lnTo>
                    <a:lnTo>
                      <a:pt x="1269601" y="2347779"/>
                    </a:lnTo>
                    <a:lnTo>
                      <a:pt x="1263678" y="2349797"/>
                    </a:lnTo>
                    <a:lnTo>
                      <a:pt x="1257756" y="2351412"/>
                    </a:lnTo>
                    <a:lnTo>
                      <a:pt x="1251833" y="2353430"/>
                    </a:lnTo>
                    <a:lnTo>
                      <a:pt x="1245516" y="2354237"/>
                    </a:lnTo>
                    <a:lnTo>
                      <a:pt x="1238803" y="2355044"/>
                    </a:lnTo>
                    <a:lnTo>
                      <a:pt x="1231696" y="2355851"/>
                    </a:lnTo>
                    <a:lnTo>
                      <a:pt x="1224589" y="2355851"/>
                    </a:lnTo>
                    <a:lnTo>
                      <a:pt x="1217087" y="2355448"/>
                    </a:lnTo>
                    <a:lnTo>
                      <a:pt x="1210770" y="2354640"/>
                    </a:lnTo>
                    <a:lnTo>
                      <a:pt x="1205637" y="2353833"/>
                    </a:lnTo>
                    <a:lnTo>
                      <a:pt x="1201688" y="2352622"/>
                    </a:lnTo>
                    <a:lnTo>
                      <a:pt x="1198135" y="2350604"/>
                    </a:lnTo>
                    <a:lnTo>
                      <a:pt x="1195766" y="2348990"/>
                    </a:lnTo>
                    <a:lnTo>
                      <a:pt x="1193791" y="2346972"/>
                    </a:lnTo>
                    <a:lnTo>
                      <a:pt x="1192607" y="2344147"/>
                    </a:lnTo>
                    <a:lnTo>
                      <a:pt x="1192212" y="2342129"/>
                    </a:lnTo>
                    <a:lnTo>
                      <a:pt x="1192607" y="2339303"/>
                    </a:lnTo>
                    <a:lnTo>
                      <a:pt x="1193397" y="2336478"/>
                    </a:lnTo>
                    <a:lnTo>
                      <a:pt x="1194976" y="2333653"/>
                    </a:lnTo>
                    <a:lnTo>
                      <a:pt x="1196555" y="2330424"/>
                    </a:lnTo>
                    <a:lnTo>
                      <a:pt x="1198924" y="2327195"/>
                    </a:lnTo>
                    <a:lnTo>
                      <a:pt x="1201688" y="2323966"/>
                    </a:lnTo>
                    <a:lnTo>
                      <a:pt x="1207216" y="2317912"/>
                    </a:lnTo>
                    <a:lnTo>
                      <a:pt x="1213928" y="2311455"/>
                    </a:lnTo>
                    <a:lnTo>
                      <a:pt x="1221825" y="2305401"/>
                    </a:lnTo>
                    <a:lnTo>
                      <a:pt x="1228932" y="2299750"/>
                    </a:lnTo>
                    <a:lnTo>
                      <a:pt x="1235645" y="2294503"/>
                    </a:lnTo>
                    <a:lnTo>
                      <a:pt x="1246305" y="2287238"/>
                    </a:lnTo>
                    <a:lnTo>
                      <a:pt x="1251043" y="2284413"/>
                    </a:lnTo>
                    <a:close/>
                    <a:moveTo>
                      <a:pt x="1054800" y="2279650"/>
                    </a:moveTo>
                    <a:lnTo>
                      <a:pt x="1150937" y="2279650"/>
                    </a:lnTo>
                    <a:lnTo>
                      <a:pt x="1149740" y="2282428"/>
                    </a:lnTo>
                    <a:lnTo>
                      <a:pt x="1150139" y="2284413"/>
                    </a:lnTo>
                    <a:lnTo>
                      <a:pt x="1150139" y="2286397"/>
                    </a:lnTo>
                    <a:lnTo>
                      <a:pt x="1150538" y="2289572"/>
                    </a:lnTo>
                    <a:lnTo>
                      <a:pt x="1150538" y="2294335"/>
                    </a:lnTo>
                    <a:lnTo>
                      <a:pt x="1149740" y="2300288"/>
                    </a:lnTo>
                    <a:lnTo>
                      <a:pt x="1148544" y="2307828"/>
                    </a:lnTo>
                    <a:lnTo>
                      <a:pt x="1146948" y="2316956"/>
                    </a:lnTo>
                    <a:lnTo>
                      <a:pt x="1144953" y="2318147"/>
                    </a:lnTo>
                    <a:lnTo>
                      <a:pt x="1142560" y="2318544"/>
                    </a:lnTo>
                    <a:lnTo>
                      <a:pt x="1136576" y="2318941"/>
                    </a:lnTo>
                    <a:lnTo>
                      <a:pt x="1125407" y="2319338"/>
                    </a:lnTo>
                    <a:lnTo>
                      <a:pt x="1125008" y="2319338"/>
                    </a:lnTo>
                    <a:lnTo>
                      <a:pt x="1124609" y="2319338"/>
                    </a:lnTo>
                    <a:lnTo>
                      <a:pt x="1123811" y="2318147"/>
                    </a:lnTo>
                    <a:lnTo>
                      <a:pt x="1123412" y="2316560"/>
                    </a:lnTo>
                    <a:lnTo>
                      <a:pt x="1122615" y="2315369"/>
                    </a:lnTo>
                    <a:lnTo>
                      <a:pt x="1121418" y="2314972"/>
                    </a:lnTo>
                    <a:lnTo>
                      <a:pt x="1119822" y="2314972"/>
                    </a:lnTo>
                    <a:lnTo>
                      <a:pt x="1117030" y="2315766"/>
                    </a:lnTo>
                    <a:lnTo>
                      <a:pt x="1113041" y="2318941"/>
                    </a:lnTo>
                    <a:lnTo>
                      <a:pt x="1103467" y="2325291"/>
                    </a:lnTo>
                    <a:lnTo>
                      <a:pt x="1094292" y="2331641"/>
                    </a:lnTo>
                    <a:lnTo>
                      <a:pt x="1083920" y="2336800"/>
                    </a:lnTo>
                    <a:lnTo>
                      <a:pt x="1079133" y="2339578"/>
                    </a:lnTo>
                    <a:lnTo>
                      <a:pt x="1073549" y="2341960"/>
                    </a:lnTo>
                    <a:lnTo>
                      <a:pt x="1067565" y="2343944"/>
                    </a:lnTo>
                    <a:lnTo>
                      <a:pt x="1061581" y="2345928"/>
                    </a:lnTo>
                    <a:lnTo>
                      <a:pt x="1055598" y="2347119"/>
                    </a:lnTo>
                    <a:lnTo>
                      <a:pt x="1049215" y="2348310"/>
                    </a:lnTo>
                    <a:lnTo>
                      <a:pt x="1042434" y="2349103"/>
                    </a:lnTo>
                    <a:lnTo>
                      <a:pt x="1035652" y="2349500"/>
                    </a:lnTo>
                    <a:lnTo>
                      <a:pt x="1028073" y="2349500"/>
                    </a:lnTo>
                    <a:lnTo>
                      <a:pt x="1020493" y="2349500"/>
                    </a:lnTo>
                    <a:lnTo>
                      <a:pt x="1014111" y="2348706"/>
                    </a:lnTo>
                    <a:lnTo>
                      <a:pt x="1008925" y="2347913"/>
                    </a:lnTo>
                    <a:lnTo>
                      <a:pt x="1004936" y="2346722"/>
                    </a:lnTo>
                    <a:lnTo>
                      <a:pt x="1001346" y="2345135"/>
                    </a:lnTo>
                    <a:lnTo>
                      <a:pt x="998952" y="2342753"/>
                    </a:lnTo>
                    <a:lnTo>
                      <a:pt x="997357" y="2341166"/>
                    </a:lnTo>
                    <a:lnTo>
                      <a:pt x="995761" y="2338785"/>
                    </a:lnTo>
                    <a:lnTo>
                      <a:pt x="995362" y="2336006"/>
                    </a:lnTo>
                    <a:lnTo>
                      <a:pt x="995761" y="2333625"/>
                    </a:lnTo>
                    <a:lnTo>
                      <a:pt x="996958" y="2330847"/>
                    </a:lnTo>
                    <a:lnTo>
                      <a:pt x="998154" y="2328069"/>
                    </a:lnTo>
                    <a:lnTo>
                      <a:pt x="999750" y="2325291"/>
                    </a:lnTo>
                    <a:lnTo>
                      <a:pt x="1002144" y="2321719"/>
                    </a:lnTo>
                    <a:lnTo>
                      <a:pt x="1004936" y="2318941"/>
                    </a:lnTo>
                    <a:lnTo>
                      <a:pt x="1010920" y="2312591"/>
                    </a:lnTo>
                    <a:lnTo>
                      <a:pt x="1017701" y="2306241"/>
                    </a:lnTo>
                    <a:lnTo>
                      <a:pt x="1025280" y="2300288"/>
                    </a:lnTo>
                    <a:lnTo>
                      <a:pt x="1032461" y="2294731"/>
                    </a:lnTo>
                    <a:lnTo>
                      <a:pt x="1039242" y="2289572"/>
                    </a:lnTo>
                    <a:lnTo>
                      <a:pt x="1050013" y="2282031"/>
                    </a:lnTo>
                    <a:lnTo>
                      <a:pt x="1054800" y="2279650"/>
                    </a:lnTo>
                    <a:close/>
                    <a:moveTo>
                      <a:pt x="214312" y="2259013"/>
                    </a:moveTo>
                    <a:lnTo>
                      <a:pt x="309863" y="2259013"/>
                    </a:lnTo>
                    <a:lnTo>
                      <a:pt x="314207" y="2261449"/>
                    </a:lnTo>
                    <a:lnTo>
                      <a:pt x="324867" y="2269161"/>
                    </a:lnTo>
                    <a:lnTo>
                      <a:pt x="331580" y="2274031"/>
                    </a:lnTo>
                    <a:lnTo>
                      <a:pt x="339082" y="2280120"/>
                    </a:lnTo>
                    <a:lnTo>
                      <a:pt x="346584" y="2286208"/>
                    </a:lnTo>
                    <a:lnTo>
                      <a:pt x="353296" y="2292703"/>
                    </a:lnTo>
                    <a:lnTo>
                      <a:pt x="359219" y="2299197"/>
                    </a:lnTo>
                    <a:lnTo>
                      <a:pt x="361982" y="2302038"/>
                    </a:lnTo>
                    <a:lnTo>
                      <a:pt x="363957" y="2305286"/>
                    </a:lnTo>
                    <a:lnTo>
                      <a:pt x="365536" y="2308127"/>
                    </a:lnTo>
                    <a:lnTo>
                      <a:pt x="367115" y="2311374"/>
                    </a:lnTo>
                    <a:lnTo>
                      <a:pt x="367905" y="2314215"/>
                    </a:lnTo>
                    <a:lnTo>
                      <a:pt x="368300" y="2316651"/>
                    </a:lnTo>
                    <a:lnTo>
                      <a:pt x="367905" y="2319492"/>
                    </a:lnTo>
                    <a:lnTo>
                      <a:pt x="367115" y="2321521"/>
                    </a:lnTo>
                    <a:lnTo>
                      <a:pt x="364746" y="2323551"/>
                    </a:lnTo>
                    <a:lnTo>
                      <a:pt x="362377" y="2325986"/>
                    </a:lnTo>
                    <a:lnTo>
                      <a:pt x="358824" y="2327204"/>
                    </a:lnTo>
                    <a:lnTo>
                      <a:pt x="354875" y="2328422"/>
                    </a:lnTo>
                    <a:lnTo>
                      <a:pt x="349742" y="2329639"/>
                    </a:lnTo>
                    <a:lnTo>
                      <a:pt x="343425" y="2330045"/>
                    </a:lnTo>
                    <a:lnTo>
                      <a:pt x="335923" y="2330451"/>
                    </a:lnTo>
                    <a:lnTo>
                      <a:pt x="328816" y="2330451"/>
                    </a:lnTo>
                    <a:lnTo>
                      <a:pt x="321709" y="2330045"/>
                    </a:lnTo>
                    <a:lnTo>
                      <a:pt x="315391" y="2329234"/>
                    </a:lnTo>
                    <a:lnTo>
                      <a:pt x="308679" y="2328016"/>
                    </a:lnTo>
                    <a:lnTo>
                      <a:pt x="302756" y="2326798"/>
                    </a:lnTo>
                    <a:lnTo>
                      <a:pt x="296834" y="2324363"/>
                    </a:lnTo>
                    <a:lnTo>
                      <a:pt x="291306" y="2322739"/>
                    </a:lnTo>
                    <a:lnTo>
                      <a:pt x="286173" y="2320304"/>
                    </a:lnTo>
                    <a:lnTo>
                      <a:pt x="281040" y="2317463"/>
                    </a:lnTo>
                    <a:lnTo>
                      <a:pt x="270774" y="2312186"/>
                    </a:lnTo>
                    <a:lnTo>
                      <a:pt x="261298" y="2305691"/>
                    </a:lnTo>
                    <a:lnTo>
                      <a:pt x="252612" y="2299197"/>
                    </a:lnTo>
                    <a:lnTo>
                      <a:pt x="248268" y="2295950"/>
                    </a:lnTo>
                    <a:lnTo>
                      <a:pt x="245504" y="2294732"/>
                    </a:lnTo>
                    <a:lnTo>
                      <a:pt x="243530" y="2294732"/>
                    </a:lnTo>
                    <a:lnTo>
                      <a:pt x="242346" y="2295544"/>
                    </a:lnTo>
                    <a:lnTo>
                      <a:pt x="241951" y="2296762"/>
                    </a:lnTo>
                    <a:lnTo>
                      <a:pt x="241556" y="2298385"/>
                    </a:lnTo>
                    <a:lnTo>
                      <a:pt x="240766" y="2299197"/>
                    </a:lnTo>
                    <a:lnTo>
                      <a:pt x="240371" y="2299603"/>
                    </a:lnTo>
                    <a:lnTo>
                      <a:pt x="239582" y="2299603"/>
                    </a:lnTo>
                    <a:lnTo>
                      <a:pt x="228526" y="2299197"/>
                    </a:lnTo>
                    <a:lnTo>
                      <a:pt x="222604" y="2298791"/>
                    </a:lnTo>
                    <a:lnTo>
                      <a:pt x="220629" y="2298385"/>
                    </a:lnTo>
                    <a:lnTo>
                      <a:pt x="219050" y="2297574"/>
                    </a:lnTo>
                    <a:lnTo>
                      <a:pt x="216681" y="2287832"/>
                    </a:lnTo>
                    <a:lnTo>
                      <a:pt x="215496" y="2280120"/>
                    </a:lnTo>
                    <a:lnTo>
                      <a:pt x="215102" y="2274031"/>
                    </a:lnTo>
                    <a:lnTo>
                      <a:pt x="215102" y="2269161"/>
                    </a:lnTo>
                    <a:lnTo>
                      <a:pt x="215102" y="2265914"/>
                    </a:lnTo>
                    <a:lnTo>
                      <a:pt x="215496" y="2263478"/>
                    </a:lnTo>
                    <a:lnTo>
                      <a:pt x="215891" y="2261449"/>
                    </a:lnTo>
                    <a:lnTo>
                      <a:pt x="214312" y="2259013"/>
                    </a:lnTo>
                    <a:close/>
                    <a:moveTo>
                      <a:pt x="387350" y="2254250"/>
                    </a:moveTo>
                    <a:lnTo>
                      <a:pt x="482901" y="2254250"/>
                    </a:lnTo>
                    <a:lnTo>
                      <a:pt x="487245" y="2257390"/>
                    </a:lnTo>
                    <a:lnTo>
                      <a:pt x="498300" y="2264453"/>
                    </a:lnTo>
                    <a:lnTo>
                      <a:pt x="505013" y="2269162"/>
                    </a:lnTo>
                    <a:lnTo>
                      <a:pt x="512120" y="2274656"/>
                    </a:lnTo>
                    <a:lnTo>
                      <a:pt x="519622" y="2280935"/>
                    </a:lnTo>
                    <a:lnTo>
                      <a:pt x="526334" y="2286821"/>
                    </a:lnTo>
                    <a:lnTo>
                      <a:pt x="532257" y="2293099"/>
                    </a:lnTo>
                    <a:lnTo>
                      <a:pt x="534626" y="2296239"/>
                    </a:lnTo>
                    <a:lnTo>
                      <a:pt x="537390" y="2299378"/>
                    </a:lnTo>
                    <a:lnTo>
                      <a:pt x="538969" y="2302125"/>
                    </a:lnTo>
                    <a:lnTo>
                      <a:pt x="540153" y="2305264"/>
                    </a:lnTo>
                    <a:lnTo>
                      <a:pt x="540943" y="2308011"/>
                    </a:lnTo>
                    <a:lnTo>
                      <a:pt x="541338" y="2310758"/>
                    </a:lnTo>
                    <a:lnTo>
                      <a:pt x="540943" y="2313113"/>
                    </a:lnTo>
                    <a:lnTo>
                      <a:pt x="539759" y="2315075"/>
                    </a:lnTo>
                    <a:lnTo>
                      <a:pt x="538179" y="2317429"/>
                    </a:lnTo>
                    <a:lnTo>
                      <a:pt x="535415" y="2318999"/>
                    </a:lnTo>
                    <a:lnTo>
                      <a:pt x="532257" y="2320569"/>
                    </a:lnTo>
                    <a:lnTo>
                      <a:pt x="527913" y="2321746"/>
                    </a:lnTo>
                    <a:lnTo>
                      <a:pt x="523175" y="2322923"/>
                    </a:lnTo>
                    <a:lnTo>
                      <a:pt x="516858" y="2323315"/>
                    </a:lnTo>
                    <a:lnTo>
                      <a:pt x="509356" y="2324100"/>
                    </a:lnTo>
                    <a:lnTo>
                      <a:pt x="501459" y="2324100"/>
                    </a:lnTo>
                    <a:lnTo>
                      <a:pt x="494747" y="2323315"/>
                    </a:lnTo>
                    <a:lnTo>
                      <a:pt x="488034" y="2322531"/>
                    </a:lnTo>
                    <a:lnTo>
                      <a:pt x="481717" y="2321353"/>
                    </a:lnTo>
                    <a:lnTo>
                      <a:pt x="476189" y="2319784"/>
                    </a:lnTo>
                    <a:lnTo>
                      <a:pt x="470267" y="2318214"/>
                    </a:lnTo>
                    <a:lnTo>
                      <a:pt x="464344" y="2315860"/>
                    </a:lnTo>
                    <a:lnTo>
                      <a:pt x="459211" y="2313897"/>
                    </a:lnTo>
                    <a:lnTo>
                      <a:pt x="453683" y="2311543"/>
                    </a:lnTo>
                    <a:lnTo>
                      <a:pt x="443812" y="2306049"/>
                    </a:lnTo>
                    <a:lnTo>
                      <a:pt x="434336" y="2299770"/>
                    </a:lnTo>
                    <a:lnTo>
                      <a:pt x="425255" y="2293099"/>
                    </a:lnTo>
                    <a:lnTo>
                      <a:pt x="420911" y="2290745"/>
                    </a:lnTo>
                    <a:lnTo>
                      <a:pt x="418542" y="2289175"/>
                    </a:lnTo>
                    <a:lnTo>
                      <a:pt x="416963" y="2289175"/>
                    </a:lnTo>
                    <a:lnTo>
                      <a:pt x="415778" y="2289960"/>
                    </a:lnTo>
                    <a:lnTo>
                      <a:pt x="415384" y="2291530"/>
                    </a:lnTo>
                    <a:lnTo>
                      <a:pt x="414199" y="2292707"/>
                    </a:lnTo>
                    <a:lnTo>
                      <a:pt x="413409" y="2293492"/>
                    </a:lnTo>
                    <a:lnTo>
                      <a:pt x="413015" y="2293884"/>
                    </a:lnTo>
                    <a:lnTo>
                      <a:pt x="412620" y="2293884"/>
                    </a:lnTo>
                    <a:lnTo>
                      <a:pt x="401959" y="2293492"/>
                    </a:lnTo>
                    <a:lnTo>
                      <a:pt x="396036" y="2293099"/>
                    </a:lnTo>
                    <a:lnTo>
                      <a:pt x="393273" y="2292315"/>
                    </a:lnTo>
                    <a:lnTo>
                      <a:pt x="391693" y="2291922"/>
                    </a:lnTo>
                    <a:lnTo>
                      <a:pt x="390114" y="2282504"/>
                    </a:lnTo>
                    <a:lnTo>
                      <a:pt x="388929" y="2275048"/>
                    </a:lnTo>
                    <a:lnTo>
                      <a:pt x="388140" y="2269162"/>
                    </a:lnTo>
                    <a:lnTo>
                      <a:pt x="388140" y="2264845"/>
                    </a:lnTo>
                    <a:lnTo>
                      <a:pt x="388534" y="2261314"/>
                    </a:lnTo>
                    <a:lnTo>
                      <a:pt x="388534" y="2258959"/>
                    </a:lnTo>
                    <a:lnTo>
                      <a:pt x="388929" y="2257390"/>
                    </a:lnTo>
                    <a:lnTo>
                      <a:pt x="387350" y="2254250"/>
                    </a:lnTo>
                    <a:close/>
                    <a:moveTo>
                      <a:pt x="1427162" y="1922463"/>
                    </a:moveTo>
                    <a:lnTo>
                      <a:pt x="1564119" y="1922463"/>
                    </a:lnTo>
                    <a:lnTo>
                      <a:pt x="1564119" y="1952298"/>
                    </a:lnTo>
                    <a:lnTo>
                      <a:pt x="1564515" y="1953094"/>
                    </a:lnTo>
                    <a:lnTo>
                      <a:pt x="1565306" y="1953889"/>
                    </a:lnTo>
                    <a:lnTo>
                      <a:pt x="1567285" y="1955083"/>
                    </a:lnTo>
                    <a:lnTo>
                      <a:pt x="1569265" y="1955878"/>
                    </a:lnTo>
                    <a:lnTo>
                      <a:pt x="1571640" y="1956674"/>
                    </a:lnTo>
                    <a:lnTo>
                      <a:pt x="1575994" y="1957071"/>
                    </a:lnTo>
                    <a:lnTo>
                      <a:pt x="1580744" y="1957469"/>
                    </a:lnTo>
                    <a:lnTo>
                      <a:pt x="1585494" y="1957071"/>
                    </a:lnTo>
                    <a:lnTo>
                      <a:pt x="1589452" y="1956674"/>
                    </a:lnTo>
                    <a:lnTo>
                      <a:pt x="1592618" y="1955878"/>
                    </a:lnTo>
                    <a:lnTo>
                      <a:pt x="1594993" y="1955083"/>
                    </a:lnTo>
                    <a:lnTo>
                      <a:pt x="1596577" y="1953889"/>
                    </a:lnTo>
                    <a:lnTo>
                      <a:pt x="1597368" y="1953094"/>
                    </a:lnTo>
                    <a:lnTo>
                      <a:pt x="1598160" y="1952298"/>
                    </a:lnTo>
                    <a:lnTo>
                      <a:pt x="1598160" y="1922463"/>
                    </a:lnTo>
                    <a:lnTo>
                      <a:pt x="1727200" y="1922463"/>
                    </a:lnTo>
                    <a:lnTo>
                      <a:pt x="1727200" y="2064079"/>
                    </a:lnTo>
                    <a:lnTo>
                      <a:pt x="1727200" y="2066863"/>
                    </a:lnTo>
                    <a:lnTo>
                      <a:pt x="1726804" y="2070045"/>
                    </a:lnTo>
                    <a:lnTo>
                      <a:pt x="1726013" y="2072830"/>
                    </a:lnTo>
                    <a:lnTo>
                      <a:pt x="1725221" y="2075615"/>
                    </a:lnTo>
                    <a:lnTo>
                      <a:pt x="1724034" y="2078001"/>
                    </a:lnTo>
                    <a:lnTo>
                      <a:pt x="1722450" y="2080388"/>
                    </a:lnTo>
                    <a:lnTo>
                      <a:pt x="1720471" y="2083173"/>
                    </a:lnTo>
                    <a:lnTo>
                      <a:pt x="1718888" y="2085162"/>
                    </a:lnTo>
                    <a:lnTo>
                      <a:pt x="1716909" y="2086753"/>
                    </a:lnTo>
                    <a:lnTo>
                      <a:pt x="1714138" y="2088742"/>
                    </a:lnTo>
                    <a:lnTo>
                      <a:pt x="1711763" y="2090333"/>
                    </a:lnTo>
                    <a:lnTo>
                      <a:pt x="1709388" y="2091526"/>
                    </a:lnTo>
                    <a:lnTo>
                      <a:pt x="1706617" y="2092322"/>
                    </a:lnTo>
                    <a:lnTo>
                      <a:pt x="1703846" y="2093118"/>
                    </a:lnTo>
                    <a:lnTo>
                      <a:pt x="1700680" y="2093515"/>
                    </a:lnTo>
                    <a:lnTo>
                      <a:pt x="1697513" y="2093913"/>
                    </a:lnTo>
                    <a:lnTo>
                      <a:pt x="1456849" y="2093913"/>
                    </a:lnTo>
                    <a:lnTo>
                      <a:pt x="1454078" y="2093515"/>
                    </a:lnTo>
                    <a:lnTo>
                      <a:pt x="1451308" y="2093118"/>
                    </a:lnTo>
                    <a:lnTo>
                      <a:pt x="1448141" y="2092322"/>
                    </a:lnTo>
                    <a:lnTo>
                      <a:pt x="1445766" y="2091526"/>
                    </a:lnTo>
                    <a:lnTo>
                      <a:pt x="1442995" y="2090333"/>
                    </a:lnTo>
                    <a:lnTo>
                      <a:pt x="1440620" y="2088742"/>
                    </a:lnTo>
                    <a:lnTo>
                      <a:pt x="1438245" y="2086753"/>
                    </a:lnTo>
                    <a:lnTo>
                      <a:pt x="1435870" y="2085162"/>
                    </a:lnTo>
                    <a:lnTo>
                      <a:pt x="1434287" y="2083173"/>
                    </a:lnTo>
                    <a:lnTo>
                      <a:pt x="1432308" y="2080388"/>
                    </a:lnTo>
                    <a:lnTo>
                      <a:pt x="1431120" y="2078001"/>
                    </a:lnTo>
                    <a:lnTo>
                      <a:pt x="1429537" y="2075615"/>
                    </a:lnTo>
                    <a:lnTo>
                      <a:pt x="1428745" y="2072830"/>
                    </a:lnTo>
                    <a:lnTo>
                      <a:pt x="1427954" y="2070045"/>
                    </a:lnTo>
                    <a:lnTo>
                      <a:pt x="1427558" y="2066863"/>
                    </a:lnTo>
                    <a:lnTo>
                      <a:pt x="1427162" y="2064079"/>
                    </a:lnTo>
                    <a:lnTo>
                      <a:pt x="1427162" y="1922463"/>
                    </a:lnTo>
                    <a:close/>
                    <a:moveTo>
                      <a:pt x="1456849" y="1844675"/>
                    </a:moveTo>
                    <a:lnTo>
                      <a:pt x="1697513" y="1844675"/>
                    </a:lnTo>
                    <a:lnTo>
                      <a:pt x="1700680" y="1845074"/>
                    </a:lnTo>
                    <a:lnTo>
                      <a:pt x="1703846" y="1845474"/>
                    </a:lnTo>
                    <a:lnTo>
                      <a:pt x="1706617" y="1845873"/>
                    </a:lnTo>
                    <a:lnTo>
                      <a:pt x="1709388" y="1847071"/>
                    </a:lnTo>
                    <a:lnTo>
                      <a:pt x="1711763" y="1848269"/>
                    </a:lnTo>
                    <a:lnTo>
                      <a:pt x="1714138" y="1849467"/>
                    </a:lnTo>
                    <a:lnTo>
                      <a:pt x="1716909" y="1851463"/>
                    </a:lnTo>
                    <a:lnTo>
                      <a:pt x="1718888" y="1853460"/>
                    </a:lnTo>
                    <a:lnTo>
                      <a:pt x="1720471" y="1855457"/>
                    </a:lnTo>
                    <a:lnTo>
                      <a:pt x="1722450" y="1858252"/>
                    </a:lnTo>
                    <a:lnTo>
                      <a:pt x="1724034" y="1860248"/>
                    </a:lnTo>
                    <a:lnTo>
                      <a:pt x="1725221" y="1863044"/>
                    </a:lnTo>
                    <a:lnTo>
                      <a:pt x="1726013" y="1865839"/>
                    </a:lnTo>
                    <a:lnTo>
                      <a:pt x="1726804" y="1868634"/>
                    </a:lnTo>
                    <a:lnTo>
                      <a:pt x="1727200" y="1871828"/>
                    </a:lnTo>
                    <a:lnTo>
                      <a:pt x="1727200" y="1874624"/>
                    </a:lnTo>
                    <a:lnTo>
                      <a:pt x="1727200" y="1909763"/>
                    </a:lnTo>
                    <a:lnTo>
                      <a:pt x="1427162" y="1909763"/>
                    </a:lnTo>
                    <a:lnTo>
                      <a:pt x="1427162" y="1874624"/>
                    </a:lnTo>
                    <a:lnTo>
                      <a:pt x="1427558" y="1871828"/>
                    </a:lnTo>
                    <a:lnTo>
                      <a:pt x="1427954" y="1868634"/>
                    </a:lnTo>
                    <a:lnTo>
                      <a:pt x="1428745" y="1865839"/>
                    </a:lnTo>
                    <a:lnTo>
                      <a:pt x="1429537" y="1863044"/>
                    </a:lnTo>
                    <a:lnTo>
                      <a:pt x="1431120" y="1860248"/>
                    </a:lnTo>
                    <a:lnTo>
                      <a:pt x="1432308" y="1858252"/>
                    </a:lnTo>
                    <a:lnTo>
                      <a:pt x="1434287" y="1855457"/>
                    </a:lnTo>
                    <a:lnTo>
                      <a:pt x="1435870" y="1853460"/>
                    </a:lnTo>
                    <a:lnTo>
                      <a:pt x="1438245" y="1851463"/>
                    </a:lnTo>
                    <a:lnTo>
                      <a:pt x="1440620" y="1849467"/>
                    </a:lnTo>
                    <a:lnTo>
                      <a:pt x="1442995" y="1848269"/>
                    </a:lnTo>
                    <a:lnTo>
                      <a:pt x="1445766" y="1847071"/>
                    </a:lnTo>
                    <a:lnTo>
                      <a:pt x="1448141" y="1845873"/>
                    </a:lnTo>
                    <a:lnTo>
                      <a:pt x="1451308" y="1845474"/>
                    </a:lnTo>
                    <a:lnTo>
                      <a:pt x="1454078" y="1845074"/>
                    </a:lnTo>
                    <a:lnTo>
                      <a:pt x="1456849" y="1844675"/>
                    </a:lnTo>
                    <a:close/>
                    <a:moveTo>
                      <a:pt x="1220993" y="1843629"/>
                    </a:moveTo>
                    <a:lnTo>
                      <a:pt x="1221192" y="1843629"/>
                    </a:lnTo>
                    <a:lnTo>
                      <a:pt x="1221390" y="1843670"/>
                    </a:lnTo>
                    <a:lnTo>
                      <a:pt x="1221398" y="1844027"/>
                    </a:lnTo>
                    <a:lnTo>
                      <a:pt x="1221390" y="1844026"/>
                    </a:lnTo>
                    <a:lnTo>
                      <a:pt x="1220993" y="1843629"/>
                    </a:lnTo>
                    <a:close/>
                    <a:moveTo>
                      <a:pt x="1620838" y="1724025"/>
                    </a:moveTo>
                    <a:lnTo>
                      <a:pt x="1620444" y="1728788"/>
                    </a:lnTo>
                    <a:lnTo>
                      <a:pt x="1618474" y="1739503"/>
                    </a:lnTo>
                    <a:lnTo>
                      <a:pt x="1615321" y="1755775"/>
                    </a:lnTo>
                    <a:lnTo>
                      <a:pt x="1612956" y="1764903"/>
                    </a:lnTo>
                    <a:lnTo>
                      <a:pt x="1610197" y="1774031"/>
                    </a:lnTo>
                    <a:lnTo>
                      <a:pt x="1607439" y="1783556"/>
                    </a:lnTo>
                    <a:lnTo>
                      <a:pt x="1603498" y="1792685"/>
                    </a:lnTo>
                    <a:lnTo>
                      <a:pt x="1599557" y="1801019"/>
                    </a:lnTo>
                    <a:lnTo>
                      <a:pt x="1595222" y="1808560"/>
                    </a:lnTo>
                    <a:lnTo>
                      <a:pt x="1592857" y="1812528"/>
                    </a:lnTo>
                    <a:lnTo>
                      <a:pt x="1589704" y="1815306"/>
                    </a:lnTo>
                    <a:lnTo>
                      <a:pt x="1587340" y="1818481"/>
                    </a:lnTo>
                    <a:lnTo>
                      <a:pt x="1584187" y="1820466"/>
                    </a:lnTo>
                    <a:lnTo>
                      <a:pt x="1581428" y="1822450"/>
                    </a:lnTo>
                    <a:lnTo>
                      <a:pt x="1577881" y="1824435"/>
                    </a:lnTo>
                    <a:lnTo>
                      <a:pt x="1574728" y="1825228"/>
                    </a:lnTo>
                    <a:lnTo>
                      <a:pt x="1571181" y="1825625"/>
                    </a:lnTo>
                    <a:lnTo>
                      <a:pt x="1567240" y="1825625"/>
                    </a:lnTo>
                    <a:lnTo>
                      <a:pt x="1563299" y="1825625"/>
                    </a:lnTo>
                    <a:lnTo>
                      <a:pt x="1560147" y="1824831"/>
                    </a:lnTo>
                    <a:lnTo>
                      <a:pt x="1556994" y="1824038"/>
                    </a:lnTo>
                    <a:lnTo>
                      <a:pt x="1554235" y="1822450"/>
                    </a:lnTo>
                    <a:lnTo>
                      <a:pt x="1551476" y="1821260"/>
                    </a:lnTo>
                    <a:lnTo>
                      <a:pt x="1549506" y="1819672"/>
                    </a:lnTo>
                    <a:lnTo>
                      <a:pt x="1547929" y="1817688"/>
                    </a:lnTo>
                    <a:lnTo>
                      <a:pt x="1546353" y="1815306"/>
                    </a:lnTo>
                    <a:lnTo>
                      <a:pt x="1544777" y="1812925"/>
                    </a:lnTo>
                    <a:lnTo>
                      <a:pt x="1543988" y="1810544"/>
                    </a:lnTo>
                    <a:lnTo>
                      <a:pt x="1543200" y="1807369"/>
                    </a:lnTo>
                    <a:lnTo>
                      <a:pt x="1542412" y="1800622"/>
                    </a:lnTo>
                    <a:lnTo>
                      <a:pt x="1542018" y="1793478"/>
                    </a:lnTo>
                    <a:lnTo>
                      <a:pt x="1542018" y="1789906"/>
                    </a:lnTo>
                    <a:lnTo>
                      <a:pt x="1542018" y="1786731"/>
                    </a:lnTo>
                    <a:lnTo>
                      <a:pt x="1541624" y="1784350"/>
                    </a:lnTo>
                    <a:lnTo>
                      <a:pt x="1540836" y="1781969"/>
                    </a:lnTo>
                    <a:lnTo>
                      <a:pt x="1540047" y="1780381"/>
                    </a:lnTo>
                    <a:lnTo>
                      <a:pt x="1539259" y="1779191"/>
                    </a:lnTo>
                    <a:lnTo>
                      <a:pt x="1538077" y="1778397"/>
                    </a:lnTo>
                    <a:lnTo>
                      <a:pt x="1536895" y="1778000"/>
                    </a:lnTo>
                    <a:lnTo>
                      <a:pt x="1535712" y="1778000"/>
                    </a:lnTo>
                    <a:lnTo>
                      <a:pt x="1534924" y="1778397"/>
                    </a:lnTo>
                    <a:lnTo>
                      <a:pt x="1534136" y="1778794"/>
                    </a:lnTo>
                    <a:lnTo>
                      <a:pt x="1532954" y="1779985"/>
                    </a:lnTo>
                    <a:lnTo>
                      <a:pt x="1532165" y="1781572"/>
                    </a:lnTo>
                    <a:lnTo>
                      <a:pt x="1531377" y="1783556"/>
                    </a:lnTo>
                    <a:lnTo>
                      <a:pt x="1530983" y="1785541"/>
                    </a:lnTo>
                    <a:lnTo>
                      <a:pt x="1530589" y="1787922"/>
                    </a:lnTo>
                    <a:lnTo>
                      <a:pt x="1530195" y="1790700"/>
                    </a:lnTo>
                    <a:lnTo>
                      <a:pt x="1529407" y="1793875"/>
                    </a:lnTo>
                    <a:lnTo>
                      <a:pt x="1528224" y="1797447"/>
                    </a:lnTo>
                    <a:lnTo>
                      <a:pt x="1526648" y="1801019"/>
                    </a:lnTo>
                    <a:lnTo>
                      <a:pt x="1522313" y="1808163"/>
                    </a:lnTo>
                    <a:lnTo>
                      <a:pt x="1517584" y="1814513"/>
                    </a:lnTo>
                    <a:lnTo>
                      <a:pt x="1515613" y="1817291"/>
                    </a:lnTo>
                    <a:lnTo>
                      <a:pt x="1513643" y="1818878"/>
                    </a:lnTo>
                    <a:lnTo>
                      <a:pt x="1512066" y="1820069"/>
                    </a:lnTo>
                    <a:lnTo>
                      <a:pt x="1510096" y="1820069"/>
                    </a:lnTo>
                    <a:lnTo>
                      <a:pt x="1509307" y="1820069"/>
                    </a:lnTo>
                    <a:lnTo>
                      <a:pt x="1508913" y="1819275"/>
                    </a:lnTo>
                    <a:lnTo>
                      <a:pt x="1508125" y="1817688"/>
                    </a:lnTo>
                    <a:lnTo>
                      <a:pt x="1508125" y="1814116"/>
                    </a:lnTo>
                    <a:lnTo>
                      <a:pt x="1508125" y="1809353"/>
                    </a:lnTo>
                    <a:lnTo>
                      <a:pt x="1509307" y="1797844"/>
                    </a:lnTo>
                    <a:lnTo>
                      <a:pt x="1510096" y="1785144"/>
                    </a:lnTo>
                    <a:lnTo>
                      <a:pt x="1510490" y="1772047"/>
                    </a:lnTo>
                    <a:lnTo>
                      <a:pt x="1511278" y="1759744"/>
                    </a:lnTo>
                    <a:lnTo>
                      <a:pt x="1512854" y="1749028"/>
                    </a:lnTo>
                    <a:lnTo>
                      <a:pt x="1513643" y="1743869"/>
                    </a:lnTo>
                    <a:lnTo>
                      <a:pt x="1514825" y="1739503"/>
                    </a:lnTo>
                    <a:lnTo>
                      <a:pt x="1516401" y="1736328"/>
                    </a:lnTo>
                    <a:lnTo>
                      <a:pt x="1517978" y="1733550"/>
                    </a:lnTo>
                    <a:lnTo>
                      <a:pt x="1519554" y="1732360"/>
                    </a:lnTo>
                    <a:lnTo>
                      <a:pt x="1520736" y="1731963"/>
                    </a:lnTo>
                    <a:lnTo>
                      <a:pt x="1521919" y="1731169"/>
                    </a:lnTo>
                    <a:lnTo>
                      <a:pt x="1523101" y="1731169"/>
                    </a:lnTo>
                    <a:lnTo>
                      <a:pt x="1620838" y="1724025"/>
                    </a:lnTo>
                    <a:close/>
                    <a:moveTo>
                      <a:pt x="741170" y="1477566"/>
                    </a:moveTo>
                    <a:lnTo>
                      <a:pt x="739191" y="1478360"/>
                    </a:lnTo>
                    <a:lnTo>
                      <a:pt x="735628" y="1479154"/>
                    </a:lnTo>
                    <a:lnTo>
                      <a:pt x="731273" y="1478757"/>
                    </a:lnTo>
                    <a:lnTo>
                      <a:pt x="729690" y="1480345"/>
                    </a:lnTo>
                    <a:lnTo>
                      <a:pt x="728898" y="1481535"/>
                    </a:lnTo>
                    <a:lnTo>
                      <a:pt x="728502" y="1483123"/>
                    </a:lnTo>
                    <a:lnTo>
                      <a:pt x="728898" y="1485107"/>
                    </a:lnTo>
                    <a:lnTo>
                      <a:pt x="730086" y="1486695"/>
                    </a:lnTo>
                    <a:lnTo>
                      <a:pt x="731669" y="1487885"/>
                    </a:lnTo>
                    <a:lnTo>
                      <a:pt x="734440" y="1489076"/>
                    </a:lnTo>
                    <a:lnTo>
                      <a:pt x="737607" y="1489870"/>
                    </a:lnTo>
                    <a:lnTo>
                      <a:pt x="740774" y="1489076"/>
                    </a:lnTo>
                    <a:lnTo>
                      <a:pt x="743546" y="1487885"/>
                    </a:lnTo>
                    <a:lnTo>
                      <a:pt x="745525" y="1487091"/>
                    </a:lnTo>
                    <a:lnTo>
                      <a:pt x="747504" y="1485901"/>
                    </a:lnTo>
                    <a:lnTo>
                      <a:pt x="748692" y="1484313"/>
                    </a:lnTo>
                    <a:lnTo>
                      <a:pt x="749088" y="1483123"/>
                    </a:lnTo>
                    <a:lnTo>
                      <a:pt x="749484" y="1481932"/>
                    </a:lnTo>
                    <a:lnTo>
                      <a:pt x="749880" y="1481138"/>
                    </a:lnTo>
                    <a:lnTo>
                      <a:pt x="749484" y="1480345"/>
                    </a:lnTo>
                    <a:lnTo>
                      <a:pt x="748692" y="1479551"/>
                    </a:lnTo>
                    <a:lnTo>
                      <a:pt x="747900" y="1478757"/>
                    </a:lnTo>
                    <a:lnTo>
                      <a:pt x="746713" y="1478360"/>
                    </a:lnTo>
                    <a:lnTo>
                      <a:pt x="744733" y="1477566"/>
                    </a:lnTo>
                    <a:lnTo>
                      <a:pt x="743150" y="1477566"/>
                    </a:lnTo>
                    <a:lnTo>
                      <a:pt x="741170" y="1477566"/>
                    </a:lnTo>
                    <a:close/>
                    <a:moveTo>
                      <a:pt x="770069" y="1446213"/>
                    </a:moveTo>
                    <a:lnTo>
                      <a:pt x="773236" y="1446213"/>
                    </a:lnTo>
                    <a:lnTo>
                      <a:pt x="775612" y="1446213"/>
                    </a:lnTo>
                    <a:lnTo>
                      <a:pt x="777195" y="1446610"/>
                    </a:lnTo>
                    <a:lnTo>
                      <a:pt x="778383" y="1447404"/>
                    </a:lnTo>
                    <a:lnTo>
                      <a:pt x="779175" y="1448198"/>
                    </a:lnTo>
                    <a:lnTo>
                      <a:pt x="779175" y="1448991"/>
                    </a:lnTo>
                    <a:lnTo>
                      <a:pt x="779175" y="1450182"/>
                    </a:lnTo>
                    <a:lnTo>
                      <a:pt x="782342" y="1451373"/>
                    </a:lnTo>
                    <a:lnTo>
                      <a:pt x="784717" y="1452166"/>
                    </a:lnTo>
                    <a:lnTo>
                      <a:pt x="787092" y="1453357"/>
                    </a:lnTo>
                    <a:lnTo>
                      <a:pt x="788280" y="1455341"/>
                    </a:lnTo>
                    <a:lnTo>
                      <a:pt x="822325" y="1543051"/>
                    </a:lnTo>
                    <a:lnTo>
                      <a:pt x="818366" y="1543448"/>
                    </a:lnTo>
                    <a:lnTo>
                      <a:pt x="809261" y="1544639"/>
                    </a:lnTo>
                    <a:lnTo>
                      <a:pt x="795406" y="1546623"/>
                    </a:lnTo>
                    <a:lnTo>
                      <a:pt x="787488" y="1547020"/>
                    </a:lnTo>
                    <a:lnTo>
                      <a:pt x="778779" y="1547417"/>
                    </a:lnTo>
                    <a:lnTo>
                      <a:pt x="776403" y="1549798"/>
                    </a:lnTo>
                    <a:lnTo>
                      <a:pt x="773632" y="1552973"/>
                    </a:lnTo>
                    <a:lnTo>
                      <a:pt x="770069" y="1554957"/>
                    </a:lnTo>
                    <a:lnTo>
                      <a:pt x="766902" y="1557339"/>
                    </a:lnTo>
                    <a:lnTo>
                      <a:pt x="758589" y="1561704"/>
                    </a:lnTo>
                    <a:lnTo>
                      <a:pt x="749880" y="1564879"/>
                    </a:lnTo>
                    <a:lnTo>
                      <a:pt x="741170" y="1568054"/>
                    </a:lnTo>
                    <a:lnTo>
                      <a:pt x="731273" y="1570435"/>
                    </a:lnTo>
                    <a:lnTo>
                      <a:pt x="721772" y="1572420"/>
                    </a:lnTo>
                    <a:lnTo>
                      <a:pt x="712271" y="1574404"/>
                    </a:lnTo>
                    <a:lnTo>
                      <a:pt x="702770" y="1575595"/>
                    </a:lnTo>
                    <a:lnTo>
                      <a:pt x="694061" y="1576389"/>
                    </a:lnTo>
                    <a:lnTo>
                      <a:pt x="679414" y="1577579"/>
                    </a:lnTo>
                    <a:lnTo>
                      <a:pt x="668725" y="1577976"/>
                    </a:lnTo>
                    <a:lnTo>
                      <a:pt x="665162" y="1577976"/>
                    </a:lnTo>
                    <a:lnTo>
                      <a:pt x="672288" y="1466454"/>
                    </a:lnTo>
                    <a:lnTo>
                      <a:pt x="672684" y="1464073"/>
                    </a:lnTo>
                    <a:lnTo>
                      <a:pt x="673079" y="1462485"/>
                    </a:lnTo>
                    <a:lnTo>
                      <a:pt x="673871" y="1460898"/>
                    </a:lnTo>
                    <a:lnTo>
                      <a:pt x="675059" y="1459707"/>
                    </a:lnTo>
                    <a:lnTo>
                      <a:pt x="676642" y="1458516"/>
                    </a:lnTo>
                    <a:lnTo>
                      <a:pt x="678622" y="1456929"/>
                    </a:lnTo>
                    <a:lnTo>
                      <a:pt x="682581" y="1454944"/>
                    </a:lnTo>
                    <a:lnTo>
                      <a:pt x="687727" y="1453357"/>
                    </a:lnTo>
                    <a:lnTo>
                      <a:pt x="693269" y="1452166"/>
                    </a:lnTo>
                    <a:lnTo>
                      <a:pt x="699999" y="1451373"/>
                    </a:lnTo>
                    <a:lnTo>
                      <a:pt x="706729" y="1450182"/>
                    </a:lnTo>
                    <a:lnTo>
                      <a:pt x="721772" y="1449388"/>
                    </a:lnTo>
                    <a:lnTo>
                      <a:pt x="737212" y="1448594"/>
                    </a:lnTo>
                    <a:lnTo>
                      <a:pt x="752255" y="1447801"/>
                    </a:lnTo>
                    <a:lnTo>
                      <a:pt x="759777" y="1447404"/>
                    </a:lnTo>
                    <a:lnTo>
                      <a:pt x="766506" y="1446610"/>
                    </a:lnTo>
                    <a:lnTo>
                      <a:pt x="770069" y="1446213"/>
                    </a:lnTo>
                    <a:close/>
                    <a:moveTo>
                      <a:pt x="59062" y="1431772"/>
                    </a:moveTo>
                    <a:lnTo>
                      <a:pt x="61440" y="1459148"/>
                    </a:lnTo>
                    <a:lnTo>
                      <a:pt x="192645" y="1469067"/>
                    </a:lnTo>
                    <a:lnTo>
                      <a:pt x="59062" y="1431772"/>
                    </a:lnTo>
                    <a:close/>
                    <a:moveTo>
                      <a:pt x="1076062" y="950913"/>
                    </a:moveTo>
                    <a:lnTo>
                      <a:pt x="1080032" y="951310"/>
                    </a:lnTo>
                    <a:lnTo>
                      <a:pt x="1083606" y="951707"/>
                    </a:lnTo>
                    <a:lnTo>
                      <a:pt x="1083606" y="952104"/>
                    </a:lnTo>
                    <a:lnTo>
                      <a:pt x="1084400" y="952502"/>
                    </a:lnTo>
                    <a:lnTo>
                      <a:pt x="1087974" y="954487"/>
                    </a:lnTo>
                    <a:lnTo>
                      <a:pt x="1093136" y="957267"/>
                    </a:lnTo>
                    <a:lnTo>
                      <a:pt x="1100283" y="960444"/>
                    </a:lnTo>
                    <a:lnTo>
                      <a:pt x="1093930" y="1312288"/>
                    </a:lnTo>
                    <a:lnTo>
                      <a:pt x="1134431" y="1020408"/>
                    </a:lnTo>
                    <a:lnTo>
                      <a:pt x="1128078" y="998170"/>
                    </a:lnTo>
                    <a:lnTo>
                      <a:pt x="1141975" y="972357"/>
                    </a:lnTo>
                    <a:lnTo>
                      <a:pt x="1175726" y="972754"/>
                    </a:lnTo>
                    <a:lnTo>
                      <a:pt x="1190418" y="998170"/>
                    </a:lnTo>
                    <a:lnTo>
                      <a:pt x="1182874" y="1017231"/>
                    </a:lnTo>
                    <a:lnTo>
                      <a:pt x="1177315" y="1217775"/>
                    </a:lnTo>
                    <a:lnTo>
                      <a:pt x="1165800" y="1329364"/>
                    </a:lnTo>
                    <a:lnTo>
                      <a:pt x="1283333" y="956076"/>
                    </a:lnTo>
                    <a:lnTo>
                      <a:pt x="1317084" y="953296"/>
                    </a:lnTo>
                    <a:lnTo>
                      <a:pt x="1339717" y="952104"/>
                    </a:lnTo>
                    <a:lnTo>
                      <a:pt x="1347261" y="951707"/>
                    </a:lnTo>
                    <a:lnTo>
                      <a:pt x="1351232" y="951707"/>
                    </a:lnTo>
                    <a:lnTo>
                      <a:pt x="1365129" y="954090"/>
                    </a:lnTo>
                    <a:lnTo>
                      <a:pt x="1378630" y="957664"/>
                    </a:lnTo>
                    <a:lnTo>
                      <a:pt x="1392130" y="960444"/>
                    </a:lnTo>
                    <a:lnTo>
                      <a:pt x="1405234" y="964415"/>
                    </a:lnTo>
                    <a:lnTo>
                      <a:pt x="1418337" y="967592"/>
                    </a:lnTo>
                    <a:lnTo>
                      <a:pt x="1430249" y="971960"/>
                    </a:lnTo>
                    <a:lnTo>
                      <a:pt x="1442558" y="975534"/>
                    </a:lnTo>
                    <a:lnTo>
                      <a:pt x="1454073" y="979903"/>
                    </a:lnTo>
                    <a:lnTo>
                      <a:pt x="1465191" y="984271"/>
                    </a:lnTo>
                    <a:lnTo>
                      <a:pt x="1475118" y="988242"/>
                    </a:lnTo>
                    <a:lnTo>
                      <a:pt x="1484648" y="993007"/>
                    </a:lnTo>
                    <a:lnTo>
                      <a:pt x="1493780" y="997376"/>
                    </a:lnTo>
                    <a:lnTo>
                      <a:pt x="1501722" y="1001347"/>
                    </a:lnTo>
                    <a:lnTo>
                      <a:pt x="1508869" y="1006112"/>
                    </a:lnTo>
                    <a:lnTo>
                      <a:pt x="1514825" y="1010480"/>
                    </a:lnTo>
                    <a:lnTo>
                      <a:pt x="1520384" y="1014452"/>
                    </a:lnTo>
                    <a:lnTo>
                      <a:pt x="1523164" y="1018026"/>
                    </a:lnTo>
                    <a:lnTo>
                      <a:pt x="1526737" y="1021997"/>
                    </a:lnTo>
                    <a:lnTo>
                      <a:pt x="1529517" y="1026365"/>
                    </a:lnTo>
                    <a:lnTo>
                      <a:pt x="1532693" y="1031528"/>
                    </a:lnTo>
                    <a:lnTo>
                      <a:pt x="1535473" y="1037484"/>
                    </a:lnTo>
                    <a:lnTo>
                      <a:pt x="1538252" y="1043441"/>
                    </a:lnTo>
                    <a:lnTo>
                      <a:pt x="1541429" y="1050192"/>
                    </a:lnTo>
                    <a:lnTo>
                      <a:pt x="1544208" y="1057737"/>
                    </a:lnTo>
                    <a:lnTo>
                      <a:pt x="1549370" y="1073622"/>
                    </a:lnTo>
                    <a:lnTo>
                      <a:pt x="1554532" y="1091095"/>
                    </a:lnTo>
                    <a:lnTo>
                      <a:pt x="1558900" y="1110156"/>
                    </a:lnTo>
                    <a:lnTo>
                      <a:pt x="1563665" y="1131204"/>
                    </a:lnTo>
                    <a:lnTo>
                      <a:pt x="1568033" y="1153442"/>
                    </a:lnTo>
                    <a:lnTo>
                      <a:pt x="1572003" y="1176475"/>
                    </a:lnTo>
                    <a:lnTo>
                      <a:pt x="1575577" y="1201096"/>
                    </a:lnTo>
                    <a:lnTo>
                      <a:pt x="1579151" y="1225717"/>
                    </a:lnTo>
                    <a:lnTo>
                      <a:pt x="1582327" y="1251927"/>
                    </a:lnTo>
                    <a:lnTo>
                      <a:pt x="1585107" y="1278136"/>
                    </a:lnTo>
                    <a:lnTo>
                      <a:pt x="1588283" y="1305140"/>
                    </a:lnTo>
                    <a:lnTo>
                      <a:pt x="1590666" y="1332144"/>
                    </a:lnTo>
                    <a:lnTo>
                      <a:pt x="1595034" y="1386152"/>
                    </a:lnTo>
                    <a:lnTo>
                      <a:pt x="1598210" y="1439365"/>
                    </a:lnTo>
                    <a:lnTo>
                      <a:pt x="1601387" y="1490196"/>
                    </a:lnTo>
                    <a:lnTo>
                      <a:pt x="1602975" y="1538644"/>
                    </a:lnTo>
                    <a:lnTo>
                      <a:pt x="1603769" y="1581532"/>
                    </a:lnTo>
                    <a:lnTo>
                      <a:pt x="1603769" y="1618861"/>
                    </a:lnTo>
                    <a:lnTo>
                      <a:pt x="1603372" y="1649836"/>
                    </a:lnTo>
                    <a:lnTo>
                      <a:pt x="1602975" y="1662147"/>
                    </a:lnTo>
                    <a:lnTo>
                      <a:pt x="1602181" y="1671678"/>
                    </a:lnTo>
                    <a:lnTo>
                      <a:pt x="1601784" y="1678031"/>
                    </a:lnTo>
                    <a:lnTo>
                      <a:pt x="1601784" y="1683591"/>
                    </a:lnTo>
                    <a:lnTo>
                      <a:pt x="1602578" y="1688356"/>
                    </a:lnTo>
                    <a:lnTo>
                      <a:pt x="1602975" y="1692328"/>
                    </a:lnTo>
                    <a:lnTo>
                      <a:pt x="1604166" y="1696696"/>
                    </a:lnTo>
                    <a:lnTo>
                      <a:pt x="1605357" y="1699873"/>
                    </a:lnTo>
                    <a:lnTo>
                      <a:pt x="1607740" y="1705432"/>
                    </a:lnTo>
                    <a:lnTo>
                      <a:pt x="1609328" y="1709404"/>
                    </a:lnTo>
                    <a:lnTo>
                      <a:pt x="1609725" y="1710992"/>
                    </a:lnTo>
                    <a:lnTo>
                      <a:pt x="1609725" y="1711786"/>
                    </a:lnTo>
                    <a:lnTo>
                      <a:pt x="1609328" y="1712978"/>
                    </a:lnTo>
                    <a:lnTo>
                      <a:pt x="1608534" y="1713375"/>
                    </a:lnTo>
                    <a:lnTo>
                      <a:pt x="1606549" y="1713772"/>
                    </a:lnTo>
                    <a:lnTo>
                      <a:pt x="1604166" y="1714169"/>
                    </a:lnTo>
                    <a:lnTo>
                      <a:pt x="1599798" y="1714169"/>
                    </a:lnTo>
                    <a:lnTo>
                      <a:pt x="1595431" y="1714169"/>
                    </a:lnTo>
                    <a:lnTo>
                      <a:pt x="1583916" y="1713375"/>
                    </a:lnTo>
                    <a:lnTo>
                      <a:pt x="1571209" y="1711786"/>
                    </a:lnTo>
                    <a:lnTo>
                      <a:pt x="1558106" y="1710198"/>
                    </a:lnTo>
                    <a:lnTo>
                      <a:pt x="1534679" y="1706227"/>
                    </a:lnTo>
                    <a:lnTo>
                      <a:pt x="1521178" y="1704241"/>
                    </a:lnTo>
                    <a:lnTo>
                      <a:pt x="1520384" y="1693519"/>
                    </a:lnTo>
                    <a:lnTo>
                      <a:pt x="1518002" y="1674855"/>
                    </a:lnTo>
                    <a:lnTo>
                      <a:pt x="1511649" y="1617273"/>
                    </a:lnTo>
                    <a:lnTo>
                      <a:pt x="1493383" y="1456044"/>
                    </a:lnTo>
                    <a:lnTo>
                      <a:pt x="1474324" y="1299183"/>
                    </a:lnTo>
                    <a:lnTo>
                      <a:pt x="1467177" y="1245970"/>
                    </a:lnTo>
                    <a:lnTo>
                      <a:pt x="1465191" y="1230482"/>
                    </a:lnTo>
                    <a:lnTo>
                      <a:pt x="1463603" y="1223334"/>
                    </a:lnTo>
                    <a:lnTo>
                      <a:pt x="1462412" y="1218569"/>
                    </a:lnTo>
                    <a:lnTo>
                      <a:pt x="1461221" y="1215789"/>
                    </a:lnTo>
                    <a:lnTo>
                      <a:pt x="1460029" y="1214598"/>
                    </a:lnTo>
                    <a:lnTo>
                      <a:pt x="1459632" y="1214201"/>
                    </a:lnTo>
                    <a:lnTo>
                      <a:pt x="1459235" y="1214201"/>
                    </a:lnTo>
                    <a:lnTo>
                      <a:pt x="1458441" y="1215392"/>
                    </a:lnTo>
                    <a:lnTo>
                      <a:pt x="1457250" y="1216980"/>
                    </a:lnTo>
                    <a:lnTo>
                      <a:pt x="1456456" y="1222937"/>
                    </a:lnTo>
                    <a:lnTo>
                      <a:pt x="1456059" y="1229688"/>
                    </a:lnTo>
                    <a:lnTo>
                      <a:pt x="1455662" y="1236836"/>
                    </a:lnTo>
                    <a:lnTo>
                      <a:pt x="1455662" y="1243984"/>
                    </a:lnTo>
                    <a:lnTo>
                      <a:pt x="1451691" y="1302757"/>
                    </a:lnTo>
                    <a:lnTo>
                      <a:pt x="1447323" y="1369870"/>
                    </a:lnTo>
                    <a:lnTo>
                      <a:pt x="1442955" y="1440556"/>
                    </a:lnTo>
                    <a:lnTo>
                      <a:pt x="1439779" y="1509655"/>
                    </a:lnTo>
                    <a:lnTo>
                      <a:pt x="1434220" y="1624024"/>
                    </a:lnTo>
                    <a:lnTo>
                      <a:pt x="1431837" y="1671678"/>
                    </a:lnTo>
                    <a:lnTo>
                      <a:pt x="1431837" y="1676046"/>
                    </a:lnTo>
                    <a:lnTo>
                      <a:pt x="1431440" y="1687165"/>
                    </a:lnTo>
                    <a:lnTo>
                      <a:pt x="1429852" y="1703050"/>
                    </a:lnTo>
                    <a:lnTo>
                      <a:pt x="1428661" y="1711786"/>
                    </a:lnTo>
                    <a:lnTo>
                      <a:pt x="1427470" y="1720920"/>
                    </a:lnTo>
                    <a:lnTo>
                      <a:pt x="1425484" y="1730451"/>
                    </a:lnTo>
                    <a:lnTo>
                      <a:pt x="1422705" y="1739187"/>
                    </a:lnTo>
                    <a:lnTo>
                      <a:pt x="1419925" y="1747527"/>
                    </a:lnTo>
                    <a:lnTo>
                      <a:pt x="1416352" y="1755469"/>
                    </a:lnTo>
                    <a:lnTo>
                      <a:pt x="1414366" y="1759043"/>
                    </a:lnTo>
                    <a:lnTo>
                      <a:pt x="1412381" y="1762220"/>
                    </a:lnTo>
                    <a:lnTo>
                      <a:pt x="1409998" y="1765000"/>
                    </a:lnTo>
                    <a:lnTo>
                      <a:pt x="1407616" y="1766985"/>
                    </a:lnTo>
                    <a:lnTo>
                      <a:pt x="1404836" y="1769368"/>
                    </a:lnTo>
                    <a:lnTo>
                      <a:pt x="1402057" y="1770956"/>
                    </a:lnTo>
                    <a:lnTo>
                      <a:pt x="1398880" y="1771751"/>
                    </a:lnTo>
                    <a:lnTo>
                      <a:pt x="1395307" y="1772148"/>
                    </a:lnTo>
                    <a:lnTo>
                      <a:pt x="1350041" y="2259805"/>
                    </a:lnTo>
                    <a:lnTo>
                      <a:pt x="1229728" y="2262188"/>
                    </a:lnTo>
                    <a:lnTo>
                      <a:pt x="1221398" y="1844027"/>
                    </a:lnTo>
                    <a:lnTo>
                      <a:pt x="1224169" y="1844423"/>
                    </a:lnTo>
                    <a:lnTo>
                      <a:pt x="1226949" y="1844820"/>
                    </a:lnTo>
                    <a:lnTo>
                      <a:pt x="1221390" y="1843670"/>
                    </a:lnTo>
                    <a:lnTo>
                      <a:pt x="1221390" y="1843629"/>
                    </a:lnTo>
                    <a:lnTo>
                      <a:pt x="1221192" y="1843629"/>
                    </a:lnTo>
                    <a:lnTo>
                      <a:pt x="1215434" y="1842437"/>
                    </a:lnTo>
                    <a:lnTo>
                      <a:pt x="1204316" y="1840849"/>
                    </a:lnTo>
                    <a:lnTo>
                      <a:pt x="1190021" y="1839260"/>
                    </a:lnTo>
                    <a:lnTo>
                      <a:pt x="1160638" y="2260600"/>
                    </a:lnTo>
                    <a:lnTo>
                      <a:pt x="1054620" y="2260600"/>
                    </a:lnTo>
                    <a:lnTo>
                      <a:pt x="1015310" y="1736010"/>
                    </a:lnTo>
                    <a:lnTo>
                      <a:pt x="1010942" y="1729259"/>
                    </a:lnTo>
                    <a:lnTo>
                      <a:pt x="1006574" y="1722508"/>
                    </a:lnTo>
                    <a:lnTo>
                      <a:pt x="1002604" y="1715757"/>
                    </a:lnTo>
                    <a:lnTo>
                      <a:pt x="999030" y="1708609"/>
                    </a:lnTo>
                    <a:lnTo>
                      <a:pt x="995456" y="1701461"/>
                    </a:lnTo>
                    <a:lnTo>
                      <a:pt x="992677" y="1693916"/>
                    </a:lnTo>
                    <a:lnTo>
                      <a:pt x="989500" y="1687165"/>
                    </a:lnTo>
                    <a:lnTo>
                      <a:pt x="987515" y="1679620"/>
                    </a:lnTo>
                    <a:lnTo>
                      <a:pt x="986721" y="1675649"/>
                    </a:lnTo>
                    <a:lnTo>
                      <a:pt x="982353" y="1629583"/>
                    </a:lnTo>
                    <a:lnTo>
                      <a:pt x="977985" y="1578355"/>
                    </a:lnTo>
                    <a:lnTo>
                      <a:pt x="972029" y="1512831"/>
                    </a:lnTo>
                    <a:lnTo>
                      <a:pt x="960514" y="1330555"/>
                    </a:lnTo>
                    <a:lnTo>
                      <a:pt x="955352" y="1372650"/>
                    </a:lnTo>
                    <a:lnTo>
                      <a:pt x="948602" y="1421892"/>
                    </a:lnTo>
                    <a:lnTo>
                      <a:pt x="942249" y="1462795"/>
                    </a:lnTo>
                    <a:lnTo>
                      <a:pt x="939866" y="1479871"/>
                    </a:lnTo>
                    <a:lnTo>
                      <a:pt x="938278" y="1480268"/>
                    </a:lnTo>
                    <a:lnTo>
                      <a:pt x="938675" y="1485430"/>
                    </a:lnTo>
                    <a:lnTo>
                      <a:pt x="849731" y="1541027"/>
                    </a:lnTo>
                    <a:lnTo>
                      <a:pt x="804862" y="1434997"/>
                    </a:lnTo>
                    <a:lnTo>
                      <a:pt x="915248" y="1388137"/>
                    </a:lnTo>
                    <a:lnTo>
                      <a:pt x="915248" y="1370664"/>
                    </a:lnTo>
                    <a:lnTo>
                      <a:pt x="916439" y="1352397"/>
                    </a:lnTo>
                    <a:lnTo>
                      <a:pt x="917630" y="1332541"/>
                    </a:lnTo>
                    <a:lnTo>
                      <a:pt x="919616" y="1312288"/>
                    </a:lnTo>
                    <a:lnTo>
                      <a:pt x="923586" y="1282107"/>
                    </a:lnTo>
                    <a:lnTo>
                      <a:pt x="928351" y="1250735"/>
                    </a:lnTo>
                    <a:lnTo>
                      <a:pt x="934307" y="1218569"/>
                    </a:lnTo>
                    <a:lnTo>
                      <a:pt x="941455" y="1187197"/>
                    </a:lnTo>
                    <a:lnTo>
                      <a:pt x="948999" y="1155428"/>
                    </a:lnTo>
                    <a:lnTo>
                      <a:pt x="953367" y="1139940"/>
                    </a:lnTo>
                    <a:lnTo>
                      <a:pt x="958132" y="1124453"/>
                    </a:lnTo>
                    <a:lnTo>
                      <a:pt x="962499" y="1109759"/>
                    </a:lnTo>
                    <a:lnTo>
                      <a:pt x="967661" y="1095066"/>
                    </a:lnTo>
                    <a:lnTo>
                      <a:pt x="972823" y="1080770"/>
                    </a:lnTo>
                    <a:lnTo>
                      <a:pt x="977985" y="1067268"/>
                    </a:lnTo>
                    <a:lnTo>
                      <a:pt x="983147" y="1053766"/>
                    </a:lnTo>
                    <a:lnTo>
                      <a:pt x="988706" y="1041058"/>
                    </a:lnTo>
                    <a:lnTo>
                      <a:pt x="994662" y="1028748"/>
                    </a:lnTo>
                    <a:lnTo>
                      <a:pt x="1000618" y="1017629"/>
                    </a:lnTo>
                    <a:lnTo>
                      <a:pt x="1006971" y="1006906"/>
                    </a:lnTo>
                    <a:lnTo>
                      <a:pt x="1013324" y="996979"/>
                    </a:lnTo>
                    <a:lnTo>
                      <a:pt x="1019678" y="987845"/>
                    </a:lnTo>
                    <a:lnTo>
                      <a:pt x="1026428" y="979505"/>
                    </a:lnTo>
                    <a:lnTo>
                      <a:pt x="1033178" y="972357"/>
                    </a:lnTo>
                    <a:lnTo>
                      <a:pt x="1039928" y="966004"/>
                    </a:lnTo>
                    <a:lnTo>
                      <a:pt x="1047075" y="960444"/>
                    </a:lnTo>
                    <a:lnTo>
                      <a:pt x="1050252" y="958458"/>
                    </a:lnTo>
                    <a:lnTo>
                      <a:pt x="1054223" y="956870"/>
                    </a:lnTo>
                    <a:lnTo>
                      <a:pt x="1057399" y="954884"/>
                    </a:lnTo>
                    <a:lnTo>
                      <a:pt x="1061370" y="953296"/>
                    </a:lnTo>
                    <a:lnTo>
                      <a:pt x="1064547" y="952502"/>
                    </a:lnTo>
                    <a:lnTo>
                      <a:pt x="1068517" y="951707"/>
                    </a:lnTo>
                    <a:lnTo>
                      <a:pt x="1072488" y="951310"/>
                    </a:lnTo>
                    <a:lnTo>
                      <a:pt x="1076062" y="950913"/>
                    </a:lnTo>
                    <a:close/>
                    <a:moveTo>
                      <a:pt x="460208" y="927100"/>
                    </a:moveTo>
                    <a:lnTo>
                      <a:pt x="466154" y="927100"/>
                    </a:lnTo>
                    <a:lnTo>
                      <a:pt x="472099" y="927497"/>
                    </a:lnTo>
                    <a:lnTo>
                      <a:pt x="477649" y="929084"/>
                    </a:lnTo>
                    <a:lnTo>
                      <a:pt x="483198" y="931068"/>
                    </a:lnTo>
                    <a:lnTo>
                      <a:pt x="488351" y="933845"/>
                    </a:lnTo>
                    <a:lnTo>
                      <a:pt x="493505" y="937416"/>
                    </a:lnTo>
                    <a:lnTo>
                      <a:pt x="498658" y="940987"/>
                    </a:lnTo>
                    <a:lnTo>
                      <a:pt x="503414" y="945351"/>
                    </a:lnTo>
                    <a:lnTo>
                      <a:pt x="508171" y="950509"/>
                    </a:lnTo>
                    <a:lnTo>
                      <a:pt x="512531" y="955666"/>
                    </a:lnTo>
                    <a:lnTo>
                      <a:pt x="516891" y="962015"/>
                    </a:lnTo>
                    <a:lnTo>
                      <a:pt x="520855" y="968363"/>
                    </a:lnTo>
                    <a:lnTo>
                      <a:pt x="525216" y="975504"/>
                    </a:lnTo>
                    <a:lnTo>
                      <a:pt x="528783" y="982646"/>
                    </a:lnTo>
                    <a:lnTo>
                      <a:pt x="532747" y="990581"/>
                    </a:lnTo>
                    <a:lnTo>
                      <a:pt x="535918" y="998913"/>
                    </a:lnTo>
                    <a:lnTo>
                      <a:pt x="539486" y="1007245"/>
                    </a:lnTo>
                    <a:lnTo>
                      <a:pt x="546224" y="1025495"/>
                    </a:lnTo>
                    <a:lnTo>
                      <a:pt x="552170" y="1044539"/>
                    </a:lnTo>
                    <a:lnTo>
                      <a:pt x="557720" y="1064774"/>
                    </a:lnTo>
                    <a:lnTo>
                      <a:pt x="562080" y="1086199"/>
                    </a:lnTo>
                    <a:lnTo>
                      <a:pt x="566837" y="1108020"/>
                    </a:lnTo>
                    <a:lnTo>
                      <a:pt x="570800" y="1129842"/>
                    </a:lnTo>
                    <a:lnTo>
                      <a:pt x="573972" y="1152060"/>
                    </a:lnTo>
                    <a:lnTo>
                      <a:pt x="577539" y="1175072"/>
                    </a:lnTo>
                    <a:lnTo>
                      <a:pt x="579917" y="1197290"/>
                    </a:lnTo>
                    <a:lnTo>
                      <a:pt x="582296" y="1219508"/>
                    </a:lnTo>
                    <a:lnTo>
                      <a:pt x="584674" y="1240933"/>
                    </a:lnTo>
                    <a:lnTo>
                      <a:pt x="587449" y="1282592"/>
                    </a:lnTo>
                    <a:lnTo>
                      <a:pt x="589431" y="1319887"/>
                    </a:lnTo>
                    <a:lnTo>
                      <a:pt x="591016" y="1351628"/>
                    </a:lnTo>
                    <a:lnTo>
                      <a:pt x="591016" y="1376226"/>
                    </a:lnTo>
                    <a:lnTo>
                      <a:pt x="591016" y="1392890"/>
                    </a:lnTo>
                    <a:lnTo>
                      <a:pt x="590620" y="1397651"/>
                    </a:lnTo>
                    <a:lnTo>
                      <a:pt x="589827" y="1399635"/>
                    </a:lnTo>
                    <a:lnTo>
                      <a:pt x="588242" y="1390510"/>
                    </a:lnTo>
                    <a:lnTo>
                      <a:pt x="585070" y="1366308"/>
                    </a:lnTo>
                    <a:lnTo>
                      <a:pt x="580710" y="1336551"/>
                    </a:lnTo>
                    <a:lnTo>
                      <a:pt x="577143" y="1307191"/>
                    </a:lnTo>
                    <a:lnTo>
                      <a:pt x="571197" y="1397254"/>
                    </a:lnTo>
                    <a:lnTo>
                      <a:pt x="204933" y="1299256"/>
                    </a:lnTo>
                    <a:lnTo>
                      <a:pt x="140718" y="1285370"/>
                    </a:lnTo>
                    <a:lnTo>
                      <a:pt x="569611" y="1420266"/>
                    </a:lnTo>
                    <a:lnTo>
                      <a:pt x="569215" y="1425424"/>
                    </a:lnTo>
                    <a:lnTo>
                      <a:pt x="647700" y="1454784"/>
                    </a:lnTo>
                    <a:lnTo>
                      <a:pt x="646511" y="1467083"/>
                    </a:lnTo>
                    <a:lnTo>
                      <a:pt x="644925" y="1480970"/>
                    </a:lnTo>
                    <a:lnTo>
                      <a:pt x="642150" y="1513503"/>
                    </a:lnTo>
                    <a:lnTo>
                      <a:pt x="638979" y="1548418"/>
                    </a:lnTo>
                    <a:lnTo>
                      <a:pt x="636997" y="1565478"/>
                    </a:lnTo>
                    <a:lnTo>
                      <a:pt x="634619" y="1582539"/>
                    </a:lnTo>
                    <a:lnTo>
                      <a:pt x="619160" y="1576587"/>
                    </a:lnTo>
                    <a:lnTo>
                      <a:pt x="601322" y="1570636"/>
                    </a:lnTo>
                    <a:lnTo>
                      <a:pt x="581107" y="1564288"/>
                    </a:lnTo>
                    <a:lnTo>
                      <a:pt x="559305" y="1557940"/>
                    </a:lnTo>
                    <a:lnTo>
                      <a:pt x="553359" y="1625388"/>
                    </a:lnTo>
                    <a:lnTo>
                      <a:pt x="550981" y="1651177"/>
                    </a:lnTo>
                    <a:lnTo>
                      <a:pt x="550188" y="1655542"/>
                    </a:lnTo>
                    <a:lnTo>
                      <a:pt x="547810" y="1662683"/>
                    </a:lnTo>
                    <a:lnTo>
                      <a:pt x="545035" y="1669825"/>
                    </a:lnTo>
                    <a:lnTo>
                      <a:pt x="541864" y="1676966"/>
                    </a:lnTo>
                    <a:lnTo>
                      <a:pt x="538693" y="1684108"/>
                    </a:lnTo>
                    <a:lnTo>
                      <a:pt x="534729" y="1690853"/>
                    </a:lnTo>
                    <a:lnTo>
                      <a:pt x="531161" y="1697994"/>
                    </a:lnTo>
                    <a:lnTo>
                      <a:pt x="526801" y="1704739"/>
                    </a:lnTo>
                    <a:lnTo>
                      <a:pt x="522045" y="1711484"/>
                    </a:lnTo>
                    <a:lnTo>
                      <a:pt x="483198" y="2235200"/>
                    </a:lnTo>
                    <a:lnTo>
                      <a:pt x="377362" y="2235200"/>
                    </a:lnTo>
                    <a:lnTo>
                      <a:pt x="324246" y="1818608"/>
                    </a:lnTo>
                    <a:lnTo>
                      <a:pt x="317508" y="1819401"/>
                    </a:lnTo>
                    <a:lnTo>
                      <a:pt x="310769" y="1819798"/>
                    </a:lnTo>
                    <a:lnTo>
                      <a:pt x="306409" y="1819401"/>
                    </a:lnTo>
                    <a:lnTo>
                      <a:pt x="302049" y="1819005"/>
                    </a:lnTo>
                    <a:lnTo>
                      <a:pt x="316319" y="2229646"/>
                    </a:lnTo>
                    <a:lnTo>
                      <a:pt x="188285" y="2234803"/>
                    </a:lnTo>
                    <a:lnTo>
                      <a:pt x="132790" y="1794803"/>
                    </a:lnTo>
                    <a:lnTo>
                      <a:pt x="128430" y="1793612"/>
                    </a:lnTo>
                    <a:lnTo>
                      <a:pt x="124863" y="1792025"/>
                    </a:lnTo>
                    <a:lnTo>
                      <a:pt x="120899" y="1789248"/>
                    </a:lnTo>
                    <a:lnTo>
                      <a:pt x="117728" y="1786471"/>
                    </a:lnTo>
                    <a:lnTo>
                      <a:pt x="114160" y="1783297"/>
                    </a:lnTo>
                    <a:lnTo>
                      <a:pt x="111385" y="1779329"/>
                    </a:lnTo>
                    <a:lnTo>
                      <a:pt x="108611" y="1775362"/>
                    </a:lnTo>
                    <a:lnTo>
                      <a:pt x="105836" y="1770997"/>
                    </a:lnTo>
                    <a:lnTo>
                      <a:pt x="103458" y="1766236"/>
                    </a:lnTo>
                    <a:lnTo>
                      <a:pt x="101079" y="1761078"/>
                    </a:lnTo>
                    <a:lnTo>
                      <a:pt x="97115" y="1750763"/>
                    </a:lnTo>
                    <a:lnTo>
                      <a:pt x="93151" y="1739257"/>
                    </a:lnTo>
                    <a:lnTo>
                      <a:pt x="90377" y="1727354"/>
                    </a:lnTo>
                    <a:lnTo>
                      <a:pt x="87602" y="1715848"/>
                    </a:lnTo>
                    <a:lnTo>
                      <a:pt x="85224" y="1704342"/>
                    </a:lnTo>
                    <a:lnTo>
                      <a:pt x="81656" y="1683314"/>
                    </a:lnTo>
                    <a:lnTo>
                      <a:pt x="78881" y="1666254"/>
                    </a:lnTo>
                    <a:lnTo>
                      <a:pt x="78089" y="1659906"/>
                    </a:lnTo>
                    <a:lnTo>
                      <a:pt x="76899" y="1655938"/>
                    </a:lnTo>
                    <a:lnTo>
                      <a:pt x="76503" y="1651177"/>
                    </a:lnTo>
                    <a:lnTo>
                      <a:pt x="70557" y="1587300"/>
                    </a:lnTo>
                    <a:lnTo>
                      <a:pt x="63819" y="1517074"/>
                    </a:lnTo>
                    <a:lnTo>
                      <a:pt x="56684" y="1428598"/>
                    </a:lnTo>
                    <a:lnTo>
                      <a:pt x="47567" y="1425424"/>
                    </a:lnTo>
                    <a:lnTo>
                      <a:pt x="39639" y="1421853"/>
                    </a:lnTo>
                    <a:lnTo>
                      <a:pt x="32900" y="1418679"/>
                    </a:lnTo>
                    <a:lnTo>
                      <a:pt x="27351" y="1415505"/>
                    </a:lnTo>
                    <a:lnTo>
                      <a:pt x="23387" y="1412331"/>
                    </a:lnTo>
                    <a:lnTo>
                      <a:pt x="20216" y="1409157"/>
                    </a:lnTo>
                    <a:lnTo>
                      <a:pt x="19423" y="1407967"/>
                    </a:lnTo>
                    <a:lnTo>
                      <a:pt x="18630" y="1406776"/>
                    </a:lnTo>
                    <a:lnTo>
                      <a:pt x="18234" y="1405189"/>
                    </a:lnTo>
                    <a:lnTo>
                      <a:pt x="18630" y="1403999"/>
                    </a:lnTo>
                    <a:lnTo>
                      <a:pt x="16252" y="1398445"/>
                    </a:lnTo>
                    <a:lnTo>
                      <a:pt x="13874" y="1390906"/>
                    </a:lnTo>
                    <a:lnTo>
                      <a:pt x="11892" y="1381781"/>
                    </a:lnTo>
                    <a:lnTo>
                      <a:pt x="9910" y="1371465"/>
                    </a:lnTo>
                    <a:lnTo>
                      <a:pt x="7531" y="1359166"/>
                    </a:lnTo>
                    <a:lnTo>
                      <a:pt x="5549" y="1346073"/>
                    </a:lnTo>
                    <a:lnTo>
                      <a:pt x="3964" y="1331393"/>
                    </a:lnTo>
                    <a:lnTo>
                      <a:pt x="2775" y="1315920"/>
                    </a:lnTo>
                    <a:lnTo>
                      <a:pt x="1189" y="1299256"/>
                    </a:lnTo>
                    <a:lnTo>
                      <a:pt x="396" y="1282196"/>
                    </a:lnTo>
                    <a:lnTo>
                      <a:pt x="0" y="1263945"/>
                    </a:lnTo>
                    <a:lnTo>
                      <a:pt x="396" y="1245297"/>
                    </a:lnTo>
                    <a:lnTo>
                      <a:pt x="793" y="1226253"/>
                    </a:lnTo>
                    <a:lnTo>
                      <a:pt x="2378" y="1206812"/>
                    </a:lnTo>
                    <a:lnTo>
                      <a:pt x="4360" y="1187371"/>
                    </a:lnTo>
                    <a:lnTo>
                      <a:pt x="6739" y="1167533"/>
                    </a:lnTo>
                    <a:lnTo>
                      <a:pt x="10306" y="1147696"/>
                    </a:lnTo>
                    <a:lnTo>
                      <a:pt x="14270" y="1127858"/>
                    </a:lnTo>
                    <a:lnTo>
                      <a:pt x="19423" y="1108417"/>
                    </a:lnTo>
                    <a:lnTo>
                      <a:pt x="22594" y="1098498"/>
                    </a:lnTo>
                    <a:lnTo>
                      <a:pt x="25369" y="1088976"/>
                    </a:lnTo>
                    <a:lnTo>
                      <a:pt x="28540" y="1079851"/>
                    </a:lnTo>
                    <a:lnTo>
                      <a:pt x="32504" y="1070329"/>
                    </a:lnTo>
                    <a:lnTo>
                      <a:pt x="36468" y="1061203"/>
                    </a:lnTo>
                    <a:lnTo>
                      <a:pt x="40035" y="1052475"/>
                    </a:lnTo>
                    <a:lnTo>
                      <a:pt x="44792" y="1043349"/>
                    </a:lnTo>
                    <a:lnTo>
                      <a:pt x="49549" y="1034621"/>
                    </a:lnTo>
                    <a:lnTo>
                      <a:pt x="53909" y="1026289"/>
                    </a:lnTo>
                    <a:lnTo>
                      <a:pt x="59458" y="1018354"/>
                    </a:lnTo>
                    <a:lnTo>
                      <a:pt x="65008" y="1010022"/>
                    </a:lnTo>
                    <a:lnTo>
                      <a:pt x="70557" y="1002087"/>
                    </a:lnTo>
                    <a:lnTo>
                      <a:pt x="76899" y="994548"/>
                    </a:lnTo>
                    <a:lnTo>
                      <a:pt x="83242" y="987407"/>
                    </a:lnTo>
                    <a:lnTo>
                      <a:pt x="89980" y="980662"/>
                    </a:lnTo>
                    <a:lnTo>
                      <a:pt x="97115" y="973917"/>
                    </a:lnTo>
                    <a:lnTo>
                      <a:pt x="104250" y="967569"/>
                    </a:lnTo>
                    <a:lnTo>
                      <a:pt x="112178" y="961618"/>
                    </a:lnTo>
                    <a:lnTo>
                      <a:pt x="120106" y="956063"/>
                    </a:lnTo>
                    <a:lnTo>
                      <a:pt x="128430" y="950905"/>
                    </a:lnTo>
                    <a:lnTo>
                      <a:pt x="137547" y="946144"/>
                    </a:lnTo>
                    <a:lnTo>
                      <a:pt x="146664" y="941383"/>
                    </a:lnTo>
                    <a:lnTo>
                      <a:pt x="155781" y="937416"/>
                    </a:lnTo>
                    <a:lnTo>
                      <a:pt x="166087" y="933845"/>
                    </a:lnTo>
                    <a:lnTo>
                      <a:pt x="175997" y="930671"/>
                    </a:lnTo>
                    <a:lnTo>
                      <a:pt x="187096" y="927894"/>
                    </a:lnTo>
                    <a:lnTo>
                      <a:pt x="190663" y="927497"/>
                    </a:lnTo>
                    <a:lnTo>
                      <a:pt x="198591" y="927894"/>
                    </a:lnTo>
                    <a:lnTo>
                      <a:pt x="221185" y="929084"/>
                    </a:lnTo>
                    <a:lnTo>
                      <a:pt x="254878" y="931861"/>
                    </a:lnTo>
                    <a:lnTo>
                      <a:pt x="371813" y="1304811"/>
                    </a:lnTo>
                    <a:lnTo>
                      <a:pt x="360714" y="1193322"/>
                    </a:lnTo>
                    <a:lnTo>
                      <a:pt x="355165" y="993358"/>
                    </a:lnTo>
                    <a:lnTo>
                      <a:pt x="347633" y="973917"/>
                    </a:lnTo>
                    <a:lnTo>
                      <a:pt x="362300" y="948525"/>
                    </a:lnTo>
                    <a:lnTo>
                      <a:pt x="395993" y="948525"/>
                    </a:lnTo>
                    <a:lnTo>
                      <a:pt x="409866" y="973917"/>
                    </a:lnTo>
                    <a:lnTo>
                      <a:pt x="403524" y="996532"/>
                    </a:lnTo>
                    <a:lnTo>
                      <a:pt x="443956" y="1288147"/>
                    </a:lnTo>
                    <a:lnTo>
                      <a:pt x="437614" y="937019"/>
                    </a:lnTo>
                    <a:lnTo>
                      <a:pt x="444749" y="933448"/>
                    </a:lnTo>
                    <a:lnTo>
                      <a:pt x="449902" y="930671"/>
                    </a:lnTo>
                    <a:lnTo>
                      <a:pt x="453073" y="928687"/>
                    </a:lnTo>
                    <a:lnTo>
                      <a:pt x="453866" y="927894"/>
                    </a:lnTo>
                    <a:lnTo>
                      <a:pt x="460208" y="927100"/>
                    </a:lnTo>
                    <a:close/>
                    <a:moveTo>
                      <a:pt x="1383083" y="640160"/>
                    </a:moveTo>
                    <a:lnTo>
                      <a:pt x="1382686" y="644922"/>
                    </a:lnTo>
                    <a:lnTo>
                      <a:pt x="1384275" y="651669"/>
                    </a:lnTo>
                    <a:lnTo>
                      <a:pt x="1385070" y="658813"/>
                    </a:lnTo>
                    <a:lnTo>
                      <a:pt x="1385467" y="666750"/>
                    </a:lnTo>
                    <a:lnTo>
                      <a:pt x="1385864" y="674688"/>
                    </a:lnTo>
                    <a:lnTo>
                      <a:pt x="1386262" y="674688"/>
                    </a:lnTo>
                    <a:lnTo>
                      <a:pt x="1385467" y="660797"/>
                    </a:lnTo>
                    <a:lnTo>
                      <a:pt x="1383083" y="640160"/>
                    </a:lnTo>
                    <a:close/>
                    <a:moveTo>
                      <a:pt x="153566" y="634207"/>
                    </a:moveTo>
                    <a:lnTo>
                      <a:pt x="152376" y="649288"/>
                    </a:lnTo>
                    <a:lnTo>
                      <a:pt x="152773" y="649685"/>
                    </a:lnTo>
                    <a:lnTo>
                      <a:pt x="153566" y="634207"/>
                    </a:lnTo>
                    <a:close/>
                    <a:moveTo>
                      <a:pt x="155152" y="615157"/>
                    </a:moveTo>
                    <a:lnTo>
                      <a:pt x="153566" y="633810"/>
                    </a:lnTo>
                    <a:lnTo>
                      <a:pt x="154359" y="626666"/>
                    </a:lnTo>
                    <a:lnTo>
                      <a:pt x="155548" y="619919"/>
                    </a:lnTo>
                    <a:lnTo>
                      <a:pt x="155152" y="615157"/>
                    </a:lnTo>
                    <a:close/>
                    <a:moveTo>
                      <a:pt x="1356862" y="559594"/>
                    </a:moveTo>
                    <a:lnTo>
                      <a:pt x="1359643" y="561578"/>
                    </a:lnTo>
                    <a:lnTo>
                      <a:pt x="1362424" y="563960"/>
                    </a:lnTo>
                    <a:lnTo>
                      <a:pt x="1367589" y="569516"/>
                    </a:lnTo>
                    <a:lnTo>
                      <a:pt x="1365205" y="565547"/>
                    </a:lnTo>
                    <a:lnTo>
                      <a:pt x="1362424" y="562372"/>
                    </a:lnTo>
                    <a:lnTo>
                      <a:pt x="1361232" y="561181"/>
                    </a:lnTo>
                    <a:lnTo>
                      <a:pt x="1359643" y="560388"/>
                    </a:lnTo>
                    <a:lnTo>
                      <a:pt x="1358451" y="559991"/>
                    </a:lnTo>
                    <a:lnTo>
                      <a:pt x="1356862" y="559594"/>
                    </a:lnTo>
                    <a:close/>
                    <a:moveTo>
                      <a:pt x="180128" y="534591"/>
                    </a:moveTo>
                    <a:lnTo>
                      <a:pt x="178939" y="535385"/>
                    </a:lnTo>
                    <a:lnTo>
                      <a:pt x="176956" y="536178"/>
                    </a:lnTo>
                    <a:lnTo>
                      <a:pt x="175767" y="536972"/>
                    </a:lnTo>
                    <a:lnTo>
                      <a:pt x="173388" y="540544"/>
                    </a:lnTo>
                    <a:lnTo>
                      <a:pt x="170613" y="544513"/>
                    </a:lnTo>
                    <a:lnTo>
                      <a:pt x="175767" y="539353"/>
                    </a:lnTo>
                    <a:lnTo>
                      <a:pt x="178939" y="536575"/>
                    </a:lnTo>
                    <a:lnTo>
                      <a:pt x="181714" y="534591"/>
                    </a:lnTo>
                    <a:lnTo>
                      <a:pt x="180128" y="534591"/>
                    </a:lnTo>
                    <a:close/>
                    <a:moveTo>
                      <a:pt x="1221780" y="479425"/>
                    </a:moveTo>
                    <a:lnTo>
                      <a:pt x="1236480" y="479425"/>
                    </a:lnTo>
                    <a:lnTo>
                      <a:pt x="1251578" y="480219"/>
                    </a:lnTo>
                    <a:lnTo>
                      <a:pt x="1267072" y="481806"/>
                    </a:lnTo>
                    <a:lnTo>
                      <a:pt x="1282964" y="484585"/>
                    </a:lnTo>
                    <a:lnTo>
                      <a:pt x="1299253" y="488156"/>
                    </a:lnTo>
                    <a:lnTo>
                      <a:pt x="1315940" y="492919"/>
                    </a:lnTo>
                    <a:lnTo>
                      <a:pt x="1323886" y="495300"/>
                    </a:lnTo>
                    <a:lnTo>
                      <a:pt x="1332229" y="498872"/>
                    </a:lnTo>
                    <a:lnTo>
                      <a:pt x="1340970" y="502047"/>
                    </a:lnTo>
                    <a:lnTo>
                      <a:pt x="1349710" y="505619"/>
                    </a:lnTo>
                    <a:lnTo>
                      <a:pt x="1358054" y="509588"/>
                    </a:lnTo>
                    <a:lnTo>
                      <a:pt x="1366794" y="513953"/>
                    </a:lnTo>
                    <a:lnTo>
                      <a:pt x="1368383" y="515144"/>
                    </a:lnTo>
                    <a:lnTo>
                      <a:pt x="1370370" y="516731"/>
                    </a:lnTo>
                    <a:lnTo>
                      <a:pt x="1374343" y="521494"/>
                    </a:lnTo>
                    <a:lnTo>
                      <a:pt x="1378713" y="527844"/>
                    </a:lnTo>
                    <a:lnTo>
                      <a:pt x="1383878" y="536178"/>
                    </a:lnTo>
                    <a:lnTo>
                      <a:pt x="1388646" y="545703"/>
                    </a:lnTo>
                    <a:lnTo>
                      <a:pt x="1393413" y="556022"/>
                    </a:lnTo>
                    <a:lnTo>
                      <a:pt x="1397783" y="567928"/>
                    </a:lnTo>
                    <a:lnTo>
                      <a:pt x="1401756" y="580231"/>
                    </a:lnTo>
                    <a:lnTo>
                      <a:pt x="1404935" y="592931"/>
                    </a:lnTo>
                    <a:lnTo>
                      <a:pt x="1406127" y="599282"/>
                    </a:lnTo>
                    <a:lnTo>
                      <a:pt x="1407319" y="605632"/>
                    </a:lnTo>
                    <a:lnTo>
                      <a:pt x="1407716" y="612378"/>
                    </a:lnTo>
                    <a:lnTo>
                      <a:pt x="1408113" y="618728"/>
                    </a:lnTo>
                    <a:lnTo>
                      <a:pt x="1408113" y="624682"/>
                    </a:lnTo>
                    <a:lnTo>
                      <a:pt x="1408113" y="631032"/>
                    </a:lnTo>
                    <a:lnTo>
                      <a:pt x="1407319" y="637382"/>
                    </a:lnTo>
                    <a:lnTo>
                      <a:pt x="1406524" y="643335"/>
                    </a:lnTo>
                    <a:lnTo>
                      <a:pt x="1404935" y="649288"/>
                    </a:lnTo>
                    <a:lnTo>
                      <a:pt x="1402551" y="654844"/>
                    </a:lnTo>
                    <a:lnTo>
                      <a:pt x="1400167" y="660400"/>
                    </a:lnTo>
                    <a:lnTo>
                      <a:pt x="1397386" y="665163"/>
                    </a:lnTo>
                    <a:lnTo>
                      <a:pt x="1393810" y="670322"/>
                    </a:lnTo>
                    <a:lnTo>
                      <a:pt x="1389440" y="675085"/>
                    </a:lnTo>
                    <a:lnTo>
                      <a:pt x="1391427" y="675878"/>
                    </a:lnTo>
                    <a:lnTo>
                      <a:pt x="1392619" y="677466"/>
                    </a:lnTo>
                    <a:lnTo>
                      <a:pt x="1393413" y="679053"/>
                    </a:lnTo>
                    <a:lnTo>
                      <a:pt x="1394605" y="681832"/>
                    </a:lnTo>
                    <a:lnTo>
                      <a:pt x="1396591" y="687785"/>
                    </a:lnTo>
                    <a:lnTo>
                      <a:pt x="1398975" y="694928"/>
                    </a:lnTo>
                    <a:lnTo>
                      <a:pt x="1400167" y="703263"/>
                    </a:lnTo>
                    <a:lnTo>
                      <a:pt x="1401359" y="712788"/>
                    </a:lnTo>
                    <a:lnTo>
                      <a:pt x="1402154" y="723107"/>
                    </a:lnTo>
                    <a:lnTo>
                      <a:pt x="1402154" y="734616"/>
                    </a:lnTo>
                    <a:lnTo>
                      <a:pt x="1402154" y="746125"/>
                    </a:lnTo>
                    <a:lnTo>
                      <a:pt x="1401359" y="757635"/>
                    </a:lnTo>
                    <a:lnTo>
                      <a:pt x="1399770" y="768350"/>
                    </a:lnTo>
                    <a:lnTo>
                      <a:pt x="1398181" y="777082"/>
                    </a:lnTo>
                    <a:lnTo>
                      <a:pt x="1395797" y="784225"/>
                    </a:lnTo>
                    <a:lnTo>
                      <a:pt x="1394605" y="787004"/>
                    </a:lnTo>
                    <a:lnTo>
                      <a:pt x="1393413" y="789782"/>
                    </a:lnTo>
                    <a:lnTo>
                      <a:pt x="1392221" y="791766"/>
                    </a:lnTo>
                    <a:lnTo>
                      <a:pt x="1390632" y="793354"/>
                    </a:lnTo>
                    <a:lnTo>
                      <a:pt x="1389043" y="794147"/>
                    </a:lnTo>
                    <a:lnTo>
                      <a:pt x="1387454" y="794941"/>
                    </a:lnTo>
                    <a:lnTo>
                      <a:pt x="1386262" y="794147"/>
                    </a:lnTo>
                    <a:lnTo>
                      <a:pt x="1385070" y="793354"/>
                    </a:lnTo>
                    <a:lnTo>
                      <a:pt x="1383878" y="792163"/>
                    </a:lnTo>
                    <a:lnTo>
                      <a:pt x="1382289" y="790575"/>
                    </a:lnTo>
                    <a:lnTo>
                      <a:pt x="1379905" y="785813"/>
                    </a:lnTo>
                    <a:lnTo>
                      <a:pt x="1377918" y="779463"/>
                    </a:lnTo>
                    <a:lnTo>
                      <a:pt x="1375137" y="788988"/>
                    </a:lnTo>
                    <a:lnTo>
                      <a:pt x="1372356" y="798116"/>
                    </a:lnTo>
                    <a:lnTo>
                      <a:pt x="1368781" y="807244"/>
                    </a:lnTo>
                    <a:lnTo>
                      <a:pt x="1365602" y="816372"/>
                    </a:lnTo>
                    <a:lnTo>
                      <a:pt x="1361232" y="825104"/>
                    </a:lnTo>
                    <a:lnTo>
                      <a:pt x="1357259" y="833438"/>
                    </a:lnTo>
                    <a:lnTo>
                      <a:pt x="1352889" y="842169"/>
                    </a:lnTo>
                    <a:lnTo>
                      <a:pt x="1348121" y="850504"/>
                    </a:lnTo>
                    <a:lnTo>
                      <a:pt x="1343354" y="858044"/>
                    </a:lnTo>
                    <a:lnTo>
                      <a:pt x="1338189" y="865585"/>
                    </a:lnTo>
                    <a:lnTo>
                      <a:pt x="1333024" y="873126"/>
                    </a:lnTo>
                    <a:lnTo>
                      <a:pt x="1327462" y="880269"/>
                    </a:lnTo>
                    <a:lnTo>
                      <a:pt x="1321899" y="887413"/>
                    </a:lnTo>
                    <a:lnTo>
                      <a:pt x="1316337" y="893763"/>
                    </a:lnTo>
                    <a:lnTo>
                      <a:pt x="1310378" y="900113"/>
                    </a:lnTo>
                    <a:lnTo>
                      <a:pt x="1304418" y="906463"/>
                    </a:lnTo>
                    <a:lnTo>
                      <a:pt x="1298459" y="912416"/>
                    </a:lnTo>
                    <a:lnTo>
                      <a:pt x="1292499" y="917972"/>
                    </a:lnTo>
                    <a:lnTo>
                      <a:pt x="1286540" y="922735"/>
                    </a:lnTo>
                    <a:lnTo>
                      <a:pt x="1280183" y="927497"/>
                    </a:lnTo>
                    <a:lnTo>
                      <a:pt x="1274224" y="932260"/>
                    </a:lnTo>
                    <a:lnTo>
                      <a:pt x="1268661" y="936229"/>
                    </a:lnTo>
                    <a:lnTo>
                      <a:pt x="1262702" y="940197"/>
                    </a:lnTo>
                    <a:lnTo>
                      <a:pt x="1256743" y="943769"/>
                    </a:lnTo>
                    <a:lnTo>
                      <a:pt x="1250783" y="946548"/>
                    </a:lnTo>
                    <a:lnTo>
                      <a:pt x="1245221" y="949326"/>
                    </a:lnTo>
                    <a:lnTo>
                      <a:pt x="1239261" y="951707"/>
                    </a:lnTo>
                    <a:lnTo>
                      <a:pt x="1233699" y="953691"/>
                    </a:lnTo>
                    <a:lnTo>
                      <a:pt x="1228932" y="954882"/>
                    </a:lnTo>
                    <a:lnTo>
                      <a:pt x="1223767" y="956073"/>
                    </a:lnTo>
                    <a:lnTo>
                      <a:pt x="1218602" y="956469"/>
                    </a:lnTo>
                    <a:lnTo>
                      <a:pt x="1214232" y="957263"/>
                    </a:lnTo>
                    <a:lnTo>
                      <a:pt x="1208272" y="956469"/>
                    </a:lnTo>
                    <a:lnTo>
                      <a:pt x="1202313" y="956073"/>
                    </a:lnTo>
                    <a:lnTo>
                      <a:pt x="1195956" y="954882"/>
                    </a:lnTo>
                    <a:lnTo>
                      <a:pt x="1189996" y="953691"/>
                    </a:lnTo>
                    <a:lnTo>
                      <a:pt x="1183640" y="952104"/>
                    </a:lnTo>
                    <a:lnTo>
                      <a:pt x="1177283" y="949326"/>
                    </a:lnTo>
                    <a:lnTo>
                      <a:pt x="1171323" y="946944"/>
                    </a:lnTo>
                    <a:lnTo>
                      <a:pt x="1164967" y="944166"/>
                    </a:lnTo>
                    <a:lnTo>
                      <a:pt x="1158610" y="940594"/>
                    </a:lnTo>
                    <a:lnTo>
                      <a:pt x="1152253" y="937419"/>
                    </a:lnTo>
                    <a:lnTo>
                      <a:pt x="1146294" y="933054"/>
                    </a:lnTo>
                    <a:lnTo>
                      <a:pt x="1140334" y="928291"/>
                    </a:lnTo>
                    <a:lnTo>
                      <a:pt x="1133977" y="923926"/>
                    </a:lnTo>
                    <a:lnTo>
                      <a:pt x="1128018" y="918766"/>
                    </a:lnTo>
                    <a:lnTo>
                      <a:pt x="1122058" y="913210"/>
                    </a:lnTo>
                    <a:lnTo>
                      <a:pt x="1116099" y="907257"/>
                    </a:lnTo>
                    <a:lnTo>
                      <a:pt x="1110537" y="901304"/>
                    </a:lnTo>
                    <a:lnTo>
                      <a:pt x="1104975" y="894557"/>
                    </a:lnTo>
                    <a:lnTo>
                      <a:pt x="1099810" y="887810"/>
                    </a:lnTo>
                    <a:lnTo>
                      <a:pt x="1094645" y="880666"/>
                    </a:lnTo>
                    <a:lnTo>
                      <a:pt x="1089877" y="873522"/>
                    </a:lnTo>
                    <a:lnTo>
                      <a:pt x="1085507" y="865585"/>
                    </a:lnTo>
                    <a:lnTo>
                      <a:pt x="1080739" y="857647"/>
                    </a:lnTo>
                    <a:lnTo>
                      <a:pt x="1076766" y="849313"/>
                    </a:lnTo>
                    <a:lnTo>
                      <a:pt x="1072793" y="840582"/>
                    </a:lnTo>
                    <a:lnTo>
                      <a:pt x="1069218" y="831851"/>
                    </a:lnTo>
                    <a:lnTo>
                      <a:pt x="1066039" y="822722"/>
                    </a:lnTo>
                    <a:lnTo>
                      <a:pt x="1063258" y="813197"/>
                    </a:lnTo>
                    <a:lnTo>
                      <a:pt x="1060875" y="803672"/>
                    </a:lnTo>
                    <a:lnTo>
                      <a:pt x="1058491" y="793354"/>
                    </a:lnTo>
                    <a:lnTo>
                      <a:pt x="1056504" y="783432"/>
                    </a:lnTo>
                    <a:lnTo>
                      <a:pt x="1055312" y="772716"/>
                    </a:lnTo>
                    <a:lnTo>
                      <a:pt x="1054915" y="773113"/>
                    </a:lnTo>
                    <a:lnTo>
                      <a:pt x="1054518" y="773113"/>
                    </a:lnTo>
                    <a:lnTo>
                      <a:pt x="1053723" y="771525"/>
                    </a:lnTo>
                    <a:lnTo>
                      <a:pt x="1052929" y="767954"/>
                    </a:lnTo>
                    <a:lnTo>
                      <a:pt x="1051737" y="762000"/>
                    </a:lnTo>
                    <a:lnTo>
                      <a:pt x="1048558" y="745729"/>
                    </a:lnTo>
                    <a:lnTo>
                      <a:pt x="1046174" y="726282"/>
                    </a:lnTo>
                    <a:lnTo>
                      <a:pt x="1043393" y="706041"/>
                    </a:lnTo>
                    <a:lnTo>
                      <a:pt x="1042201" y="688578"/>
                    </a:lnTo>
                    <a:lnTo>
                      <a:pt x="1042201" y="681435"/>
                    </a:lnTo>
                    <a:lnTo>
                      <a:pt x="1042599" y="675878"/>
                    </a:lnTo>
                    <a:lnTo>
                      <a:pt x="1043393" y="672307"/>
                    </a:lnTo>
                    <a:lnTo>
                      <a:pt x="1043791" y="671116"/>
                    </a:lnTo>
                    <a:lnTo>
                      <a:pt x="1044585" y="671116"/>
                    </a:lnTo>
                    <a:lnTo>
                      <a:pt x="1045777" y="671116"/>
                    </a:lnTo>
                    <a:lnTo>
                      <a:pt x="1046969" y="671910"/>
                    </a:lnTo>
                    <a:lnTo>
                      <a:pt x="1048956" y="674291"/>
                    </a:lnTo>
                    <a:lnTo>
                      <a:pt x="1048558" y="662385"/>
                    </a:lnTo>
                    <a:lnTo>
                      <a:pt x="1048161" y="649685"/>
                    </a:lnTo>
                    <a:lnTo>
                      <a:pt x="1048558" y="636588"/>
                    </a:lnTo>
                    <a:lnTo>
                      <a:pt x="1050147" y="622697"/>
                    </a:lnTo>
                    <a:lnTo>
                      <a:pt x="1052929" y="624682"/>
                    </a:lnTo>
                    <a:lnTo>
                      <a:pt x="1055710" y="626666"/>
                    </a:lnTo>
                    <a:lnTo>
                      <a:pt x="1058888" y="627857"/>
                    </a:lnTo>
                    <a:lnTo>
                      <a:pt x="1061669" y="629047"/>
                    </a:lnTo>
                    <a:lnTo>
                      <a:pt x="1065245" y="629841"/>
                    </a:lnTo>
                    <a:lnTo>
                      <a:pt x="1068423" y="630238"/>
                    </a:lnTo>
                    <a:lnTo>
                      <a:pt x="1075575" y="630635"/>
                    </a:lnTo>
                    <a:lnTo>
                      <a:pt x="1082726" y="630238"/>
                    </a:lnTo>
                    <a:lnTo>
                      <a:pt x="1090672" y="629047"/>
                    </a:lnTo>
                    <a:lnTo>
                      <a:pt x="1099412" y="627063"/>
                    </a:lnTo>
                    <a:lnTo>
                      <a:pt x="1108153" y="623888"/>
                    </a:lnTo>
                    <a:lnTo>
                      <a:pt x="1116894" y="621110"/>
                    </a:lnTo>
                    <a:lnTo>
                      <a:pt x="1126429" y="617141"/>
                    </a:lnTo>
                    <a:lnTo>
                      <a:pt x="1146294" y="608410"/>
                    </a:lnTo>
                    <a:lnTo>
                      <a:pt x="1187613" y="588169"/>
                    </a:lnTo>
                    <a:lnTo>
                      <a:pt x="1176886" y="592535"/>
                    </a:lnTo>
                    <a:lnTo>
                      <a:pt x="1167350" y="597297"/>
                    </a:lnTo>
                    <a:lnTo>
                      <a:pt x="1158213" y="601663"/>
                    </a:lnTo>
                    <a:lnTo>
                      <a:pt x="1149869" y="605235"/>
                    </a:lnTo>
                    <a:lnTo>
                      <a:pt x="1141923" y="607616"/>
                    </a:lnTo>
                    <a:lnTo>
                      <a:pt x="1134375" y="609203"/>
                    </a:lnTo>
                    <a:lnTo>
                      <a:pt x="1126826" y="610394"/>
                    </a:lnTo>
                    <a:lnTo>
                      <a:pt x="1120072" y="611188"/>
                    </a:lnTo>
                    <a:lnTo>
                      <a:pt x="1113318" y="611188"/>
                    </a:lnTo>
                    <a:lnTo>
                      <a:pt x="1106564" y="610791"/>
                    </a:lnTo>
                    <a:lnTo>
                      <a:pt x="1100604" y="609600"/>
                    </a:lnTo>
                    <a:lnTo>
                      <a:pt x="1094645" y="608410"/>
                    </a:lnTo>
                    <a:lnTo>
                      <a:pt x="1089083" y="606822"/>
                    </a:lnTo>
                    <a:lnTo>
                      <a:pt x="1083521" y="604044"/>
                    </a:lnTo>
                    <a:lnTo>
                      <a:pt x="1079150" y="601663"/>
                    </a:lnTo>
                    <a:lnTo>
                      <a:pt x="1073985" y="599282"/>
                    </a:lnTo>
                    <a:lnTo>
                      <a:pt x="1069615" y="596107"/>
                    </a:lnTo>
                    <a:lnTo>
                      <a:pt x="1065642" y="592931"/>
                    </a:lnTo>
                    <a:lnTo>
                      <a:pt x="1061669" y="589360"/>
                    </a:lnTo>
                    <a:lnTo>
                      <a:pt x="1058491" y="586185"/>
                    </a:lnTo>
                    <a:lnTo>
                      <a:pt x="1052134" y="579041"/>
                    </a:lnTo>
                    <a:lnTo>
                      <a:pt x="1046572" y="572294"/>
                    </a:lnTo>
                    <a:lnTo>
                      <a:pt x="1042201" y="565944"/>
                    </a:lnTo>
                    <a:lnTo>
                      <a:pt x="1039023" y="560388"/>
                    </a:lnTo>
                    <a:lnTo>
                      <a:pt x="1036639" y="555625"/>
                    </a:lnTo>
                    <a:lnTo>
                      <a:pt x="1035050" y="552053"/>
                    </a:lnTo>
                    <a:lnTo>
                      <a:pt x="1041407" y="546497"/>
                    </a:lnTo>
                    <a:lnTo>
                      <a:pt x="1049353" y="540147"/>
                    </a:lnTo>
                    <a:lnTo>
                      <a:pt x="1060477" y="532606"/>
                    </a:lnTo>
                    <a:lnTo>
                      <a:pt x="1074383" y="523478"/>
                    </a:lnTo>
                    <a:lnTo>
                      <a:pt x="1082329" y="519113"/>
                    </a:lnTo>
                    <a:lnTo>
                      <a:pt x="1090672" y="514350"/>
                    </a:lnTo>
                    <a:lnTo>
                      <a:pt x="1100207" y="509588"/>
                    </a:lnTo>
                    <a:lnTo>
                      <a:pt x="1109742" y="505619"/>
                    </a:lnTo>
                    <a:lnTo>
                      <a:pt x="1120072" y="500856"/>
                    </a:lnTo>
                    <a:lnTo>
                      <a:pt x="1130799" y="496888"/>
                    </a:lnTo>
                    <a:lnTo>
                      <a:pt x="1142321" y="492919"/>
                    </a:lnTo>
                    <a:lnTo>
                      <a:pt x="1154637" y="489347"/>
                    </a:lnTo>
                    <a:lnTo>
                      <a:pt x="1166953" y="486172"/>
                    </a:lnTo>
                    <a:lnTo>
                      <a:pt x="1179667" y="483791"/>
                    </a:lnTo>
                    <a:lnTo>
                      <a:pt x="1193175" y="481410"/>
                    </a:lnTo>
                    <a:lnTo>
                      <a:pt x="1207478" y="480219"/>
                    </a:lnTo>
                    <a:lnTo>
                      <a:pt x="1221780" y="479425"/>
                    </a:lnTo>
                    <a:close/>
                    <a:moveTo>
                      <a:pt x="301839" y="454025"/>
                    </a:moveTo>
                    <a:lnTo>
                      <a:pt x="316508" y="454422"/>
                    </a:lnTo>
                    <a:lnTo>
                      <a:pt x="330781" y="454819"/>
                    </a:lnTo>
                    <a:lnTo>
                      <a:pt x="344656" y="456803"/>
                    </a:lnTo>
                    <a:lnTo>
                      <a:pt x="358136" y="458788"/>
                    </a:lnTo>
                    <a:lnTo>
                      <a:pt x="371219" y="461169"/>
                    </a:lnTo>
                    <a:lnTo>
                      <a:pt x="383509" y="464344"/>
                    </a:lnTo>
                    <a:lnTo>
                      <a:pt x="395799" y="467916"/>
                    </a:lnTo>
                    <a:lnTo>
                      <a:pt x="406900" y="471885"/>
                    </a:lnTo>
                    <a:lnTo>
                      <a:pt x="418000" y="475853"/>
                    </a:lnTo>
                    <a:lnTo>
                      <a:pt x="428308" y="480219"/>
                    </a:lnTo>
                    <a:lnTo>
                      <a:pt x="437823" y="484981"/>
                    </a:lnTo>
                    <a:lnTo>
                      <a:pt x="446941" y="489347"/>
                    </a:lnTo>
                    <a:lnTo>
                      <a:pt x="455663" y="494110"/>
                    </a:lnTo>
                    <a:lnTo>
                      <a:pt x="463593" y="498872"/>
                    </a:lnTo>
                    <a:lnTo>
                      <a:pt x="477468" y="507206"/>
                    </a:lnTo>
                    <a:lnTo>
                      <a:pt x="488173" y="515144"/>
                    </a:lnTo>
                    <a:lnTo>
                      <a:pt x="496498" y="521097"/>
                    </a:lnTo>
                    <a:lnTo>
                      <a:pt x="503238" y="527050"/>
                    </a:lnTo>
                    <a:lnTo>
                      <a:pt x="500859" y="531019"/>
                    </a:lnTo>
                    <a:lnTo>
                      <a:pt x="498877" y="534988"/>
                    </a:lnTo>
                    <a:lnTo>
                      <a:pt x="495309" y="540941"/>
                    </a:lnTo>
                    <a:lnTo>
                      <a:pt x="491344" y="547291"/>
                    </a:lnTo>
                    <a:lnTo>
                      <a:pt x="485794" y="554038"/>
                    </a:lnTo>
                    <a:lnTo>
                      <a:pt x="479451" y="561181"/>
                    </a:lnTo>
                    <a:lnTo>
                      <a:pt x="476279" y="564753"/>
                    </a:lnTo>
                    <a:lnTo>
                      <a:pt x="472315" y="567928"/>
                    </a:lnTo>
                    <a:lnTo>
                      <a:pt x="467954" y="570707"/>
                    </a:lnTo>
                    <a:lnTo>
                      <a:pt x="463989" y="573882"/>
                    </a:lnTo>
                    <a:lnTo>
                      <a:pt x="459232" y="576660"/>
                    </a:lnTo>
                    <a:lnTo>
                      <a:pt x="454078" y="579438"/>
                    </a:lnTo>
                    <a:lnTo>
                      <a:pt x="448924" y="581422"/>
                    </a:lnTo>
                    <a:lnTo>
                      <a:pt x="443373" y="583010"/>
                    </a:lnTo>
                    <a:lnTo>
                      <a:pt x="437427" y="584994"/>
                    </a:lnTo>
                    <a:lnTo>
                      <a:pt x="431480" y="585788"/>
                    </a:lnTo>
                    <a:lnTo>
                      <a:pt x="424740" y="586185"/>
                    </a:lnTo>
                    <a:lnTo>
                      <a:pt x="418000" y="586185"/>
                    </a:lnTo>
                    <a:lnTo>
                      <a:pt x="411261" y="585788"/>
                    </a:lnTo>
                    <a:lnTo>
                      <a:pt x="403728" y="584200"/>
                    </a:lnTo>
                    <a:lnTo>
                      <a:pt x="396195" y="582216"/>
                    </a:lnTo>
                    <a:lnTo>
                      <a:pt x="388266" y="579835"/>
                    </a:lnTo>
                    <a:lnTo>
                      <a:pt x="379544" y="576263"/>
                    </a:lnTo>
                    <a:lnTo>
                      <a:pt x="370822" y="572294"/>
                    </a:lnTo>
                    <a:lnTo>
                      <a:pt x="361307" y="567531"/>
                    </a:lnTo>
                    <a:lnTo>
                      <a:pt x="350603" y="563166"/>
                    </a:lnTo>
                    <a:lnTo>
                      <a:pt x="392231" y="583010"/>
                    </a:lnTo>
                    <a:lnTo>
                      <a:pt x="411657" y="592138"/>
                    </a:lnTo>
                    <a:lnTo>
                      <a:pt x="420776" y="595710"/>
                    </a:lnTo>
                    <a:lnTo>
                      <a:pt x="429894" y="599282"/>
                    </a:lnTo>
                    <a:lnTo>
                      <a:pt x="438616" y="601663"/>
                    </a:lnTo>
                    <a:lnTo>
                      <a:pt x="446941" y="603647"/>
                    </a:lnTo>
                    <a:lnTo>
                      <a:pt x="454871" y="605235"/>
                    </a:lnTo>
                    <a:lnTo>
                      <a:pt x="462403" y="606028"/>
                    </a:lnTo>
                    <a:lnTo>
                      <a:pt x="469539" y="605632"/>
                    </a:lnTo>
                    <a:lnTo>
                      <a:pt x="472711" y="604441"/>
                    </a:lnTo>
                    <a:lnTo>
                      <a:pt x="476279" y="603647"/>
                    </a:lnTo>
                    <a:lnTo>
                      <a:pt x="479054" y="602853"/>
                    </a:lnTo>
                    <a:lnTo>
                      <a:pt x="481829" y="601266"/>
                    </a:lnTo>
                    <a:lnTo>
                      <a:pt x="485001" y="599678"/>
                    </a:lnTo>
                    <a:lnTo>
                      <a:pt x="487380" y="597694"/>
                    </a:lnTo>
                    <a:lnTo>
                      <a:pt x="489362" y="611982"/>
                    </a:lnTo>
                    <a:lnTo>
                      <a:pt x="489758" y="624682"/>
                    </a:lnTo>
                    <a:lnTo>
                      <a:pt x="489758" y="636985"/>
                    </a:lnTo>
                    <a:lnTo>
                      <a:pt x="488569" y="648891"/>
                    </a:lnTo>
                    <a:lnTo>
                      <a:pt x="490948" y="646907"/>
                    </a:lnTo>
                    <a:lnTo>
                      <a:pt x="492137" y="646510"/>
                    </a:lnTo>
                    <a:lnTo>
                      <a:pt x="493327" y="646113"/>
                    </a:lnTo>
                    <a:lnTo>
                      <a:pt x="493723" y="646510"/>
                    </a:lnTo>
                    <a:lnTo>
                      <a:pt x="494119" y="647303"/>
                    </a:lnTo>
                    <a:lnTo>
                      <a:pt x="494912" y="650875"/>
                    </a:lnTo>
                    <a:lnTo>
                      <a:pt x="495309" y="656432"/>
                    </a:lnTo>
                    <a:lnTo>
                      <a:pt x="495309" y="663575"/>
                    </a:lnTo>
                    <a:lnTo>
                      <a:pt x="494119" y="681435"/>
                    </a:lnTo>
                    <a:lnTo>
                      <a:pt x="491741" y="701279"/>
                    </a:lnTo>
                    <a:lnTo>
                      <a:pt x="489362" y="720725"/>
                    </a:lnTo>
                    <a:lnTo>
                      <a:pt x="486190" y="736600"/>
                    </a:lnTo>
                    <a:lnTo>
                      <a:pt x="485001" y="742554"/>
                    </a:lnTo>
                    <a:lnTo>
                      <a:pt x="484208" y="746522"/>
                    </a:lnTo>
                    <a:lnTo>
                      <a:pt x="483415" y="748507"/>
                    </a:lnTo>
                    <a:lnTo>
                      <a:pt x="483019" y="748507"/>
                    </a:lnTo>
                    <a:lnTo>
                      <a:pt x="482622" y="747713"/>
                    </a:lnTo>
                    <a:lnTo>
                      <a:pt x="481037" y="758032"/>
                    </a:lnTo>
                    <a:lnTo>
                      <a:pt x="479451" y="768350"/>
                    </a:lnTo>
                    <a:lnTo>
                      <a:pt x="477072" y="778272"/>
                    </a:lnTo>
                    <a:lnTo>
                      <a:pt x="474297" y="788194"/>
                    </a:lnTo>
                    <a:lnTo>
                      <a:pt x="471918" y="797719"/>
                    </a:lnTo>
                    <a:lnTo>
                      <a:pt x="468350" y="806451"/>
                    </a:lnTo>
                    <a:lnTo>
                      <a:pt x="465178" y="815976"/>
                    </a:lnTo>
                    <a:lnTo>
                      <a:pt x="460817" y="824310"/>
                    </a:lnTo>
                    <a:lnTo>
                      <a:pt x="457249" y="832644"/>
                    </a:lnTo>
                    <a:lnTo>
                      <a:pt x="452492" y="840582"/>
                    </a:lnTo>
                    <a:lnTo>
                      <a:pt x="447734" y="848122"/>
                    </a:lnTo>
                    <a:lnTo>
                      <a:pt x="443373" y="856060"/>
                    </a:lnTo>
                    <a:lnTo>
                      <a:pt x="438220" y="863204"/>
                    </a:lnTo>
                    <a:lnTo>
                      <a:pt x="432669" y="869951"/>
                    </a:lnTo>
                    <a:lnTo>
                      <a:pt x="427119" y="876301"/>
                    </a:lnTo>
                    <a:lnTo>
                      <a:pt x="421965" y="882254"/>
                    </a:lnTo>
                    <a:lnTo>
                      <a:pt x="416018" y="887810"/>
                    </a:lnTo>
                    <a:lnTo>
                      <a:pt x="410071" y="893366"/>
                    </a:lnTo>
                    <a:lnTo>
                      <a:pt x="404124" y="898922"/>
                    </a:lnTo>
                    <a:lnTo>
                      <a:pt x="398178" y="903685"/>
                    </a:lnTo>
                    <a:lnTo>
                      <a:pt x="391834" y="907654"/>
                    </a:lnTo>
                    <a:lnTo>
                      <a:pt x="385491" y="912019"/>
                    </a:lnTo>
                    <a:lnTo>
                      <a:pt x="379148" y="915591"/>
                    </a:lnTo>
                    <a:lnTo>
                      <a:pt x="372805" y="919163"/>
                    </a:lnTo>
                    <a:lnTo>
                      <a:pt x="366858" y="921941"/>
                    </a:lnTo>
                    <a:lnTo>
                      <a:pt x="360911" y="924719"/>
                    </a:lnTo>
                    <a:lnTo>
                      <a:pt x="354568" y="926704"/>
                    </a:lnTo>
                    <a:lnTo>
                      <a:pt x="348225" y="928688"/>
                    </a:lnTo>
                    <a:lnTo>
                      <a:pt x="342278" y="930276"/>
                    </a:lnTo>
                    <a:lnTo>
                      <a:pt x="335934" y="931069"/>
                    </a:lnTo>
                    <a:lnTo>
                      <a:pt x="329988" y="931863"/>
                    </a:lnTo>
                    <a:lnTo>
                      <a:pt x="324041" y="931863"/>
                    </a:lnTo>
                    <a:lnTo>
                      <a:pt x="319283" y="931863"/>
                    </a:lnTo>
                    <a:lnTo>
                      <a:pt x="314922" y="931069"/>
                    </a:lnTo>
                    <a:lnTo>
                      <a:pt x="309372" y="930276"/>
                    </a:lnTo>
                    <a:lnTo>
                      <a:pt x="304218" y="928291"/>
                    </a:lnTo>
                    <a:lnTo>
                      <a:pt x="298668" y="926704"/>
                    </a:lnTo>
                    <a:lnTo>
                      <a:pt x="293514" y="924323"/>
                    </a:lnTo>
                    <a:lnTo>
                      <a:pt x="287567" y="921544"/>
                    </a:lnTo>
                    <a:lnTo>
                      <a:pt x="281620" y="918369"/>
                    </a:lnTo>
                    <a:lnTo>
                      <a:pt x="275673" y="914797"/>
                    </a:lnTo>
                    <a:lnTo>
                      <a:pt x="269727" y="911226"/>
                    </a:lnTo>
                    <a:lnTo>
                      <a:pt x="263780" y="906860"/>
                    </a:lnTo>
                    <a:lnTo>
                      <a:pt x="257833" y="902494"/>
                    </a:lnTo>
                    <a:lnTo>
                      <a:pt x="251490" y="897732"/>
                    </a:lnTo>
                    <a:lnTo>
                      <a:pt x="245939" y="892572"/>
                    </a:lnTo>
                    <a:lnTo>
                      <a:pt x="239993" y="887016"/>
                    </a:lnTo>
                    <a:lnTo>
                      <a:pt x="234046" y="881063"/>
                    </a:lnTo>
                    <a:lnTo>
                      <a:pt x="228099" y="875110"/>
                    </a:lnTo>
                    <a:lnTo>
                      <a:pt x="222152" y="868760"/>
                    </a:lnTo>
                    <a:lnTo>
                      <a:pt x="216602" y="862013"/>
                    </a:lnTo>
                    <a:lnTo>
                      <a:pt x="210655" y="855663"/>
                    </a:lnTo>
                    <a:lnTo>
                      <a:pt x="205501" y="848122"/>
                    </a:lnTo>
                    <a:lnTo>
                      <a:pt x="200347" y="840582"/>
                    </a:lnTo>
                    <a:lnTo>
                      <a:pt x="195193" y="833041"/>
                    </a:lnTo>
                    <a:lnTo>
                      <a:pt x="190039" y="825104"/>
                    </a:lnTo>
                    <a:lnTo>
                      <a:pt x="185678" y="817166"/>
                    </a:lnTo>
                    <a:lnTo>
                      <a:pt x="181317" y="808832"/>
                    </a:lnTo>
                    <a:lnTo>
                      <a:pt x="176956" y="800101"/>
                    </a:lnTo>
                    <a:lnTo>
                      <a:pt x="173388" y="791369"/>
                    </a:lnTo>
                    <a:lnTo>
                      <a:pt x="169424" y="782638"/>
                    </a:lnTo>
                    <a:lnTo>
                      <a:pt x="166252" y="773113"/>
                    </a:lnTo>
                    <a:lnTo>
                      <a:pt x="163081" y="763985"/>
                    </a:lnTo>
                    <a:lnTo>
                      <a:pt x="160702" y="754460"/>
                    </a:lnTo>
                    <a:lnTo>
                      <a:pt x="158720" y="760413"/>
                    </a:lnTo>
                    <a:lnTo>
                      <a:pt x="155944" y="765572"/>
                    </a:lnTo>
                    <a:lnTo>
                      <a:pt x="154755" y="767160"/>
                    </a:lnTo>
                    <a:lnTo>
                      <a:pt x="153566" y="768747"/>
                    </a:lnTo>
                    <a:lnTo>
                      <a:pt x="152376" y="769541"/>
                    </a:lnTo>
                    <a:lnTo>
                      <a:pt x="151187" y="769541"/>
                    </a:lnTo>
                    <a:lnTo>
                      <a:pt x="149205" y="769144"/>
                    </a:lnTo>
                    <a:lnTo>
                      <a:pt x="148015" y="768350"/>
                    </a:lnTo>
                    <a:lnTo>
                      <a:pt x="146430" y="766763"/>
                    </a:lnTo>
                    <a:lnTo>
                      <a:pt x="145240" y="764779"/>
                    </a:lnTo>
                    <a:lnTo>
                      <a:pt x="143654" y="762397"/>
                    </a:lnTo>
                    <a:lnTo>
                      <a:pt x="142465" y="759222"/>
                    </a:lnTo>
                    <a:lnTo>
                      <a:pt x="140483" y="751682"/>
                    </a:lnTo>
                    <a:lnTo>
                      <a:pt x="138897" y="742950"/>
                    </a:lnTo>
                    <a:lnTo>
                      <a:pt x="136915" y="732632"/>
                    </a:lnTo>
                    <a:lnTo>
                      <a:pt x="136122" y="721519"/>
                    </a:lnTo>
                    <a:lnTo>
                      <a:pt x="136122" y="709216"/>
                    </a:lnTo>
                    <a:lnTo>
                      <a:pt x="136122" y="698104"/>
                    </a:lnTo>
                    <a:lnTo>
                      <a:pt x="136915" y="687785"/>
                    </a:lnTo>
                    <a:lnTo>
                      <a:pt x="138500" y="678260"/>
                    </a:lnTo>
                    <a:lnTo>
                      <a:pt x="139690" y="669528"/>
                    </a:lnTo>
                    <a:lnTo>
                      <a:pt x="141672" y="662385"/>
                    </a:lnTo>
                    <a:lnTo>
                      <a:pt x="143654" y="656432"/>
                    </a:lnTo>
                    <a:lnTo>
                      <a:pt x="145240" y="654447"/>
                    </a:lnTo>
                    <a:lnTo>
                      <a:pt x="146033" y="652066"/>
                    </a:lnTo>
                    <a:lnTo>
                      <a:pt x="147222" y="650875"/>
                    </a:lnTo>
                    <a:lnTo>
                      <a:pt x="148808" y="649685"/>
                    </a:lnTo>
                    <a:lnTo>
                      <a:pt x="144844" y="644922"/>
                    </a:lnTo>
                    <a:lnTo>
                      <a:pt x="141276" y="640557"/>
                    </a:lnTo>
                    <a:lnTo>
                      <a:pt x="138500" y="635397"/>
                    </a:lnTo>
                    <a:lnTo>
                      <a:pt x="135725" y="629841"/>
                    </a:lnTo>
                    <a:lnTo>
                      <a:pt x="133743" y="623888"/>
                    </a:lnTo>
                    <a:lnTo>
                      <a:pt x="132554" y="618728"/>
                    </a:lnTo>
                    <a:lnTo>
                      <a:pt x="131364" y="612378"/>
                    </a:lnTo>
                    <a:lnTo>
                      <a:pt x="130175" y="606425"/>
                    </a:lnTo>
                    <a:lnTo>
                      <a:pt x="130175" y="600075"/>
                    </a:lnTo>
                    <a:lnTo>
                      <a:pt x="130175" y="593725"/>
                    </a:lnTo>
                    <a:lnTo>
                      <a:pt x="130968" y="586978"/>
                    </a:lnTo>
                    <a:lnTo>
                      <a:pt x="131364" y="580628"/>
                    </a:lnTo>
                    <a:lnTo>
                      <a:pt x="132554" y="574278"/>
                    </a:lnTo>
                    <a:lnTo>
                      <a:pt x="133743" y="567531"/>
                    </a:lnTo>
                    <a:lnTo>
                      <a:pt x="136518" y="554831"/>
                    </a:lnTo>
                    <a:lnTo>
                      <a:pt x="140879" y="542528"/>
                    </a:lnTo>
                    <a:lnTo>
                      <a:pt x="145240" y="531416"/>
                    </a:lnTo>
                    <a:lnTo>
                      <a:pt x="149998" y="520700"/>
                    </a:lnTo>
                    <a:lnTo>
                      <a:pt x="154755" y="511175"/>
                    </a:lnTo>
                    <a:lnTo>
                      <a:pt x="159909" y="502841"/>
                    </a:lnTo>
                    <a:lnTo>
                      <a:pt x="163874" y="496094"/>
                    </a:lnTo>
                    <a:lnTo>
                      <a:pt x="168234" y="491728"/>
                    </a:lnTo>
                    <a:lnTo>
                      <a:pt x="169820" y="490141"/>
                    </a:lnTo>
                    <a:lnTo>
                      <a:pt x="171803" y="488950"/>
                    </a:lnTo>
                    <a:lnTo>
                      <a:pt x="180525" y="484981"/>
                    </a:lnTo>
                    <a:lnTo>
                      <a:pt x="188850" y="480616"/>
                    </a:lnTo>
                    <a:lnTo>
                      <a:pt x="197176" y="477044"/>
                    </a:lnTo>
                    <a:lnTo>
                      <a:pt x="206294" y="473472"/>
                    </a:lnTo>
                    <a:lnTo>
                      <a:pt x="214620" y="470694"/>
                    </a:lnTo>
                    <a:lnTo>
                      <a:pt x="222549" y="467519"/>
                    </a:lnTo>
                    <a:lnTo>
                      <a:pt x="239596" y="463153"/>
                    </a:lnTo>
                    <a:lnTo>
                      <a:pt x="255454" y="459581"/>
                    </a:lnTo>
                    <a:lnTo>
                      <a:pt x="270916" y="456803"/>
                    </a:lnTo>
                    <a:lnTo>
                      <a:pt x="286774" y="454819"/>
                    </a:lnTo>
                    <a:lnTo>
                      <a:pt x="301839" y="454025"/>
                    </a:lnTo>
                    <a:close/>
                    <a:moveTo>
                      <a:pt x="634999" y="33338"/>
                    </a:moveTo>
                    <a:lnTo>
                      <a:pt x="647699" y="33338"/>
                    </a:lnTo>
                    <a:lnTo>
                      <a:pt x="660003" y="33734"/>
                    </a:lnTo>
                    <a:lnTo>
                      <a:pt x="671512" y="34923"/>
                    </a:lnTo>
                    <a:lnTo>
                      <a:pt x="683418" y="36903"/>
                    </a:lnTo>
                    <a:lnTo>
                      <a:pt x="695325" y="39280"/>
                    </a:lnTo>
                    <a:lnTo>
                      <a:pt x="706437" y="42052"/>
                    </a:lnTo>
                    <a:lnTo>
                      <a:pt x="697309" y="50766"/>
                    </a:lnTo>
                    <a:lnTo>
                      <a:pt x="688975" y="59877"/>
                    </a:lnTo>
                    <a:lnTo>
                      <a:pt x="681434" y="69383"/>
                    </a:lnTo>
                    <a:lnTo>
                      <a:pt x="673893" y="79285"/>
                    </a:lnTo>
                    <a:lnTo>
                      <a:pt x="667146" y="89188"/>
                    </a:lnTo>
                    <a:lnTo>
                      <a:pt x="660796" y="99486"/>
                    </a:lnTo>
                    <a:lnTo>
                      <a:pt x="654843" y="109785"/>
                    </a:lnTo>
                    <a:lnTo>
                      <a:pt x="649287" y="120875"/>
                    </a:lnTo>
                    <a:lnTo>
                      <a:pt x="644524" y="131966"/>
                    </a:lnTo>
                    <a:lnTo>
                      <a:pt x="640556" y="143057"/>
                    </a:lnTo>
                    <a:lnTo>
                      <a:pt x="636587" y="154543"/>
                    </a:lnTo>
                    <a:lnTo>
                      <a:pt x="633809" y="166426"/>
                    </a:lnTo>
                    <a:lnTo>
                      <a:pt x="631824" y="177913"/>
                    </a:lnTo>
                    <a:lnTo>
                      <a:pt x="629840" y="189796"/>
                    </a:lnTo>
                    <a:lnTo>
                      <a:pt x="628649" y="202075"/>
                    </a:lnTo>
                    <a:lnTo>
                      <a:pt x="628649" y="214750"/>
                    </a:lnTo>
                    <a:lnTo>
                      <a:pt x="628649" y="224256"/>
                    </a:lnTo>
                    <a:lnTo>
                      <a:pt x="629443" y="233762"/>
                    </a:lnTo>
                    <a:lnTo>
                      <a:pt x="630237" y="243269"/>
                    </a:lnTo>
                    <a:lnTo>
                      <a:pt x="632221" y="252379"/>
                    </a:lnTo>
                    <a:lnTo>
                      <a:pt x="633809" y="261885"/>
                    </a:lnTo>
                    <a:lnTo>
                      <a:pt x="635793" y="270995"/>
                    </a:lnTo>
                    <a:lnTo>
                      <a:pt x="638968" y="280502"/>
                    </a:lnTo>
                    <a:lnTo>
                      <a:pt x="641746" y="289216"/>
                    </a:lnTo>
                    <a:lnTo>
                      <a:pt x="644921" y="297930"/>
                    </a:lnTo>
                    <a:lnTo>
                      <a:pt x="648890" y="306644"/>
                    </a:lnTo>
                    <a:lnTo>
                      <a:pt x="652859" y="315358"/>
                    </a:lnTo>
                    <a:lnTo>
                      <a:pt x="657224" y="323676"/>
                    </a:lnTo>
                    <a:lnTo>
                      <a:pt x="661987" y="331994"/>
                    </a:lnTo>
                    <a:lnTo>
                      <a:pt x="667543" y="340312"/>
                    </a:lnTo>
                    <a:lnTo>
                      <a:pt x="673099" y="348630"/>
                    </a:lnTo>
                    <a:lnTo>
                      <a:pt x="678656" y="356552"/>
                    </a:lnTo>
                    <a:lnTo>
                      <a:pt x="667146" y="358928"/>
                    </a:lnTo>
                    <a:lnTo>
                      <a:pt x="655240" y="360513"/>
                    </a:lnTo>
                    <a:lnTo>
                      <a:pt x="643731" y="362097"/>
                    </a:lnTo>
                    <a:lnTo>
                      <a:pt x="573087" y="436563"/>
                    </a:lnTo>
                    <a:lnTo>
                      <a:pt x="552846" y="352195"/>
                    </a:lnTo>
                    <a:lnTo>
                      <a:pt x="541337" y="348630"/>
                    </a:lnTo>
                    <a:lnTo>
                      <a:pt x="530224" y="343877"/>
                    </a:lnTo>
                    <a:lnTo>
                      <a:pt x="519509" y="338332"/>
                    </a:lnTo>
                    <a:lnTo>
                      <a:pt x="508793" y="332390"/>
                    </a:lnTo>
                    <a:lnTo>
                      <a:pt x="499268" y="326053"/>
                    </a:lnTo>
                    <a:lnTo>
                      <a:pt x="490140" y="319319"/>
                    </a:lnTo>
                    <a:lnTo>
                      <a:pt x="481409" y="311793"/>
                    </a:lnTo>
                    <a:lnTo>
                      <a:pt x="473471" y="303871"/>
                    </a:lnTo>
                    <a:lnTo>
                      <a:pt x="465931" y="295553"/>
                    </a:lnTo>
                    <a:lnTo>
                      <a:pt x="459184" y="286443"/>
                    </a:lnTo>
                    <a:lnTo>
                      <a:pt x="453231" y="277333"/>
                    </a:lnTo>
                    <a:lnTo>
                      <a:pt x="447674" y="267827"/>
                    </a:lnTo>
                    <a:lnTo>
                      <a:pt x="443309" y="257924"/>
                    </a:lnTo>
                    <a:lnTo>
                      <a:pt x="439737" y="247626"/>
                    </a:lnTo>
                    <a:lnTo>
                      <a:pt x="436959" y="236535"/>
                    </a:lnTo>
                    <a:lnTo>
                      <a:pt x="434578" y="225444"/>
                    </a:lnTo>
                    <a:lnTo>
                      <a:pt x="433784" y="217126"/>
                    </a:lnTo>
                    <a:lnTo>
                      <a:pt x="433387" y="208808"/>
                    </a:lnTo>
                    <a:lnTo>
                      <a:pt x="433387" y="200490"/>
                    </a:lnTo>
                    <a:lnTo>
                      <a:pt x="434181" y="192568"/>
                    </a:lnTo>
                    <a:lnTo>
                      <a:pt x="434974" y="183854"/>
                    </a:lnTo>
                    <a:lnTo>
                      <a:pt x="436959" y="175932"/>
                    </a:lnTo>
                    <a:lnTo>
                      <a:pt x="438943" y="168011"/>
                    </a:lnTo>
                    <a:lnTo>
                      <a:pt x="441324" y="160089"/>
                    </a:lnTo>
                    <a:lnTo>
                      <a:pt x="444499" y="152563"/>
                    </a:lnTo>
                    <a:lnTo>
                      <a:pt x="447674" y="145037"/>
                    </a:lnTo>
                    <a:lnTo>
                      <a:pt x="451643" y="137115"/>
                    </a:lnTo>
                    <a:lnTo>
                      <a:pt x="456009" y="129985"/>
                    </a:lnTo>
                    <a:lnTo>
                      <a:pt x="460374" y="122856"/>
                    </a:lnTo>
                    <a:lnTo>
                      <a:pt x="465534" y="115726"/>
                    </a:lnTo>
                    <a:lnTo>
                      <a:pt x="471090" y="108992"/>
                    </a:lnTo>
                    <a:lnTo>
                      <a:pt x="476646" y="102259"/>
                    </a:lnTo>
                    <a:lnTo>
                      <a:pt x="482996" y="95921"/>
                    </a:lnTo>
                    <a:lnTo>
                      <a:pt x="488949" y="89980"/>
                    </a:lnTo>
                    <a:lnTo>
                      <a:pt x="495696" y="84434"/>
                    </a:lnTo>
                    <a:lnTo>
                      <a:pt x="503237" y="78889"/>
                    </a:lnTo>
                    <a:lnTo>
                      <a:pt x="510778" y="73344"/>
                    </a:lnTo>
                    <a:lnTo>
                      <a:pt x="518318" y="68195"/>
                    </a:lnTo>
                    <a:lnTo>
                      <a:pt x="526256" y="63441"/>
                    </a:lnTo>
                    <a:lnTo>
                      <a:pt x="534590" y="59084"/>
                    </a:lnTo>
                    <a:lnTo>
                      <a:pt x="543321" y="54727"/>
                    </a:lnTo>
                    <a:lnTo>
                      <a:pt x="552449" y="51162"/>
                    </a:lnTo>
                    <a:lnTo>
                      <a:pt x="561181" y="47598"/>
                    </a:lnTo>
                    <a:lnTo>
                      <a:pt x="570309" y="44429"/>
                    </a:lnTo>
                    <a:lnTo>
                      <a:pt x="580231" y="41656"/>
                    </a:lnTo>
                    <a:lnTo>
                      <a:pt x="589756" y="39280"/>
                    </a:lnTo>
                    <a:lnTo>
                      <a:pt x="600074" y="37299"/>
                    </a:lnTo>
                    <a:lnTo>
                      <a:pt x="609996" y="35319"/>
                    </a:lnTo>
                    <a:lnTo>
                      <a:pt x="622696" y="34130"/>
                    </a:lnTo>
                    <a:lnTo>
                      <a:pt x="634999" y="33338"/>
                    </a:lnTo>
                    <a:close/>
                    <a:moveTo>
                      <a:pt x="942975" y="0"/>
                    </a:moveTo>
                    <a:lnTo>
                      <a:pt x="956886" y="396"/>
                    </a:lnTo>
                    <a:lnTo>
                      <a:pt x="970400" y="793"/>
                    </a:lnTo>
                    <a:lnTo>
                      <a:pt x="983119" y="2378"/>
                    </a:lnTo>
                    <a:lnTo>
                      <a:pt x="996236" y="4359"/>
                    </a:lnTo>
                    <a:lnTo>
                      <a:pt x="1009352" y="6737"/>
                    </a:lnTo>
                    <a:lnTo>
                      <a:pt x="1022071" y="9907"/>
                    </a:lnTo>
                    <a:lnTo>
                      <a:pt x="1034392" y="13078"/>
                    </a:lnTo>
                    <a:lnTo>
                      <a:pt x="1046714" y="17040"/>
                    </a:lnTo>
                    <a:lnTo>
                      <a:pt x="1058638" y="21003"/>
                    </a:lnTo>
                    <a:lnTo>
                      <a:pt x="1069767" y="25759"/>
                    </a:lnTo>
                    <a:lnTo>
                      <a:pt x="1080896" y="31307"/>
                    </a:lnTo>
                    <a:lnTo>
                      <a:pt x="1091628" y="36855"/>
                    </a:lnTo>
                    <a:lnTo>
                      <a:pt x="1102359" y="42403"/>
                    </a:lnTo>
                    <a:lnTo>
                      <a:pt x="1112693" y="48743"/>
                    </a:lnTo>
                    <a:lnTo>
                      <a:pt x="1121835" y="55480"/>
                    </a:lnTo>
                    <a:lnTo>
                      <a:pt x="1130977" y="62613"/>
                    </a:lnTo>
                    <a:lnTo>
                      <a:pt x="1140119" y="70143"/>
                    </a:lnTo>
                    <a:lnTo>
                      <a:pt x="1148465" y="78465"/>
                    </a:lnTo>
                    <a:lnTo>
                      <a:pt x="1156415" y="86390"/>
                    </a:lnTo>
                    <a:lnTo>
                      <a:pt x="1163966" y="94712"/>
                    </a:lnTo>
                    <a:lnTo>
                      <a:pt x="1170723" y="103431"/>
                    </a:lnTo>
                    <a:lnTo>
                      <a:pt x="1177083" y="112545"/>
                    </a:lnTo>
                    <a:lnTo>
                      <a:pt x="1183045" y="121660"/>
                    </a:lnTo>
                    <a:lnTo>
                      <a:pt x="1188609" y="130774"/>
                    </a:lnTo>
                    <a:lnTo>
                      <a:pt x="1192982" y="141078"/>
                    </a:lnTo>
                    <a:lnTo>
                      <a:pt x="1197354" y="150589"/>
                    </a:lnTo>
                    <a:lnTo>
                      <a:pt x="1201328" y="160892"/>
                    </a:lnTo>
                    <a:lnTo>
                      <a:pt x="1204111" y="171195"/>
                    </a:lnTo>
                    <a:lnTo>
                      <a:pt x="1206098" y="181895"/>
                    </a:lnTo>
                    <a:lnTo>
                      <a:pt x="1208085" y="192991"/>
                    </a:lnTo>
                    <a:lnTo>
                      <a:pt x="1209278" y="203294"/>
                    </a:lnTo>
                    <a:lnTo>
                      <a:pt x="1209675" y="214787"/>
                    </a:lnTo>
                    <a:lnTo>
                      <a:pt x="1209278" y="225486"/>
                    </a:lnTo>
                    <a:lnTo>
                      <a:pt x="1208085" y="236582"/>
                    </a:lnTo>
                    <a:lnTo>
                      <a:pt x="1206098" y="247282"/>
                    </a:lnTo>
                    <a:lnTo>
                      <a:pt x="1204111" y="257586"/>
                    </a:lnTo>
                    <a:lnTo>
                      <a:pt x="1201328" y="268285"/>
                    </a:lnTo>
                    <a:lnTo>
                      <a:pt x="1197354" y="278192"/>
                    </a:lnTo>
                    <a:lnTo>
                      <a:pt x="1192982" y="288496"/>
                    </a:lnTo>
                    <a:lnTo>
                      <a:pt x="1188609" y="298007"/>
                    </a:lnTo>
                    <a:lnTo>
                      <a:pt x="1183045" y="307914"/>
                    </a:lnTo>
                    <a:lnTo>
                      <a:pt x="1177083" y="317028"/>
                    </a:lnTo>
                    <a:lnTo>
                      <a:pt x="1170723" y="325747"/>
                    </a:lnTo>
                    <a:lnTo>
                      <a:pt x="1163966" y="334861"/>
                    </a:lnTo>
                    <a:lnTo>
                      <a:pt x="1156415" y="343183"/>
                    </a:lnTo>
                    <a:lnTo>
                      <a:pt x="1148465" y="351109"/>
                    </a:lnTo>
                    <a:lnTo>
                      <a:pt x="1140119" y="358638"/>
                    </a:lnTo>
                    <a:lnTo>
                      <a:pt x="1130977" y="366168"/>
                    </a:lnTo>
                    <a:lnTo>
                      <a:pt x="1121835" y="373301"/>
                    </a:lnTo>
                    <a:lnTo>
                      <a:pt x="1112693" y="380038"/>
                    </a:lnTo>
                    <a:lnTo>
                      <a:pt x="1102359" y="386378"/>
                    </a:lnTo>
                    <a:lnTo>
                      <a:pt x="1091628" y="392323"/>
                    </a:lnTo>
                    <a:lnTo>
                      <a:pt x="1080896" y="398267"/>
                    </a:lnTo>
                    <a:lnTo>
                      <a:pt x="1069767" y="403419"/>
                    </a:lnTo>
                    <a:lnTo>
                      <a:pt x="1058638" y="407778"/>
                    </a:lnTo>
                    <a:lnTo>
                      <a:pt x="1046714" y="412137"/>
                    </a:lnTo>
                    <a:lnTo>
                      <a:pt x="1034392" y="416496"/>
                    </a:lnTo>
                    <a:lnTo>
                      <a:pt x="1022071" y="419666"/>
                    </a:lnTo>
                    <a:lnTo>
                      <a:pt x="1009352" y="422440"/>
                    </a:lnTo>
                    <a:lnTo>
                      <a:pt x="996236" y="424818"/>
                    </a:lnTo>
                    <a:lnTo>
                      <a:pt x="983119" y="426799"/>
                    </a:lnTo>
                    <a:lnTo>
                      <a:pt x="970400" y="427988"/>
                    </a:lnTo>
                    <a:lnTo>
                      <a:pt x="956886" y="429177"/>
                    </a:lnTo>
                    <a:lnTo>
                      <a:pt x="942975" y="429573"/>
                    </a:lnTo>
                    <a:lnTo>
                      <a:pt x="931051" y="429573"/>
                    </a:lnTo>
                    <a:lnTo>
                      <a:pt x="923897" y="438292"/>
                    </a:lnTo>
                    <a:lnTo>
                      <a:pt x="921512" y="440669"/>
                    </a:lnTo>
                    <a:lnTo>
                      <a:pt x="920320" y="442651"/>
                    </a:lnTo>
                    <a:lnTo>
                      <a:pt x="919525" y="444632"/>
                    </a:lnTo>
                    <a:lnTo>
                      <a:pt x="918730" y="447010"/>
                    </a:lnTo>
                    <a:lnTo>
                      <a:pt x="918332" y="449784"/>
                    </a:lnTo>
                    <a:lnTo>
                      <a:pt x="917935" y="453351"/>
                    </a:lnTo>
                    <a:lnTo>
                      <a:pt x="917537" y="457710"/>
                    </a:lnTo>
                    <a:lnTo>
                      <a:pt x="917935" y="468806"/>
                    </a:lnTo>
                    <a:lnTo>
                      <a:pt x="919127" y="484657"/>
                    </a:lnTo>
                    <a:lnTo>
                      <a:pt x="921512" y="506056"/>
                    </a:lnTo>
                    <a:lnTo>
                      <a:pt x="925487" y="533400"/>
                    </a:lnTo>
                    <a:lnTo>
                      <a:pt x="803862" y="397474"/>
                    </a:lnTo>
                    <a:lnTo>
                      <a:pt x="799490" y="395493"/>
                    </a:lnTo>
                    <a:lnTo>
                      <a:pt x="785578" y="387171"/>
                    </a:lnTo>
                    <a:lnTo>
                      <a:pt x="772064" y="378849"/>
                    </a:lnTo>
                    <a:lnTo>
                      <a:pt x="759346" y="370131"/>
                    </a:lnTo>
                    <a:lnTo>
                      <a:pt x="747819" y="360223"/>
                    </a:lnTo>
                    <a:lnTo>
                      <a:pt x="736690" y="350713"/>
                    </a:lnTo>
                    <a:lnTo>
                      <a:pt x="726753" y="339617"/>
                    </a:lnTo>
                    <a:lnTo>
                      <a:pt x="717214" y="328917"/>
                    </a:lnTo>
                    <a:lnTo>
                      <a:pt x="708867" y="317425"/>
                    </a:lnTo>
                    <a:lnTo>
                      <a:pt x="701713" y="305536"/>
                    </a:lnTo>
                    <a:lnTo>
                      <a:pt x="694956" y="293251"/>
                    </a:lnTo>
                    <a:lnTo>
                      <a:pt x="689391" y="280966"/>
                    </a:lnTo>
                    <a:lnTo>
                      <a:pt x="687007" y="274626"/>
                    </a:lnTo>
                    <a:lnTo>
                      <a:pt x="684622" y="268285"/>
                    </a:lnTo>
                    <a:lnTo>
                      <a:pt x="682635" y="261548"/>
                    </a:lnTo>
                    <a:lnTo>
                      <a:pt x="681045" y="255208"/>
                    </a:lnTo>
                    <a:lnTo>
                      <a:pt x="679852" y="248471"/>
                    </a:lnTo>
                    <a:lnTo>
                      <a:pt x="678660" y="241734"/>
                    </a:lnTo>
                    <a:lnTo>
                      <a:pt x="677467" y="234997"/>
                    </a:lnTo>
                    <a:lnTo>
                      <a:pt x="676673" y="228260"/>
                    </a:lnTo>
                    <a:lnTo>
                      <a:pt x="676275" y="221524"/>
                    </a:lnTo>
                    <a:lnTo>
                      <a:pt x="676275" y="214787"/>
                    </a:lnTo>
                    <a:lnTo>
                      <a:pt x="676673" y="203294"/>
                    </a:lnTo>
                    <a:lnTo>
                      <a:pt x="677467" y="192991"/>
                    </a:lnTo>
                    <a:lnTo>
                      <a:pt x="679455" y="181895"/>
                    </a:lnTo>
                    <a:lnTo>
                      <a:pt x="681840" y="171195"/>
                    </a:lnTo>
                    <a:lnTo>
                      <a:pt x="684622" y="160892"/>
                    </a:lnTo>
                    <a:lnTo>
                      <a:pt x="688199" y="150589"/>
                    </a:lnTo>
                    <a:lnTo>
                      <a:pt x="692571" y="141078"/>
                    </a:lnTo>
                    <a:lnTo>
                      <a:pt x="696943" y="130774"/>
                    </a:lnTo>
                    <a:lnTo>
                      <a:pt x="702508" y="121660"/>
                    </a:lnTo>
                    <a:lnTo>
                      <a:pt x="708470" y="112545"/>
                    </a:lnTo>
                    <a:lnTo>
                      <a:pt x="714829" y="103431"/>
                    </a:lnTo>
                    <a:lnTo>
                      <a:pt x="721984" y="94712"/>
                    </a:lnTo>
                    <a:lnTo>
                      <a:pt x="729138" y="86390"/>
                    </a:lnTo>
                    <a:lnTo>
                      <a:pt x="737087" y="78465"/>
                    </a:lnTo>
                    <a:lnTo>
                      <a:pt x="745434" y="70143"/>
                    </a:lnTo>
                    <a:lnTo>
                      <a:pt x="754576" y="62613"/>
                    </a:lnTo>
                    <a:lnTo>
                      <a:pt x="763718" y="55480"/>
                    </a:lnTo>
                    <a:lnTo>
                      <a:pt x="773654" y="48743"/>
                    </a:lnTo>
                    <a:lnTo>
                      <a:pt x="783591" y="42403"/>
                    </a:lnTo>
                    <a:lnTo>
                      <a:pt x="793925" y="36855"/>
                    </a:lnTo>
                    <a:lnTo>
                      <a:pt x="804657" y="31307"/>
                    </a:lnTo>
                    <a:lnTo>
                      <a:pt x="815786" y="25759"/>
                    </a:lnTo>
                    <a:lnTo>
                      <a:pt x="827710" y="21003"/>
                    </a:lnTo>
                    <a:lnTo>
                      <a:pt x="839236" y="17040"/>
                    </a:lnTo>
                    <a:lnTo>
                      <a:pt x="851160" y="13078"/>
                    </a:lnTo>
                    <a:lnTo>
                      <a:pt x="863879" y="9907"/>
                    </a:lnTo>
                    <a:lnTo>
                      <a:pt x="876598" y="6737"/>
                    </a:lnTo>
                    <a:lnTo>
                      <a:pt x="889317" y="4359"/>
                    </a:lnTo>
                    <a:lnTo>
                      <a:pt x="902434" y="2378"/>
                    </a:lnTo>
                    <a:lnTo>
                      <a:pt x="915947" y="793"/>
                    </a:lnTo>
                    <a:lnTo>
                      <a:pt x="929461" y="396"/>
                    </a:lnTo>
                    <a:lnTo>
                      <a:pt x="942975" y="0"/>
                    </a:lnTo>
                    <a:close/>
                  </a:path>
                </a:pathLst>
              </a:custGeom>
              <a:solidFill>
                <a:schemeClr val="bg1">
                  <a:alpha val="89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lang="zh-CN" altLang="en-US" sz="200"/>
              </a:p>
            </p:txBody>
          </p:sp>
        </p:grpSp>
      </p:grp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0" y="6362700"/>
            <a:ext cx="12192000" cy="495300"/>
            <a:chOff x="0" y="6362700"/>
            <a:chExt cx="12192000" cy="495300"/>
          </a:xfrm>
        </p:grpSpPr>
        <p:sp>
          <p:nvSpPr>
            <p:cNvPr id="60" name="矩形 59"/>
            <p:cNvSpPr/>
            <p:nvPr/>
          </p:nvSpPr>
          <p:spPr>
            <a:xfrm>
              <a:off x="0" y="6672513"/>
              <a:ext cx="12192000" cy="1854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0" y="6362700"/>
              <a:ext cx="12192000" cy="420793"/>
            </a:xfrm>
            <a:custGeom>
              <a:avLst/>
              <a:gdLst>
                <a:gd name="connsiteX0" fmla="*/ 6096000 w 12192000"/>
                <a:gd name="connsiteY0" fmla="*/ 0 h 420793"/>
                <a:gd name="connsiteX1" fmla="*/ 6221222 w 12192000"/>
                <a:gd name="connsiteY1" fmla="*/ 215900 h 420793"/>
                <a:gd name="connsiteX2" fmla="*/ 12192000 w 12192000"/>
                <a:gd name="connsiteY2" fmla="*/ 215900 h 420793"/>
                <a:gd name="connsiteX3" fmla="*/ 12192000 w 12192000"/>
                <a:gd name="connsiteY3" fmla="*/ 420793 h 420793"/>
                <a:gd name="connsiteX4" fmla="*/ 0 w 12192000"/>
                <a:gd name="connsiteY4" fmla="*/ 420793 h 420793"/>
                <a:gd name="connsiteX5" fmla="*/ 0 w 12192000"/>
                <a:gd name="connsiteY5" fmla="*/ 215900 h 420793"/>
                <a:gd name="connsiteX6" fmla="*/ 5970778 w 12192000"/>
                <a:gd name="connsiteY6" fmla="*/ 215900 h 420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20793">
                  <a:moveTo>
                    <a:pt x="6096000" y="0"/>
                  </a:moveTo>
                  <a:lnTo>
                    <a:pt x="6221222" y="215900"/>
                  </a:lnTo>
                  <a:lnTo>
                    <a:pt x="12192000" y="215900"/>
                  </a:lnTo>
                  <a:lnTo>
                    <a:pt x="12192000" y="420793"/>
                  </a:lnTo>
                  <a:lnTo>
                    <a:pt x="0" y="420793"/>
                  </a:lnTo>
                  <a:lnTo>
                    <a:pt x="0" y="215900"/>
                  </a:lnTo>
                  <a:lnTo>
                    <a:pt x="5970778" y="215900"/>
                  </a:ln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defTabSz="685754"/>
              <a:endParaRPr lang="zh-CN" altLang="en-US" sz="200"/>
            </a:p>
          </p:txBody>
        </p:sp>
      </p:grpSp>
      <p:sp>
        <p:nvSpPr>
          <p:cNvPr id="1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C61A97A5-92E8-4789-BA7C-F017B5259947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345607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852913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sp>
        <p:nvSpPr>
          <p:cNvPr id="96" name="Rounded Rectangle 2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 rot="3492391" flipH="1">
            <a:off x="4991308" y="3548831"/>
            <a:ext cx="3651116" cy="914400"/>
          </a:xfrm>
          <a:prstGeom prst="roundRect">
            <a:avLst>
              <a:gd name="adj" fmla="val 50000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GB" sz="200"/>
          </a:p>
        </p:txBody>
      </p:sp>
      <p:sp>
        <p:nvSpPr>
          <p:cNvPr id="97" name="Rounded Rectangle 2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 rot="18107609">
            <a:off x="3556491" y="3548831"/>
            <a:ext cx="3651116" cy="914400"/>
          </a:xfrm>
          <a:prstGeom prst="roundRect">
            <a:avLst>
              <a:gd name="adj" fmla="val 50000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en-GB" sz="200"/>
          </a:p>
        </p:txBody>
      </p:sp>
      <p:sp>
        <p:nvSpPr>
          <p:cNvPr id="105" name="任意多边形 10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 flipH="1">
            <a:off x="4200187" y="4709635"/>
            <a:ext cx="3791627" cy="914400"/>
          </a:xfrm>
          <a:custGeom>
            <a:avLst/>
            <a:gdLst>
              <a:gd name="connsiteX0" fmla="*/ 3334427 w 3791627"/>
              <a:gd name="connsiteY0" fmla="*/ 0 h 914400"/>
              <a:gd name="connsiteX1" fmla="*/ 3320359 w 3791627"/>
              <a:gd name="connsiteY1" fmla="*/ 0 h 914400"/>
              <a:gd name="connsiteX2" fmla="*/ 2300067 w 3791627"/>
              <a:gd name="connsiteY2" fmla="*/ 0 h 914400"/>
              <a:gd name="connsiteX3" fmla="*/ 457200 w 3791627"/>
              <a:gd name="connsiteY3" fmla="*/ 0 h 914400"/>
              <a:gd name="connsiteX4" fmla="*/ 0 w 3791627"/>
              <a:gd name="connsiteY4" fmla="*/ 457200 h 914400"/>
              <a:gd name="connsiteX5" fmla="*/ 457200 w 3791627"/>
              <a:gd name="connsiteY5" fmla="*/ 914400 h 914400"/>
              <a:gd name="connsiteX6" fmla="*/ 2300067 w 3791627"/>
              <a:gd name="connsiteY6" fmla="*/ 914400 h 914400"/>
              <a:gd name="connsiteX7" fmla="*/ 3320359 w 3791627"/>
              <a:gd name="connsiteY7" fmla="*/ 914400 h 914400"/>
              <a:gd name="connsiteX8" fmla="*/ 3334427 w 3791627"/>
              <a:gd name="connsiteY8" fmla="*/ 914400 h 914400"/>
              <a:gd name="connsiteX9" fmla="*/ 3791627 w 3791627"/>
              <a:gd name="connsiteY9" fmla="*/ 457200 h 914400"/>
              <a:gd name="connsiteX10" fmla="*/ 3334427 w 3791627"/>
              <a:gd name="connsiteY10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91627" h="914400">
                <a:moveTo>
                  <a:pt x="3334427" y="0"/>
                </a:moveTo>
                <a:lnTo>
                  <a:pt x="3320359" y="0"/>
                </a:lnTo>
                <a:lnTo>
                  <a:pt x="2300067" y="0"/>
                </a:lnTo>
                <a:lnTo>
                  <a:pt x="457200" y="0"/>
                </a:lnTo>
                <a:cubicBezTo>
                  <a:pt x="204695" y="0"/>
                  <a:pt x="0" y="204695"/>
                  <a:pt x="0" y="457200"/>
                </a:cubicBezTo>
                <a:cubicBezTo>
                  <a:pt x="0" y="709705"/>
                  <a:pt x="204695" y="914400"/>
                  <a:pt x="457200" y="914400"/>
                </a:cubicBezTo>
                <a:lnTo>
                  <a:pt x="2300067" y="914400"/>
                </a:lnTo>
                <a:lnTo>
                  <a:pt x="3320359" y="914400"/>
                </a:lnTo>
                <a:lnTo>
                  <a:pt x="3334427" y="914400"/>
                </a:lnTo>
                <a:cubicBezTo>
                  <a:pt x="3586932" y="914400"/>
                  <a:pt x="3791627" y="709705"/>
                  <a:pt x="3791627" y="457200"/>
                </a:cubicBezTo>
                <a:cubicBezTo>
                  <a:pt x="3791627" y="204695"/>
                  <a:pt x="3586932" y="0"/>
                  <a:pt x="3334427" y="0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685754"/>
            <a:endParaRPr lang="en-GB" sz="200"/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725182" y="2472652"/>
            <a:ext cx="755703" cy="755703"/>
            <a:chOff x="5725182" y="2472652"/>
            <a:chExt cx="755703" cy="755703"/>
          </a:xfrm>
        </p:grpSpPr>
        <p:sp>
          <p:nvSpPr>
            <p:cNvPr id="99" name="Oval 31"/>
            <p:cNvSpPr/>
            <p:nvPr/>
          </p:nvSpPr>
          <p:spPr>
            <a:xfrm>
              <a:off x="5725182" y="2472652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5930575" y="2695153"/>
              <a:ext cx="348258" cy="305396"/>
              <a:chOff x="1239739" y="2232422"/>
              <a:chExt cx="348258" cy="305396"/>
            </a:xfrm>
            <a:solidFill>
              <a:srgbClr val="113B5F"/>
            </a:solidFill>
          </p:grpSpPr>
          <p:sp>
            <p:nvSpPr>
              <p:cNvPr id="107" name="AutoShape 147"/>
              <p:cNvSpPr>
                <a:spLocks/>
              </p:cNvSpPr>
              <p:nvPr/>
            </p:nvSpPr>
            <p:spPr bwMode="auto">
              <a:xfrm>
                <a:off x="1239739" y="2232422"/>
                <a:ext cx="348258" cy="305396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48"/>
              <p:cNvSpPr>
                <a:spLocks/>
              </p:cNvSpPr>
              <p:nvPr/>
            </p:nvSpPr>
            <p:spPr bwMode="auto">
              <a:xfrm>
                <a:off x="1293912" y="2287190"/>
                <a:ext cx="51792" cy="5179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297731" y="4788983"/>
            <a:ext cx="755703" cy="755703"/>
            <a:chOff x="4297731" y="4788983"/>
            <a:chExt cx="755703" cy="755703"/>
          </a:xfrm>
        </p:grpSpPr>
        <p:sp>
          <p:nvSpPr>
            <p:cNvPr id="100" name="Oval 32"/>
            <p:cNvSpPr/>
            <p:nvPr/>
          </p:nvSpPr>
          <p:spPr>
            <a:xfrm>
              <a:off x="4297731" y="4788983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109" name="Group 83"/>
            <p:cNvGrpSpPr/>
            <p:nvPr/>
          </p:nvGrpSpPr>
          <p:grpSpPr>
            <a:xfrm>
              <a:off x="4505283" y="5016901"/>
              <a:ext cx="348258" cy="304800"/>
              <a:chOff x="1935959" y="4530936"/>
              <a:chExt cx="348258" cy="304800"/>
            </a:xfrm>
            <a:solidFill>
              <a:srgbClr val="113B5F"/>
            </a:solidFill>
          </p:grpSpPr>
          <p:sp>
            <p:nvSpPr>
              <p:cNvPr id="110" name="AutoShape 103"/>
              <p:cNvSpPr>
                <a:spLocks/>
              </p:cNvSpPr>
              <p:nvPr/>
            </p:nvSpPr>
            <p:spPr bwMode="auto">
              <a:xfrm>
                <a:off x="1990728" y="4585109"/>
                <a:ext cx="125016" cy="8215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11" name="AutoShape 104"/>
              <p:cNvSpPr>
                <a:spLocks/>
              </p:cNvSpPr>
              <p:nvPr/>
            </p:nvSpPr>
            <p:spPr bwMode="auto">
              <a:xfrm>
                <a:off x="1935959" y="4530936"/>
                <a:ext cx="348258" cy="3048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4288" tIns="14288" rIns="14288" bIns="14288" anchor="ctr"/>
              <a:lstStyle/>
              <a:p>
                <a:pPr algn="ctr" defTabSz="171442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2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164060" y="4790513"/>
            <a:ext cx="755703" cy="755703"/>
            <a:chOff x="7164060" y="4790513"/>
            <a:chExt cx="755703" cy="755703"/>
          </a:xfrm>
        </p:grpSpPr>
        <p:sp>
          <p:nvSpPr>
            <p:cNvPr id="101" name="Oval 33"/>
            <p:cNvSpPr/>
            <p:nvPr/>
          </p:nvSpPr>
          <p:spPr>
            <a:xfrm>
              <a:off x="7164060" y="4790513"/>
              <a:ext cx="755703" cy="75570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2" name="AutoShape 28"/>
            <p:cNvSpPr>
              <a:spLocks/>
            </p:cNvSpPr>
            <p:nvPr/>
          </p:nvSpPr>
          <p:spPr bwMode="auto">
            <a:xfrm>
              <a:off x="7381323" y="5020330"/>
              <a:ext cx="348853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solidFill>
              <a:srgbClr val="113B5F"/>
            </a:solidFill>
            <a:ln>
              <a:noFill/>
            </a:ln>
            <a:effectLst/>
            <a:extLst/>
          </p:spPr>
          <p:txBody>
            <a:bodyPr lIns="14288" tIns="14288" rIns="14288" bIns="14288" anchor="ctr"/>
            <a:lstStyle/>
            <a:p>
              <a:pPr algn="ctr" defTabSz="171442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611058" y="1525178"/>
            <a:ext cx="2823629" cy="815651"/>
            <a:chOff x="4611058" y="1525178"/>
            <a:chExt cx="2823629" cy="815651"/>
          </a:xfrm>
        </p:grpSpPr>
        <p:sp>
          <p:nvSpPr>
            <p:cNvPr id="113" name="文本框 112"/>
            <p:cNvSpPr txBox="1"/>
            <p:nvPr/>
          </p:nvSpPr>
          <p:spPr>
            <a:xfrm>
              <a:off x="5061311" y="152517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4" name="矩形 113"/>
            <p:cNvSpPr/>
            <p:nvPr/>
          </p:nvSpPr>
          <p:spPr>
            <a:xfrm>
              <a:off x="4611058" y="1786831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056036" y="4727423"/>
            <a:ext cx="2823629" cy="815651"/>
            <a:chOff x="8056036" y="4727423"/>
            <a:chExt cx="2823629" cy="815651"/>
          </a:xfrm>
        </p:grpSpPr>
        <p:sp>
          <p:nvSpPr>
            <p:cNvPr id="115" name="文本框 114"/>
            <p:cNvSpPr txBox="1"/>
            <p:nvPr/>
          </p:nvSpPr>
          <p:spPr>
            <a:xfrm>
              <a:off x="8056036" y="472742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6" name="矩形 115"/>
            <p:cNvSpPr/>
            <p:nvPr/>
          </p:nvSpPr>
          <p:spPr>
            <a:xfrm>
              <a:off x="8056036" y="4989076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1" name="组合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331386" y="4727423"/>
            <a:ext cx="2823629" cy="815651"/>
            <a:chOff x="1331386" y="4727423"/>
            <a:chExt cx="2823629" cy="815651"/>
          </a:xfrm>
        </p:grpSpPr>
        <p:sp>
          <p:nvSpPr>
            <p:cNvPr id="117" name="文本框 116"/>
            <p:cNvSpPr txBox="1"/>
            <p:nvPr/>
          </p:nvSpPr>
          <p:spPr>
            <a:xfrm>
              <a:off x="2231892" y="4727423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18" name="矩形 117"/>
            <p:cNvSpPr/>
            <p:nvPr/>
          </p:nvSpPr>
          <p:spPr>
            <a:xfrm>
              <a:off x="1331386" y="4989076"/>
              <a:ext cx="282362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12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73622065-F3C3-4BAD-82BA-946DF35FBA83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615929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六边形 1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4852988" y="3702050"/>
            <a:ext cx="719138" cy="62071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4" name="六边形 2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431382" y="4150519"/>
            <a:ext cx="431800" cy="373063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5" name="六边形 2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 noChangeAspect="1"/>
          </p:cNvSpPr>
          <p:nvPr/>
        </p:nvSpPr>
        <p:spPr>
          <a:xfrm rot="16200000">
            <a:off x="3377407" y="2599532"/>
            <a:ext cx="539750" cy="465137"/>
          </a:xfrm>
          <a:prstGeom prst="hex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28" name="文本框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/>
          <p:nvPr/>
        </p:nvSpPr>
        <p:spPr bwMode="auto">
          <a:xfrm>
            <a:off x="5772150" y="2562226"/>
            <a:ext cx="3429000" cy="830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PART TWO</a:t>
            </a:r>
            <a:endParaRPr lang="zh-CN" altLang="en-US" sz="48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49000"/>
                    </a:schemeClr>
                  </a:gs>
                </a:gsLst>
                <a:lin ang="5400000" scaled="0"/>
                <a:tileRect/>
              </a:gradFill>
              <a:effectLst>
                <a:outerShdw blurRad="88900" dist="88900" dir="5400000" algn="t" rotWithShape="0">
                  <a:prstClr val="black">
                    <a:alpha val="59000"/>
                  </a:prstClr>
                </a:outerShdw>
              </a:effectLst>
              <a:latin typeface="Century Gothic" panose="020B0502020202020204" pitchFamily="34" charset="0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9" name="TextBox 111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 txBox="1">
            <a:spLocks noChangeArrowheads="1"/>
          </p:cNvSpPr>
          <p:nvPr/>
        </p:nvSpPr>
        <p:spPr bwMode="auto">
          <a:xfrm>
            <a:off x="5829300" y="3343276"/>
            <a:ext cx="4268788" cy="102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9" tIns="34263" rIns="68529" bIns="34263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urna.Nunc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viverra imperdiet enim. Fusce est. Vivamus a </a:t>
            </a:r>
            <a:r>
              <a:rPr lang="en-US" altLang="zh-CN" sz="1050" dirty="0" err="1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tellus</a:t>
            </a:r>
            <a:r>
              <a:rPr lang="en-US" altLang="zh-CN" sz="105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2" name="作者QQ：39422219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676650" y="2571751"/>
            <a:ext cx="1428750" cy="1657350"/>
            <a:chOff x="3676650" y="2571751"/>
            <a:chExt cx="1428750" cy="1657350"/>
          </a:xfrm>
        </p:grpSpPr>
        <p:sp>
          <p:nvSpPr>
            <p:cNvPr id="34" name="任意多边形 33"/>
            <p:cNvSpPr/>
            <p:nvPr/>
          </p:nvSpPr>
          <p:spPr>
            <a:xfrm>
              <a:off x="3676650" y="2571751"/>
              <a:ext cx="1428750" cy="1657350"/>
            </a:xfrm>
            <a:custGeom>
              <a:avLst/>
              <a:gdLst>
                <a:gd name="connsiteX0" fmla="*/ 714375 w 1428750"/>
                <a:gd name="connsiteY0" fmla="*/ 0 h 1657350"/>
                <a:gd name="connsiteX1" fmla="*/ 1428750 w 1428750"/>
                <a:gd name="connsiteY1" fmla="*/ 357187 h 1657350"/>
                <a:gd name="connsiteX2" fmla="*/ 1428750 w 1428750"/>
                <a:gd name="connsiteY2" fmla="*/ 1300162 h 1657350"/>
                <a:gd name="connsiteX3" fmla="*/ 714375 w 1428750"/>
                <a:gd name="connsiteY3" fmla="*/ 1657350 h 1657350"/>
                <a:gd name="connsiteX4" fmla="*/ 0 w 1428750"/>
                <a:gd name="connsiteY4" fmla="*/ 1300162 h 1657350"/>
                <a:gd name="connsiteX5" fmla="*/ 0 w 1428750"/>
                <a:gd name="connsiteY5" fmla="*/ 357187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8750" h="1657350">
                  <a:moveTo>
                    <a:pt x="714375" y="0"/>
                  </a:moveTo>
                  <a:lnTo>
                    <a:pt x="1428750" y="357187"/>
                  </a:lnTo>
                  <a:lnTo>
                    <a:pt x="1428750" y="1300162"/>
                  </a:lnTo>
                  <a:lnTo>
                    <a:pt x="714375" y="1657350"/>
                  </a:lnTo>
                  <a:lnTo>
                    <a:pt x="0" y="1300162"/>
                  </a:lnTo>
                  <a:lnTo>
                    <a:pt x="0" y="3571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000500" y="2677151"/>
              <a:ext cx="75052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rgbClr val="113B5F"/>
                  </a:solidFill>
                  <a:latin typeface="Impact" panose="020B0806030902050204" pitchFamily="34" charset="0"/>
                </a:rPr>
                <a:t>2</a:t>
              </a:r>
              <a:endParaRPr lang="zh-CN" altLang="en-US" sz="8800" dirty="0">
                <a:solidFill>
                  <a:srgbClr val="113B5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F98BE667-165D-4730-9B69-1314F81C7325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20097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84336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5" name="组合 4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4025985" y="1192774"/>
            <a:ext cx="4444830" cy="4225348"/>
            <a:chOff x="4025985" y="1192774"/>
            <a:chExt cx="4444830" cy="4225348"/>
          </a:xfrm>
        </p:grpSpPr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4484472" y="3228697"/>
              <a:ext cx="2989926" cy="2189425"/>
            </a:xfrm>
            <a:custGeom>
              <a:avLst/>
              <a:gdLst>
                <a:gd name="T0" fmla="*/ 1195 w 1878"/>
                <a:gd name="T1" fmla="*/ 1375 h 1375"/>
                <a:gd name="T2" fmla="*/ 30 w 1878"/>
                <a:gd name="T3" fmla="*/ 1375 h 1375"/>
                <a:gd name="T4" fmla="*/ 0 w 1878"/>
                <a:gd name="T5" fmla="*/ 1345 h 1375"/>
                <a:gd name="T6" fmla="*/ 0 w 1878"/>
                <a:gd name="T7" fmla="*/ 956 h 1375"/>
                <a:gd name="T8" fmla="*/ 30 w 1878"/>
                <a:gd name="T9" fmla="*/ 926 h 1375"/>
                <a:gd name="T10" fmla="*/ 401 w 1878"/>
                <a:gd name="T11" fmla="*/ 926 h 1375"/>
                <a:gd name="T12" fmla="*/ 401 w 1878"/>
                <a:gd name="T13" fmla="*/ 530 h 1375"/>
                <a:gd name="T14" fmla="*/ 431 w 1878"/>
                <a:gd name="T15" fmla="*/ 500 h 1375"/>
                <a:gd name="T16" fmla="*/ 461 w 1878"/>
                <a:gd name="T17" fmla="*/ 530 h 1375"/>
                <a:gd name="T18" fmla="*/ 461 w 1878"/>
                <a:gd name="T19" fmla="*/ 956 h 1375"/>
                <a:gd name="T20" fmla="*/ 431 w 1878"/>
                <a:gd name="T21" fmla="*/ 986 h 1375"/>
                <a:gd name="T22" fmla="*/ 60 w 1878"/>
                <a:gd name="T23" fmla="*/ 986 h 1375"/>
                <a:gd name="T24" fmla="*/ 60 w 1878"/>
                <a:gd name="T25" fmla="*/ 1315 h 1375"/>
                <a:gd name="T26" fmla="*/ 1165 w 1878"/>
                <a:gd name="T27" fmla="*/ 1315 h 1375"/>
                <a:gd name="T28" fmla="*/ 1165 w 1878"/>
                <a:gd name="T29" fmla="*/ 860 h 1375"/>
                <a:gd name="T30" fmla="*/ 1195 w 1878"/>
                <a:gd name="T31" fmla="*/ 830 h 1375"/>
                <a:gd name="T32" fmla="*/ 1539 w 1878"/>
                <a:gd name="T33" fmla="*/ 830 h 1375"/>
                <a:gd name="T34" fmla="*/ 1569 w 1878"/>
                <a:gd name="T35" fmla="*/ 860 h 1375"/>
                <a:gd name="T36" fmla="*/ 1569 w 1878"/>
                <a:gd name="T37" fmla="*/ 1281 h 1375"/>
                <a:gd name="T38" fmla="*/ 1818 w 1878"/>
                <a:gd name="T39" fmla="*/ 1281 h 1375"/>
                <a:gd name="T40" fmla="*/ 1815 w 1878"/>
                <a:gd name="T41" fmla="*/ 30 h 1375"/>
                <a:gd name="T42" fmla="*/ 1845 w 1878"/>
                <a:gd name="T43" fmla="*/ 0 h 1375"/>
                <a:gd name="T44" fmla="*/ 1845 w 1878"/>
                <a:gd name="T45" fmla="*/ 0 h 1375"/>
                <a:gd name="T46" fmla="*/ 1875 w 1878"/>
                <a:gd name="T47" fmla="*/ 30 h 1375"/>
                <a:gd name="T48" fmla="*/ 1878 w 1878"/>
                <a:gd name="T49" fmla="*/ 1311 h 1375"/>
                <a:gd name="T50" fmla="*/ 1869 w 1878"/>
                <a:gd name="T51" fmla="*/ 1332 h 1375"/>
                <a:gd name="T52" fmla="*/ 1848 w 1878"/>
                <a:gd name="T53" fmla="*/ 1341 h 1375"/>
                <a:gd name="T54" fmla="*/ 1539 w 1878"/>
                <a:gd name="T55" fmla="*/ 1341 h 1375"/>
                <a:gd name="T56" fmla="*/ 1509 w 1878"/>
                <a:gd name="T57" fmla="*/ 1311 h 1375"/>
                <a:gd name="T58" fmla="*/ 1509 w 1878"/>
                <a:gd name="T59" fmla="*/ 890 h 1375"/>
                <a:gd name="T60" fmla="*/ 1225 w 1878"/>
                <a:gd name="T61" fmla="*/ 890 h 1375"/>
                <a:gd name="T62" fmla="*/ 1225 w 1878"/>
                <a:gd name="T63" fmla="*/ 1345 h 1375"/>
                <a:gd name="T64" fmla="*/ 1195 w 1878"/>
                <a:gd name="T65" fmla="*/ 1375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78" h="1375">
                  <a:moveTo>
                    <a:pt x="1195" y="1375"/>
                  </a:moveTo>
                  <a:cubicBezTo>
                    <a:pt x="30" y="1375"/>
                    <a:pt x="30" y="1375"/>
                    <a:pt x="30" y="1375"/>
                  </a:cubicBezTo>
                  <a:cubicBezTo>
                    <a:pt x="13" y="1375"/>
                    <a:pt x="0" y="1362"/>
                    <a:pt x="0" y="1345"/>
                  </a:cubicBezTo>
                  <a:cubicBezTo>
                    <a:pt x="0" y="956"/>
                    <a:pt x="0" y="956"/>
                    <a:pt x="0" y="956"/>
                  </a:cubicBezTo>
                  <a:cubicBezTo>
                    <a:pt x="0" y="939"/>
                    <a:pt x="13" y="926"/>
                    <a:pt x="30" y="926"/>
                  </a:cubicBezTo>
                  <a:cubicBezTo>
                    <a:pt x="401" y="926"/>
                    <a:pt x="401" y="926"/>
                    <a:pt x="401" y="926"/>
                  </a:cubicBezTo>
                  <a:cubicBezTo>
                    <a:pt x="401" y="530"/>
                    <a:pt x="401" y="530"/>
                    <a:pt x="401" y="530"/>
                  </a:cubicBezTo>
                  <a:cubicBezTo>
                    <a:pt x="401" y="514"/>
                    <a:pt x="414" y="500"/>
                    <a:pt x="431" y="500"/>
                  </a:cubicBezTo>
                  <a:cubicBezTo>
                    <a:pt x="447" y="500"/>
                    <a:pt x="461" y="514"/>
                    <a:pt x="461" y="530"/>
                  </a:cubicBezTo>
                  <a:cubicBezTo>
                    <a:pt x="461" y="956"/>
                    <a:pt x="461" y="956"/>
                    <a:pt x="461" y="956"/>
                  </a:cubicBezTo>
                  <a:cubicBezTo>
                    <a:pt x="461" y="972"/>
                    <a:pt x="447" y="986"/>
                    <a:pt x="431" y="986"/>
                  </a:cubicBezTo>
                  <a:cubicBezTo>
                    <a:pt x="60" y="986"/>
                    <a:pt x="60" y="986"/>
                    <a:pt x="60" y="986"/>
                  </a:cubicBezTo>
                  <a:cubicBezTo>
                    <a:pt x="60" y="1315"/>
                    <a:pt x="60" y="1315"/>
                    <a:pt x="60" y="1315"/>
                  </a:cubicBezTo>
                  <a:cubicBezTo>
                    <a:pt x="1165" y="1315"/>
                    <a:pt x="1165" y="1315"/>
                    <a:pt x="1165" y="1315"/>
                  </a:cubicBezTo>
                  <a:cubicBezTo>
                    <a:pt x="1165" y="860"/>
                    <a:pt x="1165" y="860"/>
                    <a:pt x="1165" y="860"/>
                  </a:cubicBezTo>
                  <a:cubicBezTo>
                    <a:pt x="1165" y="843"/>
                    <a:pt x="1178" y="830"/>
                    <a:pt x="1195" y="830"/>
                  </a:cubicBezTo>
                  <a:cubicBezTo>
                    <a:pt x="1539" y="830"/>
                    <a:pt x="1539" y="830"/>
                    <a:pt x="1539" y="830"/>
                  </a:cubicBezTo>
                  <a:cubicBezTo>
                    <a:pt x="1556" y="830"/>
                    <a:pt x="1569" y="843"/>
                    <a:pt x="1569" y="860"/>
                  </a:cubicBezTo>
                  <a:cubicBezTo>
                    <a:pt x="1569" y="1281"/>
                    <a:pt x="1569" y="1281"/>
                    <a:pt x="1569" y="1281"/>
                  </a:cubicBezTo>
                  <a:cubicBezTo>
                    <a:pt x="1818" y="1281"/>
                    <a:pt x="1818" y="1281"/>
                    <a:pt x="1818" y="1281"/>
                  </a:cubicBezTo>
                  <a:cubicBezTo>
                    <a:pt x="1815" y="30"/>
                    <a:pt x="1815" y="30"/>
                    <a:pt x="1815" y="30"/>
                  </a:cubicBezTo>
                  <a:cubicBezTo>
                    <a:pt x="1815" y="14"/>
                    <a:pt x="1828" y="0"/>
                    <a:pt x="1845" y="0"/>
                  </a:cubicBezTo>
                  <a:cubicBezTo>
                    <a:pt x="1845" y="0"/>
                    <a:pt x="1845" y="0"/>
                    <a:pt x="1845" y="0"/>
                  </a:cubicBezTo>
                  <a:cubicBezTo>
                    <a:pt x="1862" y="0"/>
                    <a:pt x="1875" y="14"/>
                    <a:pt x="1875" y="30"/>
                  </a:cubicBezTo>
                  <a:cubicBezTo>
                    <a:pt x="1878" y="1311"/>
                    <a:pt x="1878" y="1311"/>
                    <a:pt x="1878" y="1311"/>
                  </a:cubicBezTo>
                  <a:cubicBezTo>
                    <a:pt x="1878" y="1319"/>
                    <a:pt x="1875" y="1326"/>
                    <a:pt x="1869" y="1332"/>
                  </a:cubicBezTo>
                  <a:cubicBezTo>
                    <a:pt x="1864" y="1338"/>
                    <a:pt x="1856" y="1341"/>
                    <a:pt x="1848" y="1341"/>
                  </a:cubicBezTo>
                  <a:cubicBezTo>
                    <a:pt x="1539" y="1341"/>
                    <a:pt x="1539" y="1341"/>
                    <a:pt x="1539" y="1341"/>
                  </a:cubicBezTo>
                  <a:cubicBezTo>
                    <a:pt x="1523" y="1341"/>
                    <a:pt x="1509" y="1327"/>
                    <a:pt x="1509" y="1311"/>
                  </a:cubicBezTo>
                  <a:cubicBezTo>
                    <a:pt x="1509" y="890"/>
                    <a:pt x="1509" y="890"/>
                    <a:pt x="1509" y="890"/>
                  </a:cubicBezTo>
                  <a:cubicBezTo>
                    <a:pt x="1225" y="890"/>
                    <a:pt x="1225" y="890"/>
                    <a:pt x="1225" y="890"/>
                  </a:cubicBezTo>
                  <a:cubicBezTo>
                    <a:pt x="1225" y="1345"/>
                    <a:pt x="1225" y="1345"/>
                    <a:pt x="1225" y="1345"/>
                  </a:cubicBezTo>
                  <a:cubicBezTo>
                    <a:pt x="1225" y="1362"/>
                    <a:pt x="1212" y="1375"/>
                    <a:pt x="1195" y="137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08" name="Freeform 75"/>
            <p:cNvSpPr>
              <a:spLocks noEditPoints="1"/>
            </p:cNvSpPr>
            <p:nvPr/>
          </p:nvSpPr>
          <p:spPr bwMode="auto">
            <a:xfrm>
              <a:off x="7106800" y="2148123"/>
              <a:ext cx="619395" cy="563514"/>
            </a:xfrm>
            <a:custGeom>
              <a:avLst/>
              <a:gdLst>
                <a:gd name="T0" fmla="*/ 366 w 389"/>
                <a:gd name="T1" fmla="*/ 13 h 354"/>
                <a:gd name="T2" fmla="*/ 295 w 389"/>
                <a:gd name="T3" fmla="*/ 31 h 354"/>
                <a:gd name="T4" fmla="*/ 269 w 389"/>
                <a:gd name="T5" fmla="*/ 82 h 354"/>
                <a:gd name="T6" fmla="*/ 232 w 389"/>
                <a:gd name="T7" fmla="*/ 77 h 354"/>
                <a:gd name="T8" fmla="*/ 251 w 389"/>
                <a:gd name="T9" fmla="*/ 42 h 354"/>
                <a:gd name="T10" fmla="*/ 194 w 389"/>
                <a:gd name="T11" fmla="*/ 0 h 354"/>
                <a:gd name="T12" fmla="*/ 138 w 389"/>
                <a:gd name="T13" fmla="*/ 42 h 354"/>
                <a:gd name="T14" fmla="*/ 157 w 389"/>
                <a:gd name="T15" fmla="*/ 77 h 354"/>
                <a:gd name="T16" fmla="*/ 120 w 389"/>
                <a:gd name="T17" fmla="*/ 82 h 354"/>
                <a:gd name="T18" fmla="*/ 94 w 389"/>
                <a:gd name="T19" fmla="*/ 31 h 354"/>
                <a:gd name="T20" fmla="*/ 23 w 389"/>
                <a:gd name="T21" fmla="*/ 13 h 354"/>
                <a:gd name="T22" fmla="*/ 4 w 389"/>
                <a:gd name="T23" fmla="*/ 53 h 354"/>
                <a:gd name="T24" fmla="*/ 39 w 389"/>
                <a:gd name="T25" fmla="*/ 96 h 354"/>
                <a:gd name="T26" fmla="*/ 98 w 389"/>
                <a:gd name="T27" fmla="*/ 111 h 354"/>
                <a:gd name="T28" fmla="*/ 126 w 389"/>
                <a:gd name="T29" fmla="*/ 339 h 354"/>
                <a:gd name="T30" fmla="*/ 141 w 389"/>
                <a:gd name="T31" fmla="*/ 353 h 354"/>
                <a:gd name="T32" fmla="*/ 155 w 389"/>
                <a:gd name="T33" fmla="*/ 338 h 354"/>
                <a:gd name="T34" fmla="*/ 128 w 389"/>
                <a:gd name="T35" fmla="*/ 111 h 354"/>
                <a:gd name="T36" fmla="*/ 182 w 389"/>
                <a:gd name="T37" fmla="*/ 100 h 354"/>
                <a:gd name="T38" fmla="*/ 194 w 389"/>
                <a:gd name="T39" fmla="*/ 96 h 354"/>
                <a:gd name="T40" fmla="*/ 207 w 389"/>
                <a:gd name="T41" fmla="*/ 100 h 354"/>
                <a:gd name="T42" fmla="*/ 260 w 389"/>
                <a:gd name="T43" fmla="*/ 111 h 354"/>
                <a:gd name="T44" fmla="*/ 234 w 389"/>
                <a:gd name="T45" fmla="*/ 338 h 354"/>
                <a:gd name="T46" fmla="*/ 248 w 389"/>
                <a:gd name="T47" fmla="*/ 353 h 354"/>
                <a:gd name="T48" fmla="*/ 263 w 389"/>
                <a:gd name="T49" fmla="*/ 339 h 354"/>
                <a:gd name="T50" fmla="*/ 290 w 389"/>
                <a:gd name="T51" fmla="*/ 111 h 354"/>
                <a:gd name="T52" fmla="*/ 350 w 389"/>
                <a:gd name="T53" fmla="*/ 96 h 354"/>
                <a:gd name="T54" fmla="*/ 385 w 389"/>
                <a:gd name="T55" fmla="*/ 53 h 354"/>
                <a:gd name="T56" fmla="*/ 366 w 389"/>
                <a:gd name="T57" fmla="*/ 13 h 354"/>
                <a:gd name="T58" fmla="*/ 53 w 389"/>
                <a:gd name="T59" fmla="*/ 71 h 354"/>
                <a:gd name="T60" fmla="*/ 32 w 389"/>
                <a:gd name="T61" fmla="*/ 46 h 354"/>
                <a:gd name="T62" fmla="*/ 37 w 389"/>
                <a:gd name="T63" fmla="*/ 39 h 354"/>
                <a:gd name="T64" fmla="*/ 72 w 389"/>
                <a:gd name="T65" fmla="*/ 51 h 354"/>
                <a:gd name="T66" fmla="*/ 89 w 389"/>
                <a:gd name="T67" fmla="*/ 81 h 354"/>
                <a:gd name="T68" fmla="*/ 53 w 389"/>
                <a:gd name="T69" fmla="*/ 71 h 354"/>
                <a:gd name="T70" fmla="*/ 194 w 389"/>
                <a:gd name="T71" fmla="*/ 63 h 354"/>
                <a:gd name="T72" fmla="*/ 167 w 389"/>
                <a:gd name="T73" fmla="*/ 44 h 354"/>
                <a:gd name="T74" fmla="*/ 194 w 389"/>
                <a:gd name="T75" fmla="*/ 29 h 354"/>
                <a:gd name="T76" fmla="*/ 222 w 389"/>
                <a:gd name="T77" fmla="*/ 44 h 354"/>
                <a:gd name="T78" fmla="*/ 194 w 389"/>
                <a:gd name="T79" fmla="*/ 63 h 354"/>
                <a:gd name="T80" fmla="*/ 336 w 389"/>
                <a:gd name="T81" fmla="*/ 71 h 354"/>
                <a:gd name="T82" fmla="*/ 299 w 389"/>
                <a:gd name="T83" fmla="*/ 81 h 354"/>
                <a:gd name="T84" fmla="*/ 316 w 389"/>
                <a:gd name="T85" fmla="*/ 51 h 354"/>
                <a:gd name="T86" fmla="*/ 352 w 389"/>
                <a:gd name="T87" fmla="*/ 39 h 354"/>
                <a:gd name="T88" fmla="*/ 357 w 389"/>
                <a:gd name="T89" fmla="*/ 46 h 354"/>
                <a:gd name="T90" fmla="*/ 336 w 389"/>
                <a:gd name="T91" fmla="*/ 7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9" h="354">
                  <a:moveTo>
                    <a:pt x="366" y="13"/>
                  </a:moveTo>
                  <a:cubicBezTo>
                    <a:pt x="349" y="4"/>
                    <a:pt x="321" y="3"/>
                    <a:pt x="295" y="31"/>
                  </a:cubicBezTo>
                  <a:cubicBezTo>
                    <a:pt x="285" y="43"/>
                    <a:pt x="276" y="60"/>
                    <a:pt x="269" y="82"/>
                  </a:cubicBezTo>
                  <a:cubicBezTo>
                    <a:pt x="256" y="81"/>
                    <a:pt x="243" y="80"/>
                    <a:pt x="232" y="77"/>
                  </a:cubicBezTo>
                  <a:cubicBezTo>
                    <a:pt x="250" y="64"/>
                    <a:pt x="251" y="49"/>
                    <a:pt x="251" y="42"/>
                  </a:cubicBezTo>
                  <a:cubicBezTo>
                    <a:pt x="250" y="22"/>
                    <a:pt x="223" y="0"/>
                    <a:pt x="194" y="0"/>
                  </a:cubicBezTo>
                  <a:cubicBezTo>
                    <a:pt x="165" y="0"/>
                    <a:pt x="139" y="22"/>
                    <a:pt x="138" y="42"/>
                  </a:cubicBezTo>
                  <a:cubicBezTo>
                    <a:pt x="137" y="49"/>
                    <a:pt x="139" y="64"/>
                    <a:pt x="157" y="77"/>
                  </a:cubicBezTo>
                  <a:cubicBezTo>
                    <a:pt x="145" y="80"/>
                    <a:pt x="133" y="81"/>
                    <a:pt x="120" y="82"/>
                  </a:cubicBezTo>
                  <a:cubicBezTo>
                    <a:pt x="113" y="60"/>
                    <a:pt x="104" y="43"/>
                    <a:pt x="94" y="31"/>
                  </a:cubicBezTo>
                  <a:cubicBezTo>
                    <a:pt x="68" y="3"/>
                    <a:pt x="39" y="4"/>
                    <a:pt x="23" y="13"/>
                  </a:cubicBezTo>
                  <a:cubicBezTo>
                    <a:pt x="7" y="22"/>
                    <a:pt x="0" y="38"/>
                    <a:pt x="4" y="53"/>
                  </a:cubicBezTo>
                  <a:cubicBezTo>
                    <a:pt x="9" y="72"/>
                    <a:pt x="21" y="86"/>
                    <a:pt x="39" y="96"/>
                  </a:cubicBezTo>
                  <a:cubicBezTo>
                    <a:pt x="56" y="105"/>
                    <a:pt x="77" y="110"/>
                    <a:pt x="98" y="111"/>
                  </a:cubicBezTo>
                  <a:cubicBezTo>
                    <a:pt x="117" y="183"/>
                    <a:pt x="124" y="291"/>
                    <a:pt x="126" y="339"/>
                  </a:cubicBezTo>
                  <a:cubicBezTo>
                    <a:pt x="126" y="347"/>
                    <a:pt x="133" y="354"/>
                    <a:pt x="141" y="353"/>
                  </a:cubicBezTo>
                  <a:cubicBezTo>
                    <a:pt x="149" y="353"/>
                    <a:pt x="155" y="346"/>
                    <a:pt x="155" y="338"/>
                  </a:cubicBezTo>
                  <a:cubicBezTo>
                    <a:pt x="154" y="320"/>
                    <a:pt x="150" y="199"/>
                    <a:pt x="128" y="111"/>
                  </a:cubicBezTo>
                  <a:cubicBezTo>
                    <a:pt x="147" y="109"/>
                    <a:pt x="166" y="105"/>
                    <a:pt x="182" y="100"/>
                  </a:cubicBezTo>
                  <a:cubicBezTo>
                    <a:pt x="186" y="99"/>
                    <a:pt x="190" y="98"/>
                    <a:pt x="194" y="96"/>
                  </a:cubicBezTo>
                  <a:cubicBezTo>
                    <a:pt x="198" y="98"/>
                    <a:pt x="202" y="99"/>
                    <a:pt x="207" y="100"/>
                  </a:cubicBezTo>
                  <a:cubicBezTo>
                    <a:pt x="223" y="105"/>
                    <a:pt x="241" y="109"/>
                    <a:pt x="260" y="111"/>
                  </a:cubicBezTo>
                  <a:cubicBezTo>
                    <a:pt x="238" y="199"/>
                    <a:pt x="234" y="320"/>
                    <a:pt x="234" y="338"/>
                  </a:cubicBezTo>
                  <a:cubicBezTo>
                    <a:pt x="234" y="346"/>
                    <a:pt x="240" y="353"/>
                    <a:pt x="248" y="353"/>
                  </a:cubicBezTo>
                  <a:cubicBezTo>
                    <a:pt x="256" y="354"/>
                    <a:pt x="263" y="347"/>
                    <a:pt x="263" y="339"/>
                  </a:cubicBezTo>
                  <a:cubicBezTo>
                    <a:pt x="264" y="291"/>
                    <a:pt x="272" y="183"/>
                    <a:pt x="290" y="111"/>
                  </a:cubicBezTo>
                  <a:cubicBezTo>
                    <a:pt x="312" y="110"/>
                    <a:pt x="333" y="105"/>
                    <a:pt x="350" y="96"/>
                  </a:cubicBezTo>
                  <a:cubicBezTo>
                    <a:pt x="368" y="86"/>
                    <a:pt x="380" y="72"/>
                    <a:pt x="385" y="53"/>
                  </a:cubicBezTo>
                  <a:cubicBezTo>
                    <a:pt x="389" y="38"/>
                    <a:pt x="381" y="22"/>
                    <a:pt x="366" y="13"/>
                  </a:cubicBezTo>
                  <a:close/>
                  <a:moveTo>
                    <a:pt x="53" y="71"/>
                  </a:moveTo>
                  <a:cubicBezTo>
                    <a:pt x="42" y="65"/>
                    <a:pt x="35" y="56"/>
                    <a:pt x="32" y="46"/>
                  </a:cubicBezTo>
                  <a:cubicBezTo>
                    <a:pt x="31" y="44"/>
                    <a:pt x="33" y="41"/>
                    <a:pt x="37" y="39"/>
                  </a:cubicBezTo>
                  <a:cubicBezTo>
                    <a:pt x="44" y="35"/>
                    <a:pt x="58" y="35"/>
                    <a:pt x="72" y="51"/>
                  </a:cubicBezTo>
                  <a:cubicBezTo>
                    <a:pt x="79" y="58"/>
                    <a:pt x="84" y="68"/>
                    <a:pt x="89" y="81"/>
                  </a:cubicBezTo>
                  <a:cubicBezTo>
                    <a:pt x="76" y="80"/>
                    <a:pt x="63" y="76"/>
                    <a:pt x="53" y="71"/>
                  </a:cubicBezTo>
                  <a:close/>
                  <a:moveTo>
                    <a:pt x="194" y="63"/>
                  </a:moveTo>
                  <a:cubicBezTo>
                    <a:pt x="174" y="56"/>
                    <a:pt x="166" y="48"/>
                    <a:pt x="167" y="44"/>
                  </a:cubicBezTo>
                  <a:cubicBezTo>
                    <a:pt x="167" y="39"/>
                    <a:pt x="182" y="29"/>
                    <a:pt x="194" y="29"/>
                  </a:cubicBezTo>
                  <a:cubicBezTo>
                    <a:pt x="206" y="29"/>
                    <a:pt x="222" y="39"/>
                    <a:pt x="222" y="44"/>
                  </a:cubicBezTo>
                  <a:cubicBezTo>
                    <a:pt x="222" y="48"/>
                    <a:pt x="215" y="56"/>
                    <a:pt x="194" y="63"/>
                  </a:cubicBezTo>
                  <a:close/>
                  <a:moveTo>
                    <a:pt x="336" y="71"/>
                  </a:moveTo>
                  <a:cubicBezTo>
                    <a:pt x="325" y="76"/>
                    <a:pt x="313" y="80"/>
                    <a:pt x="299" y="81"/>
                  </a:cubicBezTo>
                  <a:cubicBezTo>
                    <a:pt x="304" y="68"/>
                    <a:pt x="310" y="58"/>
                    <a:pt x="316" y="51"/>
                  </a:cubicBezTo>
                  <a:cubicBezTo>
                    <a:pt x="331" y="35"/>
                    <a:pt x="344" y="35"/>
                    <a:pt x="352" y="39"/>
                  </a:cubicBezTo>
                  <a:cubicBezTo>
                    <a:pt x="355" y="41"/>
                    <a:pt x="357" y="44"/>
                    <a:pt x="357" y="46"/>
                  </a:cubicBezTo>
                  <a:cubicBezTo>
                    <a:pt x="354" y="56"/>
                    <a:pt x="347" y="65"/>
                    <a:pt x="336" y="71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6772192" y="1590668"/>
              <a:ext cx="1286590" cy="1129049"/>
            </a:xfrm>
            <a:custGeom>
              <a:avLst/>
              <a:gdLst>
                <a:gd name="T0" fmla="*/ 153 w 808"/>
                <a:gd name="T1" fmla="*/ 709 h 709"/>
                <a:gd name="T2" fmla="*/ 130 w 808"/>
                <a:gd name="T3" fmla="*/ 699 h 709"/>
                <a:gd name="T4" fmla="*/ 0 w 808"/>
                <a:gd name="T5" fmla="*/ 403 h 709"/>
                <a:gd name="T6" fmla="*/ 404 w 808"/>
                <a:gd name="T7" fmla="*/ 0 h 709"/>
                <a:gd name="T8" fmla="*/ 808 w 808"/>
                <a:gd name="T9" fmla="*/ 403 h 709"/>
                <a:gd name="T10" fmla="*/ 682 w 808"/>
                <a:gd name="T11" fmla="*/ 696 h 709"/>
                <a:gd name="T12" fmla="*/ 634 w 808"/>
                <a:gd name="T13" fmla="*/ 695 h 709"/>
                <a:gd name="T14" fmla="*/ 635 w 808"/>
                <a:gd name="T15" fmla="*/ 646 h 709"/>
                <a:gd name="T16" fmla="*/ 739 w 808"/>
                <a:gd name="T17" fmla="*/ 403 h 709"/>
                <a:gd name="T18" fmla="*/ 404 w 808"/>
                <a:gd name="T19" fmla="*/ 68 h 709"/>
                <a:gd name="T20" fmla="*/ 69 w 808"/>
                <a:gd name="T21" fmla="*/ 403 h 709"/>
                <a:gd name="T22" fmla="*/ 176 w 808"/>
                <a:gd name="T23" fmla="*/ 649 h 709"/>
                <a:gd name="T24" fmla="*/ 178 w 808"/>
                <a:gd name="T25" fmla="*/ 698 h 709"/>
                <a:gd name="T26" fmla="*/ 153 w 808"/>
                <a:gd name="T27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8" h="709">
                  <a:moveTo>
                    <a:pt x="153" y="709"/>
                  </a:moveTo>
                  <a:cubicBezTo>
                    <a:pt x="145" y="709"/>
                    <a:pt x="136" y="705"/>
                    <a:pt x="130" y="699"/>
                  </a:cubicBezTo>
                  <a:cubicBezTo>
                    <a:pt x="48" y="623"/>
                    <a:pt x="0" y="515"/>
                    <a:pt x="0" y="403"/>
                  </a:cubicBezTo>
                  <a:cubicBezTo>
                    <a:pt x="0" y="181"/>
                    <a:pt x="182" y="0"/>
                    <a:pt x="404" y="0"/>
                  </a:cubicBezTo>
                  <a:cubicBezTo>
                    <a:pt x="627" y="0"/>
                    <a:pt x="808" y="181"/>
                    <a:pt x="808" y="403"/>
                  </a:cubicBezTo>
                  <a:cubicBezTo>
                    <a:pt x="808" y="515"/>
                    <a:pt x="763" y="619"/>
                    <a:pt x="682" y="696"/>
                  </a:cubicBezTo>
                  <a:cubicBezTo>
                    <a:pt x="668" y="709"/>
                    <a:pt x="647" y="709"/>
                    <a:pt x="634" y="695"/>
                  </a:cubicBezTo>
                  <a:cubicBezTo>
                    <a:pt x="621" y="681"/>
                    <a:pt x="621" y="660"/>
                    <a:pt x="635" y="646"/>
                  </a:cubicBezTo>
                  <a:cubicBezTo>
                    <a:pt x="702" y="583"/>
                    <a:pt x="739" y="496"/>
                    <a:pt x="739" y="403"/>
                  </a:cubicBezTo>
                  <a:cubicBezTo>
                    <a:pt x="739" y="219"/>
                    <a:pt x="589" y="68"/>
                    <a:pt x="404" y="68"/>
                  </a:cubicBezTo>
                  <a:cubicBezTo>
                    <a:pt x="220" y="68"/>
                    <a:pt x="69" y="219"/>
                    <a:pt x="69" y="403"/>
                  </a:cubicBezTo>
                  <a:cubicBezTo>
                    <a:pt x="69" y="496"/>
                    <a:pt x="108" y="586"/>
                    <a:pt x="176" y="649"/>
                  </a:cubicBezTo>
                  <a:cubicBezTo>
                    <a:pt x="190" y="662"/>
                    <a:pt x="191" y="684"/>
                    <a:pt x="178" y="698"/>
                  </a:cubicBezTo>
                  <a:cubicBezTo>
                    <a:pt x="171" y="705"/>
                    <a:pt x="162" y="709"/>
                    <a:pt x="153" y="70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7103434" y="2735201"/>
              <a:ext cx="625454" cy="108394"/>
            </a:xfrm>
            <a:custGeom>
              <a:avLst/>
              <a:gdLst>
                <a:gd name="T0" fmla="*/ 393 w 393"/>
                <a:gd name="T1" fmla="*/ 34 h 68"/>
                <a:gd name="T2" fmla="*/ 359 w 393"/>
                <a:gd name="T3" fmla="*/ 68 h 68"/>
                <a:gd name="T4" fmla="*/ 34 w 393"/>
                <a:gd name="T5" fmla="*/ 68 h 68"/>
                <a:gd name="T6" fmla="*/ 0 w 393"/>
                <a:gd name="T7" fmla="*/ 34 h 68"/>
                <a:gd name="T8" fmla="*/ 34 w 393"/>
                <a:gd name="T9" fmla="*/ 0 h 68"/>
                <a:gd name="T10" fmla="*/ 359 w 393"/>
                <a:gd name="T11" fmla="*/ 0 h 68"/>
                <a:gd name="T12" fmla="*/ 393 w 393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68">
                  <a:moveTo>
                    <a:pt x="393" y="34"/>
                  </a:moveTo>
                  <a:cubicBezTo>
                    <a:pt x="393" y="52"/>
                    <a:pt x="378" y="68"/>
                    <a:pt x="359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78" y="0"/>
                    <a:pt x="393" y="15"/>
                    <a:pt x="393" y="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7103434" y="2873892"/>
              <a:ext cx="625454" cy="108394"/>
            </a:xfrm>
            <a:custGeom>
              <a:avLst/>
              <a:gdLst>
                <a:gd name="T0" fmla="*/ 393 w 393"/>
                <a:gd name="T1" fmla="*/ 34 h 68"/>
                <a:gd name="T2" fmla="*/ 359 w 393"/>
                <a:gd name="T3" fmla="*/ 68 h 68"/>
                <a:gd name="T4" fmla="*/ 34 w 393"/>
                <a:gd name="T5" fmla="*/ 68 h 68"/>
                <a:gd name="T6" fmla="*/ 0 w 393"/>
                <a:gd name="T7" fmla="*/ 34 h 68"/>
                <a:gd name="T8" fmla="*/ 34 w 393"/>
                <a:gd name="T9" fmla="*/ 0 h 68"/>
                <a:gd name="T10" fmla="*/ 359 w 393"/>
                <a:gd name="T11" fmla="*/ 0 h 68"/>
                <a:gd name="T12" fmla="*/ 393 w 393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68">
                  <a:moveTo>
                    <a:pt x="393" y="34"/>
                  </a:moveTo>
                  <a:cubicBezTo>
                    <a:pt x="393" y="53"/>
                    <a:pt x="378" y="68"/>
                    <a:pt x="359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78" y="0"/>
                    <a:pt x="393" y="15"/>
                    <a:pt x="393" y="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7103434" y="3012582"/>
              <a:ext cx="625454" cy="107721"/>
            </a:xfrm>
            <a:custGeom>
              <a:avLst/>
              <a:gdLst>
                <a:gd name="T0" fmla="*/ 393 w 393"/>
                <a:gd name="T1" fmla="*/ 34 h 68"/>
                <a:gd name="T2" fmla="*/ 359 w 393"/>
                <a:gd name="T3" fmla="*/ 68 h 68"/>
                <a:gd name="T4" fmla="*/ 34 w 393"/>
                <a:gd name="T5" fmla="*/ 68 h 68"/>
                <a:gd name="T6" fmla="*/ 0 w 393"/>
                <a:gd name="T7" fmla="*/ 34 h 68"/>
                <a:gd name="T8" fmla="*/ 34 w 393"/>
                <a:gd name="T9" fmla="*/ 0 h 68"/>
                <a:gd name="T10" fmla="*/ 359 w 393"/>
                <a:gd name="T11" fmla="*/ 0 h 68"/>
                <a:gd name="T12" fmla="*/ 393 w 393"/>
                <a:gd name="T13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3" h="68">
                  <a:moveTo>
                    <a:pt x="393" y="34"/>
                  </a:moveTo>
                  <a:cubicBezTo>
                    <a:pt x="393" y="53"/>
                    <a:pt x="378" y="68"/>
                    <a:pt x="359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15" y="68"/>
                    <a:pt x="0" y="53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78" y="0"/>
                    <a:pt x="393" y="15"/>
                    <a:pt x="393" y="34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7219907" y="3152619"/>
              <a:ext cx="391161" cy="170334"/>
            </a:xfrm>
            <a:custGeom>
              <a:avLst/>
              <a:gdLst>
                <a:gd name="T0" fmla="*/ 0 w 246"/>
                <a:gd name="T1" fmla="*/ 0 h 107"/>
                <a:gd name="T2" fmla="*/ 0 w 246"/>
                <a:gd name="T3" fmla="*/ 20 h 107"/>
                <a:gd name="T4" fmla="*/ 88 w 246"/>
                <a:gd name="T5" fmla="*/ 107 h 107"/>
                <a:gd name="T6" fmla="*/ 159 w 246"/>
                <a:gd name="T7" fmla="*/ 107 h 107"/>
                <a:gd name="T8" fmla="*/ 246 w 246"/>
                <a:gd name="T9" fmla="*/ 20 h 107"/>
                <a:gd name="T10" fmla="*/ 246 w 246"/>
                <a:gd name="T11" fmla="*/ 0 h 107"/>
                <a:gd name="T12" fmla="*/ 0 w 24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107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8"/>
                    <a:pt x="39" y="107"/>
                    <a:pt x="88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207" y="107"/>
                    <a:pt x="246" y="68"/>
                    <a:pt x="246" y="20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4" name="Freeform 81"/>
            <p:cNvSpPr>
              <a:spLocks/>
            </p:cNvSpPr>
            <p:nvPr/>
          </p:nvSpPr>
          <p:spPr bwMode="auto">
            <a:xfrm>
              <a:off x="8159098" y="2253151"/>
              <a:ext cx="311717" cy="95602"/>
            </a:xfrm>
            <a:custGeom>
              <a:avLst/>
              <a:gdLst>
                <a:gd name="T0" fmla="*/ 166 w 196"/>
                <a:gd name="T1" fmla="*/ 60 h 60"/>
                <a:gd name="T2" fmla="*/ 166 w 196"/>
                <a:gd name="T3" fmla="*/ 60 h 60"/>
                <a:gd name="T4" fmla="*/ 30 w 196"/>
                <a:gd name="T5" fmla="*/ 60 h 60"/>
                <a:gd name="T6" fmla="*/ 0 w 196"/>
                <a:gd name="T7" fmla="*/ 30 h 60"/>
                <a:gd name="T8" fmla="*/ 30 w 196"/>
                <a:gd name="T9" fmla="*/ 0 h 60"/>
                <a:gd name="T10" fmla="*/ 30 w 196"/>
                <a:gd name="T11" fmla="*/ 0 h 60"/>
                <a:gd name="T12" fmla="*/ 166 w 196"/>
                <a:gd name="T13" fmla="*/ 0 h 60"/>
                <a:gd name="T14" fmla="*/ 196 w 196"/>
                <a:gd name="T15" fmla="*/ 30 h 60"/>
                <a:gd name="T16" fmla="*/ 166 w 196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0">
                  <a:moveTo>
                    <a:pt x="166" y="60"/>
                  </a:moveTo>
                  <a:cubicBezTo>
                    <a:pt x="166" y="60"/>
                    <a:pt x="166" y="60"/>
                    <a:pt x="16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3" y="0"/>
                    <a:pt x="196" y="13"/>
                    <a:pt x="196" y="30"/>
                  </a:cubicBezTo>
                  <a:cubicBezTo>
                    <a:pt x="196" y="46"/>
                    <a:pt x="183" y="60"/>
                    <a:pt x="166" y="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6350735" y="2253151"/>
              <a:ext cx="318450" cy="95602"/>
            </a:xfrm>
            <a:custGeom>
              <a:avLst/>
              <a:gdLst>
                <a:gd name="T0" fmla="*/ 170 w 200"/>
                <a:gd name="T1" fmla="*/ 60 h 60"/>
                <a:gd name="T2" fmla="*/ 170 w 200"/>
                <a:gd name="T3" fmla="*/ 60 h 60"/>
                <a:gd name="T4" fmla="*/ 30 w 200"/>
                <a:gd name="T5" fmla="*/ 60 h 60"/>
                <a:gd name="T6" fmla="*/ 0 w 200"/>
                <a:gd name="T7" fmla="*/ 30 h 60"/>
                <a:gd name="T8" fmla="*/ 30 w 200"/>
                <a:gd name="T9" fmla="*/ 0 h 60"/>
                <a:gd name="T10" fmla="*/ 30 w 200"/>
                <a:gd name="T11" fmla="*/ 0 h 60"/>
                <a:gd name="T12" fmla="*/ 170 w 200"/>
                <a:gd name="T13" fmla="*/ 0 h 60"/>
                <a:gd name="T14" fmla="*/ 200 w 200"/>
                <a:gd name="T15" fmla="*/ 30 h 60"/>
                <a:gd name="T16" fmla="*/ 170 w 200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0" h="60">
                  <a:moveTo>
                    <a:pt x="170" y="60"/>
                  </a:moveTo>
                  <a:cubicBezTo>
                    <a:pt x="170" y="60"/>
                    <a:pt x="170" y="60"/>
                    <a:pt x="17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7" y="0"/>
                    <a:pt x="200" y="13"/>
                    <a:pt x="200" y="30"/>
                  </a:cubicBezTo>
                  <a:cubicBezTo>
                    <a:pt x="200" y="47"/>
                    <a:pt x="186" y="60"/>
                    <a:pt x="170" y="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7368023" y="1192774"/>
              <a:ext cx="95602" cy="300945"/>
            </a:xfrm>
            <a:custGeom>
              <a:avLst/>
              <a:gdLst>
                <a:gd name="T0" fmla="*/ 30 w 60"/>
                <a:gd name="T1" fmla="*/ 189 h 189"/>
                <a:gd name="T2" fmla="*/ 30 w 60"/>
                <a:gd name="T3" fmla="*/ 189 h 189"/>
                <a:gd name="T4" fmla="*/ 0 w 60"/>
                <a:gd name="T5" fmla="*/ 159 h 189"/>
                <a:gd name="T6" fmla="*/ 0 w 60"/>
                <a:gd name="T7" fmla="*/ 30 h 189"/>
                <a:gd name="T8" fmla="*/ 30 w 60"/>
                <a:gd name="T9" fmla="*/ 0 h 189"/>
                <a:gd name="T10" fmla="*/ 30 w 60"/>
                <a:gd name="T11" fmla="*/ 0 h 189"/>
                <a:gd name="T12" fmla="*/ 60 w 60"/>
                <a:gd name="T13" fmla="*/ 30 h 189"/>
                <a:gd name="T14" fmla="*/ 60 w 60"/>
                <a:gd name="T15" fmla="*/ 159 h 189"/>
                <a:gd name="T16" fmla="*/ 30 w 6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89">
                  <a:moveTo>
                    <a:pt x="30" y="189"/>
                  </a:moveTo>
                  <a:cubicBezTo>
                    <a:pt x="30" y="189"/>
                    <a:pt x="30" y="189"/>
                    <a:pt x="30" y="189"/>
                  </a:cubicBezTo>
                  <a:cubicBezTo>
                    <a:pt x="14" y="189"/>
                    <a:pt x="0" y="175"/>
                    <a:pt x="0" y="15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14"/>
                    <a:pt x="60" y="30"/>
                  </a:cubicBezTo>
                  <a:cubicBezTo>
                    <a:pt x="60" y="159"/>
                    <a:pt x="60" y="159"/>
                    <a:pt x="60" y="159"/>
                  </a:cubicBezTo>
                  <a:cubicBezTo>
                    <a:pt x="60" y="175"/>
                    <a:pt x="47" y="189"/>
                    <a:pt x="30" y="1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7" name="Freeform 84"/>
            <p:cNvSpPr>
              <a:spLocks/>
            </p:cNvSpPr>
            <p:nvPr/>
          </p:nvSpPr>
          <p:spPr bwMode="auto">
            <a:xfrm>
              <a:off x="7951735" y="1509204"/>
              <a:ext cx="239006" cy="234293"/>
            </a:xfrm>
            <a:custGeom>
              <a:avLst/>
              <a:gdLst>
                <a:gd name="T0" fmla="*/ 33 w 150"/>
                <a:gd name="T1" fmla="*/ 147 h 147"/>
                <a:gd name="T2" fmla="*/ 11 w 150"/>
                <a:gd name="T3" fmla="*/ 139 h 147"/>
                <a:gd name="T4" fmla="*/ 11 w 150"/>
                <a:gd name="T5" fmla="*/ 96 h 147"/>
                <a:gd name="T6" fmla="*/ 96 w 150"/>
                <a:gd name="T7" fmla="*/ 11 h 147"/>
                <a:gd name="T8" fmla="*/ 139 w 150"/>
                <a:gd name="T9" fmla="*/ 11 h 147"/>
                <a:gd name="T10" fmla="*/ 139 w 150"/>
                <a:gd name="T11" fmla="*/ 54 h 147"/>
                <a:gd name="T12" fmla="*/ 54 w 150"/>
                <a:gd name="T13" fmla="*/ 139 h 147"/>
                <a:gd name="T14" fmla="*/ 33 w 150"/>
                <a:gd name="T1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47">
                  <a:moveTo>
                    <a:pt x="33" y="147"/>
                  </a:moveTo>
                  <a:cubicBezTo>
                    <a:pt x="25" y="147"/>
                    <a:pt x="17" y="145"/>
                    <a:pt x="11" y="139"/>
                  </a:cubicBezTo>
                  <a:cubicBezTo>
                    <a:pt x="0" y="127"/>
                    <a:pt x="0" y="108"/>
                    <a:pt x="11" y="96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108" y="0"/>
                    <a:pt x="127" y="0"/>
                    <a:pt x="139" y="11"/>
                  </a:cubicBezTo>
                  <a:cubicBezTo>
                    <a:pt x="150" y="23"/>
                    <a:pt x="150" y="42"/>
                    <a:pt x="139" y="54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48" y="145"/>
                    <a:pt x="40" y="147"/>
                    <a:pt x="33" y="1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8" name="Freeform 85"/>
            <p:cNvSpPr>
              <a:spLocks/>
            </p:cNvSpPr>
            <p:nvPr/>
          </p:nvSpPr>
          <p:spPr bwMode="auto">
            <a:xfrm>
              <a:off x="6626096" y="1569797"/>
              <a:ext cx="240352" cy="235639"/>
            </a:xfrm>
            <a:custGeom>
              <a:avLst/>
              <a:gdLst>
                <a:gd name="T0" fmla="*/ 118 w 151"/>
                <a:gd name="T1" fmla="*/ 148 h 148"/>
                <a:gd name="T2" fmla="*/ 97 w 151"/>
                <a:gd name="T3" fmla="*/ 139 h 148"/>
                <a:gd name="T4" fmla="*/ 12 w 151"/>
                <a:gd name="T5" fmla="*/ 54 h 148"/>
                <a:gd name="T6" fmla="*/ 12 w 151"/>
                <a:gd name="T7" fmla="*/ 12 h 148"/>
                <a:gd name="T8" fmla="*/ 54 w 151"/>
                <a:gd name="T9" fmla="*/ 12 h 148"/>
                <a:gd name="T10" fmla="*/ 139 w 151"/>
                <a:gd name="T11" fmla="*/ 97 h 148"/>
                <a:gd name="T12" fmla="*/ 139 w 151"/>
                <a:gd name="T13" fmla="*/ 139 h 148"/>
                <a:gd name="T14" fmla="*/ 118 w 151"/>
                <a:gd name="T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48">
                  <a:moveTo>
                    <a:pt x="118" y="148"/>
                  </a:moveTo>
                  <a:cubicBezTo>
                    <a:pt x="110" y="148"/>
                    <a:pt x="102" y="145"/>
                    <a:pt x="97" y="139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4" y="12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51" y="108"/>
                    <a:pt x="151" y="127"/>
                    <a:pt x="139" y="139"/>
                  </a:cubicBezTo>
                  <a:cubicBezTo>
                    <a:pt x="133" y="145"/>
                    <a:pt x="126" y="148"/>
                    <a:pt x="118" y="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19" name="Freeform 86"/>
            <p:cNvSpPr>
              <a:spLocks noEditPoints="1"/>
            </p:cNvSpPr>
            <p:nvPr/>
          </p:nvSpPr>
          <p:spPr bwMode="auto">
            <a:xfrm>
              <a:off x="4312792" y="2800507"/>
              <a:ext cx="2028518" cy="1673039"/>
            </a:xfrm>
            <a:custGeom>
              <a:avLst/>
              <a:gdLst>
                <a:gd name="T0" fmla="*/ 720 w 1274"/>
                <a:gd name="T1" fmla="*/ 1045 h 1051"/>
                <a:gd name="T2" fmla="*/ 537 w 1274"/>
                <a:gd name="T3" fmla="*/ 802 h 1051"/>
                <a:gd name="T4" fmla="*/ 273 w 1274"/>
                <a:gd name="T5" fmla="*/ 701 h 1051"/>
                <a:gd name="T6" fmla="*/ 45 w 1274"/>
                <a:gd name="T7" fmla="*/ 596 h 1051"/>
                <a:gd name="T8" fmla="*/ 176 w 1274"/>
                <a:gd name="T9" fmla="*/ 247 h 1051"/>
                <a:gd name="T10" fmla="*/ 407 w 1274"/>
                <a:gd name="T11" fmla="*/ 36 h 1051"/>
                <a:gd name="T12" fmla="*/ 474 w 1274"/>
                <a:gd name="T13" fmla="*/ 46 h 1051"/>
                <a:gd name="T14" fmla="*/ 663 w 1274"/>
                <a:gd name="T15" fmla="*/ 5 h 1051"/>
                <a:gd name="T16" fmla="*/ 919 w 1274"/>
                <a:gd name="T17" fmla="*/ 61 h 1051"/>
                <a:gd name="T18" fmla="*/ 1248 w 1274"/>
                <a:gd name="T19" fmla="*/ 543 h 1051"/>
                <a:gd name="T20" fmla="*/ 1225 w 1274"/>
                <a:gd name="T21" fmla="*/ 811 h 1051"/>
                <a:gd name="T22" fmla="*/ 997 w 1274"/>
                <a:gd name="T23" fmla="*/ 994 h 1051"/>
                <a:gd name="T24" fmla="*/ 932 w 1274"/>
                <a:gd name="T25" fmla="*/ 984 h 1051"/>
                <a:gd name="T26" fmla="*/ 578 w 1274"/>
                <a:gd name="T27" fmla="*/ 721 h 1051"/>
                <a:gd name="T28" fmla="*/ 607 w 1274"/>
                <a:gd name="T29" fmla="*/ 761 h 1051"/>
                <a:gd name="T30" fmla="*/ 624 w 1274"/>
                <a:gd name="T31" fmla="*/ 911 h 1051"/>
                <a:gd name="T32" fmla="*/ 770 w 1274"/>
                <a:gd name="T33" fmla="*/ 991 h 1051"/>
                <a:gd name="T34" fmla="*/ 934 w 1274"/>
                <a:gd name="T35" fmla="*/ 922 h 1051"/>
                <a:gd name="T36" fmla="*/ 997 w 1274"/>
                <a:gd name="T37" fmla="*/ 934 h 1051"/>
                <a:gd name="T38" fmla="*/ 1136 w 1274"/>
                <a:gd name="T39" fmla="*/ 658 h 1051"/>
                <a:gd name="T40" fmla="*/ 1190 w 1274"/>
                <a:gd name="T41" fmla="*/ 530 h 1051"/>
                <a:gd name="T42" fmla="*/ 1041 w 1274"/>
                <a:gd name="T43" fmla="*/ 295 h 1051"/>
                <a:gd name="T44" fmla="*/ 788 w 1274"/>
                <a:gd name="T45" fmla="*/ 136 h 1051"/>
                <a:gd name="T46" fmla="*/ 651 w 1274"/>
                <a:gd name="T47" fmla="*/ 64 h 1051"/>
                <a:gd name="T48" fmla="*/ 500 w 1274"/>
                <a:gd name="T49" fmla="*/ 102 h 1051"/>
                <a:gd name="T50" fmla="*/ 444 w 1274"/>
                <a:gd name="T51" fmla="*/ 100 h 1051"/>
                <a:gd name="T52" fmla="*/ 239 w 1274"/>
                <a:gd name="T53" fmla="*/ 231 h 1051"/>
                <a:gd name="T54" fmla="*/ 210 w 1274"/>
                <a:gd name="T55" fmla="*/ 300 h 1051"/>
                <a:gd name="T56" fmla="*/ 95 w 1274"/>
                <a:gd name="T57" fmla="*/ 563 h 1051"/>
                <a:gd name="T58" fmla="*/ 281 w 1274"/>
                <a:gd name="T59" fmla="*/ 638 h 1051"/>
                <a:gd name="T60" fmla="*/ 434 w 1274"/>
                <a:gd name="T61" fmla="*/ 748 h 1051"/>
                <a:gd name="T62" fmla="*/ 562 w 1274"/>
                <a:gd name="T63" fmla="*/ 726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4" h="1051">
                  <a:moveTo>
                    <a:pt x="770" y="1051"/>
                  </a:moveTo>
                  <a:cubicBezTo>
                    <a:pt x="753" y="1051"/>
                    <a:pt x="736" y="1049"/>
                    <a:pt x="720" y="1045"/>
                  </a:cubicBezTo>
                  <a:cubicBezTo>
                    <a:pt x="659" y="1032"/>
                    <a:pt x="607" y="995"/>
                    <a:pt x="574" y="943"/>
                  </a:cubicBezTo>
                  <a:cubicBezTo>
                    <a:pt x="547" y="901"/>
                    <a:pt x="534" y="852"/>
                    <a:pt x="537" y="802"/>
                  </a:cubicBezTo>
                  <a:cubicBezTo>
                    <a:pt x="500" y="814"/>
                    <a:pt x="460" y="815"/>
                    <a:pt x="421" y="807"/>
                  </a:cubicBezTo>
                  <a:cubicBezTo>
                    <a:pt x="359" y="793"/>
                    <a:pt x="306" y="755"/>
                    <a:pt x="273" y="701"/>
                  </a:cubicBezTo>
                  <a:cubicBezTo>
                    <a:pt x="246" y="705"/>
                    <a:pt x="218" y="703"/>
                    <a:pt x="191" y="698"/>
                  </a:cubicBezTo>
                  <a:cubicBezTo>
                    <a:pt x="130" y="684"/>
                    <a:pt x="78" y="648"/>
                    <a:pt x="45" y="596"/>
                  </a:cubicBezTo>
                  <a:cubicBezTo>
                    <a:pt x="11" y="543"/>
                    <a:pt x="0" y="481"/>
                    <a:pt x="14" y="420"/>
                  </a:cubicBezTo>
                  <a:cubicBezTo>
                    <a:pt x="32" y="336"/>
                    <a:pt x="94" y="270"/>
                    <a:pt x="176" y="247"/>
                  </a:cubicBezTo>
                  <a:cubicBezTo>
                    <a:pt x="176" y="237"/>
                    <a:pt x="178" y="228"/>
                    <a:pt x="180" y="219"/>
                  </a:cubicBezTo>
                  <a:cubicBezTo>
                    <a:pt x="203" y="113"/>
                    <a:pt x="299" y="36"/>
                    <a:pt x="407" y="36"/>
                  </a:cubicBezTo>
                  <a:cubicBezTo>
                    <a:pt x="424" y="36"/>
                    <a:pt x="441" y="38"/>
                    <a:pt x="457" y="41"/>
                  </a:cubicBezTo>
                  <a:cubicBezTo>
                    <a:pt x="463" y="43"/>
                    <a:pt x="469" y="44"/>
                    <a:pt x="474" y="46"/>
                  </a:cubicBezTo>
                  <a:cubicBezTo>
                    <a:pt x="514" y="16"/>
                    <a:pt x="563" y="0"/>
                    <a:pt x="613" y="0"/>
                  </a:cubicBezTo>
                  <a:cubicBezTo>
                    <a:pt x="630" y="0"/>
                    <a:pt x="647" y="2"/>
                    <a:pt x="663" y="5"/>
                  </a:cubicBezTo>
                  <a:cubicBezTo>
                    <a:pt x="709" y="15"/>
                    <a:pt x="751" y="39"/>
                    <a:pt x="782" y="73"/>
                  </a:cubicBezTo>
                  <a:cubicBezTo>
                    <a:pt x="825" y="55"/>
                    <a:pt x="873" y="51"/>
                    <a:pt x="919" y="61"/>
                  </a:cubicBezTo>
                  <a:cubicBezTo>
                    <a:pt x="1021" y="84"/>
                    <a:pt x="1095" y="172"/>
                    <a:pt x="1101" y="274"/>
                  </a:cubicBezTo>
                  <a:cubicBezTo>
                    <a:pt x="1210" y="314"/>
                    <a:pt x="1274" y="427"/>
                    <a:pt x="1248" y="543"/>
                  </a:cubicBezTo>
                  <a:cubicBezTo>
                    <a:pt x="1240" y="580"/>
                    <a:pt x="1223" y="615"/>
                    <a:pt x="1198" y="644"/>
                  </a:cubicBezTo>
                  <a:cubicBezTo>
                    <a:pt x="1228" y="694"/>
                    <a:pt x="1237" y="754"/>
                    <a:pt x="1225" y="811"/>
                  </a:cubicBezTo>
                  <a:cubicBezTo>
                    <a:pt x="1201" y="917"/>
                    <a:pt x="1106" y="994"/>
                    <a:pt x="997" y="994"/>
                  </a:cubicBezTo>
                  <a:cubicBezTo>
                    <a:pt x="997" y="994"/>
                    <a:pt x="997" y="994"/>
                    <a:pt x="997" y="994"/>
                  </a:cubicBezTo>
                  <a:cubicBezTo>
                    <a:pt x="981" y="994"/>
                    <a:pt x="964" y="992"/>
                    <a:pt x="947" y="988"/>
                  </a:cubicBezTo>
                  <a:cubicBezTo>
                    <a:pt x="942" y="987"/>
                    <a:pt x="937" y="986"/>
                    <a:pt x="932" y="984"/>
                  </a:cubicBezTo>
                  <a:cubicBezTo>
                    <a:pt x="889" y="1027"/>
                    <a:pt x="831" y="1051"/>
                    <a:pt x="770" y="1051"/>
                  </a:cubicBezTo>
                  <a:moveTo>
                    <a:pt x="578" y="721"/>
                  </a:moveTo>
                  <a:cubicBezTo>
                    <a:pt x="585" y="721"/>
                    <a:pt x="591" y="724"/>
                    <a:pt x="597" y="728"/>
                  </a:cubicBezTo>
                  <a:cubicBezTo>
                    <a:pt x="607" y="736"/>
                    <a:pt x="611" y="749"/>
                    <a:pt x="607" y="761"/>
                  </a:cubicBezTo>
                  <a:cubicBezTo>
                    <a:pt x="604" y="768"/>
                    <a:pt x="602" y="774"/>
                    <a:pt x="601" y="781"/>
                  </a:cubicBezTo>
                  <a:cubicBezTo>
                    <a:pt x="591" y="826"/>
                    <a:pt x="599" y="872"/>
                    <a:pt x="624" y="911"/>
                  </a:cubicBezTo>
                  <a:cubicBezTo>
                    <a:pt x="649" y="950"/>
                    <a:pt x="688" y="976"/>
                    <a:pt x="733" y="986"/>
                  </a:cubicBezTo>
                  <a:cubicBezTo>
                    <a:pt x="745" y="989"/>
                    <a:pt x="757" y="991"/>
                    <a:pt x="770" y="991"/>
                  </a:cubicBezTo>
                  <a:cubicBezTo>
                    <a:pt x="820" y="991"/>
                    <a:pt x="868" y="969"/>
                    <a:pt x="901" y="930"/>
                  </a:cubicBezTo>
                  <a:cubicBezTo>
                    <a:pt x="909" y="921"/>
                    <a:pt x="923" y="917"/>
                    <a:pt x="934" y="922"/>
                  </a:cubicBezTo>
                  <a:cubicBezTo>
                    <a:pt x="943" y="925"/>
                    <a:pt x="951" y="928"/>
                    <a:pt x="960" y="930"/>
                  </a:cubicBezTo>
                  <a:cubicBezTo>
                    <a:pt x="972" y="932"/>
                    <a:pt x="985" y="934"/>
                    <a:pt x="997" y="934"/>
                  </a:cubicBezTo>
                  <a:cubicBezTo>
                    <a:pt x="1078" y="934"/>
                    <a:pt x="1149" y="877"/>
                    <a:pt x="1166" y="798"/>
                  </a:cubicBezTo>
                  <a:cubicBezTo>
                    <a:pt x="1177" y="749"/>
                    <a:pt x="1166" y="698"/>
                    <a:pt x="1136" y="658"/>
                  </a:cubicBezTo>
                  <a:cubicBezTo>
                    <a:pt x="1127" y="646"/>
                    <a:pt x="1128" y="629"/>
                    <a:pt x="1140" y="618"/>
                  </a:cubicBezTo>
                  <a:cubicBezTo>
                    <a:pt x="1165" y="595"/>
                    <a:pt x="1182" y="564"/>
                    <a:pt x="1190" y="530"/>
                  </a:cubicBezTo>
                  <a:cubicBezTo>
                    <a:pt x="1210" y="439"/>
                    <a:pt x="1155" y="349"/>
                    <a:pt x="1064" y="326"/>
                  </a:cubicBezTo>
                  <a:cubicBezTo>
                    <a:pt x="1050" y="322"/>
                    <a:pt x="1041" y="309"/>
                    <a:pt x="1041" y="295"/>
                  </a:cubicBezTo>
                  <a:cubicBezTo>
                    <a:pt x="1045" y="212"/>
                    <a:pt x="988" y="138"/>
                    <a:pt x="906" y="120"/>
                  </a:cubicBezTo>
                  <a:cubicBezTo>
                    <a:pt x="866" y="111"/>
                    <a:pt x="824" y="117"/>
                    <a:pt x="788" y="136"/>
                  </a:cubicBezTo>
                  <a:cubicBezTo>
                    <a:pt x="775" y="143"/>
                    <a:pt x="759" y="139"/>
                    <a:pt x="750" y="128"/>
                  </a:cubicBezTo>
                  <a:cubicBezTo>
                    <a:pt x="726" y="95"/>
                    <a:pt x="690" y="73"/>
                    <a:pt x="651" y="64"/>
                  </a:cubicBezTo>
                  <a:cubicBezTo>
                    <a:pt x="638" y="61"/>
                    <a:pt x="626" y="60"/>
                    <a:pt x="613" y="60"/>
                  </a:cubicBezTo>
                  <a:cubicBezTo>
                    <a:pt x="572" y="60"/>
                    <a:pt x="531" y="75"/>
                    <a:pt x="500" y="102"/>
                  </a:cubicBezTo>
                  <a:cubicBezTo>
                    <a:pt x="492" y="109"/>
                    <a:pt x="480" y="111"/>
                    <a:pt x="470" y="107"/>
                  </a:cubicBezTo>
                  <a:cubicBezTo>
                    <a:pt x="461" y="104"/>
                    <a:pt x="453" y="102"/>
                    <a:pt x="444" y="100"/>
                  </a:cubicBezTo>
                  <a:cubicBezTo>
                    <a:pt x="432" y="97"/>
                    <a:pt x="420" y="96"/>
                    <a:pt x="407" y="96"/>
                  </a:cubicBezTo>
                  <a:cubicBezTo>
                    <a:pt x="327" y="96"/>
                    <a:pt x="256" y="153"/>
                    <a:pt x="239" y="231"/>
                  </a:cubicBezTo>
                  <a:cubicBezTo>
                    <a:pt x="236" y="244"/>
                    <a:pt x="234" y="257"/>
                    <a:pt x="235" y="270"/>
                  </a:cubicBezTo>
                  <a:cubicBezTo>
                    <a:pt x="235" y="285"/>
                    <a:pt x="224" y="298"/>
                    <a:pt x="210" y="300"/>
                  </a:cubicBezTo>
                  <a:cubicBezTo>
                    <a:pt x="141" y="313"/>
                    <a:pt x="87" y="365"/>
                    <a:pt x="72" y="433"/>
                  </a:cubicBezTo>
                  <a:cubicBezTo>
                    <a:pt x="62" y="478"/>
                    <a:pt x="70" y="524"/>
                    <a:pt x="95" y="563"/>
                  </a:cubicBezTo>
                  <a:cubicBezTo>
                    <a:pt x="120" y="602"/>
                    <a:pt x="159" y="629"/>
                    <a:pt x="204" y="639"/>
                  </a:cubicBezTo>
                  <a:cubicBezTo>
                    <a:pt x="229" y="645"/>
                    <a:pt x="256" y="644"/>
                    <a:pt x="281" y="638"/>
                  </a:cubicBezTo>
                  <a:cubicBezTo>
                    <a:pt x="295" y="635"/>
                    <a:pt x="309" y="642"/>
                    <a:pt x="316" y="654"/>
                  </a:cubicBezTo>
                  <a:cubicBezTo>
                    <a:pt x="339" y="702"/>
                    <a:pt x="382" y="737"/>
                    <a:pt x="434" y="748"/>
                  </a:cubicBezTo>
                  <a:cubicBezTo>
                    <a:pt x="446" y="751"/>
                    <a:pt x="459" y="752"/>
                    <a:pt x="471" y="752"/>
                  </a:cubicBezTo>
                  <a:cubicBezTo>
                    <a:pt x="503" y="752"/>
                    <a:pt x="535" y="743"/>
                    <a:pt x="562" y="726"/>
                  </a:cubicBezTo>
                  <a:cubicBezTo>
                    <a:pt x="567" y="723"/>
                    <a:pt x="573" y="721"/>
                    <a:pt x="578" y="72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2" name="Freeform 87"/>
            <p:cNvSpPr>
              <a:spLocks/>
            </p:cNvSpPr>
            <p:nvPr/>
          </p:nvSpPr>
          <p:spPr bwMode="auto">
            <a:xfrm>
              <a:off x="4648746" y="2440989"/>
              <a:ext cx="253144" cy="337301"/>
            </a:xfrm>
            <a:custGeom>
              <a:avLst/>
              <a:gdLst>
                <a:gd name="T0" fmla="*/ 125 w 159"/>
                <a:gd name="T1" fmla="*/ 212 h 212"/>
                <a:gd name="T2" fmla="*/ 99 w 159"/>
                <a:gd name="T3" fmla="*/ 198 h 212"/>
                <a:gd name="T4" fmla="*/ 9 w 159"/>
                <a:gd name="T5" fmla="*/ 50 h 212"/>
                <a:gd name="T6" fmla="*/ 19 w 159"/>
                <a:gd name="T7" fmla="*/ 8 h 212"/>
                <a:gd name="T8" fmla="*/ 60 w 159"/>
                <a:gd name="T9" fmla="*/ 18 h 212"/>
                <a:gd name="T10" fmla="*/ 151 w 159"/>
                <a:gd name="T11" fmla="*/ 166 h 212"/>
                <a:gd name="T12" fmla="*/ 141 w 159"/>
                <a:gd name="T13" fmla="*/ 208 h 212"/>
                <a:gd name="T14" fmla="*/ 125 w 159"/>
                <a:gd name="T1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9" h="212">
                  <a:moveTo>
                    <a:pt x="125" y="212"/>
                  </a:moveTo>
                  <a:cubicBezTo>
                    <a:pt x="115" y="212"/>
                    <a:pt x="105" y="207"/>
                    <a:pt x="99" y="198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0" y="35"/>
                    <a:pt x="5" y="17"/>
                    <a:pt x="19" y="8"/>
                  </a:cubicBezTo>
                  <a:cubicBezTo>
                    <a:pt x="33" y="0"/>
                    <a:pt x="52" y="4"/>
                    <a:pt x="60" y="18"/>
                  </a:cubicBezTo>
                  <a:cubicBezTo>
                    <a:pt x="151" y="166"/>
                    <a:pt x="151" y="166"/>
                    <a:pt x="151" y="166"/>
                  </a:cubicBezTo>
                  <a:cubicBezTo>
                    <a:pt x="159" y="181"/>
                    <a:pt x="155" y="199"/>
                    <a:pt x="141" y="208"/>
                  </a:cubicBezTo>
                  <a:cubicBezTo>
                    <a:pt x="136" y="211"/>
                    <a:pt x="130" y="212"/>
                    <a:pt x="125" y="21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3" name="Freeform 88"/>
            <p:cNvSpPr>
              <a:spLocks/>
            </p:cNvSpPr>
            <p:nvPr/>
          </p:nvSpPr>
          <p:spPr bwMode="auto">
            <a:xfrm>
              <a:off x="5490988" y="2362891"/>
              <a:ext cx="150809" cy="372310"/>
            </a:xfrm>
            <a:custGeom>
              <a:avLst/>
              <a:gdLst>
                <a:gd name="T0" fmla="*/ 32 w 95"/>
                <a:gd name="T1" fmla="*/ 234 h 234"/>
                <a:gd name="T2" fmla="*/ 27 w 95"/>
                <a:gd name="T3" fmla="*/ 234 h 234"/>
                <a:gd name="T4" fmla="*/ 2 w 95"/>
                <a:gd name="T5" fmla="*/ 199 h 234"/>
                <a:gd name="T6" fmla="*/ 33 w 95"/>
                <a:gd name="T7" fmla="*/ 27 h 234"/>
                <a:gd name="T8" fmla="*/ 67 w 95"/>
                <a:gd name="T9" fmla="*/ 2 h 234"/>
                <a:gd name="T10" fmla="*/ 92 w 95"/>
                <a:gd name="T11" fmla="*/ 37 h 234"/>
                <a:gd name="T12" fmla="*/ 62 w 95"/>
                <a:gd name="T13" fmla="*/ 209 h 234"/>
                <a:gd name="T14" fmla="*/ 32 w 95"/>
                <a:gd name="T15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234">
                  <a:moveTo>
                    <a:pt x="32" y="234"/>
                  </a:moveTo>
                  <a:cubicBezTo>
                    <a:pt x="30" y="234"/>
                    <a:pt x="29" y="234"/>
                    <a:pt x="27" y="234"/>
                  </a:cubicBezTo>
                  <a:cubicBezTo>
                    <a:pt x="11" y="231"/>
                    <a:pt x="0" y="215"/>
                    <a:pt x="2" y="199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6" y="10"/>
                    <a:pt x="51" y="0"/>
                    <a:pt x="67" y="2"/>
                  </a:cubicBezTo>
                  <a:cubicBezTo>
                    <a:pt x="84" y="5"/>
                    <a:pt x="95" y="21"/>
                    <a:pt x="92" y="37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59" y="224"/>
                    <a:pt x="46" y="234"/>
                    <a:pt x="32" y="2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4" name="Freeform 89"/>
            <p:cNvSpPr>
              <a:spLocks/>
            </p:cNvSpPr>
            <p:nvPr/>
          </p:nvSpPr>
          <p:spPr bwMode="auto">
            <a:xfrm>
              <a:off x="5998622" y="2639599"/>
              <a:ext cx="297579" cy="304311"/>
            </a:xfrm>
            <a:custGeom>
              <a:avLst/>
              <a:gdLst>
                <a:gd name="T0" fmla="*/ 97 w 187"/>
                <a:gd name="T1" fmla="*/ 138 h 191"/>
                <a:gd name="T2" fmla="*/ 55 w 187"/>
                <a:gd name="T3" fmla="*/ 182 h 191"/>
                <a:gd name="T4" fmla="*/ 33 w 187"/>
                <a:gd name="T5" fmla="*/ 191 h 191"/>
                <a:gd name="T6" fmla="*/ 13 w 187"/>
                <a:gd name="T7" fmla="*/ 183 h 191"/>
                <a:gd name="T8" fmla="*/ 11 w 187"/>
                <a:gd name="T9" fmla="*/ 141 h 191"/>
                <a:gd name="T10" fmla="*/ 132 w 187"/>
                <a:gd name="T11" fmla="*/ 13 h 191"/>
                <a:gd name="T12" fmla="*/ 174 w 187"/>
                <a:gd name="T13" fmla="*/ 11 h 191"/>
                <a:gd name="T14" fmla="*/ 175 w 187"/>
                <a:gd name="T15" fmla="*/ 54 h 191"/>
                <a:gd name="T16" fmla="*/ 97 w 187"/>
                <a:gd name="T17" fmla="*/ 13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91">
                  <a:moveTo>
                    <a:pt x="97" y="138"/>
                  </a:moveTo>
                  <a:cubicBezTo>
                    <a:pt x="55" y="182"/>
                    <a:pt x="55" y="182"/>
                    <a:pt x="55" y="182"/>
                  </a:cubicBezTo>
                  <a:cubicBezTo>
                    <a:pt x="49" y="188"/>
                    <a:pt x="41" y="191"/>
                    <a:pt x="33" y="191"/>
                  </a:cubicBezTo>
                  <a:cubicBezTo>
                    <a:pt x="26" y="191"/>
                    <a:pt x="18" y="189"/>
                    <a:pt x="13" y="183"/>
                  </a:cubicBezTo>
                  <a:cubicBezTo>
                    <a:pt x="0" y="172"/>
                    <a:pt x="0" y="153"/>
                    <a:pt x="11" y="141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43" y="1"/>
                    <a:pt x="162" y="0"/>
                    <a:pt x="174" y="11"/>
                  </a:cubicBezTo>
                  <a:cubicBezTo>
                    <a:pt x="186" y="23"/>
                    <a:pt x="187" y="42"/>
                    <a:pt x="175" y="54"/>
                  </a:cubicBezTo>
                  <a:cubicBezTo>
                    <a:pt x="97" y="138"/>
                    <a:pt x="97" y="138"/>
                    <a:pt x="97" y="138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5" name="Freeform 90"/>
            <p:cNvSpPr>
              <a:spLocks/>
            </p:cNvSpPr>
            <p:nvPr/>
          </p:nvSpPr>
          <p:spPr bwMode="auto">
            <a:xfrm>
              <a:off x="6329864" y="3305448"/>
              <a:ext cx="370964" cy="123879"/>
            </a:xfrm>
            <a:custGeom>
              <a:avLst/>
              <a:gdLst>
                <a:gd name="T0" fmla="*/ 31 w 233"/>
                <a:gd name="T1" fmla="*/ 78 h 78"/>
                <a:gd name="T2" fmla="*/ 1 w 233"/>
                <a:gd name="T3" fmla="*/ 51 h 78"/>
                <a:gd name="T4" fmla="*/ 28 w 233"/>
                <a:gd name="T5" fmla="*/ 19 h 78"/>
                <a:gd name="T6" fmla="*/ 199 w 233"/>
                <a:gd name="T7" fmla="*/ 2 h 78"/>
                <a:gd name="T8" fmla="*/ 232 w 233"/>
                <a:gd name="T9" fmla="*/ 29 h 78"/>
                <a:gd name="T10" fmla="*/ 205 w 233"/>
                <a:gd name="T11" fmla="*/ 62 h 78"/>
                <a:gd name="T12" fmla="*/ 34 w 233"/>
                <a:gd name="T13" fmla="*/ 78 h 78"/>
                <a:gd name="T14" fmla="*/ 31 w 233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78">
                  <a:moveTo>
                    <a:pt x="31" y="78"/>
                  </a:moveTo>
                  <a:cubicBezTo>
                    <a:pt x="16" y="78"/>
                    <a:pt x="3" y="67"/>
                    <a:pt x="1" y="51"/>
                  </a:cubicBezTo>
                  <a:cubicBezTo>
                    <a:pt x="0" y="35"/>
                    <a:pt x="12" y="20"/>
                    <a:pt x="28" y="19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215" y="0"/>
                    <a:pt x="230" y="12"/>
                    <a:pt x="232" y="29"/>
                  </a:cubicBezTo>
                  <a:cubicBezTo>
                    <a:pt x="233" y="45"/>
                    <a:pt x="221" y="60"/>
                    <a:pt x="205" y="62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8"/>
                    <a:pt x="32" y="78"/>
                    <a:pt x="31" y="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6" name="Freeform 91"/>
            <p:cNvSpPr>
              <a:spLocks/>
            </p:cNvSpPr>
            <p:nvPr/>
          </p:nvSpPr>
          <p:spPr bwMode="auto">
            <a:xfrm>
              <a:off x="4025985" y="3018642"/>
              <a:ext cx="325182" cy="208709"/>
            </a:xfrm>
            <a:custGeom>
              <a:avLst/>
              <a:gdLst>
                <a:gd name="T0" fmla="*/ 170 w 204"/>
                <a:gd name="T1" fmla="*/ 131 h 131"/>
                <a:gd name="T2" fmla="*/ 157 w 204"/>
                <a:gd name="T3" fmla="*/ 128 h 131"/>
                <a:gd name="T4" fmla="*/ 21 w 204"/>
                <a:gd name="T5" fmla="*/ 61 h 131"/>
                <a:gd name="T6" fmla="*/ 7 w 204"/>
                <a:gd name="T7" fmla="*/ 21 h 131"/>
                <a:gd name="T8" fmla="*/ 47 w 204"/>
                <a:gd name="T9" fmla="*/ 7 h 131"/>
                <a:gd name="T10" fmla="*/ 183 w 204"/>
                <a:gd name="T11" fmla="*/ 74 h 131"/>
                <a:gd name="T12" fmla="*/ 197 w 204"/>
                <a:gd name="T13" fmla="*/ 114 h 131"/>
                <a:gd name="T14" fmla="*/ 170 w 204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31">
                  <a:moveTo>
                    <a:pt x="170" y="131"/>
                  </a:moveTo>
                  <a:cubicBezTo>
                    <a:pt x="166" y="131"/>
                    <a:pt x="161" y="130"/>
                    <a:pt x="157" y="128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6" y="54"/>
                    <a:pt x="0" y="36"/>
                    <a:pt x="7" y="21"/>
                  </a:cubicBezTo>
                  <a:cubicBezTo>
                    <a:pt x="14" y="6"/>
                    <a:pt x="32" y="0"/>
                    <a:pt x="47" y="7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98" y="81"/>
                    <a:pt x="204" y="99"/>
                    <a:pt x="197" y="114"/>
                  </a:cubicBezTo>
                  <a:cubicBezTo>
                    <a:pt x="192" y="125"/>
                    <a:pt x="181" y="131"/>
                    <a:pt x="170" y="1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7" name="Freeform 92"/>
            <p:cNvSpPr>
              <a:spLocks/>
            </p:cNvSpPr>
            <p:nvPr/>
          </p:nvSpPr>
          <p:spPr bwMode="auto">
            <a:xfrm>
              <a:off x="4053588" y="3899259"/>
              <a:ext cx="330568" cy="197264"/>
            </a:xfrm>
            <a:custGeom>
              <a:avLst/>
              <a:gdLst>
                <a:gd name="T0" fmla="*/ 34 w 208"/>
                <a:gd name="T1" fmla="*/ 124 h 124"/>
                <a:gd name="T2" fmla="*/ 7 w 208"/>
                <a:gd name="T3" fmla="*/ 105 h 124"/>
                <a:gd name="T4" fmla="*/ 22 w 208"/>
                <a:gd name="T5" fmla="*/ 66 h 124"/>
                <a:gd name="T6" fmla="*/ 162 w 208"/>
                <a:gd name="T7" fmla="*/ 6 h 124"/>
                <a:gd name="T8" fmla="*/ 201 w 208"/>
                <a:gd name="T9" fmla="*/ 22 h 124"/>
                <a:gd name="T10" fmla="*/ 185 w 208"/>
                <a:gd name="T11" fmla="*/ 61 h 124"/>
                <a:gd name="T12" fmla="*/ 46 w 208"/>
                <a:gd name="T13" fmla="*/ 121 h 124"/>
                <a:gd name="T14" fmla="*/ 34 w 208"/>
                <a:gd name="T1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124">
                  <a:moveTo>
                    <a:pt x="34" y="124"/>
                  </a:moveTo>
                  <a:cubicBezTo>
                    <a:pt x="23" y="124"/>
                    <a:pt x="12" y="117"/>
                    <a:pt x="7" y="105"/>
                  </a:cubicBezTo>
                  <a:cubicBezTo>
                    <a:pt x="0" y="90"/>
                    <a:pt x="7" y="73"/>
                    <a:pt x="22" y="66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77" y="0"/>
                    <a:pt x="195" y="7"/>
                    <a:pt x="201" y="22"/>
                  </a:cubicBezTo>
                  <a:cubicBezTo>
                    <a:pt x="208" y="37"/>
                    <a:pt x="201" y="55"/>
                    <a:pt x="185" y="61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2" y="123"/>
                    <a:pt x="38" y="124"/>
                    <a:pt x="34" y="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28" name="Freeform 25"/>
            <p:cNvSpPr>
              <a:spLocks noEditPoints="1"/>
            </p:cNvSpPr>
            <p:nvPr/>
          </p:nvSpPr>
          <p:spPr bwMode="auto">
            <a:xfrm>
              <a:off x="5649876" y="3050285"/>
              <a:ext cx="224867" cy="224867"/>
            </a:xfrm>
            <a:custGeom>
              <a:avLst/>
              <a:gdLst>
                <a:gd name="T0" fmla="*/ 71 w 141"/>
                <a:gd name="T1" fmla="*/ 116 h 141"/>
                <a:gd name="T2" fmla="*/ 26 w 141"/>
                <a:gd name="T3" fmla="*/ 71 h 141"/>
                <a:gd name="T4" fmla="*/ 71 w 141"/>
                <a:gd name="T5" fmla="*/ 26 h 141"/>
                <a:gd name="T6" fmla="*/ 116 w 141"/>
                <a:gd name="T7" fmla="*/ 71 h 141"/>
                <a:gd name="T8" fmla="*/ 71 w 141"/>
                <a:gd name="T9" fmla="*/ 116 h 141"/>
                <a:gd name="T10" fmla="*/ 82 w 141"/>
                <a:gd name="T11" fmla="*/ 0 h 141"/>
                <a:gd name="T12" fmla="*/ 71 w 141"/>
                <a:gd name="T13" fmla="*/ 0 h 141"/>
                <a:gd name="T14" fmla="*/ 60 w 141"/>
                <a:gd name="T15" fmla="*/ 0 h 141"/>
                <a:gd name="T16" fmla="*/ 60 w 141"/>
                <a:gd name="T17" fmla="*/ 11 h 141"/>
                <a:gd name="T18" fmla="*/ 36 w 141"/>
                <a:gd name="T19" fmla="*/ 21 h 141"/>
                <a:gd name="T20" fmla="*/ 29 w 141"/>
                <a:gd name="T21" fmla="*/ 13 h 141"/>
                <a:gd name="T22" fmla="*/ 13 w 141"/>
                <a:gd name="T23" fmla="*/ 29 h 141"/>
                <a:gd name="T24" fmla="*/ 21 w 141"/>
                <a:gd name="T25" fmla="*/ 36 h 141"/>
                <a:gd name="T26" fmla="*/ 11 w 141"/>
                <a:gd name="T27" fmla="*/ 60 h 141"/>
                <a:gd name="T28" fmla="*/ 0 w 141"/>
                <a:gd name="T29" fmla="*/ 60 h 141"/>
                <a:gd name="T30" fmla="*/ 0 w 141"/>
                <a:gd name="T31" fmla="*/ 82 h 141"/>
                <a:gd name="T32" fmla="*/ 11 w 141"/>
                <a:gd name="T33" fmla="*/ 82 h 141"/>
                <a:gd name="T34" fmla="*/ 21 w 141"/>
                <a:gd name="T35" fmla="*/ 105 h 141"/>
                <a:gd name="T36" fmla="*/ 13 w 141"/>
                <a:gd name="T37" fmla="*/ 113 h 141"/>
                <a:gd name="T38" fmla="*/ 29 w 141"/>
                <a:gd name="T39" fmla="*/ 128 h 141"/>
                <a:gd name="T40" fmla="*/ 36 w 141"/>
                <a:gd name="T41" fmla="*/ 121 h 141"/>
                <a:gd name="T42" fmla="*/ 60 w 141"/>
                <a:gd name="T43" fmla="*/ 131 h 141"/>
                <a:gd name="T44" fmla="*/ 60 w 141"/>
                <a:gd name="T45" fmla="*/ 141 h 141"/>
                <a:gd name="T46" fmla="*/ 71 w 141"/>
                <a:gd name="T47" fmla="*/ 141 h 141"/>
                <a:gd name="T48" fmla="*/ 82 w 141"/>
                <a:gd name="T49" fmla="*/ 141 h 141"/>
                <a:gd name="T50" fmla="*/ 82 w 141"/>
                <a:gd name="T51" fmla="*/ 131 h 141"/>
                <a:gd name="T52" fmla="*/ 105 w 141"/>
                <a:gd name="T53" fmla="*/ 121 h 141"/>
                <a:gd name="T54" fmla="*/ 113 w 141"/>
                <a:gd name="T55" fmla="*/ 128 h 141"/>
                <a:gd name="T56" fmla="*/ 128 w 141"/>
                <a:gd name="T57" fmla="*/ 113 h 141"/>
                <a:gd name="T58" fmla="*/ 121 w 141"/>
                <a:gd name="T59" fmla="*/ 105 h 141"/>
                <a:gd name="T60" fmla="*/ 131 w 141"/>
                <a:gd name="T61" fmla="*/ 82 h 141"/>
                <a:gd name="T62" fmla="*/ 141 w 141"/>
                <a:gd name="T63" fmla="*/ 82 h 141"/>
                <a:gd name="T64" fmla="*/ 141 w 141"/>
                <a:gd name="T65" fmla="*/ 60 h 141"/>
                <a:gd name="T66" fmla="*/ 131 w 141"/>
                <a:gd name="T67" fmla="*/ 60 h 141"/>
                <a:gd name="T68" fmla="*/ 121 w 141"/>
                <a:gd name="T69" fmla="*/ 36 h 141"/>
                <a:gd name="T70" fmla="*/ 128 w 141"/>
                <a:gd name="T71" fmla="*/ 29 h 141"/>
                <a:gd name="T72" fmla="*/ 113 w 141"/>
                <a:gd name="T73" fmla="*/ 13 h 141"/>
                <a:gd name="T74" fmla="*/ 105 w 141"/>
                <a:gd name="T75" fmla="*/ 21 h 141"/>
                <a:gd name="T76" fmla="*/ 82 w 141"/>
                <a:gd name="T77" fmla="*/ 11 h 141"/>
                <a:gd name="T78" fmla="*/ 82 w 141"/>
                <a:gd name="T7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41">
                  <a:moveTo>
                    <a:pt x="71" y="116"/>
                  </a:moveTo>
                  <a:cubicBezTo>
                    <a:pt x="46" y="116"/>
                    <a:pt x="26" y="96"/>
                    <a:pt x="26" y="71"/>
                  </a:cubicBezTo>
                  <a:cubicBezTo>
                    <a:pt x="26" y="46"/>
                    <a:pt x="46" y="26"/>
                    <a:pt x="71" y="26"/>
                  </a:cubicBezTo>
                  <a:cubicBezTo>
                    <a:pt x="96" y="26"/>
                    <a:pt x="116" y="46"/>
                    <a:pt x="116" y="71"/>
                  </a:cubicBezTo>
                  <a:cubicBezTo>
                    <a:pt x="116" y="96"/>
                    <a:pt x="96" y="116"/>
                    <a:pt x="71" y="116"/>
                  </a:cubicBezTo>
                  <a:moveTo>
                    <a:pt x="82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1" y="13"/>
                    <a:pt x="43" y="16"/>
                    <a:pt x="36" y="21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6" y="43"/>
                    <a:pt x="12" y="51"/>
                    <a:pt x="1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2" y="90"/>
                    <a:pt x="16" y="98"/>
                    <a:pt x="21" y="105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43" y="126"/>
                    <a:pt x="51" y="129"/>
                    <a:pt x="60" y="13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31"/>
                    <a:pt x="82" y="131"/>
                    <a:pt x="82" y="131"/>
                  </a:cubicBezTo>
                  <a:cubicBezTo>
                    <a:pt x="90" y="129"/>
                    <a:pt x="98" y="126"/>
                    <a:pt x="105" y="121"/>
                  </a:cubicBezTo>
                  <a:cubicBezTo>
                    <a:pt x="113" y="128"/>
                    <a:pt x="113" y="128"/>
                    <a:pt x="113" y="128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26" y="98"/>
                    <a:pt x="129" y="90"/>
                    <a:pt x="131" y="82"/>
                  </a:cubicBezTo>
                  <a:cubicBezTo>
                    <a:pt x="141" y="82"/>
                    <a:pt x="141" y="82"/>
                    <a:pt x="141" y="82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29" y="51"/>
                    <a:pt x="126" y="43"/>
                    <a:pt x="121" y="36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98" y="16"/>
                    <a:pt x="90" y="13"/>
                    <a:pt x="82" y="11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26"/>
            <p:cNvSpPr>
              <a:spLocks noEditPoints="1"/>
            </p:cNvSpPr>
            <p:nvPr/>
          </p:nvSpPr>
          <p:spPr bwMode="auto">
            <a:xfrm>
              <a:off x="4795516" y="3591582"/>
              <a:ext cx="220828" cy="221501"/>
            </a:xfrm>
            <a:custGeom>
              <a:avLst/>
              <a:gdLst>
                <a:gd name="T0" fmla="*/ 69 w 139"/>
                <a:gd name="T1" fmla="*/ 114 h 139"/>
                <a:gd name="T2" fmla="*/ 54 w 139"/>
                <a:gd name="T3" fmla="*/ 112 h 139"/>
                <a:gd name="T4" fmla="*/ 27 w 139"/>
                <a:gd name="T5" fmla="*/ 55 h 139"/>
                <a:gd name="T6" fmla="*/ 69 w 139"/>
                <a:gd name="T7" fmla="*/ 25 h 139"/>
                <a:gd name="T8" fmla="*/ 84 w 139"/>
                <a:gd name="T9" fmla="*/ 28 h 139"/>
                <a:gd name="T10" fmla="*/ 111 w 139"/>
                <a:gd name="T11" fmla="*/ 85 h 139"/>
                <a:gd name="T12" fmla="*/ 69 w 139"/>
                <a:gd name="T13" fmla="*/ 114 h 139"/>
                <a:gd name="T14" fmla="*/ 83 w 139"/>
                <a:gd name="T15" fmla="*/ 0 h 139"/>
                <a:gd name="T16" fmla="*/ 79 w 139"/>
                <a:gd name="T17" fmla="*/ 10 h 139"/>
                <a:gd name="T18" fmla="*/ 69 w 139"/>
                <a:gd name="T19" fmla="*/ 9 h 139"/>
                <a:gd name="T20" fmla="*/ 54 w 139"/>
                <a:gd name="T21" fmla="*/ 11 h 139"/>
                <a:gd name="T22" fmla="*/ 50 w 139"/>
                <a:gd name="T23" fmla="*/ 2 h 139"/>
                <a:gd name="T24" fmla="*/ 30 w 139"/>
                <a:gd name="T25" fmla="*/ 11 h 139"/>
                <a:gd name="T26" fmla="*/ 34 w 139"/>
                <a:gd name="T27" fmla="*/ 21 h 139"/>
                <a:gd name="T28" fmla="*/ 17 w 139"/>
                <a:gd name="T29" fmla="*/ 39 h 139"/>
                <a:gd name="T30" fmla="*/ 7 w 139"/>
                <a:gd name="T31" fmla="*/ 36 h 139"/>
                <a:gd name="T32" fmla="*/ 0 w 139"/>
                <a:gd name="T33" fmla="*/ 56 h 139"/>
                <a:gd name="T34" fmla="*/ 10 w 139"/>
                <a:gd name="T35" fmla="*/ 60 h 139"/>
                <a:gd name="T36" fmla="*/ 11 w 139"/>
                <a:gd name="T37" fmla="*/ 85 h 139"/>
                <a:gd name="T38" fmla="*/ 1 w 139"/>
                <a:gd name="T39" fmla="*/ 89 h 139"/>
                <a:gd name="T40" fmla="*/ 11 w 139"/>
                <a:gd name="T41" fmla="*/ 109 h 139"/>
                <a:gd name="T42" fmla="*/ 20 w 139"/>
                <a:gd name="T43" fmla="*/ 105 h 139"/>
                <a:gd name="T44" fmla="*/ 39 w 139"/>
                <a:gd name="T45" fmla="*/ 122 h 139"/>
                <a:gd name="T46" fmla="*/ 35 w 139"/>
                <a:gd name="T47" fmla="*/ 132 h 139"/>
                <a:gd name="T48" fmla="*/ 45 w 139"/>
                <a:gd name="T49" fmla="*/ 135 h 139"/>
                <a:gd name="T50" fmla="*/ 56 w 139"/>
                <a:gd name="T51" fmla="*/ 139 h 139"/>
                <a:gd name="T52" fmla="*/ 59 w 139"/>
                <a:gd name="T53" fmla="*/ 129 h 139"/>
                <a:gd name="T54" fmla="*/ 69 w 139"/>
                <a:gd name="T55" fmla="*/ 130 h 139"/>
                <a:gd name="T56" fmla="*/ 84 w 139"/>
                <a:gd name="T57" fmla="*/ 128 h 139"/>
                <a:gd name="T58" fmla="*/ 89 w 139"/>
                <a:gd name="T59" fmla="*/ 138 h 139"/>
                <a:gd name="T60" fmla="*/ 109 w 139"/>
                <a:gd name="T61" fmla="*/ 128 h 139"/>
                <a:gd name="T62" fmla="*/ 104 w 139"/>
                <a:gd name="T63" fmla="*/ 119 h 139"/>
                <a:gd name="T64" fmla="*/ 121 w 139"/>
                <a:gd name="T65" fmla="*/ 100 h 139"/>
                <a:gd name="T66" fmla="*/ 131 w 139"/>
                <a:gd name="T67" fmla="*/ 104 h 139"/>
                <a:gd name="T68" fmla="*/ 139 w 139"/>
                <a:gd name="T69" fmla="*/ 83 h 139"/>
                <a:gd name="T70" fmla="*/ 129 w 139"/>
                <a:gd name="T71" fmla="*/ 80 h 139"/>
                <a:gd name="T72" fmla="*/ 128 w 139"/>
                <a:gd name="T73" fmla="*/ 55 h 139"/>
                <a:gd name="T74" fmla="*/ 137 w 139"/>
                <a:gd name="T75" fmla="*/ 50 h 139"/>
                <a:gd name="T76" fmla="*/ 128 w 139"/>
                <a:gd name="T77" fmla="*/ 30 h 139"/>
                <a:gd name="T78" fmla="*/ 118 w 139"/>
                <a:gd name="T79" fmla="*/ 35 h 139"/>
                <a:gd name="T80" fmla="*/ 100 w 139"/>
                <a:gd name="T81" fmla="*/ 18 h 139"/>
                <a:gd name="T82" fmla="*/ 103 w 139"/>
                <a:gd name="T83" fmla="*/ 8 h 139"/>
                <a:gd name="T84" fmla="*/ 93 w 139"/>
                <a:gd name="T85" fmla="*/ 4 h 139"/>
                <a:gd name="T86" fmla="*/ 83 w 139"/>
                <a:gd name="T8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" h="139">
                  <a:moveTo>
                    <a:pt x="69" y="114"/>
                  </a:moveTo>
                  <a:cubicBezTo>
                    <a:pt x="64" y="114"/>
                    <a:pt x="59" y="114"/>
                    <a:pt x="54" y="112"/>
                  </a:cubicBezTo>
                  <a:cubicBezTo>
                    <a:pt x="31" y="103"/>
                    <a:pt x="19" y="78"/>
                    <a:pt x="27" y="55"/>
                  </a:cubicBezTo>
                  <a:cubicBezTo>
                    <a:pt x="34" y="36"/>
                    <a:pt x="51" y="25"/>
                    <a:pt x="69" y="25"/>
                  </a:cubicBezTo>
                  <a:cubicBezTo>
                    <a:pt x="74" y="25"/>
                    <a:pt x="79" y="26"/>
                    <a:pt x="84" y="28"/>
                  </a:cubicBezTo>
                  <a:cubicBezTo>
                    <a:pt x="108" y="36"/>
                    <a:pt x="120" y="62"/>
                    <a:pt x="111" y="85"/>
                  </a:cubicBezTo>
                  <a:cubicBezTo>
                    <a:pt x="105" y="103"/>
                    <a:pt x="87" y="114"/>
                    <a:pt x="69" y="114"/>
                  </a:cubicBezTo>
                  <a:moveTo>
                    <a:pt x="83" y="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76" y="10"/>
                    <a:pt x="72" y="9"/>
                    <a:pt x="69" y="9"/>
                  </a:cubicBezTo>
                  <a:cubicBezTo>
                    <a:pt x="64" y="9"/>
                    <a:pt x="59" y="10"/>
                    <a:pt x="54" y="1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27" y="25"/>
                    <a:pt x="22" y="32"/>
                    <a:pt x="17" y="39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8" y="68"/>
                    <a:pt x="9" y="77"/>
                    <a:pt x="11" y="85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5" y="112"/>
                    <a:pt x="31" y="117"/>
                    <a:pt x="39" y="122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56" y="139"/>
                    <a:pt x="56" y="139"/>
                    <a:pt x="56" y="13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63" y="130"/>
                    <a:pt x="66" y="130"/>
                    <a:pt x="69" y="130"/>
                  </a:cubicBezTo>
                  <a:cubicBezTo>
                    <a:pt x="74" y="130"/>
                    <a:pt x="79" y="130"/>
                    <a:pt x="84" y="12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109" y="128"/>
                    <a:pt x="109" y="128"/>
                    <a:pt x="109" y="128"/>
                  </a:cubicBezTo>
                  <a:cubicBezTo>
                    <a:pt x="104" y="119"/>
                    <a:pt x="104" y="119"/>
                    <a:pt x="104" y="119"/>
                  </a:cubicBezTo>
                  <a:cubicBezTo>
                    <a:pt x="111" y="114"/>
                    <a:pt x="117" y="108"/>
                    <a:pt x="121" y="100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9" y="83"/>
                    <a:pt x="139" y="83"/>
                    <a:pt x="139" y="83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30" y="71"/>
                    <a:pt x="130" y="63"/>
                    <a:pt x="128" y="55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4" y="28"/>
                    <a:pt x="107" y="22"/>
                    <a:pt x="100" y="1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27"/>
            <p:cNvSpPr>
              <a:spLocks noEditPoints="1"/>
            </p:cNvSpPr>
            <p:nvPr/>
          </p:nvSpPr>
          <p:spPr bwMode="auto">
            <a:xfrm>
              <a:off x="5046640" y="3481841"/>
              <a:ext cx="445695" cy="440982"/>
            </a:xfrm>
            <a:custGeom>
              <a:avLst/>
              <a:gdLst>
                <a:gd name="T0" fmla="*/ 140 w 280"/>
                <a:gd name="T1" fmla="*/ 195 h 277"/>
                <a:gd name="T2" fmla="*/ 84 w 280"/>
                <a:gd name="T3" fmla="*/ 147 h 277"/>
                <a:gd name="T4" fmla="*/ 114 w 280"/>
                <a:gd name="T5" fmla="*/ 88 h 277"/>
                <a:gd name="T6" fmla="*/ 132 w 280"/>
                <a:gd name="T7" fmla="*/ 83 h 277"/>
                <a:gd name="T8" fmla="*/ 140 w 280"/>
                <a:gd name="T9" fmla="*/ 82 h 277"/>
                <a:gd name="T10" fmla="*/ 196 w 280"/>
                <a:gd name="T11" fmla="*/ 130 h 277"/>
                <a:gd name="T12" fmla="*/ 165 w 280"/>
                <a:gd name="T13" fmla="*/ 189 h 277"/>
                <a:gd name="T14" fmla="*/ 148 w 280"/>
                <a:gd name="T15" fmla="*/ 195 h 277"/>
                <a:gd name="T16" fmla="*/ 140 w 280"/>
                <a:gd name="T17" fmla="*/ 195 h 277"/>
                <a:gd name="T18" fmla="*/ 140 w 280"/>
                <a:gd name="T19" fmla="*/ 0 h 277"/>
                <a:gd name="T20" fmla="*/ 119 w 280"/>
                <a:gd name="T21" fmla="*/ 2 h 277"/>
                <a:gd name="T22" fmla="*/ 123 w 280"/>
                <a:gd name="T23" fmla="*/ 24 h 277"/>
                <a:gd name="T24" fmla="*/ 87 w 280"/>
                <a:gd name="T25" fmla="*/ 35 h 277"/>
                <a:gd name="T26" fmla="*/ 80 w 280"/>
                <a:gd name="T27" fmla="*/ 39 h 277"/>
                <a:gd name="T28" fmla="*/ 69 w 280"/>
                <a:gd name="T29" fmla="*/ 20 h 277"/>
                <a:gd name="T30" fmla="*/ 29 w 280"/>
                <a:gd name="T31" fmla="*/ 56 h 277"/>
                <a:gd name="T32" fmla="*/ 46 w 280"/>
                <a:gd name="T33" fmla="*/ 69 h 277"/>
                <a:gd name="T34" fmla="*/ 27 w 280"/>
                <a:gd name="T35" fmla="*/ 111 h 277"/>
                <a:gd name="T36" fmla="*/ 5 w 280"/>
                <a:gd name="T37" fmla="*/ 105 h 277"/>
                <a:gd name="T38" fmla="*/ 3 w 280"/>
                <a:gd name="T39" fmla="*/ 159 h 277"/>
                <a:gd name="T40" fmla="*/ 25 w 280"/>
                <a:gd name="T41" fmla="*/ 156 h 277"/>
                <a:gd name="T42" fmla="*/ 40 w 280"/>
                <a:gd name="T43" fmla="*/ 199 h 277"/>
                <a:gd name="T44" fmla="*/ 21 w 280"/>
                <a:gd name="T45" fmla="*/ 210 h 277"/>
                <a:gd name="T46" fmla="*/ 57 w 280"/>
                <a:gd name="T47" fmla="*/ 250 h 277"/>
                <a:gd name="T48" fmla="*/ 70 w 280"/>
                <a:gd name="T49" fmla="*/ 232 h 277"/>
                <a:gd name="T50" fmla="*/ 112 w 280"/>
                <a:gd name="T51" fmla="*/ 252 h 277"/>
                <a:gd name="T52" fmla="*/ 106 w 280"/>
                <a:gd name="T53" fmla="*/ 273 h 277"/>
                <a:gd name="T54" fmla="*/ 140 w 280"/>
                <a:gd name="T55" fmla="*/ 277 h 277"/>
                <a:gd name="T56" fmla="*/ 160 w 280"/>
                <a:gd name="T57" fmla="*/ 276 h 277"/>
                <a:gd name="T58" fmla="*/ 157 w 280"/>
                <a:gd name="T59" fmla="*/ 254 h 277"/>
                <a:gd name="T60" fmla="*/ 193 w 280"/>
                <a:gd name="T61" fmla="*/ 243 h 277"/>
                <a:gd name="T62" fmla="*/ 200 w 280"/>
                <a:gd name="T63" fmla="*/ 239 h 277"/>
                <a:gd name="T64" fmla="*/ 211 w 280"/>
                <a:gd name="T65" fmla="*/ 258 h 277"/>
                <a:gd name="T66" fmla="*/ 251 w 280"/>
                <a:gd name="T67" fmla="*/ 221 h 277"/>
                <a:gd name="T68" fmla="*/ 234 w 280"/>
                <a:gd name="T69" fmla="*/ 208 h 277"/>
                <a:gd name="T70" fmla="*/ 253 w 280"/>
                <a:gd name="T71" fmla="*/ 167 h 277"/>
                <a:gd name="T72" fmla="*/ 274 w 280"/>
                <a:gd name="T73" fmla="*/ 172 h 277"/>
                <a:gd name="T74" fmla="*/ 277 w 280"/>
                <a:gd name="T75" fmla="*/ 118 h 277"/>
                <a:gd name="T76" fmla="*/ 255 w 280"/>
                <a:gd name="T77" fmla="*/ 122 h 277"/>
                <a:gd name="T78" fmla="*/ 240 w 280"/>
                <a:gd name="T79" fmla="*/ 79 h 277"/>
                <a:gd name="T80" fmla="*/ 259 w 280"/>
                <a:gd name="T81" fmla="*/ 67 h 277"/>
                <a:gd name="T82" fmla="*/ 222 w 280"/>
                <a:gd name="T83" fmla="*/ 27 h 277"/>
                <a:gd name="T84" fmla="*/ 209 w 280"/>
                <a:gd name="T85" fmla="*/ 45 h 277"/>
                <a:gd name="T86" fmla="*/ 168 w 280"/>
                <a:gd name="T87" fmla="*/ 26 h 277"/>
                <a:gd name="T88" fmla="*/ 173 w 280"/>
                <a:gd name="T89" fmla="*/ 4 h 277"/>
                <a:gd name="T90" fmla="*/ 140 w 280"/>
                <a:gd name="T9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" h="277">
                  <a:moveTo>
                    <a:pt x="140" y="195"/>
                  </a:moveTo>
                  <a:cubicBezTo>
                    <a:pt x="112" y="195"/>
                    <a:pt x="88" y="175"/>
                    <a:pt x="84" y="147"/>
                  </a:cubicBezTo>
                  <a:cubicBezTo>
                    <a:pt x="80" y="122"/>
                    <a:pt x="93" y="99"/>
                    <a:pt x="114" y="88"/>
                  </a:cubicBezTo>
                  <a:cubicBezTo>
                    <a:pt x="120" y="86"/>
                    <a:pt x="125" y="84"/>
                    <a:pt x="132" y="83"/>
                  </a:cubicBezTo>
                  <a:cubicBezTo>
                    <a:pt x="134" y="83"/>
                    <a:pt x="137" y="82"/>
                    <a:pt x="140" y="82"/>
                  </a:cubicBezTo>
                  <a:cubicBezTo>
                    <a:pt x="167" y="82"/>
                    <a:pt x="191" y="102"/>
                    <a:pt x="196" y="130"/>
                  </a:cubicBezTo>
                  <a:cubicBezTo>
                    <a:pt x="199" y="155"/>
                    <a:pt x="186" y="178"/>
                    <a:pt x="165" y="189"/>
                  </a:cubicBezTo>
                  <a:cubicBezTo>
                    <a:pt x="160" y="192"/>
                    <a:pt x="154" y="194"/>
                    <a:pt x="148" y="195"/>
                  </a:cubicBezTo>
                  <a:cubicBezTo>
                    <a:pt x="145" y="195"/>
                    <a:pt x="143" y="195"/>
                    <a:pt x="140" y="195"/>
                  </a:cubicBezTo>
                  <a:moveTo>
                    <a:pt x="140" y="0"/>
                  </a:moveTo>
                  <a:cubicBezTo>
                    <a:pt x="133" y="0"/>
                    <a:pt x="126" y="1"/>
                    <a:pt x="119" y="2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10" y="25"/>
                    <a:pt x="98" y="29"/>
                    <a:pt x="87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53" y="29"/>
                    <a:pt x="39" y="42"/>
                    <a:pt x="29" y="5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37" y="82"/>
                    <a:pt x="31" y="96"/>
                    <a:pt x="27" y="11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" y="122"/>
                    <a:pt x="0" y="141"/>
                    <a:pt x="3" y="159"/>
                  </a:cubicBezTo>
                  <a:cubicBezTo>
                    <a:pt x="25" y="156"/>
                    <a:pt x="25" y="156"/>
                    <a:pt x="25" y="156"/>
                  </a:cubicBezTo>
                  <a:cubicBezTo>
                    <a:pt x="27" y="172"/>
                    <a:pt x="32" y="186"/>
                    <a:pt x="40" y="199"/>
                  </a:cubicBezTo>
                  <a:cubicBezTo>
                    <a:pt x="21" y="210"/>
                    <a:pt x="21" y="210"/>
                    <a:pt x="21" y="210"/>
                  </a:cubicBezTo>
                  <a:cubicBezTo>
                    <a:pt x="30" y="226"/>
                    <a:pt x="43" y="239"/>
                    <a:pt x="57" y="250"/>
                  </a:cubicBezTo>
                  <a:cubicBezTo>
                    <a:pt x="70" y="232"/>
                    <a:pt x="70" y="232"/>
                    <a:pt x="70" y="232"/>
                  </a:cubicBezTo>
                  <a:cubicBezTo>
                    <a:pt x="83" y="241"/>
                    <a:pt x="97" y="248"/>
                    <a:pt x="112" y="252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7" y="276"/>
                    <a:pt x="128" y="277"/>
                    <a:pt x="140" y="277"/>
                  </a:cubicBezTo>
                  <a:cubicBezTo>
                    <a:pt x="147" y="277"/>
                    <a:pt x="153" y="277"/>
                    <a:pt x="160" y="276"/>
                  </a:cubicBezTo>
                  <a:cubicBezTo>
                    <a:pt x="157" y="254"/>
                    <a:pt x="157" y="254"/>
                    <a:pt x="157" y="254"/>
                  </a:cubicBezTo>
                  <a:cubicBezTo>
                    <a:pt x="170" y="252"/>
                    <a:pt x="182" y="248"/>
                    <a:pt x="193" y="243"/>
                  </a:cubicBezTo>
                  <a:cubicBezTo>
                    <a:pt x="195" y="241"/>
                    <a:pt x="198" y="240"/>
                    <a:pt x="200" y="239"/>
                  </a:cubicBezTo>
                  <a:cubicBezTo>
                    <a:pt x="211" y="258"/>
                    <a:pt x="211" y="258"/>
                    <a:pt x="211" y="258"/>
                  </a:cubicBezTo>
                  <a:cubicBezTo>
                    <a:pt x="227" y="248"/>
                    <a:pt x="240" y="236"/>
                    <a:pt x="251" y="221"/>
                  </a:cubicBezTo>
                  <a:cubicBezTo>
                    <a:pt x="234" y="208"/>
                    <a:pt x="234" y="208"/>
                    <a:pt x="234" y="208"/>
                  </a:cubicBezTo>
                  <a:cubicBezTo>
                    <a:pt x="243" y="196"/>
                    <a:pt x="249" y="182"/>
                    <a:pt x="253" y="167"/>
                  </a:cubicBezTo>
                  <a:cubicBezTo>
                    <a:pt x="274" y="172"/>
                    <a:pt x="274" y="172"/>
                    <a:pt x="274" y="172"/>
                  </a:cubicBezTo>
                  <a:cubicBezTo>
                    <a:pt x="279" y="155"/>
                    <a:pt x="280" y="137"/>
                    <a:pt x="277" y="118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3" y="106"/>
                    <a:pt x="247" y="92"/>
                    <a:pt x="240" y="79"/>
                  </a:cubicBezTo>
                  <a:cubicBezTo>
                    <a:pt x="259" y="67"/>
                    <a:pt x="259" y="67"/>
                    <a:pt x="259" y="67"/>
                  </a:cubicBezTo>
                  <a:cubicBezTo>
                    <a:pt x="249" y="52"/>
                    <a:pt x="237" y="38"/>
                    <a:pt x="222" y="27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97" y="36"/>
                    <a:pt x="183" y="29"/>
                    <a:pt x="168" y="26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63" y="2"/>
                    <a:pt x="151" y="0"/>
                    <a:pt x="14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28"/>
            <p:cNvSpPr>
              <a:spLocks noEditPoints="1"/>
            </p:cNvSpPr>
            <p:nvPr/>
          </p:nvSpPr>
          <p:spPr bwMode="auto">
            <a:xfrm>
              <a:off x="5325367" y="3851458"/>
              <a:ext cx="459833" cy="459833"/>
            </a:xfrm>
            <a:custGeom>
              <a:avLst/>
              <a:gdLst>
                <a:gd name="T0" fmla="*/ 145 w 289"/>
                <a:gd name="T1" fmla="*/ 204 h 289"/>
                <a:gd name="T2" fmla="*/ 126 w 289"/>
                <a:gd name="T3" fmla="*/ 201 h 289"/>
                <a:gd name="T4" fmla="*/ 89 w 289"/>
                <a:gd name="T5" fmla="*/ 126 h 289"/>
                <a:gd name="T6" fmla="*/ 145 w 289"/>
                <a:gd name="T7" fmla="*/ 85 h 289"/>
                <a:gd name="T8" fmla="*/ 163 w 289"/>
                <a:gd name="T9" fmla="*/ 89 h 289"/>
                <a:gd name="T10" fmla="*/ 201 w 289"/>
                <a:gd name="T11" fmla="*/ 163 h 289"/>
                <a:gd name="T12" fmla="*/ 145 w 289"/>
                <a:gd name="T13" fmla="*/ 204 h 289"/>
                <a:gd name="T14" fmla="*/ 134 w 289"/>
                <a:gd name="T15" fmla="*/ 0 h 289"/>
                <a:gd name="T16" fmla="*/ 80 w 289"/>
                <a:gd name="T17" fmla="*/ 15 h 289"/>
                <a:gd name="T18" fmla="*/ 90 w 289"/>
                <a:gd name="T19" fmla="*/ 35 h 289"/>
                <a:gd name="T20" fmla="*/ 52 w 289"/>
                <a:gd name="T21" fmla="*/ 65 h 289"/>
                <a:gd name="T22" fmla="*/ 35 w 289"/>
                <a:gd name="T23" fmla="*/ 49 h 289"/>
                <a:gd name="T24" fmla="*/ 7 w 289"/>
                <a:gd name="T25" fmla="*/ 99 h 289"/>
                <a:gd name="T26" fmla="*/ 29 w 289"/>
                <a:gd name="T27" fmla="*/ 106 h 289"/>
                <a:gd name="T28" fmla="*/ 23 w 289"/>
                <a:gd name="T29" fmla="*/ 153 h 289"/>
                <a:gd name="T30" fmla="*/ 0 w 289"/>
                <a:gd name="T31" fmla="*/ 155 h 289"/>
                <a:gd name="T32" fmla="*/ 15 w 289"/>
                <a:gd name="T33" fmla="*/ 209 h 289"/>
                <a:gd name="T34" fmla="*/ 35 w 289"/>
                <a:gd name="T35" fmla="*/ 199 h 289"/>
                <a:gd name="T36" fmla="*/ 65 w 289"/>
                <a:gd name="T37" fmla="*/ 237 h 289"/>
                <a:gd name="T38" fmla="*/ 49 w 289"/>
                <a:gd name="T39" fmla="*/ 254 h 289"/>
                <a:gd name="T40" fmla="*/ 99 w 289"/>
                <a:gd name="T41" fmla="*/ 282 h 289"/>
                <a:gd name="T42" fmla="*/ 106 w 289"/>
                <a:gd name="T43" fmla="*/ 260 h 289"/>
                <a:gd name="T44" fmla="*/ 145 w 289"/>
                <a:gd name="T45" fmla="*/ 267 h 289"/>
                <a:gd name="T46" fmla="*/ 153 w 289"/>
                <a:gd name="T47" fmla="*/ 266 h 289"/>
                <a:gd name="T48" fmla="*/ 155 w 289"/>
                <a:gd name="T49" fmla="*/ 289 h 289"/>
                <a:gd name="T50" fmla="*/ 209 w 289"/>
                <a:gd name="T51" fmla="*/ 274 h 289"/>
                <a:gd name="T52" fmla="*/ 199 w 289"/>
                <a:gd name="T53" fmla="*/ 254 h 289"/>
                <a:gd name="T54" fmla="*/ 237 w 289"/>
                <a:gd name="T55" fmla="*/ 225 h 289"/>
                <a:gd name="T56" fmla="*/ 254 w 289"/>
                <a:gd name="T57" fmla="*/ 240 h 289"/>
                <a:gd name="T58" fmla="*/ 282 w 289"/>
                <a:gd name="T59" fmla="*/ 191 h 289"/>
                <a:gd name="T60" fmla="*/ 260 w 289"/>
                <a:gd name="T61" fmla="*/ 183 h 289"/>
                <a:gd name="T62" fmla="*/ 266 w 289"/>
                <a:gd name="T63" fmla="*/ 136 h 289"/>
                <a:gd name="T64" fmla="*/ 289 w 289"/>
                <a:gd name="T65" fmla="*/ 134 h 289"/>
                <a:gd name="T66" fmla="*/ 274 w 289"/>
                <a:gd name="T67" fmla="*/ 80 h 289"/>
                <a:gd name="T68" fmla="*/ 254 w 289"/>
                <a:gd name="T69" fmla="*/ 90 h 289"/>
                <a:gd name="T70" fmla="*/ 225 w 289"/>
                <a:gd name="T71" fmla="*/ 52 h 289"/>
                <a:gd name="T72" fmla="*/ 240 w 289"/>
                <a:gd name="T73" fmla="*/ 35 h 289"/>
                <a:gd name="T74" fmla="*/ 192 w 289"/>
                <a:gd name="T75" fmla="*/ 7 h 289"/>
                <a:gd name="T76" fmla="*/ 190 w 289"/>
                <a:gd name="T77" fmla="*/ 10 h 289"/>
                <a:gd name="T78" fmla="*/ 183 w 289"/>
                <a:gd name="T79" fmla="*/ 29 h 289"/>
                <a:gd name="T80" fmla="*/ 145 w 289"/>
                <a:gd name="T81" fmla="*/ 22 h 289"/>
                <a:gd name="T82" fmla="*/ 136 w 289"/>
                <a:gd name="T83" fmla="*/ 23 h 289"/>
                <a:gd name="T84" fmla="*/ 134 w 289"/>
                <a:gd name="T8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" h="289">
                  <a:moveTo>
                    <a:pt x="145" y="204"/>
                  </a:moveTo>
                  <a:cubicBezTo>
                    <a:pt x="138" y="204"/>
                    <a:pt x="132" y="203"/>
                    <a:pt x="126" y="201"/>
                  </a:cubicBezTo>
                  <a:cubicBezTo>
                    <a:pt x="95" y="190"/>
                    <a:pt x="78" y="157"/>
                    <a:pt x="89" y="126"/>
                  </a:cubicBezTo>
                  <a:cubicBezTo>
                    <a:pt x="97" y="101"/>
                    <a:pt x="120" y="85"/>
                    <a:pt x="145" y="85"/>
                  </a:cubicBezTo>
                  <a:cubicBezTo>
                    <a:pt x="151" y="85"/>
                    <a:pt x="157" y="86"/>
                    <a:pt x="163" y="89"/>
                  </a:cubicBezTo>
                  <a:cubicBezTo>
                    <a:pt x="194" y="99"/>
                    <a:pt x="211" y="132"/>
                    <a:pt x="201" y="163"/>
                  </a:cubicBezTo>
                  <a:cubicBezTo>
                    <a:pt x="192" y="188"/>
                    <a:pt x="169" y="204"/>
                    <a:pt x="145" y="204"/>
                  </a:cubicBezTo>
                  <a:moveTo>
                    <a:pt x="134" y="0"/>
                  </a:moveTo>
                  <a:cubicBezTo>
                    <a:pt x="115" y="1"/>
                    <a:pt x="97" y="6"/>
                    <a:pt x="80" y="1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76" y="42"/>
                    <a:pt x="63" y="52"/>
                    <a:pt x="52" y="65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23" y="63"/>
                    <a:pt x="13" y="80"/>
                    <a:pt x="7" y="99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24" y="122"/>
                    <a:pt x="22" y="138"/>
                    <a:pt x="23" y="153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" y="174"/>
                    <a:pt x="6" y="193"/>
                    <a:pt x="15" y="20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2" y="213"/>
                    <a:pt x="52" y="226"/>
                    <a:pt x="65" y="237"/>
                  </a:cubicBezTo>
                  <a:cubicBezTo>
                    <a:pt x="49" y="254"/>
                    <a:pt x="49" y="254"/>
                    <a:pt x="49" y="254"/>
                  </a:cubicBezTo>
                  <a:cubicBezTo>
                    <a:pt x="63" y="266"/>
                    <a:pt x="80" y="276"/>
                    <a:pt x="99" y="282"/>
                  </a:cubicBezTo>
                  <a:cubicBezTo>
                    <a:pt x="106" y="260"/>
                    <a:pt x="106" y="260"/>
                    <a:pt x="106" y="260"/>
                  </a:cubicBezTo>
                  <a:cubicBezTo>
                    <a:pt x="119" y="265"/>
                    <a:pt x="132" y="267"/>
                    <a:pt x="145" y="267"/>
                  </a:cubicBezTo>
                  <a:cubicBezTo>
                    <a:pt x="147" y="267"/>
                    <a:pt x="150" y="267"/>
                    <a:pt x="153" y="266"/>
                  </a:cubicBezTo>
                  <a:cubicBezTo>
                    <a:pt x="155" y="289"/>
                    <a:pt x="155" y="289"/>
                    <a:pt x="155" y="289"/>
                  </a:cubicBezTo>
                  <a:cubicBezTo>
                    <a:pt x="174" y="288"/>
                    <a:pt x="193" y="283"/>
                    <a:pt x="209" y="27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213" y="247"/>
                    <a:pt x="226" y="237"/>
                    <a:pt x="237" y="225"/>
                  </a:cubicBezTo>
                  <a:cubicBezTo>
                    <a:pt x="254" y="240"/>
                    <a:pt x="254" y="240"/>
                    <a:pt x="254" y="240"/>
                  </a:cubicBezTo>
                  <a:cubicBezTo>
                    <a:pt x="266" y="226"/>
                    <a:pt x="276" y="209"/>
                    <a:pt x="282" y="191"/>
                  </a:cubicBezTo>
                  <a:cubicBezTo>
                    <a:pt x="260" y="183"/>
                    <a:pt x="260" y="183"/>
                    <a:pt x="260" y="183"/>
                  </a:cubicBezTo>
                  <a:cubicBezTo>
                    <a:pt x="266" y="168"/>
                    <a:pt x="268" y="152"/>
                    <a:pt x="266" y="136"/>
                  </a:cubicBezTo>
                  <a:cubicBezTo>
                    <a:pt x="289" y="134"/>
                    <a:pt x="289" y="134"/>
                    <a:pt x="289" y="134"/>
                  </a:cubicBezTo>
                  <a:cubicBezTo>
                    <a:pt x="288" y="115"/>
                    <a:pt x="283" y="97"/>
                    <a:pt x="274" y="80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47" y="76"/>
                    <a:pt x="237" y="63"/>
                    <a:pt x="225" y="52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26" y="23"/>
                    <a:pt x="210" y="14"/>
                    <a:pt x="192" y="7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70" y="24"/>
                    <a:pt x="157" y="22"/>
                    <a:pt x="145" y="22"/>
                  </a:cubicBezTo>
                  <a:cubicBezTo>
                    <a:pt x="142" y="22"/>
                    <a:pt x="139" y="23"/>
                    <a:pt x="136" y="23"/>
                  </a:cubicBezTo>
                  <a:cubicBezTo>
                    <a:pt x="134" y="0"/>
                    <a:pt x="134" y="0"/>
                    <a:pt x="134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29"/>
            <p:cNvSpPr>
              <a:spLocks/>
            </p:cNvSpPr>
            <p:nvPr/>
          </p:nvSpPr>
          <p:spPr bwMode="auto">
            <a:xfrm>
              <a:off x="5627659" y="3862230"/>
              <a:ext cx="3366" cy="4713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5802705" y="3892527"/>
              <a:ext cx="323162" cy="321816"/>
            </a:xfrm>
            <a:custGeom>
              <a:avLst/>
              <a:gdLst>
                <a:gd name="T0" fmla="*/ 102 w 203"/>
                <a:gd name="T1" fmla="*/ 143 h 202"/>
                <a:gd name="T2" fmla="*/ 94 w 203"/>
                <a:gd name="T3" fmla="*/ 142 h 202"/>
                <a:gd name="T4" fmla="*/ 60 w 203"/>
                <a:gd name="T5" fmla="*/ 93 h 202"/>
                <a:gd name="T6" fmla="*/ 96 w 203"/>
                <a:gd name="T7" fmla="*/ 59 h 202"/>
                <a:gd name="T8" fmla="*/ 102 w 203"/>
                <a:gd name="T9" fmla="*/ 59 h 202"/>
                <a:gd name="T10" fmla="*/ 110 w 203"/>
                <a:gd name="T11" fmla="*/ 60 h 202"/>
                <a:gd name="T12" fmla="*/ 143 w 203"/>
                <a:gd name="T13" fmla="*/ 109 h 202"/>
                <a:gd name="T14" fmla="*/ 107 w 203"/>
                <a:gd name="T15" fmla="*/ 143 h 202"/>
                <a:gd name="T16" fmla="*/ 102 w 203"/>
                <a:gd name="T17" fmla="*/ 143 h 202"/>
                <a:gd name="T18" fmla="*/ 121 w 203"/>
                <a:gd name="T19" fmla="*/ 0 h 202"/>
                <a:gd name="T20" fmla="*/ 118 w 203"/>
                <a:gd name="T21" fmla="*/ 16 h 202"/>
                <a:gd name="T22" fmla="*/ 102 w 203"/>
                <a:gd name="T23" fmla="*/ 14 h 202"/>
                <a:gd name="T24" fmla="*/ 90 w 203"/>
                <a:gd name="T25" fmla="*/ 15 h 202"/>
                <a:gd name="T26" fmla="*/ 84 w 203"/>
                <a:gd name="T27" fmla="*/ 16 h 202"/>
                <a:gd name="T28" fmla="*/ 81 w 203"/>
                <a:gd name="T29" fmla="*/ 0 h 202"/>
                <a:gd name="T30" fmla="*/ 44 w 203"/>
                <a:gd name="T31" fmla="*/ 15 h 202"/>
                <a:gd name="T32" fmla="*/ 53 w 203"/>
                <a:gd name="T33" fmla="*/ 29 h 202"/>
                <a:gd name="T34" fmla="*/ 29 w 203"/>
                <a:gd name="T35" fmla="*/ 53 h 202"/>
                <a:gd name="T36" fmla="*/ 15 w 203"/>
                <a:gd name="T37" fmla="*/ 44 h 202"/>
                <a:gd name="T38" fmla="*/ 0 w 203"/>
                <a:gd name="T39" fmla="*/ 81 h 202"/>
                <a:gd name="T40" fmla="*/ 16 w 203"/>
                <a:gd name="T41" fmla="*/ 85 h 202"/>
                <a:gd name="T42" fmla="*/ 16 w 203"/>
                <a:gd name="T43" fmla="*/ 118 h 202"/>
                <a:gd name="T44" fmla="*/ 0 w 203"/>
                <a:gd name="T45" fmla="*/ 122 h 202"/>
                <a:gd name="T46" fmla="*/ 16 w 203"/>
                <a:gd name="T47" fmla="*/ 159 h 202"/>
                <a:gd name="T48" fmla="*/ 30 w 203"/>
                <a:gd name="T49" fmla="*/ 150 h 202"/>
                <a:gd name="T50" fmla="*/ 54 w 203"/>
                <a:gd name="T51" fmla="*/ 174 h 202"/>
                <a:gd name="T52" fmla="*/ 45 w 203"/>
                <a:gd name="T53" fmla="*/ 187 h 202"/>
                <a:gd name="T54" fmla="*/ 82 w 203"/>
                <a:gd name="T55" fmla="*/ 202 h 202"/>
                <a:gd name="T56" fmla="*/ 85 w 203"/>
                <a:gd name="T57" fmla="*/ 186 h 202"/>
                <a:gd name="T58" fmla="*/ 102 w 203"/>
                <a:gd name="T59" fmla="*/ 188 h 202"/>
                <a:gd name="T60" fmla="*/ 113 w 203"/>
                <a:gd name="T61" fmla="*/ 187 h 202"/>
                <a:gd name="T62" fmla="*/ 119 w 203"/>
                <a:gd name="T63" fmla="*/ 186 h 202"/>
                <a:gd name="T64" fmla="*/ 122 w 203"/>
                <a:gd name="T65" fmla="*/ 202 h 202"/>
                <a:gd name="T66" fmla="*/ 159 w 203"/>
                <a:gd name="T67" fmla="*/ 187 h 202"/>
                <a:gd name="T68" fmla="*/ 150 w 203"/>
                <a:gd name="T69" fmla="*/ 173 h 202"/>
                <a:gd name="T70" fmla="*/ 174 w 203"/>
                <a:gd name="T71" fmla="*/ 149 h 202"/>
                <a:gd name="T72" fmla="*/ 188 w 203"/>
                <a:gd name="T73" fmla="*/ 158 h 202"/>
                <a:gd name="T74" fmla="*/ 203 w 203"/>
                <a:gd name="T75" fmla="*/ 121 h 202"/>
                <a:gd name="T76" fmla="*/ 187 w 203"/>
                <a:gd name="T77" fmla="*/ 117 h 202"/>
                <a:gd name="T78" fmla="*/ 187 w 203"/>
                <a:gd name="T79" fmla="*/ 84 h 202"/>
                <a:gd name="T80" fmla="*/ 203 w 203"/>
                <a:gd name="T81" fmla="*/ 80 h 202"/>
                <a:gd name="T82" fmla="*/ 187 w 203"/>
                <a:gd name="T83" fmla="*/ 43 h 202"/>
                <a:gd name="T84" fmla="*/ 174 w 203"/>
                <a:gd name="T85" fmla="*/ 52 h 202"/>
                <a:gd name="T86" fmla="*/ 149 w 203"/>
                <a:gd name="T87" fmla="*/ 28 h 202"/>
                <a:gd name="T88" fmla="*/ 159 w 203"/>
                <a:gd name="T89" fmla="*/ 15 h 202"/>
                <a:gd name="T90" fmla="*/ 121 w 203"/>
                <a:gd name="T9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202">
                  <a:moveTo>
                    <a:pt x="102" y="143"/>
                  </a:moveTo>
                  <a:cubicBezTo>
                    <a:pt x="99" y="143"/>
                    <a:pt x="96" y="143"/>
                    <a:pt x="94" y="142"/>
                  </a:cubicBezTo>
                  <a:cubicBezTo>
                    <a:pt x="71" y="138"/>
                    <a:pt x="56" y="116"/>
                    <a:pt x="60" y="93"/>
                  </a:cubicBezTo>
                  <a:cubicBezTo>
                    <a:pt x="64" y="75"/>
                    <a:pt x="79" y="62"/>
                    <a:pt x="96" y="59"/>
                  </a:cubicBezTo>
                  <a:cubicBezTo>
                    <a:pt x="98" y="59"/>
                    <a:pt x="100" y="59"/>
                    <a:pt x="102" y="59"/>
                  </a:cubicBezTo>
                  <a:cubicBezTo>
                    <a:pt x="104" y="59"/>
                    <a:pt x="107" y="59"/>
                    <a:pt x="110" y="60"/>
                  </a:cubicBezTo>
                  <a:cubicBezTo>
                    <a:pt x="132" y="64"/>
                    <a:pt x="147" y="86"/>
                    <a:pt x="143" y="109"/>
                  </a:cubicBezTo>
                  <a:cubicBezTo>
                    <a:pt x="139" y="127"/>
                    <a:pt x="125" y="140"/>
                    <a:pt x="107" y="143"/>
                  </a:cubicBezTo>
                  <a:cubicBezTo>
                    <a:pt x="105" y="143"/>
                    <a:pt x="103" y="143"/>
                    <a:pt x="102" y="143"/>
                  </a:cubicBezTo>
                  <a:moveTo>
                    <a:pt x="121" y="0"/>
                  </a:moveTo>
                  <a:cubicBezTo>
                    <a:pt x="118" y="16"/>
                    <a:pt x="118" y="16"/>
                    <a:pt x="118" y="16"/>
                  </a:cubicBezTo>
                  <a:cubicBezTo>
                    <a:pt x="113" y="15"/>
                    <a:pt x="107" y="14"/>
                    <a:pt x="102" y="14"/>
                  </a:cubicBezTo>
                  <a:cubicBezTo>
                    <a:pt x="98" y="14"/>
                    <a:pt x="94" y="14"/>
                    <a:pt x="90" y="15"/>
                  </a:cubicBezTo>
                  <a:cubicBezTo>
                    <a:pt x="88" y="15"/>
                    <a:pt x="86" y="15"/>
                    <a:pt x="84" y="16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7" y="3"/>
                    <a:pt x="55" y="8"/>
                    <a:pt x="44" y="15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4" y="35"/>
                    <a:pt x="35" y="44"/>
                    <a:pt x="29" y="5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8" y="55"/>
                    <a:pt x="3" y="68"/>
                    <a:pt x="0" y="81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96"/>
                    <a:pt x="14" y="108"/>
                    <a:pt x="16" y="11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3" y="135"/>
                    <a:pt x="8" y="148"/>
                    <a:pt x="16" y="159"/>
                  </a:cubicBezTo>
                  <a:cubicBezTo>
                    <a:pt x="30" y="150"/>
                    <a:pt x="30" y="150"/>
                    <a:pt x="30" y="150"/>
                  </a:cubicBezTo>
                  <a:cubicBezTo>
                    <a:pt x="36" y="159"/>
                    <a:pt x="44" y="167"/>
                    <a:pt x="54" y="174"/>
                  </a:cubicBezTo>
                  <a:cubicBezTo>
                    <a:pt x="45" y="187"/>
                    <a:pt x="45" y="187"/>
                    <a:pt x="45" y="187"/>
                  </a:cubicBezTo>
                  <a:cubicBezTo>
                    <a:pt x="56" y="194"/>
                    <a:pt x="68" y="200"/>
                    <a:pt x="82" y="202"/>
                  </a:cubicBezTo>
                  <a:cubicBezTo>
                    <a:pt x="85" y="186"/>
                    <a:pt x="85" y="186"/>
                    <a:pt x="85" y="186"/>
                  </a:cubicBezTo>
                  <a:cubicBezTo>
                    <a:pt x="91" y="187"/>
                    <a:pt x="96" y="188"/>
                    <a:pt x="102" y="188"/>
                  </a:cubicBezTo>
                  <a:cubicBezTo>
                    <a:pt x="105" y="188"/>
                    <a:pt x="109" y="188"/>
                    <a:pt x="113" y="187"/>
                  </a:cubicBezTo>
                  <a:cubicBezTo>
                    <a:pt x="115" y="187"/>
                    <a:pt x="117" y="187"/>
                    <a:pt x="119" y="186"/>
                  </a:cubicBezTo>
                  <a:cubicBezTo>
                    <a:pt x="122" y="202"/>
                    <a:pt x="122" y="202"/>
                    <a:pt x="122" y="202"/>
                  </a:cubicBezTo>
                  <a:cubicBezTo>
                    <a:pt x="136" y="199"/>
                    <a:pt x="148" y="194"/>
                    <a:pt x="159" y="187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60" y="167"/>
                    <a:pt x="168" y="158"/>
                    <a:pt x="174" y="149"/>
                  </a:cubicBezTo>
                  <a:cubicBezTo>
                    <a:pt x="188" y="158"/>
                    <a:pt x="188" y="158"/>
                    <a:pt x="188" y="158"/>
                  </a:cubicBezTo>
                  <a:cubicBezTo>
                    <a:pt x="195" y="147"/>
                    <a:pt x="200" y="134"/>
                    <a:pt x="203" y="121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9" y="106"/>
                    <a:pt x="189" y="94"/>
                    <a:pt x="187" y="84"/>
                  </a:cubicBezTo>
                  <a:cubicBezTo>
                    <a:pt x="203" y="80"/>
                    <a:pt x="203" y="80"/>
                    <a:pt x="203" y="80"/>
                  </a:cubicBezTo>
                  <a:cubicBezTo>
                    <a:pt x="200" y="67"/>
                    <a:pt x="195" y="54"/>
                    <a:pt x="187" y="4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67" y="43"/>
                    <a:pt x="159" y="35"/>
                    <a:pt x="149" y="28"/>
                  </a:cubicBezTo>
                  <a:cubicBezTo>
                    <a:pt x="159" y="15"/>
                    <a:pt x="159" y="15"/>
                    <a:pt x="159" y="15"/>
                  </a:cubicBezTo>
                  <a:cubicBezTo>
                    <a:pt x="148" y="7"/>
                    <a:pt x="135" y="2"/>
                    <a:pt x="121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472353" y="3368734"/>
              <a:ext cx="333935" cy="334608"/>
            </a:xfrm>
            <a:custGeom>
              <a:avLst/>
              <a:gdLst>
                <a:gd name="T0" fmla="*/ 105 w 210"/>
                <a:gd name="T1" fmla="*/ 143 h 210"/>
                <a:gd name="T2" fmla="*/ 93 w 210"/>
                <a:gd name="T3" fmla="*/ 141 h 210"/>
                <a:gd name="T4" fmla="*/ 68 w 210"/>
                <a:gd name="T5" fmla="*/ 93 h 210"/>
                <a:gd name="T6" fmla="*/ 105 w 210"/>
                <a:gd name="T7" fmla="*/ 67 h 210"/>
                <a:gd name="T8" fmla="*/ 117 w 210"/>
                <a:gd name="T9" fmla="*/ 68 h 210"/>
                <a:gd name="T10" fmla="*/ 141 w 210"/>
                <a:gd name="T11" fmla="*/ 117 h 210"/>
                <a:gd name="T12" fmla="*/ 105 w 210"/>
                <a:gd name="T13" fmla="*/ 143 h 210"/>
                <a:gd name="T14" fmla="*/ 97 w 210"/>
                <a:gd name="T15" fmla="*/ 0 h 210"/>
                <a:gd name="T16" fmla="*/ 58 w 210"/>
                <a:gd name="T17" fmla="*/ 11 h 210"/>
                <a:gd name="T18" fmla="*/ 65 w 210"/>
                <a:gd name="T19" fmla="*/ 26 h 210"/>
                <a:gd name="T20" fmla="*/ 38 w 210"/>
                <a:gd name="T21" fmla="*/ 47 h 210"/>
                <a:gd name="T22" fmla="*/ 25 w 210"/>
                <a:gd name="T23" fmla="*/ 36 h 210"/>
                <a:gd name="T24" fmla="*/ 5 w 210"/>
                <a:gd name="T25" fmla="*/ 72 h 210"/>
                <a:gd name="T26" fmla="*/ 21 w 210"/>
                <a:gd name="T27" fmla="*/ 77 h 210"/>
                <a:gd name="T28" fmla="*/ 17 w 210"/>
                <a:gd name="T29" fmla="*/ 111 h 210"/>
                <a:gd name="T30" fmla="*/ 0 w 210"/>
                <a:gd name="T31" fmla="*/ 112 h 210"/>
                <a:gd name="T32" fmla="*/ 11 w 210"/>
                <a:gd name="T33" fmla="*/ 152 h 210"/>
                <a:gd name="T34" fmla="*/ 26 w 210"/>
                <a:gd name="T35" fmla="*/ 144 h 210"/>
                <a:gd name="T36" fmla="*/ 47 w 210"/>
                <a:gd name="T37" fmla="*/ 172 h 210"/>
                <a:gd name="T38" fmla="*/ 36 w 210"/>
                <a:gd name="T39" fmla="*/ 184 h 210"/>
                <a:gd name="T40" fmla="*/ 71 w 210"/>
                <a:gd name="T41" fmla="*/ 205 h 210"/>
                <a:gd name="T42" fmla="*/ 77 w 210"/>
                <a:gd name="T43" fmla="*/ 189 h 210"/>
                <a:gd name="T44" fmla="*/ 105 w 210"/>
                <a:gd name="T45" fmla="*/ 193 h 210"/>
                <a:gd name="T46" fmla="*/ 111 w 210"/>
                <a:gd name="T47" fmla="*/ 193 h 210"/>
                <a:gd name="T48" fmla="*/ 112 w 210"/>
                <a:gd name="T49" fmla="*/ 210 h 210"/>
                <a:gd name="T50" fmla="*/ 152 w 210"/>
                <a:gd name="T51" fmla="*/ 199 h 210"/>
                <a:gd name="T52" fmla="*/ 144 w 210"/>
                <a:gd name="T53" fmla="*/ 184 h 210"/>
                <a:gd name="T54" fmla="*/ 171 w 210"/>
                <a:gd name="T55" fmla="*/ 163 h 210"/>
                <a:gd name="T56" fmla="*/ 184 w 210"/>
                <a:gd name="T57" fmla="*/ 174 h 210"/>
                <a:gd name="T58" fmla="*/ 204 w 210"/>
                <a:gd name="T59" fmla="*/ 138 h 210"/>
                <a:gd name="T60" fmla="*/ 189 w 210"/>
                <a:gd name="T61" fmla="*/ 133 h 210"/>
                <a:gd name="T62" fmla="*/ 193 w 210"/>
                <a:gd name="T63" fmla="*/ 99 h 210"/>
                <a:gd name="T64" fmla="*/ 210 w 210"/>
                <a:gd name="T65" fmla="*/ 98 h 210"/>
                <a:gd name="T66" fmla="*/ 199 w 210"/>
                <a:gd name="T67" fmla="*/ 58 h 210"/>
                <a:gd name="T68" fmla="*/ 184 w 210"/>
                <a:gd name="T69" fmla="*/ 65 h 210"/>
                <a:gd name="T70" fmla="*/ 163 w 210"/>
                <a:gd name="T71" fmla="*/ 38 h 210"/>
                <a:gd name="T72" fmla="*/ 174 w 210"/>
                <a:gd name="T73" fmla="*/ 26 h 210"/>
                <a:gd name="T74" fmla="*/ 138 w 210"/>
                <a:gd name="T75" fmla="*/ 5 h 210"/>
                <a:gd name="T76" fmla="*/ 133 w 210"/>
                <a:gd name="T77" fmla="*/ 21 h 210"/>
                <a:gd name="T78" fmla="*/ 105 w 210"/>
                <a:gd name="T79" fmla="*/ 17 h 210"/>
                <a:gd name="T80" fmla="*/ 98 w 210"/>
                <a:gd name="T81" fmla="*/ 17 h 210"/>
                <a:gd name="T82" fmla="*/ 97 w 210"/>
                <a:gd name="T8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0" h="210">
                  <a:moveTo>
                    <a:pt x="105" y="143"/>
                  </a:moveTo>
                  <a:cubicBezTo>
                    <a:pt x="101" y="143"/>
                    <a:pt x="97" y="143"/>
                    <a:pt x="93" y="141"/>
                  </a:cubicBezTo>
                  <a:cubicBezTo>
                    <a:pt x="72" y="135"/>
                    <a:pt x="62" y="113"/>
                    <a:pt x="68" y="93"/>
                  </a:cubicBezTo>
                  <a:cubicBezTo>
                    <a:pt x="74" y="77"/>
                    <a:pt x="89" y="67"/>
                    <a:pt x="105" y="67"/>
                  </a:cubicBezTo>
                  <a:cubicBezTo>
                    <a:pt x="109" y="67"/>
                    <a:pt x="113" y="67"/>
                    <a:pt x="117" y="68"/>
                  </a:cubicBezTo>
                  <a:cubicBezTo>
                    <a:pt x="137" y="75"/>
                    <a:pt x="148" y="97"/>
                    <a:pt x="141" y="117"/>
                  </a:cubicBezTo>
                  <a:cubicBezTo>
                    <a:pt x="136" y="133"/>
                    <a:pt x="121" y="143"/>
                    <a:pt x="105" y="143"/>
                  </a:cubicBezTo>
                  <a:moveTo>
                    <a:pt x="97" y="0"/>
                  </a:moveTo>
                  <a:cubicBezTo>
                    <a:pt x="83" y="1"/>
                    <a:pt x="70" y="5"/>
                    <a:pt x="58" y="1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5" y="31"/>
                    <a:pt x="46" y="38"/>
                    <a:pt x="38" y="4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17" y="46"/>
                    <a:pt x="10" y="58"/>
                    <a:pt x="5" y="72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17" y="88"/>
                    <a:pt x="16" y="100"/>
                    <a:pt x="17" y="111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26"/>
                    <a:pt x="5" y="140"/>
                    <a:pt x="11" y="152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31" y="155"/>
                    <a:pt x="38" y="164"/>
                    <a:pt x="47" y="17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46" y="193"/>
                    <a:pt x="58" y="200"/>
                    <a:pt x="71" y="205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86" y="192"/>
                    <a:pt x="95" y="193"/>
                    <a:pt x="105" y="193"/>
                  </a:cubicBezTo>
                  <a:cubicBezTo>
                    <a:pt x="107" y="193"/>
                    <a:pt x="109" y="193"/>
                    <a:pt x="111" y="193"/>
                  </a:cubicBezTo>
                  <a:cubicBezTo>
                    <a:pt x="112" y="210"/>
                    <a:pt x="112" y="210"/>
                    <a:pt x="112" y="210"/>
                  </a:cubicBezTo>
                  <a:cubicBezTo>
                    <a:pt x="126" y="209"/>
                    <a:pt x="139" y="205"/>
                    <a:pt x="152" y="199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54" y="179"/>
                    <a:pt x="164" y="172"/>
                    <a:pt x="171" y="163"/>
                  </a:cubicBezTo>
                  <a:cubicBezTo>
                    <a:pt x="184" y="174"/>
                    <a:pt x="184" y="174"/>
                    <a:pt x="184" y="174"/>
                  </a:cubicBezTo>
                  <a:cubicBezTo>
                    <a:pt x="193" y="164"/>
                    <a:pt x="200" y="152"/>
                    <a:pt x="204" y="138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22"/>
                    <a:pt x="194" y="110"/>
                    <a:pt x="193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9" y="84"/>
                    <a:pt x="205" y="70"/>
                    <a:pt x="199" y="58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79" y="55"/>
                    <a:pt x="171" y="46"/>
                    <a:pt x="163" y="38"/>
                  </a:cubicBezTo>
                  <a:cubicBezTo>
                    <a:pt x="174" y="26"/>
                    <a:pt x="174" y="26"/>
                    <a:pt x="174" y="26"/>
                  </a:cubicBezTo>
                  <a:cubicBezTo>
                    <a:pt x="163" y="17"/>
                    <a:pt x="152" y="10"/>
                    <a:pt x="138" y="5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23" y="18"/>
                    <a:pt x="114" y="17"/>
                    <a:pt x="105" y="17"/>
                  </a:cubicBezTo>
                  <a:cubicBezTo>
                    <a:pt x="103" y="17"/>
                    <a:pt x="101" y="17"/>
                    <a:pt x="98" y="17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32"/>
            <p:cNvSpPr>
              <a:spLocks noEditPoints="1"/>
            </p:cNvSpPr>
            <p:nvPr/>
          </p:nvSpPr>
          <p:spPr bwMode="auto">
            <a:xfrm>
              <a:off x="5251982" y="3038166"/>
              <a:ext cx="383755" cy="383082"/>
            </a:xfrm>
            <a:custGeom>
              <a:avLst/>
              <a:gdLst>
                <a:gd name="T0" fmla="*/ 121 w 241"/>
                <a:gd name="T1" fmla="*/ 170 h 241"/>
                <a:gd name="T2" fmla="*/ 109 w 241"/>
                <a:gd name="T3" fmla="*/ 168 h 241"/>
                <a:gd name="T4" fmla="*/ 73 w 241"/>
                <a:gd name="T5" fmla="*/ 108 h 241"/>
                <a:gd name="T6" fmla="*/ 117 w 241"/>
                <a:gd name="T7" fmla="*/ 71 h 241"/>
                <a:gd name="T8" fmla="*/ 121 w 241"/>
                <a:gd name="T9" fmla="*/ 71 h 241"/>
                <a:gd name="T10" fmla="*/ 132 w 241"/>
                <a:gd name="T11" fmla="*/ 72 h 241"/>
                <a:gd name="T12" fmla="*/ 169 w 241"/>
                <a:gd name="T13" fmla="*/ 132 h 241"/>
                <a:gd name="T14" fmla="*/ 125 w 241"/>
                <a:gd name="T15" fmla="*/ 170 h 241"/>
                <a:gd name="T16" fmla="*/ 121 w 241"/>
                <a:gd name="T17" fmla="*/ 170 h 241"/>
                <a:gd name="T18" fmla="*/ 102 w 241"/>
                <a:gd name="T19" fmla="*/ 0 h 241"/>
                <a:gd name="T20" fmla="*/ 57 w 241"/>
                <a:gd name="T21" fmla="*/ 16 h 241"/>
                <a:gd name="T22" fmla="*/ 67 w 241"/>
                <a:gd name="T23" fmla="*/ 33 h 241"/>
                <a:gd name="T24" fmla="*/ 38 w 241"/>
                <a:gd name="T25" fmla="*/ 60 h 241"/>
                <a:gd name="T26" fmla="*/ 22 w 241"/>
                <a:gd name="T27" fmla="*/ 48 h 241"/>
                <a:gd name="T28" fmla="*/ 2 w 241"/>
                <a:gd name="T29" fmla="*/ 91 h 241"/>
                <a:gd name="T30" fmla="*/ 21 w 241"/>
                <a:gd name="T31" fmla="*/ 96 h 241"/>
                <a:gd name="T32" fmla="*/ 19 w 241"/>
                <a:gd name="T33" fmla="*/ 136 h 241"/>
                <a:gd name="T34" fmla="*/ 0 w 241"/>
                <a:gd name="T35" fmla="*/ 139 h 241"/>
                <a:gd name="T36" fmla="*/ 17 w 241"/>
                <a:gd name="T37" fmla="*/ 184 h 241"/>
                <a:gd name="T38" fmla="*/ 33 w 241"/>
                <a:gd name="T39" fmla="*/ 173 h 241"/>
                <a:gd name="T40" fmla="*/ 60 w 241"/>
                <a:gd name="T41" fmla="*/ 203 h 241"/>
                <a:gd name="T42" fmla="*/ 49 w 241"/>
                <a:gd name="T43" fmla="*/ 219 h 241"/>
                <a:gd name="T44" fmla="*/ 92 w 241"/>
                <a:gd name="T45" fmla="*/ 239 h 241"/>
                <a:gd name="T46" fmla="*/ 96 w 241"/>
                <a:gd name="T47" fmla="*/ 220 h 241"/>
                <a:gd name="T48" fmla="*/ 121 w 241"/>
                <a:gd name="T49" fmla="*/ 223 h 241"/>
                <a:gd name="T50" fmla="*/ 129 w 241"/>
                <a:gd name="T51" fmla="*/ 222 h 241"/>
                <a:gd name="T52" fmla="*/ 136 w 241"/>
                <a:gd name="T53" fmla="*/ 222 h 241"/>
                <a:gd name="T54" fmla="*/ 139 w 241"/>
                <a:gd name="T55" fmla="*/ 241 h 241"/>
                <a:gd name="T56" fmla="*/ 184 w 241"/>
                <a:gd name="T57" fmla="*/ 224 h 241"/>
                <a:gd name="T58" fmla="*/ 174 w 241"/>
                <a:gd name="T59" fmla="*/ 208 h 241"/>
                <a:gd name="T60" fmla="*/ 203 w 241"/>
                <a:gd name="T61" fmla="*/ 181 h 241"/>
                <a:gd name="T62" fmla="*/ 219 w 241"/>
                <a:gd name="T63" fmla="*/ 192 h 241"/>
                <a:gd name="T64" fmla="*/ 239 w 241"/>
                <a:gd name="T65" fmla="*/ 149 h 241"/>
                <a:gd name="T66" fmla="*/ 220 w 241"/>
                <a:gd name="T67" fmla="*/ 144 h 241"/>
                <a:gd name="T68" fmla="*/ 222 w 241"/>
                <a:gd name="T69" fmla="*/ 104 h 241"/>
                <a:gd name="T70" fmla="*/ 241 w 241"/>
                <a:gd name="T71" fmla="*/ 102 h 241"/>
                <a:gd name="T72" fmla="*/ 225 w 241"/>
                <a:gd name="T73" fmla="*/ 57 h 241"/>
                <a:gd name="T74" fmla="*/ 208 w 241"/>
                <a:gd name="T75" fmla="*/ 67 h 241"/>
                <a:gd name="T76" fmla="*/ 181 w 241"/>
                <a:gd name="T77" fmla="*/ 37 h 241"/>
                <a:gd name="T78" fmla="*/ 193 w 241"/>
                <a:gd name="T79" fmla="*/ 22 h 241"/>
                <a:gd name="T80" fmla="*/ 150 w 241"/>
                <a:gd name="T81" fmla="*/ 2 h 241"/>
                <a:gd name="T82" fmla="*/ 145 w 241"/>
                <a:gd name="T83" fmla="*/ 21 h 241"/>
                <a:gd name="T84" fmla="*/ 121 w 241"/>
                <a:gd name="T85" fmla="*/ 18 h 241"/>
                <a:gd name="T86" fmla="*/ 112 w 241"/>
                <a:gd name="T87" fmla="*/ 18 h 241"/>
                <a:gd name="T88" fmla="*/ 105 w 241"/>
                <a:gd name="T89" fmla="*/ 19 h 241"/>
                <a:gd name="T90" fmla="*/ 102 w 241"/>
                <a:gd name="T9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" h="241">
                  <a:moveTo>
                    <a:pt x="121" y="170"/>
                  </a:moveTo>
                  <a:cubicBezTo>
                    <a:pt x="117" y="170"/>
                    <a:pt x="113" y="169"/>
                    <a:pt x="109" y="168"/>
                  </a:cubicBezTo>
                  <a:cubicBezTo>
                    <a:pt x="82" y="162"/>
                    <a:pt x="66" y="135"/>
                    <a:pt x="73" y="108"/>
                  </a:cubicBezTo>
                  <a:cubicBezTo>
                    <a:pt x="78" y="87"/>
                    <a:pt x="96" y="73"/>
                    <a:pt x="117" y="71"/>
                  </a:cubicBezTo>
                  <a:cubicBezTo>
                    <a:pt x="118" y="71"/>
                    <a:pt x="119" y="71"/>
                    <a:pt x="121" y="71"/>
                  </a:cubicBezTo>
                  <a:cubicBezTo>
                    <a:pt x="125" y="71"/>
                    <a:pt x="129" y="71"/>
                    <a:pt x="132" y="72"/>
                  </a:cubicBezTo>
                  <a:cubicBezTo>
                    <a:pt x="159" y="79"/>
                    <a:pt x="175" y="105"/>
                    <a:pt x="169" y="132"/>
                  </a:cubicBezTo>
                  <a:cubicBezTo>
                    <a:pt x="164" y="153"/>
                    <a:pt x="146" y="168"/>
                    <a:pt x="125" y="170"/>
                  </a:cubicBezTo>
                  <a:cubicBezTo>
                    <a:pt x="123" y="170"/>
                    <a:pt x="122" y="170"/>
                    <a:pt x="121" y="170"/>
                  </a:cubicBezTo>
                  <a:moveTo>
                    <a:pt x="102" y="0"/>
                  </a:moveTo>
                  <a:cubicBezTo>
                    <a:pt x="86" y="2"/>
                    <a:pt x="71" y="8"/>
                    <a:pt x="57" y="16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56" y="40"/>
                    <a:pt x="46" y="49"/>
                    <a:pt x="38" y="6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3" y="61"/>
                    <a:pt x="6" y="75"/>
                    <a:pt x="2" y="91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18" y="110"/>
                    <a:pt x="17" y="123"/>
                    <a:pt x="19" y="13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3" y="155"/>
                    <a:pt x="8" y="170"/>
                    <a:pt x="17" y="18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40" y="185"/>
                    <a:pt x="49" y="195"/>
                    <a:pt x="60" y="203"/>
                  </a:cubicBezTo>
                  <a:cubicBezTo>
                    <a:pt x="49" y="219"/>
                    <a:pt x="49" y="219"/>
                    <a:pt x="49" y="219"/>
                  </a:cubicBezTo>
                  <a:cubicBezTo>
                    <a:pt x="61" y="228"/>
                    <a:pt x="76" y="235"/>
                    <a:pt x="92" y="239"/>
                  </a:cubicBezTo>
                  <a:cubicBezTo>
                    <a:pt x="96" y="220"/>
                    <a:pt x="96" y="220"/>
                    <a:pt x="96" y="220"/>
                  </a:cubicBezTo>
                  <a:cubicBezTo>
                    <a:pt x="105" y="222"/>
                    <a:pt x="113" y="223"/>
                    <a:pt x="121" y="223"/>
                  </a:cubicBezTo>
                  <a:cubicBezTo>
                    <a:pt x="124" y="223"/>
                    <a:pt x="126" y="223"/>
                    <a:pt x="129" y="222"/>
                  </a:cubicBezTo>
                  <a:cubicBezTo>
                    <a:pt x="132" y="222"/>
                    <a:pt x="134" y="222"/>
                    <a:pt x="136" y="222"/>
                  </a:cubicBezTo>
                  <a:cubicBezTo>
                    <a:pt x="139" y="241"/>
                    <a:pt x="139" y="241"/>
                    <a:pt x="139" y="241"/>
                  </a:cubicBezTo>
                  <a:cubicBezTo>
                    <a:pt x="155" y="238"/>
                    <a:pt x="170" y="233"/>
                    <a:pt x="184" y="224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85" y="201"/>
                    <a:pt x="195" y="192"/>
                    <a:pt x="203" y="181"/>
                  </a:cubicBezTo>
                  <a:cubicBezTo>
                    <a:pt x="219" y="192"/>
                    <a:pt x="219" y="192"/>
                    <a:pt x="219" y="192"/>
                  </a:cubicBezTo>
                  <a:cubicBezTo>
                    <a:pt x="228" y="180"/>
                    <a:pt x="235" y="165"/>
                    <a:pt x="239" y="149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224" y="131"/>
                    <a:pt x="224" y="117"/>
                    <a:pt x="222" y="104"/>
                  </a:cubicBezTo>
                  <a:cubicBezTo>
                    <a:pt x="241" y="102"/>
                    <a:pt x="241" y="102"/>
                    <a:pt x="241" y="102"/>
                  </a:cubicBezTo>
                  <a:cubicBezTo>
                    <a:pt x="239" y="86"/>
                    <a:pt x="233" y="70"/>
                    <a:pt x="225" y="57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1" y="56"/>
                    <a:pt x="192" y="46"/>
                    <a:pt x="181" y="37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80" y="13"/>
                    <a:pt x="166" y="6"/>
                    <a:pt x="150" y="2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37" y="19"/>
                    <a:pt x="129" y="18"/>
                    <a:pt x="121" y="18"/>
                  </a:cubicBezTo>
                  <a:cubicBezTo>
                    <a:pt x="118" y="18"/>
                    <a:pt x="115" y="18"/>
                    <a:pt x="112" y="18"/>
                  </a:cubicBezTo>
                  <a:cubicBezTo>
                    <a:pt x="110" y="18"/>
                    <a:pt x="107" y="19"/>
                    <a:pt x="105" y="19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5156380" y="2934485"/>
              <a:ext cx="160908" cy="160908"/>
            </a:xfrm>
            <a:custGeom>
              <a:avLst/>
              <a:gdLst>
                <a:gd name="T0" fmla="*/ 50 w 101"/>
                <a:gd name="T1" fmla="*/ 71 h 101"/>
                <a:gd name="T2" fmla="*/ 44 w 101"/>
                <a:gd name="T3" fmla="*/ 70 h 101"/>
                <a:gd name="T4" fmla="*/ 31 w 101"/>
                <a:gd name="T5" fmla="*/ 44 h 101"/>
                <a:gd name="T6" fmla="*/ 50 w 101"/>
                <a:gd name="T7" fmla="*/ 30 h 101"/>
                <a:gd name="T8" fmla="*/ 57 w 101"/>
                <a:gd name="T9" fmla="*/ 31 h 101"/>
                <a:gd name="T10" fmla="*/ 70 w 101"/>
                <a:gd name="T11" fmla="*/ 57 h 101"/>
                <a:gd name="T12" fmla="*/ 50 w 101"/>
                <a:gd name="T13" fmla="*/ 71 h 101"/>
                <a:gd name="T14" fmla="*/ 47 w 101"/>
                <a:gd name="T15" fmla="*/ 0 h 101"/>
                <a:gd name="T16" fmla="*/ 28 w 101"/>
                <a:gd name="T17" fmla="*/ 6 h 101"/>
                <a:gd name="T18" fmla="*/ 31 w 101"/>
                <a:gd name="T19" fmla="*/ 13 h 101"/>
                <a:gd name="T20" fmla="*/ 18 w 101"/>
                <a:gd name="T21" fmla="*/ 23 h 101"/>
                <a:gd name="T22" fmla="*/ 12 w 101"/>
                <a:gd name="T23" fmla="*/ 18 h 101"/>
                <a:gd name="T24" fmla="*/ 2 w 101"/>
                <a:gd name="T25" fmla="*/ 35 h 101"/>
                <a:gd name="T26" fmla="*/ 10 w 101"/>
                <a:gd name="T27" fmla="*/ 37 h 101"/>
                <a:gd name="T28" fmla="*/ 8 w 101"/>
                <a:gd name="T29" fmla="*/ 54 h 101"/>
                <a:gd name="T30" fmla="*/ 0 w 101"/>
                <a:gd name="T31" fmla="*/ 54 h 101"/>
                <a:gd name="T32" fmla="*/ 5 w 101"/>
                <a:gd name="T33" fmla="*/ 73 h 101"/>
                <a:gd name="T34" fmla="*/ 12 w 101"/>
                <a:gd name="T35" fmla="*/ 70 h 101"/>
                <a:gd name="T36" fmla="*/ 23 w 101"/>
                <a:gd name="T37" fmla="*/ 83 h 101"/>
                <a:gd name="T38" fmla="*/ 17 w 101"/>
                <a:gd name="T39" fmla="*/ 89 h 101"/>
                <a:gd name="T40" fmla="*/ 34 w 101"/>
                <a:gd name="T41" fmla="*/ 99 h 101"/>
                <a:gd name="T42" fmla="*/ 37 w 101"/>
                <a:gd name="T43" fmla="*/ 91 h 101"/>
                <a:gd name="T44" fmla="*/ 50 w 101"/>
                <a:gd name="T45" fmla="*/ 93 h 101"/>
                <a:gd name="T46" fmla="*/ 53 w 101"/>
                <a:gd name="T47" fmla="*/ 93 h 101"/>
                <a:gd name="T48" fmla="*/ 54 w 101"/>
                <a:gd name="T49" fmla="*/ 101 h 101"/>
                <a:gd name="T50" fmla="*/ 73 w 101"/>
                <a:gd name="T51" fmla="*/ 96 h 101"/>
                <a:gd name="T52" fmla="*/ 69 w 101"/>
                <a:gd name="T53" fmla="*/ 89 h 101"/>
                <a:gd name="T54" fmla="*/ 83 w 101"/>
                <a:gd name="T55" fmla="*/ 79 h 101"/>
                <a:gd name="T56" fmla="*/ 89 w 101"/>
                <a:gd name="T57" fmla="*/ 84 h 101"/>
                <a:gd name="T58" fmla="*/ 98 w 101"/>
                <a:gd name="T59" fmla="*/ 67 h 101"/>
                <a:gd name="T60" fmla="*/ 91 w 101"/>
                <a:gd name="T61" fmla="*/ 64 h 101"/>
                <a:gd name="T62" fmla="*/ 93 w 101"/>
                <a:gd name="T63" fmla="*/ 48 h 101"/>
                <a:gd name="T64" fmla="*/ 101 w 101"/>
                <a:gd name="T65" fmla="*/ 47 h 101"/>
                <a:gd name="T66" fmla="*/ 96 w 101"/>
                <a:gd name="T67" fmla="*/ 28 h 101"/>
                <a:gd name="T68" fmla="*/ 88 w 101"/>
                <a:gd name="T69" fmla="*/ 32 h 101"/>
                <a:gd name="T70" fmla="*/ 78 w 101"/>
                <a:gd name="T71" fmla="*/ 19 h 101"/>
                <a:gd name="T72" fmla="*/ 84 w 101"/>
                <a:gd name="T73" fmla="*/ 13 h 101"/>
                <a:gd name="T74" fmla="*/ 66 w 101"/>
                <a:gd name="T75" fmla="*/ 3 h 101"/>
                <a:gd name="T76" fmla="*/ 64 w 101"/>
                <a:gd name="T77" fmla="*/ 10 h 101"/>
                <a:gd name="T78" fmla="*/ 50 w 101"/>
                <a:gd name="T79" fmla="*/ 8 h 101"/>
                <a:gd name="T80" fmla="*/ 47 w 101"/>
                <a:gd name="T81" fmla="*/ 8 h 101"/>
                <a:gd name="T82" fmla="*/ 47 w 101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1" h="101">
                  <a:moveTo>
                    <a:pt x="50" y="71"/>
                  </a:moveTo>
                  <a:cubicBezTo>
                    <a:pt x="48" y="71"/>
                    <a:pt x="46" y="71"/>
                    <a:pt x="44" y="70"/>
                  </a:cubicBezTo>
                  <a:cubicBezTo>
                    <a:pt x="33" y="67"/>
                    <a:pt x="27" y="55"/>
                    <a:pt x="31" y="44"/>
                  </a:cubicBezTo>
                  <a:cubicBezTo>
                    <a:pt x="34" y="36"/>
                    <a:pt x="42" y="30"/>
                    <a:pt x="50" y="30"/>
                  </a:cubicBezTo>
                  <a:cubicBezTo>
                    <a:pt x="53" y="30"/>
                    <a:pt x="55" y="31"/>
                    <a:pt x="57" y="31"/>
                  </a:cubicBezTo>
                  <a:cubicBezTo>
                    <a:pt x="68" y="35"/>
                    <a:pt x="74" y="47"/>
                    <a:pt x="70" y="57"/>
                  </a:cubicBezTo>
                  <a:cubicBezTo>
                    <a:pt x="67" y="66"/>
                    <a:pt x="59" y="71"/>
                    <a:pt x="50" y="71"/>
                  </a:cubicBezTo>
                  <a:moveTo>
                    <a:pt x="47" y="0"/>
                  </a:moveTo>
                  <a:cubicBezTo>
                    <a:pt x="40" y="1"/>
                    <a:pt x="34" y="3"/>
                    <a:pt x="28" y="6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6" y="15"/>
                    <a:pt x="22" y="19"/>
                    <a:pt x="18" y="23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2"/>
                    <a:pt x="5" y="28"/>
                    <a:pt x="2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8" y="43"/>
                    <a:pt x="8" y="48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2" y="67"/>
                    <a:pt x="5" y="73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5" y="75"/>
                    <a:pt x="18" y="79"/>
                    <a:pt x="23" y="83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22" y="93"/>
                    <a:pt x="28" y="97"/>
                    <a:pt x="34" y="99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41" y="93"/>
                    <a:pt x="46" y="93"/>
                    <a:pt x="50" y="93"/>
                  </a:cubicBezTo>
                  <a:cubicBezTo>
                    <a:pt x="51" y="93"/>
                    <a:pt x="52" y="93"/>
                    <a:pt x="53" y="93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1" y="101"/>
                    <a:pt x="67" y="99"/>
                    <a:pt x="73" y="96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74" y="86"/>
                    <a:pt x="79" y="83"/>
                    <a:pt x="83" y="79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3" y="79"/>
                    <a:pt x="96" y="73"/>
                    <a:pt x="98" y="6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3" y="59"/>
                    <a:pt x="93" y="53"/>
                    <a:pt x="93" y="48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100" y="41"/>
                    <a:pt x="99" y="34"/>
                    <a:pt x="96" y="28"/>
                  </a:cubicBezTo>
                  <a:cubicBezTo>
                    <a:pt x="88" y="32"/>
                    <a:pt x="88" y="32"/>
                    <a:pt x="88" y="32"/>
                  </a:cubicBezTo>
                  <a:cubicBezTo>
                    <a:pt x="86" y="27"/>
                    <a:pt x="83" y="22"/>
                    <a:pt x="78" y="19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9" y="8"/>
                    <a:pt x="73" y="5"/>
                    <a:pt x="66" y="3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9" y="9"/>
                    <a:pt x="55" y="8"/>
                    <a:pt x="50" y="8"/>
                  </a:cubicBezTo>
                  <a:cubicBezTo>
                    <a:pt x="49" y="8"/>
                    <a:pt x="48" y="8"/>
                    <a:pt x="47" y="8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34"/>
            <p:cNvSpPr>
              <a:spLocks noEditPoints="1"/>
            </p:cNvSpPr>
            <p:nvPr/>
          </p:nvSpPr>
          <p:spPr bwMode="auto">
            <a:xfrm>
              <a:off x="4728190" y="3032780"/>
              <a:ext cx="502922" cy="504941"/>
            </a:xfrm>
            <a:custGeom>
              <a:avLst/>
              <a:gdLst>
                <a:gd name="T0" fmla="*/ 158 w 316"/>
                <a:gd name="T1" fmla="*/ 259 h 317"/>
                <a:gd name="T2" fmla="*/ 57 w 316"/>
                <a:gd name="T3" fmla="*/ 160 h 317"/>
                <a:gd name="T4" fmla="*/ 156 w 316"/>
                <a:gd name="T5" fmla="*/ 58 h 317"/>
                <a:gd name="T6" fmla="*/ 156 w 316"/>
                <a:gd name="T7" fmla="*/ 58 h 317"/>
                <a:gd name="T8" fmla="*/ 158 w 316"/>
                <a:gd name="T9" fmla="*/ 58 h 317"/>
                <a:gd name="T10" fmla="*/ 258 w 316"/>
                <a:gd name="T11" fmla="*/ 157 h 317"/>
                <a:gd name="T12" fmla="*/ 159 w 316"/>
                <a:gd name="T13" fmla="*/ 259 h 317"/>
                <a:gd name="T14" fmla="*/ 159 w 316"/>
                <a:gd name="T15" fmla="*/ 259 h 317"/>
                <a:gd name="T16" fmla="*/ 158 w 316"/>
                <a:gd name="T17" fmla="*/ 259 h 317"/>
                <a:gd name="T18" fmla="*/ 181 w 316"/>
                <a:gd name="T19" fmla="*/ 0 h 317"/>
                <a:gd name="T20" fmla="*/ 156 w 316"/>
                <a:gd name="T21" fmla="*/ 1 h 317"/>
                <a:gd name="T22" fmla="*/ 131 w 316"/>
                <a:gd name="T23" fmla="*/ 1 h 317"/>
                <a:gd name="T24" fmla="*/ 131 w 316"/>
                <a:gd name="T25" fmla="*/ 25 h 317"/>
                <a:gd name="T26" fmla="*/ 79 w 316"/>
                <a:gd name="T27" fmla="*/ 47 h 317"/>
                <a:gd name="T28" fmla="*/ 62 w 316"/>
                <a:gd name="T29" fmla="*/ 31 h 317"/>
                <a:gd name="T30" fmla="*/ 27 w 316"/>
                <a:gd name="T31" fmla="*/ 66 h 317"/>
                <a:gd name="T32" fmla="*/ 44 w 316"/>
                <a:gd name="T33" fmla="*/ 83 h 317"/>
                <a:gd name="T34" fmla="*/ 23 w 316"/>
                <a:gd name="T35" fmla="*/ 135 h 317"/>
                <a:gd name="T36" fmla="*/ 0 w 316"/>
                <a:gd name="T37" fmla="*/ 136 h 317"/>
                <a:gd name="T38" fmla="*/ 0 w 316"/>
                <a:gd name="T39" fmla="*/ 186 h 317"/>
                <a:gd name="T40" fmla="*/ 24 w 316"/>
                <a:gd name="T41" fmla="*/ 185 h 317"/>
                <a:gd name="T42" fmla="*/ 46 w 316"/>
                <a:gd name="T43" fmla="*/ 237 h 317"/>
                <a:gd name="T44" fmla="*/ 30 w 316"/>
                <a:gd name="T45" fmla="*/ 254 h 317"/>
                <a:gd name="T46" fmla="*/ 65 w 316"/>
                <a:gd name="T47" fmla="*/ 289 h 317"/>
                <a:gd name="T48" fmla="*/ 82 w 316"/>
                <a:gd name="T49" fmla="*/ 272 h 317"/>
                <a:gd name="T50" fmla="*/ 135 w 316"/>
                <a:gd name="T51" fmla="*/ 293 h 317"/>
                <a:gd name="T52" fmla="*/ 135 w 316"/>
                <a:gd name="T53" fmla="*/ 317 h 317"/>
                <a:gd name="T54" fmla="*/ 160 w 316"/>
                <a:gd name="T55" fmla="*/ 316 h 317"/>
                <a:gd name="T56" fmla="*/ 185 w 316"/>
                <a:gd name="T57" fmla="*/ 316 h 317"/>
                <a:gd name="T58" fmla="*/ 184 w 316"/>
                <a:gd name="T59" fmla="*/ 292 h 317"/>
                <a:gd name="T60" fmla="*/ 236 w 316"/>
                <a:gd name="T61" fmla="*/ 270 h 317"/>
                <a:gd name="T62" fmla="*/ 253 w 316"/>
                <a:gd name="T63" fmla="*/ 287 h 317"/>
                <a:gd name="T64" fmla="*/ 288 w 316"/>
                <a:gd name="T65" fmla="*/ 251 h 317"/>
                <a:gd name="T66" fmla="*/ 271 w 316"/>
                <a:gd name="T67" fmla="*/ 234 h 317"/>
                <a:gd name="T68" fmla="*/ 292 w 316"/>
                <a:gd name="T69" fmla="*/ 182 h 317"/>
                <a:gd name="T70" fmla="*/ 316 w 316"/>
                <a:gd name="T71" fmla="*/ 181 h 317"/>
                <a:gd name="T72" fmla="*/ 315 w 316"/>
                <a:gd name="T73" fmla="*/ 132 h 317"/>
                <a:gd name="T74" fmla="*/ 292 w 316"/>
                <a:gd name="T75" fmla="*/ 132 h 317"/>
                <a:gd name="T76" fmla="*/ 269 w 316"/>
                <a:gd name="T77" fmla="*/ 80 h 317"/>
                <a:gd name="T78" fmla="*/ 286 w 316"/>
                <a:gd name="T79" fmla="*/ 63 h 317"/>
                <a:gd name="T80" fmla="*/ 250 w 316"/>
                <a:gd name="T81" fmla="*/ 28 h 317"/>
                <a:gd name="T82" fmla="*/ 234 w 316"/>
                <a:gd name="T83" fmla="*/ 45 h 317"/>
                <a:gd name="T84" fmla="*/ 181 w 316"/>
                <a:gd name="T85" fmla="*/ 24 h 317"/>
                <a:gd name="T86" fmla="*/ 181 w 316"/>
                <a:gd name="T87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16" h="317">
                  <a:moveTo>
                    <a:pt x="158" y="259"/>
                  </a:moveTo>
                  <a:cubicBezTo>
                    <a:pt x="103" y="259"/>
                    <a:pt x="58" y="215"/>
                    <a:pt x="57" y="160"/>
                  </a:cubicBezTo>
                  <a:cubicBezTo>
                    <a:pt x="56" y="104"/>
                    <a:pt x="101" y="59"/>
                    <a:pt x="156" y="58"/>
                  </a:cubicBezTo>
                  <a:cubicBezTo>
                    <a:pt x="156" y="58"/>
                    <a:pt x="156" y="58"/>
                    <a:pt x="156" y="58"/>
                  </a:cubicBezTo>
                  <a:cubicBezTo>
                    <a:pt x="157" y="58"/>
                    <a:pt x="157" y="58"/>
                    <a:pt x="158" y="58"/>
                  </a:cubicBezTo>
                  <a:cubicBezTo>
                    <a:pt x="213" y="58"/>
                    <a:pt x="258" y="102"/>
                    <a:pt x="258" y="157"/>
                  </a:cubicBezTo>
                  <a:cubicBezTo>
                    <a:pt x="259" y="213"/>
                    <a:pt x="215" y="259"/>
                    <a:pt x="159" y="259"/>
                  </a:cubicBezTo>
                  <a:cubicBezTo>
                    <a:pt x="159" y="259"/>
                    <a:pt x="159" y="259"/>
                    <a:pt x="159" y="259"/>
                  </a:cubicBezTo>
                  <a:cubicBezTo>
                    <a:pt x="159" y="259"/>
                    <a:pt x="158" y="259"/>
                    <a:pt x="158" y="259"/>
                  </a:cubicBezTo>
                  <a:moveTo>
                    <a:pt x="181" y="0"/>
                  </a:moveTo>
                  <a:cubicBezTo>
                    <a:pt x="156" y="1"/>
                    <a:pt x="156" y="1"/>
                    <a:pt x="156" y="1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12" y="29"/>
                    <a:pt x="94" y="36"/>
                    <a:pt x="79" y="47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4" y="98"/>
                    <a:pt x="27" y="116"/>
                    <a:pt x="23" y="13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8" y="204"/>
                    <a:pt x="35" y="222"/>
                    <a:pt x="46" y="237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65" y="289"/>
                    <a:pt x="65" y="289"/>
                    <a:pt x="65" y="289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98" y="283"/>
                    <a:pt x="115" y="290"/>
                    <a:pt x="135" y="293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60" y="316"/>
                    <a:pt x="160" y="316"/>
                    <a:pt x="160" y="316"/>
                  </a:cubicBezTo>
                  <a:cubicBezTo>
                    <a:pt x="185" y="316"/>
                    <a:pt x="185" y="316"/>
                    <a:pt x="185" y="316"/>
                  </a:cubicBezTo>
                  <a:cubicBezTo>
                    <a:pt x="184" y="292"/>
                    <a:pt x="184" y="292"/>
                    <a:pt x="184" y="292"/>
                  </a:cubicBezTo>
                  <a:cubicBezTo>
                    <a:pt x="203" y="289"/>
                    <a:pt x="221" y="281"/>
                    <a:pt x="236" y="270"/>
                  </a:cubicBezTo>
                  <a:cubicBezTo>
                    <a:pt x="253" y="287"/>
                    <a:pt x="253" y="287"/>
                    <a:pt x="253" y="287"/>
                  </a:cubicBezTo>
                  <a:cubicBezTo>
                    <a:pt x="288" y="251"/>
                    <a:pt x="288" y="251"/>
                    <a:pt x="288" y="251"/>
                  </a:cubicBezTo>
                  <a:cubicBezTo>
                    <a:pt x="271" y="234"/>
                    <a:pt x="271" y="234"/>
                    <a:pt x="271" y="234"/>
                  </a:cubicBezTo>
                  <a:cubicBezTo>
                    <a:pt x="282" y="219"/>
                    <a:pt x="289" y="201"/>
                    <a:pt x="292" y="182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32"/>
                    <a:pt x="315" y="132"/>
                    <a:pt x="315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88" y="113"/>
                    <a:pt x="280" y="95"/>
                    <a:pt x="269" y="80"/>
                  </a:cubicBezTo>
                  <a:cubicBezTo>
                    <a:pt x="286" y="63"/>
                    <a:pt x="286" y="63"/>
                    <a:pt x="286" y="63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34" y="45"/>
                    <a:pt x="234" y="45"/>
                    <a:pt x="234" y="45"/>
                  </a:cubicBezTo>
                  <a:cubicBezTo>
                    <a:pt x="218" y="35"/>
                    <a:pt x="200" y="27"/>
                    <a:pt x="181" y="24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35"/>
            <p:cNvSpPr>
              <a:spLocks/>
            </p:cNvSpPr>
            <p:nvPr/>
          </p:nvSpPr>
          <p:spPr bwMode="auto">
            <a:xfrm>
              <a:off x="4871593" y="3178203"/>
              <a:ext cx="216788" cy="214768"/>
            </a:xfrm>
            <a:custGeom>
              <a:avLst/>
              <a:gdLst>
                <a:gd name="T0" fmla="*/ 68 w 136"/>
                <a:gd name="T1" fmla="*/ 0 h 135"/>
                <a:gd name="T2" fmla="*/ 67 w 136"/>
                <a:gd name="T3" fmla="*/ 0 h 135"/>
                <a:gd name="T4" fmla="*/ 67 w 136"/>
                <a:gd name="T5" fmla="*/ 0 h 135"/>
                <a:gd name="T6" fmla="*/ 0 w 136"/>
                <a:gd name="T7" fmla="*/ 68 h 135"/>
                <a:gd name="T8" fmla="*/ 68 w 136"/>
                <a:gd name="T9" fmla="*/ 135 h 135"/>
                <a:gd name="T10" fmla="*/ 69 w 136"/>
                <a:gd name="T11" fmla="*/ 135 h 135"/>
                <a:gd name="T12" fmla="*/ 69 w 136"/>
                <a:gd name="T13" fmla="*/ 135 h 135"/>
                <a:gd name="T14" fmla="*/ 135 w 136"/>
                <a:gd name="T15" fmla="*/ 67 h 135"/>
                <a:gd name="T16" fmla="*/ 68 w 136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135">
                  <a:moveTo>
                    <a:pt x="6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9" y="0"/>
                    <a:pt x="0" y="31"/>
                    <a:pt x="0" y="68"/>
                  </a:cubicBezTo>
                  <a:cubicBezTo>
                    <a:pt x="1" y="106"/>
                    <a:pt x="31" y="135"/>
                    <a:pt x="68" y="135"/>
                  </a:cubicBezTo>
                  <a:cubicBezTo>
                    <a:pt x="68" y="135"/>
                    <a:pt x="68" y="135"/>
                    <a:pt x="69" y="135"/>
                  </a:cubicBezTo>
                  <a:cubicBezTo>
                    <a:pt x="69" y="135"/>
                    <a:pt x="69" y="135"/>
                    <a:pt x="69" y="135"/>
                  </a:cubicBezTo>
                  <a:cubicBezTo>
                    <a:pt x="106" y="135"/>
                    <a:pt x="136" y="104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5499557" y="4034583"/>
              <a:ext cx="106374" cy="93582"/>
            </a:xfrm>
            <a:custGeom>
              <a:avLst/>
              <a:gdLst>
                <a:gd name="T0" fmla="*/ 34 w 67"/>
                <a:gd name="T1" fmla="*/ 0 h 59"/>
                <a:gd name="T2" fmla="*/ 5 w 67"/>
                <a:gd name="T3" fmla="*/ 20 h 59"/>
                <a:gd name="T4" fmla="*/ 24 w 67"/>
                <a:gd name="T5" fmla="*/ 58 h 59"/>
                <a:gd name="T6" fmla="*/ 34 w 67"/>
                <a:gd name="T7" fmla="*/ 59 h 59"/>
                <a:gd name="T8" fmla="*/ 62 w 67"/>
                <a:gd name="T9" fmla="*/ 39 h 59"/>
                <a:gd name="T10" fmla="*/ 43 w 67"/>
                <a:gd name="T11" fmla="*/ 1 h 59"/>
                <a:gd name="T12" fmla="*/ 34 w 67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34" y="0"/>
                  </a:moveTo>
                  <a:cubicBezTo>
                    <a:pt x="21" y="0"/>
                    <a:pt x="10" y="8"/>
                    <a:pt x="5" y="20"/>
                  </a:cubicBezTo>
                  <a:cubicBezTo>
                    <a:pt x="0" y="36"/>
                    <a:pt x="9" y="53"/>
                    <a:pt x="24" y="58"/>
                  </a:cubicBezTo>
                  <a:cubicBezTo>
                    <a:pt x="27" y="59"/>
                    <a:pt x="30" y="59"/>
                    <a:pt x="34" y="59"/>
                  </a:cubicBezTo>
                  <a:cubicBezTo>
                    <a:pt x="46" y="59"/>
                    <a:pt x="58" y="51"/>
                    <a:pt x="62" y="39"/>
                  </a:cubicBezTo>
                  <a:cubicBezTo>
                    <a:pt x="67" y="23"/>
                    <a:pt x="59" y="7"/>
                    <a:pt x="43" y="1"/>
                  </a:cubicBezTo>
                  <a:cubicBezTo>
                    <a:pt x="40" y="0"/>
                    <a:pt x="37" y="0"/>
                    <a:pt x="34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27"/>
            <p:cNvSpPr>
              <a:spLocks noEditPoints="1"/>
            </p:cNvSpPr>
            <p:nvPr/>
          </p:nvSpPr>
          <p:spPr bwMode="auto">
            <a:xfrm>
              <a:off x="5605956" y="3374120"/>
              <a:ext cx="445695" cy="440982"/>
            </a:xfrm>
            <a:custGeom>
              <a:avLst/>
              <a:gdLst>
                <a:gd name="T0" fmla="*/ 140 w 280"/>
                <a:gd name="T1" fmla="*/ 195 h 277"/>
                <a:gd name="T2" fmla="*/ 84 w 280"/>
                <a:gd name="T3" fmla="*/ 147 h 277"/>
                <a:gd name="T4" fmla="*/ 114 w 280"/>
                <a:gd name="T5" fmla="*/ 88 h 277"/>
                <a:gd name="T6" fmla="*/ 132 w 280"/>
                <a:gd name="T7" fmla="*/ 83 h 277"/>
                <a:gd name="T8" fmla="*/ 140 w 280"/>
                <a:gd name="T9" fmla="*/ 82 h 277"/>
                <a:gd name="T10" fmla="*/ 196 w 280"/>
                <a:gd name="T11" fmla="*/ 130 h 277"/>
                <a:gd name="T12" fmla="*/ 165 w 280"/>
                <a:gd name="T13" fmla="*/ 189 h 277"/>
                <a:gd name="T14" fmla="*/ 148 w 280"/>
                <a:gd name="T15" fmla="*/ 195 h 277"/>
                <a:gd name="T16" fmla="*/ 140 w 280"/>
                <a:gd name="T17" fmla="*/ 195 h 277"/>
                <a:gd name="T18" fmla="*/ 140 w 280"/>
                <a:gd name="T19" fmla="*/ 0 h 277"/>
                <a:gd name="T20" fmla="*/ 119 w 280"/>
                <a:gd name="T21" fmla="*/ 2 h 277"/>
                <a:gd name="T22" fmla="*/ 123 w 280"/>
                <a:gd name="T23" fmla="*/ 24 h 277"/>
                <a:gd name="T24" fmla="*/ 87 w 280"/>
                <a:gd name="T25" fmla="*/ 35 h 277"/>
                <a:gd name="T26" fmla="*/ 80 w 280"/>
                <a:gd name="T27" fmla="*/ 39 h 277"/>
                <a:gd name="T28" fmla="*/ 69 w 280"/>
                <a:gd name="T29" fmla="*/ 20 h 277"/>
                <a:gd name="T30" fmla="*/ 29 w 280"/>
                <a:gd name="T31" fmla="*/ 56 h 277"/>
                <a:gd name="T32" fmla="*/ 46 w 280"/>
                <a:gd name="T33" fmla="*/ 69 h 277"/>
                <a:gd name="T34" fmla="*/ 27 w 280"/>
                <a:gd name="T35" fmla="*/ 111 h 277"/>
                <a:gd name="T36" fmla="*/ 5 w 280"/>
                <a:gd name="T37" fmla="*/ 105 h 277"/>
                <a:gd name="T38" fmla="*/ 3 w 280"/>
                <a:gd name="T39" fmla="*/ 159 h 277"/>
                <a:gd name="T40" fmla="*/ 25 w 280"/>
                <a:gd name="T41" fmla="*/ 156 h 277"/>
                <a:gd name="T42" fmla="*/ 40 w 280"/>
                <a:gd name="T43" fmla="*/ 199 h 277"/>
                <a:gd name="T44" fmla="*/ 21 w 280"/>
                <a:gd name="T45" fmla="*/ 210 h 277"/>
                <a:gd name="T46" fmla="*/ 57 w 280"/>
                <a:gd name="T47" fmla="*/ 250 h 277"/>
                <a:gd name="T48" fmla="*/ 70 w 280"/>
                <a:gd name="T49" fmla="*/ 232 h 277"/>
                <a:gd name="T50" fmla="*/ 112 w 280"/>
                <a:gd name="T51" fmla="*/ 252 h 277"/>
                <a:gd name="T52" fmla="*/ 106 w 280"/>
                <a:gd name="T53" fmla="*/ 273 h 277"/>
                <a:gd name="T54" fmla="*/ 140 w 280"/>
                <a:gd name="T55" fmla="*/ 277 h 277"/>
                <a:gd name="T56" fmla="*/ 160 w 280"/>
                <a:gd name="T57" fmla="*/ 276 h 277"/>
                <a:gd name="T58" fmla="*/ 157 w 280"/>
                <a:gd name="T59" fmla="*/ 254 h 277"/>
                <a:gd name="T60" fmla="*/ 193 w 280"/>
                <a:gd name="T61" fmla="*/ 243 h 277"/>
                <a:gd name="T62" fmla="*/ 200 w 280"/>
                <a:gd name="T63" fmla="*/ 239 h 277"/>
                <a:gd name="T64" fmla="*/ 211 w 280"/>
                <a:gd name="T65" fmla="*/ 258 h 277"/>
                <a:gd name="T66" fmla="*/ 251 w 280"/>
                <a:gd name="T67" fmla="*/ 221 h 277"/>
                <a:gd name="T68" fmla="*/ 234 w 280"/>
                <a:gd name="T69" fmla="*/ 208 h 277"/>
                <a:gd name="T70" fmla="*/ 253 w 280"/>
                <a:gd name="T71" fmla="*/ 167 h 277"/>
                <a:gd name="T72" fmla="*/ 274 w 280"/>
                <a:gd name="T73" fmla="*/ 172 h 277"/>
                <a:gd name="T74" fmla="*/ 277 w 280"/>
                <a:gd name="T75" fmla="*/ 118 h 277"/>
                <a:gd name="T76" fmla="*/ 255 w 280"/>
                <a:gd name="T77" fmla="*/ 122 h 277"/>
                <a:gd name="T78" fmla="*/ 240 w 280"/>
                <a:gd name="T79" fmla="*/ 79 h 277"/>
                <a:gd name="T80" fmla="*/ 259 w 280"/>
                <a:gd name="T81" fmla="*/ 67 h 277"/>
                <a:gd name="T82" fmla="*/ 222 w 280"/>
                <a:gd name="T83" fmla="*/ 27 h 277"/>
                <a:gd name="T84" fmla="*/ 209 w 280"/>
                <a:gd name="T85" fmla="*/ 45 h 277"/>
                <a:gd name="T86" fmla="*/ 168 w 280"/>
                <a:gd name="T87" fmla="*/ 26 h 277"/>
                <a:gd name="T88" fmla="*/ 173 w 280"/>
                <a:gd name="T89" fmla="*/ 4 h 277"/>
                <a:gd name="T90" fmla="*/ 140 w 280"/>
                <a:gd name="T91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" h="277">
                  <a:moveTo>
                    <a:pt x="140" y="195"/>
                  </a:moveTo>
                  <a:cubicBezTo>
                    <a:pt x="112" y="195"/>
                    <a:pt x="88" y="175"/>
                    <a:pt x="84" y="147"/>
                  </a:cubicBezTo>
                  <a:cubicBezTo>
                    <a:pt x="80" y="122"/>
                    <a:pt x="93" y="99"/>
                    <a:pt x="114" y="88"/>
                  </a:cubicBezTo>
                  <a:cubicBezTo>
                    <a:pt x="120" y="86"/>
                    <a:pt x="125" y="84"/>
                    <a:pt x="132" y="83"/>
                  </a:cubicBezTo>
                  <a:cubicBezTo>
                    <a:pt x="134" y="83"/>
                    <a:pt x="137" y="82"/>
                    <a:pt x="140" y="82"/>
                  </a:cubicBezTo>
                  <a:cubicBezTo>
                    <a:pt x="167" y="82"/>
                    <a:pt x="191" y="102"/>
                    <a:pt x="196" y="130"/>
                  </a:cubicBezTo>
                  <a:cubicBezTo>
                    <a:pt x="199" y="155"/>
                    <a:pt x="186" y="178"/>
                    <a:pt x="165" y="189"/>
                  </a:cubicBezTo>
                  <a:cubicBezTo>
                    <a:pt x="160" y="192"/>
                    <a:pt x="154" y="194"/>
                    <a:pt x="148" y="195"/>
                  </a:cubicBezTo>
                  <a:cubicBezTo>
                    <a:pt x="145" y="195"/>
                    <a:pt x="143" y="195"/>
                    <a:pt x="140" y="195"/>
                  </a:cubicBezTo>
                  <a:moveTo>
                    <a:pt x="140" y="0"/>
                  </a:moveTo>
                  <a:cubicBezTo>
                    <a:pt x="133" y="0"/>
                    <a:pt x="126" y="1"/>
                    <a:pt x="119" y="2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10" y="25"/>
                    <a:pt x="98" y="29"/>
                    <a:pt x="87" y="35"/>
                  </a:cubicBezTo>
                  <a:cubicBezTo>
                    <a:pt x="85" y="36"/>
                    <a:pt x="82" y="37"/>
                    <a:pt x="80" y="39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53" y="29"/>
                    <a:pt x="39" y="42"/>
                    <a:pt x="29" y="5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37" y="82"/>
                    <a:pt x="31" y="96"/>
                    <a:pt x="27" y="111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" y="122"/>
                    <a:pt x="0" y="141"/>
                    <a:pt x="3" y="159"/>
                  </a:cubicBezTo>
                  <a:cubicBezTo>
                    <a:pt x="25" y="156"/>
                    <a:pt x="25" y="156"/>
                    <a:pt x="25" y="156"/>
                  </a:cubicBezTo>
                  <a:cubicBezTo>
                    <a:pt x="27" y="172"/>
                    <a:pt x="32" y="186"/>
                    <a:pt x="40" y="199"/>
                  </a:cubicBezTo>
                  <a:cubicBezTo>
                    <a:pt x="21" y="210"/>
                    <a:pt x="21" y="210"/>
                    <a:pt x="21" y="210"/>
                  </a:cubicBezTo>
                  <a:cubicBezTo>
                    <a:pt x="30" y="226"/>
                    <a:pt x="43" y="239"/>
                    <a:pt x="57" y="250"/>
                  </a:cubicBezTo>
                  <a:cubicBezTo>
                    <a:pt x="70" y="232"/>
                    <a:pt x="70" y="232"/>
                    <a:pt x="70" y="232"/>
                  </a:cubicBezTo>
                  <a:cubicBezTo>
                    <a:pt x="83" y="241"/>
                    <a:pt x="97" y="248"/>
                    <a:pt x="112" y="252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17" y="276"/>
                    <a:pt x="128" y="277"/>
                    <a:pt x="140" y="277"/>
                  </a:cubicBezTo>
                  <a:cubicBezTo>
                    <a:pt x="147" y="277"/>
                    <a:pt x="153" y="277"/>
                    <a:pt x="160" y="276"/>
                  </a:cubicBezTo>
                  <a:cubicBezTo>
                    <a:pt x="157" y="254"/>
                    <a:pt x="157" y="254"/>
                    <a:pt x="157" y="254"/>
                  </a:cubicBezTo>
                  <a:cubicBezTo>
                    <a:pt x="170" y="252"/>
                    <a:pt x="182" y="248"/>
                    <a:pt x="193" y="243"/>
                  </a:cubicBezTo>
                  <a:cubicBezTo>
                    <a:pt x="195" y="241"/>
                    <a:pt x="198" y="240"/>
                    <a:pt x="200" y="239"/>
                  </a:cubicBezTo>
                  <a:cubicBezTo>
                    <a:pt x="211" y="258"/>
                    <a:pt x="211" y="258"/>
                    <a:pt x="211" y="258"/>
                  </a:cubicBezTo>
                  <a:cubicBezTo>
                    <a:pt x="227" y="248"/>
                    <a:pt x="240" y="236"/>
                    <a:pt x="251" y="221"/>
                  </a:cubicBezTo>
                  <a:cubicBezTo>
                    <a:pt x="234" y="208"/>
                    <a:pt x="234" y="208"/>
                    <a:pt x="234" y="208"/>
                  </a:cubicBezTo>
                  <a:cubicBezTo>
                    <a:pt x="243" y="196"/>
                    <a:pt x="249" y="182"/>
                    <a:pt x="253" y="167"/>
                  </a:cubicBezTo>
                  <a:cubicBezTo>
                    <a:pt x="274" y="172"/>
                    <a:pt x="274" y="172"/>
                    <a:pt x="274" y="172"/>
                  </a:cubicBezTo>
                  <a:cubicBezTo>
                    <a:pt x="279" y="155"/>
                    <a:pt x="280" y="137"/>
                    <a:pt x="277" y="118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3" y="106"/>
                    <a:pt x="247" y="92"/>
                    <a:pt x="240" y="79"/>
                  </a:cubicBezTo>
                  <a:cubicBezTo>
                    <a:pt x="259" y="67"/>
                    <a:pt x="259" y="67"/>
                    <a:pt x="259" y="67"/>
                  </a:cubicBezTo>
                  <a:cubicBezTo>
                    <a:pt x="249" y="52"/>
                    <a:pt x="237" y="38"/>
                    <a:pt x="222" y="27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97" y="36"/>
                    <a:pt x="183" y="29"/>
                    <a:pt x="168" y="26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63" y="2"/>
                    <a:pt x="151" y="0"/>
                    <a:pt x="140" y="0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004824" y="2550898"/>
            <a:ext cx="2735552" cy="872801"/>
            <a:chOff x="8004824" y="2550898"/>
            <a:chExt cx="2735552" cy="872801"/>
          </a:xfrm>
        </p:grpSpPr>
        <p:sp>
          <p:nvSpPr>
            <p:cNvPr id="141" name="文本框 140"/>
            <p:cNvSpPr txBox="1"/>
            <p:nvPr/>
          </p:nvSpPr>
          <p:spPr>
            <a:xfrm>
              <a:off x="8004824" y="255089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8004824" y="2869701"/>
              <a:ext cx="273555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8004824" y="4513048"/>
            <a:ext cx="2735552" cy="872801"/>
            <a:chOff x="8004824" y="4513048"/>
            <a:chExt cx="2735552" cy="872801"/>
          </a:xfrm>
        </p:grpSpPr>
        <p:sp>
          <p:nvSpPr>
            <p:cNvPr id="143" name="文本框 142"/>
            <p:cNvSpPr txBox="1"/>
            <p:nvPr/>
          </p:nvSpPr>
          <p:spPr>
            <a:xfrm>
              <a:off x="8004824" y="451304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44" name="矩形 143"/>
            <p:cNvSpPr/>
            <p:nvPr/>
          </p:nvSpPr>
          <p:spPr>
            <a:xfrm>
              <a:off x="8004824" y="4831851"/>
              <a:ext cx="273555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46824" y="2550898"/>
            <a:ext cx="2735552" cy="872801"/>
            <a:chOff x="1146824" y="2550898"/>
            <a:chExt cx="2735552" cy="872801"/>
          </a:xfrm>
        </p:grpSpPr>
        <p:sp>
          <p:nvSpPr>
            <p:cNvPr id="145" name="文本框 144"/>
            <p:cNvSpPr txBox="1"/>
            <p:nvPr/>
          </p:nvSpPr>
          <p:spPr>
            <a:xfrm>
              <a:off x="1959253" y="255089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46" name="矩形 145"/>
            <p:cNvSpPr/>
            <p:nvPr/>
          </p:nvSpPr>
          <p:spPr>
            <a:xfrm>
              <a:off x="1146824" y="2869701"/>
              <a:ext cx="273555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46824" y="4513048"/>
            <a:ext cx="2735552" cy="872801"/>
            <a:chOff x="1146824" y="4513048"/>
            <a:chExt cx="2735552" cy="872801"/>
          </a:xfrm>
        </p:grpSpPr>
        <p:sp>
          <p:nvSpPr>
            <p:cNvPr id="147" name="文本框 146"/>
            <p:cNvSpPr txBox="1"/>
            <p:nvPr/>
          </p:nvSpPr>
          <p:spPr>
            <a:xfrm>
              <a:off x="1959253" y="451304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148" name="矩形 147"/>
            <p:cNvSpPr/>
            <p:nvPr/>
          </p:nvSpPr>
          <p:spPr>
            <a:xfrm>
              <a:off x="1146824" y="4831851"/>
              <a:ext cx="273555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149" name="任意多边形 14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10215" y="6076950"/>
            <a:ext cx="12171571" cy="781050"/>
          </a:xfrm>
          <a:custGeom>
            <a:avLst/>
            <a:gdLst>
              <a:gd name="connsiteX0" fmla="*/ 6075572 w 12151142"/>
              <a:gd name="connsiteY0" fmla="*/ 0 h 609600"/>
              <a:gd name="connsiteX1" fmla="*/ 12097636 w 12151142"/>
              <a:gd name="connsiteY1" fmla="*/ 582253 h 609600"/>
              <a:gd name="connsiteX2" fmla="*/ 12151142 w 12151142"/>
              <a:gd name="connsiteY2" fmla="*/ 609600 h 609600"/>
              <a:gd name="connsiteX3" fmla="*/ 0 w 12151142"/>
              <a:gd name="connsiteY3" fmla="*/ 609600 h 609600"/>
              <a:gd name="connsiteX4" fmla="*/ 53506 w 12151142"/>
              <a:gd name="connsiteY4" fmla="*/ 582253 h 609600"/>
              <a:gd name="connsiteX5" fmla="*/ 6075572 w 12151142"/>
              <a:gd name="connsiteY5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51142" h="609600">
                <a:moveTo>
                  <a:pt x="6075572" y="0"/>
                </a:moveTo>
                <a:cubicBezTo>
                  <a:pt x="8905069" y="0"/>
                  <a:pt x="11299281" y="244925"/>
                  <a:pt x="12097636" y="582253"/>
                </a:cubicBezTo>
                <a:lnTo>
                  <a:pt x="12151142" y="609600"/>
                </a:lnTo>
                <a:lnTo>
                  <a:pt x="0" y="609600"/>
                </a:lnTo>
                <a:lnTo>
                  <a:pt x="53506" y="582253"/>
                </a:lnTo>
                <a:cubicBezTo>
                  <a:pt x="851861" y="244925"/>
                  <a:pt x="3246073" y="0"/>
                  <a:pt x="60755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  <a:latin typeface="DIN-BoldItalic" pitchFamily="50" charset="0"/>
            </a:endParaRPr>
          </a:p>
        </p:txBody>
      </p:sp>
      <p:sp>
        <p:nvSpPr>
          <p:cNvPr id="11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AF72FB24-084D-4B45-91B5-94DCDD1F824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1706624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2977831" y="1959742"/>
            <a:ext cx="4192528" cy="1203685"/>
            <a:chOff x="3225481" y="1959742"/>
            <a:chExt cx="4192528" cy="1203685"/>
          </a:xfrm>
        </p:grpSpPr>
        <p:sp>
          <p:nvSpPr>
            <p:cNvPr id="15" name="Shape 1111"/>
            <p:cNvSpPr/>
            <p:nvPr/>
          </p:nvSpPr>
          <p:spPr>
            <a:xfrm>
              <a:off x="3225481" y="1960896"/>
              <a:ext cx="3893449" cy="1202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6" extrusionOk="0">
                  <a:moveTo>
                    <a:pt x="7083" y="21596"/>
                  </a:moveTo>
                  <a:cubicBezTo>
                    <a:pt x="7458" y="21563"/>
                    <a:pt x="7662" y="20972"/>
                    <a:pt x="7771" y="20625"/>
                  </a:cubicBezTo>
                  <a:cubicBezTo>
                    <a:pt x="8393" y="18654"/>
                    <a:pt x="10350" y="12510"/>
                    <a:pt x="10350" y="12510"/>
                  </a:cubicBezTo>
                  <a:cubicBezTo>
                    <a:pt x="10529" y="12034"/>
                    <a:pt x="10787" y="11464"/>
                    <a:pt x="11163" y="11461"/>
                  </a:cubicBezTo>
                  <a:cubicBezTo>
                    <a:pt x="11675" y="11456"/>
                    <a:pt x="19622" y="11261"/>
                    <a:pt x="19622" y="11261"/>
                  </a:cubicBezTo>
                  <a:cubicBezTo>
                    <a:pt x="19710" y="11260"/>
                    <a:pt x="19795" y="11140"/>
                    <a:pt x="19855" y="10929"/>
                  </a:cubicBezTo>
                  <a:lnTo>
                    <a:pt x="21534" y="5975"/>
                  </a:lnTo>
                  <a:cubicBezTo>
                    <a:pt x="21600" y="5781"/>
                    <a:pt x="21600" y="5445"/>
                    <a:pt x="21533" y="5251"/>
                  </a:cubicBezTo>
                  <a:lnTo>
                    <a:pt x="19846" y="327"/>
                  </a:lnTo>
                  <a:cubicBezTo>
                    <a:pt x="19786" y="117"/>
                    <a:pt x="19701" y="-1"/>
                    <a:pt x="19612" y="0"/>
                  </a:cubicBezTo>
                  <a:cubicBezTo>
                    <a:pt x="19612" y="0"/>
                    <a:pt x="11845" y="194"/>
                    <a:pt x="11489" y="197"/>
                  </a:cubicBezTo>
                  <a:cubicBezTo>
                    <a:pt x="10771" y="203"/>
                    <a:pt x="10299" y="2355"/>
                    <a:pt x="10008" y="4239"/>
                  </a:cubicBezTo>
                  <a:cubicBezTo>
                    <a:pt x="9670" y="6434"/>
                    <a:pt x="8041" y="15451"/>
                    <a:pt x="7515" y="18362"/>
                  </a:cubicBezTo>
                  <a:cubicBezTo>
                    <a:pt x="7351" y="19268"/>
                    <a:pt x="7046" y="19312"/>
                    <a:pt x="6926" y="19313"/>
                  </a:cubicBezTo>
                  <a:cubicBezTo>
                    <a:pt x="6854" y="19314"/>
                    <a:pt x="1355" y="19194"/>
                    <a:pt x="901" y="19198"/>
                  </a:cubicBezTo>
                  <a:lnTo>
                    <a:pt x="0" y="21183"/>
                  </a:lnTo>
                  <a:lnTo>
                    <a:pt x="408" y="21486"/>
                  </a:lnTo>
                  <a:cubicBezTo>
                    <a:pt x="937" y="21481"/>
                    <a:pt x="7050" y="21599"/>
                    <a:pt x="7083" y="21596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sz="200">
                <a:solidFill>
                  <a:schemeClr val="lt1"/>
                </a:solidFill>
              </a:endParaRPr>
            </a:p>
          </p:txBody>
        </p:sp>
        <p:sp>
          <p:nvSpPr>
            <p:cNvPr id="27" name="Shape 1119"/>
            <p:cNvSpPr/>
            <p:nvPr/>
          </p:nvSpPr>
          <p:spPr>
            <a:xfrm>
              <a:off x="6772775" y="1959742"/>
              <a:ext cx="645234" cy="6335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39" name="Freeform 258"/>
            <p:cNvSpPr>
              <a:spLocks noEditPoints="1"/>
            </p:cNvSpPr>
            <p:nvPr/>
          </p:nvSpPr>
          <p:spPr bwMode="auto">
            <a:xfrm>
              <a:off x="6894427" y="2139273"/>
              <a:ext cx="418142" cy="267376"/>
            </a:xfrm>
            <a:custGeom>
              <a:avLst/>
              <a:gdLst>
                <a:gd name="T0" fmla="*/ 116 w 150"/>
                <a:gd name="T1" fmla="*/ 96 h 96"/>
                <a:gd name="T2" fmla="*/ 31 w 150"/>
                <a:gd name="T3" fmla="*/ 96 h 96"/>
                <a:gd name="T4" fmla="*/ 22 w 150"/>
                <a:gd name="T5" fmla="*/ 95 h 96"/>
                <a:gd name="T6" fmla="*/ 0 w 150"/>
                <a:gd name="T7" fmla="*/ 65 h 96"/>
                <a:gd name="T8" fmla="*/ 31 w 150"/>
                <a:gd name="T9" fmla="*/ 34 h 96"/>
                <a:gd name="T10" fmla="*/ 71 w 150"/>
                <a:gd name="T11" fmla="*/ 0 h 96"/>
                <a:gd name="T12" fmla="*/ 108 w 150"/>
                <a:gd name="T13" fmla="*/ 26 h 96"/>
                <a:gd name="T14" fmla="*/ 114 w 150"/>
                <a:gd name="T15" fmla="*/ 25 h 96"/>
                <a:gd name="T16" fmla="*/ 150 w 150"/>
                <a:gd name="T17" fmla="*/ 61 h 96"/>
                <a:gd name="T18" fmla="*/ 125 w 150"/>
                <a:gd name="T19" fmla="*/ 95 h 96"/>
                <a:gd name="T20" fmla="*/ 116 w 150"/>
                <a:gd name="T21" fmla="*/ 96 h 96"/>
                <a:gd name="T22" fmla="*/ 31 w 150"/>
                <a:gd name="T23" fmla="*/ 46 h 96"/>
                <a:gd name="T24" fmla="*/ 12 w 150"/>
                <a:gd name="T25" fmla="*/ 65 h 96"/>
                <a:gd name="T26" fmla="*/ 26 w 150"/>
                <a:gd name="T27" fmla="*/ 83 h 96"/>
                <a:gd name="T28" fmla="*/ 31 w 150"/>
                <a:gd name="T29" fmla="*/ 84 h 96"/>
                <a:gd name="T30" fmla="*/ 116 w 150"/>
                <a:gd name="T31" fmla="*/ 84 h 96"/>
                <a:gd name="T32" fmla="*/ 121 w 150"/>
                <a:gd name="T33" fmla="*/ 83 h 96"/>
                <a:gd name="T34" fmla="*/ 138 w 150"/>
                <a:gd name="T35" fmla="*/ 61 h 96"/>
                <a:gd name="T36" fmla="*/ 114 w 150"/>
                <a:gd name="T37" fmla="*/ 37 h 96"/>
                <a:gd name="T38" fmla="*/ 107 w 150"/>
                <a:gd name="T39" fmla="*/ 39 h 96"/>
                <a:gd name="T40" fmla="*/ 100 w 150"/>
                <a:gd name="T41" fmla="*/ 41 h 96"/>
                <a:gd name="T42" fmla="*/ 99 w 150"/>
                <a:gd name="T43" fmla="*/ 34 h 96"/>
                <a:gd name="T44" fmla="*/ 71 w 150"/>
                <a:gd name="T45" fmla="*/ 12 h 96"/>
                <a:gd name="T46" fmla="*/ 42 w 150"/>
                <a:gd name="T47" fmla="*/ 40 h 96"/>
                <a:gd name="T48" fmla="*/ 42 w 150"/>
                <a:gd name="T49" fmla="*/ 48 h 96"/>
                <a:gd name="T50" fmla="*/ 35 w 150"/>
                <a:gd name="T51" fmla="*/ 46 h 96"/>
                <a:gd name="T52" fmla="*/ 31 w 150"/>
                <a:gd name="T53" fmla="*/ 4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0" h="96">
                  <a:moveTo>
                    <a:pt x="116" y="96"/>
                  </a:moveTo>
                  <a:cubicBezTo>
                    <a:pt x="31" y="96"/>
                    <a:pt x="31" y="96"/>
                    <a:pt x="31" y="96"/>
                  </a:cubicBezTo>
                  <a:cubicBezTo>
                    <a:pt x="28" y="96"/>
                    <a:pt x="25" y="96"/>
                    <a:pt x="22" y="95"/>
                  </a:cubicBezTo>
                  <a:cubicBezTo>
                    <a:pt x="9" y="91"/>
                    <a:pt x="0" y="79"/>
                    <a:pt x="0" y="65"/>
                  </a:cubicBezTo>
                  <a:cubicBezTo>
                    <a:pt x="0" y="48"/>
                    <a:pt x="14" y="34"/>
                    <a:pt x="31" y="34"/>
                  </a:cubicBezTo>
                  <a:cubicBezTo>
                    <a:pt x="35" y="15"/>
                    <a:pt x="51" y="0"/>
                    <a:pt x="71" y="0"/>
                  </a:cubicBezTo>
                  <a:cubicBezTo>
                    <a:pt x="88" y="0"/>
                    <a:pt x="102" y="11"/>
                    <a:pt x="108" y="26"/>
                  </a:cubicBezTo>
                  <a:cubicBezTo>
                    <a:pt x="110" y="25"/>
                    <a:pt x="112" y="25"/>
                    <a:pt x="114" y="25"/>
                  </a:cubicBezTo>
                  <a:cubicBezTo>
                    <a:pt x="134" y="25"/>
                    <a:pt x="150" y="41"/>
                    <a:pt x="150" y="61"/>
                  </a:cubicBezTo>
                  <a:cubicBezTo>
                    <a:pt x="150" y="76"/>
                    <a:pt x="140" y="90"/>
                    <a:pt x="125" y="95"/>
                  </a:cubicBezTo>
                  <a:cubicBezTo>
                    <a:pt x="122" y="96"/>
                    <a:pt x="119" y="96"/>
                    <a:pt x="116" y="96"/>
                  </a:cubicBezTo>
                  <a:close/>
                  <a:moveTo>
                    <a:pt x="31" y="46"/>
                  </a:moveTo>
                  <a:cubicBezTo>
                    <a:pt x="21" y="46"/>
                    <a:pt x="12" y="54"/>
                    <a:pt x="12" y="65"/>
                  </a:cubicBezTo>
                  <a:cubicBezTo>
                    <a:pt x="12" y="73"/>
                    <a:pt x="18" y="81"/>
                    <a:pt x="26" y="83"/>
                  </a:cubicBezTo>
                  <a:cubicBezTo>
                    <a:pt x="27" y="84"/>
                    <a:pt x="29" y="84"/>
                    <a:pt x="31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8" y="84"/>
                    <a:pt x="119" y="84"/>
                    <a:pt x="121" y="83"/>
                  </a:cubicBezTo>
                  <a:cubicBezTo>
                    <a:pt x="131" y="80"/>
                    <a:pt x="138" y="71"/>
                    <a:pt x="138" y="61"/>
                  </a:cubicBezTo>
                  <a:cubicBezTo>
                    <a:pt x="138" y="48"/>
                    <a:pt x="127" y="37"/>
                    <a:pt x="114" y="37"/>
                  </a:cubicBezTo>
                  <a:cubicBezTo>
                    <a:pt x="112" y="37"/>
                    <a:pt x="109" y="38"/>
                    <a:pt x="107" y="3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6" y="21"/>
                    <a:pt x="84" y="12"/>
                    <a:pt x="71" y="12"/>
                  </a:cubicBezTo>
                  <a:cubicBezTo>
                    <a:pt x="56" y="12"/>
                    <a:pt x="43" y="25"/>
                    <a:pt x="42" y="40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4" y="46"/>
                    <a:pt x="33" y="46"/>
                    <a:pt x="31" y="46"/>
                  </a:cubicBez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0" name="组合 9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047840" y="2798399"/>
            <a:ext cx="4122519" cy="667832"/>
            <a:chOff x="3295490" y="2798399"/>
            <a:chExt cx="4122519" cy="667832"/>
          </a:xfrm>
        </p:grpSpPr>
        <p:sp>
          <p:nvSpPr>
            <p:cNvPr id="13" name="Shape 1110"/>
            <p:cNvSpPr/>
            <p:nvPr/>
          </p:nvSpPr>
          <p:spPr>
            <a:xfrm>
              <a:off x="3295490" y="2799887"/>
              <a:ext cx="3823592" cy="666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20553"/>
                  </a:moveTo>
                  <a:lnTo>
                    <a:pt x="19585" y="20326"/>
                  </a:lnTo>
                  <a:cubicBezTo>
                    <a:pt x="19676" y="20324"/>
                    <a:pt x="19762" y="20108"/>
                    <a:pt x="19823" y="19727"/>
                  </a:cubicBezTo>
                  <a:lnTo>
                    <a:pt x="21531" y="11027"/>
                  </a:lnTo>
                  <a:cubicBezTo>
                    <a:pt x="21599" y="10682"/>
                    <a:pt x="21600" y="10075"/>
                    <a:pt x="21533" y="9722"/>
                  </a:cubicBezTo>
                  <a:lnTo>
                    <a:pt x="19814" y="591"/>
                  </a:lnTo>
                  <a:cubicBezTo>
                    <a:pt x="19752" y="212"/>
                    <a:pt x="19666" y="-1"/>
                    <a:pt x="19576" y="0"/>
                  </a:cubicBezTo>
                  <a:cubicBezTo>
                    <a:pt x="19576" y="0"/>
                    <a:pt x="11326" y="216"/>
                    <a:pt x="10952" y="221"/>
                  </a:cubicBezTo>
                  <a:cubicBezTo>
                    <a:pt x="10599" y="228"/>
                    <a:pt x="10351" y="1062"/>
                    <a:pt x="10188" y="1914"/>
                  </a:cubicBezTo>
                  <a:cubicBezTo>
                    <a:pt x="10182" y="1949"/>
                    <a:pt x="10172" y="1999"/>
                    <a:pt x="10160" y="2058"/>
                  </a:cubicBezTo>
                  <a:cubicBezTo>
                    <a:pt x="10160" y="2058"/>
                    <a:pt x="8152" y="12462"/>
                    <a:pt x="7505" y="15682"/>
                  </a:cubicBezTo>
                  <a:cubicBezTo>
                    <a:pt x="7393" y="16240"/>
                    <a:pt x="7232" y="17190"/>
                    <a:pt x="6797" y="17197"/>
                  </a:cubicBezTo>
                  <a:cubicBezTo>
                    <a:pt x="6763" y="17198"/>
                    <a:pt x="6732" y="17195"/>
                    <a:pt x="6704" y="17195"/>
                  </a:cubicBezTo>
                  <a:cubicBezTo>
                    <a:pt x="6574" y="17198"/>
                    <a:pt x="5633" y="16910"/>
                    <a:pt x="4226" y="16931"/>
                  </a:cubicBezTo>
                  <a:cubicBezTo>
                    <a:pt x="2972" y="16950"/>
                    <a:pt x="254" y="16993"/>
                    <a:pt x="0" y="16997"/>
                  </a:cubicBezTo>
                  <a:lnTo>
                    <a:pt x="2" y="21417"/>
                  </a:lnTo>
                  <a:lnTo>
                    <a:pt x="7826" y="21599"/>
                  </a:lnTo>
                  <a:cubicBezTo>
                    <a:pt x="7826" y="21599"/>
                    <a:pt x="10225" y="20556"/>
                    <a:pt x="10442" y="20553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sz="200">
                <a:solidFill>
                  <a:schemeClr val="lt1"/>
                </a:solidFill>
              </a:endParaRPr>
            </a:p>
          </p:txBody>
        </p:sp>
        <p:sp>
          <p:nvSpPr>
            <p:cNvPr id="30" name="Shape 1122"/>
            <p:cNvSpPr/>
            <p:nvPr/>
          </p:nvSpPr>
          <p:spPr>
            <a:xfrm>
              <a:off x="6772775" y="2798399"/>
              <a:ext cx="645234" cy="6335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0" name="Freeform 318"/>
            <p:cNvSpPr>
              <a:spLocks/>
            </p:cNvSpPr>
            <p:nvPr/>
          </p:nvSpPr>
          <p:spPr bwMode="auto">
            <a:xfrm>
              <a:off x="6923522" y="2974813"/>
              <a:ext cx="343740" cy="280765"/>
            </a:xfrm>
            <a:custGeom>
              <a:avLst/>
              <a:gdLst>
                <a:gd name="T0" fmla="*/ 298 w 298"/>
                <a:gd name="T1" fmla="*/ 29 h 243"/>
                <a:gd name="T2" fmla="*/ 263 w 298"/>
                <a:gd name="T3" fmla="*/ 39 h 243"/>
                <a:gd name="T4" fmla="*/ 290 w 298"/>
                <a:gd name="T5" fmla="*/ 5 h 243"/>
                <a:gd name="T6" fmla="*/ 251 w 298"/>
                <a:gd name="T7" fmla="*/ 20 h 243"/>
                <a:gd name="T8" fmla="*/ 207 w 298"/>
                <a:gd name="T9" fmla="*/ 0 h 243"/>
                <a:gd name="T10" fmla="*/ 145 w 298"/>
                <a:gd name="T11" fmla="*/ 62 h 243"/>
                <a:gd name="T12" fmla="*/ 147 w 298"/>
                <a:gd name="T13" fmla="*/ 76 h 243"/>
                <a:gd name="T14" fmla="*/ 21 w 298"/>
                <a:gd name="T15" fmla="*/ 12 h 243"/>
                <a:gd name="T16" fmla="*/ 13 w 298"/>
                <a:gd name="T17" fmla="*/ 42 h 243"/>
                <a:gd name="T18" fmla="*/ 40 w 298"/>
                <a:gd name="T19" fmla="*/ 93 h 243"/>
                <a:gd name="T20" fmla="*/ 12 w 298"/>
                <a:gd name="T21" fmla="*/ 86 h 243"/>
                <a:gd name="T22" fmla="*/ 12 w 298"/>
                <a:gd name="T23" fmla="*/ 86 h 243"/>
                <a:gd name="T24" fmla="*/ 61 w 298"/>
                <a:gd name="T25" fmla="*/ 146 h 243"/>
                <a:gd name="T26" fmla="*/ 45 w 298"/>
                <a:gd name="T27" fmla="*/ 149 h 243"/>
                <a:gd name="T28" fmla="*/ 34 w 298"/>
                <a:gd name="T29" fmla="*/ 147 h 243"/>
                <a:gd name="T30" fmla="*/ 91 w 298"/>
                <a:gd name="T31" fmla="*/ 190 h 243"/>
                <a:gd name="T32" fmla="*/ 15 w 298"/>
                <a:gd name="T33" fmla="*/ 216 h 243"/>
                <a:gd name="T34" fmla="*/ 0 w 298"/>
                <a:gd name="T35" fmla="*/ 215 h 243"/>
                <a:gd name="T36" fmla="*/ 94 w 298"/>
                <a:gd name="T37" fmla="*/ 243 h 243"/>
                <a:gd name="T38" fmla="*/ 268 w 298"/>
                <a:gd name="T39" fmla="*/ 69 h 243"/>
                <a:gd name="T40" fmla="*/ 268 w 298"/>
                <a:gd name="T41" fmla="*/ 61 h 243"/>
                <a:gd name="T42" fmla="*/ 298 w 298"/>
                <a:gd name="T43" fmla="*/ 2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8" h="243">
                  <a:moveTo>
                    <a:pt x="298" y="29"/>
                  </a:moveTo>
                  <a:cubicBezTo>
                    <a:pt x="287" y="34"/>
                    <a:pt x="276" y="37"/>
                    <a:pt x="263" y="39"/>
                  </a:cubicBezTo>
                  <a:cubicBezTo>
                    <a:pt x="276" y="31"/>
                    <a:pt x="285" y="19"/>
                    <a:pt x="290" y="5"/>
                  </a:cubicBezTo>
                  <a:cubicBezTo>
                    <a:pt x="278" y="12"/>
                    <a:pt x="265" y="17"/>
                    <a:pt x="251" y="20"/>
                  </a:cubicBezTo>
                  <a:cubicBezTo>
                    <a:pt x="240" y="8"/>
                    <a:pt x="224" y="0"/>
                    <a:pt x="207" y="0"/>
                  </a:cubicBezTo>
                  <a:cubicBezTo>
                    <a:pt x="173" y="0"/>
                    <a:pt x="145" y="28"/>
                    <a:pt x="145" y="62"/>
                  </a:cubicBezTo>
                  <a:cubicBezTo>
                    <a:pt x="145" y="66"/>
                    <a:pt x="146" y="71"/>
                    <a:pt x="147" y="76"/>
                  </a:cubicBezTo>
                  <a:cubicBezTo>
                    <a:pt x="96" y="73"/>
                    <a:pt x="51" y="49"/>
                    <a:pt x="21" y="12"/>
                  </a:cubicBezTo>
                  <a:cubicBezTo>
                    <a:pt x="16" y="21"/>
                    <a:pt x="13" y="31"/>
                    <a:pt x="13" y="42"/>
                  </a:cubicBezTo>
                  <a:cubicBezTo>
                    <a:pt x="13" y="64"/>
                    <a:pt x="24" y="82"/>
                    <a:pt x="40" y="93"/>
                  </a:cubicBezTo>
                  <a:cubicBezTo>
                    <a:pt x="30" y="93"/>
                    <a:pt x="20" y="90"/>
                    <a:pt x="12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116"/>
                    <a:pt x="33" y="141"/>
                    <a:pt x="61" y="146"/>
                  </a:cubicBezTo>
                  <a:cubicBezTo>
                    <a:pt x="56" y="148"/>
                    <a:pt x="51" y="149"/>
                    <a:pt x="45" y="149"/>
                  </a:cubicBezTo>
                  <a:cubicBezTo>
                    <a:pt x="41" y="149"/>
                    <a:pt x="37" y="148"/>
                    <a:pt x="34" y="147"/>
                  </a:cubicBezTo>
                  <a:cubicBezTo>
                    <a:pt x="41" y="172"/>
                    <a:pt x="64" y="189"/>
                    <a:pt x="91" y="190"/>
                  </a:cubicBezTo>
                  <a:cubicBezTo>
                    <a:pt x="70" y="206"/>
                    <a:pt x="44" y="216"/>
                    <a:pt x="15" y="216"/>
                  </a:cubicBezTo>
                  <a:cubicBezTo>
                    <a:pt x="10" y="216"/>
                    <a:pt x="5" y="216"/>
                    <a:pt x="0" y="215"/>
                  </a:cubicBezTo>
                  <a:cubicBezTo>
                    <a:pt x="27" y="233"/>
                    <a:pt x="59" y="243"/>
                    <a:pt x="94" y="243"/>
                  </a:cubicBezTo>
                  <a:cubicBezTo>
                    <a:pt x="206" y="243"/>
                    <a:pt x="268" y="150"/>
                    <a:pt x="268" y="69"/>
                  </a:cubicBezTo>
                  <a:cubicBezTo>
                    <a:pt x="268" y="66"/>
                    <a:pt x="268" y="63"/>
                    <a:pt x="268" y="61"/>
                  </a:cubicBezTo>
                  <a:cubicBezTo>
                    <a:pt x="280" y="52"/>
                    <a:pt x="290" y="41"/>
                    <a:pt x="298" y="29"/>
                  </a:cubicBezTo>
                </a:path>
              </a:pathLst>
            </a:custGeom>
            <a:solidFill>
              <a:srgbClr val="113B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4" name="组合 1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3047840" y="3622716"/>
            <a:ext cx="4122519" cy="671483"/>
            <a:chOff x="3295490" y="3622716"/>
            <a:chExt cx="4122519" cy="671483"/>
          </a:xfrm>
        </p:grpSpPr>
        <p:sp>
          <p:nvSpPr>
            <p:cNvPr id="11" name="Shape 1108"/>
            <p:cNvSpPr/>
            <p:nvPr/>
          </p:nvSpPr>
          <p:spPr>
            <a:xfrm>
              <a:off x="3295490" y="3622716"/>
              <a:ext cx="3823592" cy="666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1046"/>
                  </a:moveTo>
                  <a:lnTo>
                    <a:pt x="19585" y="1274"/>
                  </a:lnTo>
                  <a:cubicBezTo>
                    <a:pt x="19676" y="1275"/>
                    <a:pt x="19762" y="1492"/>
                    <a:pt x="19823" y="1872"/>
                  </a:cubicBezTo>
                  <a:lnTo>
                    <a:pt x="21531" y="10572"/>
                  </a:lnTo>
                  <a:cubicBezTo>
                    <a:pt x="21599" y="10917"/>
                    <a:pt x="21600" y="11524"/>
                    <a:pt x="21533" y="11878"/>
                  </a:cubicBezTo>
                  <a:lnTo>
                    <a:pt x="19814" y="21008"/>
                  </a:lnTo>
                  <a:cubicBezTo>
                    <a:pt x="19752" y="21387"/>
                    <a:pt x="19666" y="21600"/>
                    <a:pt x="19576" y="21599"/>
                  </a:cubicBezTo>
                  <a:cubicBezTo>
                    <a:pt x="19576" y="21599"/>
                    <a:pt x="11326" y="21382"/>
                    <a:pt x="10952" y="21377"/>
                  </a:cubicBezTo>
                  <a:cubicBezTo>
                    <a:pt x="10599" y="21371"/>
                    <a:pt x="10351" y="20537"/>
                    <a:pt x="10188" y="19685"/>
                  </a:cubicBezTo>
                  <a:cubicBezTo>
                    <a:pt x="10182" y="19650"/>
                    <a:pt x="10172" y="19599"/>
                    <a:pt x="10160" y="19541"/>
                  </a:cubicBezTo>
                  <a:cubicBezTo>
                    <a:pt x="10160" y="19541"/>
                    <a:pt x="8152" y="9137"/>
                    <a:pt x="7505" y="5917"/>
                  </a:cubicBezTo>
                  <a:cubicBezTo>
                    <a:pt x="7393" y="5359"/>
                    <a:pt x="7232" y="4410"/>
                    <a:pt x="6797" y="4402"/>
                  </a:cubicBezTo>
                  <a:cubicBezTo>
                    <a:pt x="6763" y="4401"/>
                    <a:pt x="6732" y="4404"/>
                    <a:pt x="6704" y="4404"/>
                  </a:cubicBezTo>
                  <a:cubicBezTo>
                    <a:pt x="6574" y="4401"/>
                    <a:pt x="5633" y="4689"/>
                    <a:pt x="4226" y="4668"/>
                  </a:cubicBezTo>
                  <a:cubicBezTo>
                    <a:pt x="2972" y="4648"/>
                    <a:pt x="254" y="4606"/>
                    <a:pt x="0" y="4602"/>
                  </a:cubicBezTo>
                  <a:lnTo>
                    <a:pt x="2" y="182"/>
                  </a:lnTo>
                  <a:lnTo>
                    <a:pt x="7826" y="0"/>
                  </a:lnTo>
                  <a:cubicBezTo>
                    <a:pt x="7826" y="0"/>
                    <a:pt x="10225" y="1043"/>
                    <a:pt x="10442" y="1046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sz="200">
                <a:solidFill>
                  <a:schemeClr val="lt1"/>
                </a:solidFill>
              </a:endParaRPr>
            </a:p>
          </p:txBody>
        </p:sp>
        <p:sp>
          <p:nvSpPr>
            <p:cNvPr id="33" name="Shape 1125"/>
            <p:cNvSpPr/>
            <p:nvPr/>
          </p:nvSpPr>
          <p:spPr>
            <a:xfrm>
              <a:off x="6772775" y="3660607"/>
              <a:ext cx="645234" cy="6335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grpSp>
          <p:nvGrpSpPr>
            <p:cNvPr id="41" name="Group 317"/>
            <p:cNvGrpSpPr/>
            <p:nvPr/>
          </p:nvGrpSpPr>
          <p:grpSpPr>
            <a:xfrm>
              <a:off x="6924835" y="3816685"/>
              <a:ext cx="341115" cy="321436"/>
              <a:chOff x="7015163" y="2887861"/>
              <a:chExt cx="412750" cy="388938"/>
            </a:xfrm>
            <a:solidFill>
              <a:srgbClr val="113B5F"/>
            </a:solidFill>
          </p:grpSpPr>
          <p:sp>
            <p:nvSpPr>
              <p:cNvPr id="42" name="Freeform 295"/>
              <p:cNvSpPr>
                <a:spLocks/>
              </p:cNvSpPr>
              <p:nvPr/>
            </p:nvSpPr>
            <p:spPr bwMode="auto">
              <a:xfrm>
                <a:off x="7059613" y="2987874"/>
                <a:ext cx="161925" cy="234950"/>
              </a:xfrm>
              <a:custGeom>
                <a:avLst/>
                <a:gdLst>
                  <a:gd name="T0" fmla="*/ 114 w 116"/>
                  <a:gd name="T1" fmla="*/ 21 h 169"/>
                  <a:gd name="T2" fmla="*/ 112 w 116"/>
                  <a:gd name="T3" fmla="*/ 12 h 169"/>
                  <a:gd name="T4" fmla="*/ 94 w 116"/>
                  <a:gd name="T5" fmla="*/ 1 h 169"/>
                  <a:gd name="T6" fmla="*/ 85 w 116"/>
                  <a:gd name="T7" fmla="*/ 4 h 169"/>
                  <a:gd name="T8" fmla="*/ 57 w 116"/>
                  <a:gd name="T9" fmla="*/ 52 h 169"/>
                  <a:gd name="T10" fmla="*/ 27 w 116"/>
                  <a:gd name="T11" fmla="*/ 104 h 169"/>
                  <a:gd name="T12" fmla="*/ 2 w 116"/>
                  <a:gd name="T13" fmla="*/ 148 h 169"/>
                  <a:gd name="T14" fmla="*/ 5 w 116"/>
                  <a:gd name="T15" fmla="*/ 157 h 169"/>
                  <a:gd name="T16" fmla="*/ 22 w 116"/>
                  <a:gd name="T17" fmla="*/ 168 h 169"/>
                  <a:gd name="T18" fmla="*/ 32 w 116"/>
                  <a:gd name="T19" fmla="*/ 165 h 169"/>
                  <a:gd name="T20" fmla="*/ 67 w 116"/>
                  <a:gd name="T21" fmla="*/ 104 h 169"/>
                  <a:gd name="T22" fmla="*/ 89 w 116"/>
                  <a:gd name="T23" fmla="*/ 65 h 169"/>
                  <a:gd name="T24" fmla="*/ 114 w 116"/>
                  <a:gd name="T25" fmla="*/ 2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69">
                    <a:moveTo>
                      <a:pt x="114" y="21"/>
                    </a:moveTo>
                    <a:cubicBezTo>
                      <a:pt x="116" y="18"/>
                      <a:pt x="115" y="14"/>
                      <a:pt x="112" y="1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1" y="0"/>
                      <a:pt x="87" y="1"/>
                      <a:pt x="85" y="4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" y="148"/>
                      <a:pt x="2" y="148"/>
                      <a:pt x="2" y="148"/>
                    </a:cubicBezTo>
                    <a:cubicBezTo>
                      <a:pt x="0" y="151"/>
                      <a:pt x="1" y="155"/>
                      <a:pt x="5" y="157"/>
                    </a:cubicBezTo>
                    <a:cubicBezTo>
                      <a:pt x="22" y="168"/>
                      <a:pt x="22" y="168"/>
                      <a:pt x="22" y="168"/>
                    </a:cubicBezTo>
                    <a:cubicBezTo>
                      <a:pt x="26" y="169"/>
                      <a:pt x="30" y="168"/>
                      <a:pt x="32" y="165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89" y="65"/>
                      <a:pt x="89" y="65"/>
                      <a:pt x="89" y="65"/>
                    </a:cubicBezTo>
                    <a:lnTo>
                      <a:pt x="114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3" name="Freeform 296"/>
              <p:cNvSpPr>
                <a:spLocks/>
              </p:cNvSpPr>
              <p:nvPr/>
            </p:nvSpPr>
            <p:spPr bwMode="auto">
              <a:xfrm>
                <a:off x="7334250" y="3059311"/>
                <a:ext cx="93663" cy="73025"/>
              </a:xfrm>
              <a:custGeom>
                <a:avLst/>
                <a:gdLst>
                  <a:gd name="T0" fmla="*/ 61 w 67"/>
                  <a:gd name="T1" fmla="*/ 0 h 52"/>
                  <a:gd name="T2" fmla="*/ 0 w 67"/>
                  <a:gd name="T3" fmla="*/ 0 h 52"/>
                  <a:gd name="T4" fmla="*/ 19 w 67"/>
                  <a:gd name="T5" fmla="*/ 34 h 52"/>
                  <a:gd name="T6" fmla="*/ 25 w 67"/>
                  <a:gd name="T7" fmla="*/ 47 h 52"/>
                  <a:gd name="T8" fmla="*/ 27 w 67"/>
                  <a:gd name="T9" fmla="*/ 52 h 52"/>
                  <a:gd name="T10" fmla="*/ 61 w 67"/>
                  <a:gd name="T11" fmla="*/ 52 h 52"/>
                  <a:gd name="T12" fmla="*/ 67 w 67"/>
                  <a:gd name="T13" fmla="*/ 46 h 52"/>
                  <a:gd name="T14" fmla="*/ 67 w 67"/>
                  <a:gd name="T15" fmla="*/ 6 h 52"/>
                  <a:gd name="T16" fmla="*/ 61 w 67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52">
                    <a:moveTo>
                      <a:pt x="6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3"/>
                      <a:pt x="14" y="25"/>
                      <a:pt x="19" y="34"/>
                    </a:cubicBezTo>
                    <a:cubicBezTo>
                      <a:pt x="22" y="40"/>
                      <a:pt x="24" y="45"/>
                      <a:pt x="25" y="47"/>
                    </a:cubicBezTo>
                    <a:cubicBezTo>
                      <a:pt x="26" y="49"/>
                      <a:pt x="27" y="50"/>
                      <a:pt x="27" y="52"/>
                    </a:cubicBezTo>
                    <a:cubicBezTo>
                      <a:pt x="61" y="52"/>
                      <a:pt x="61" y="52"/>
                      <a:pt x="61" y="52"/>
                    </a:cubicBezTo>
                    <a:cubicBezTo>
                      <a:pt x="64" y="52"/>
                      <a:pt x="67" y="49"/>
                      <a:pt x="67" y="46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2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4" name="Freeform 297"/>
              <p:cNvSpPr>
                <a:spLocks/>
              </p:cNvSpPr>
              <p:nvPr/>
            </p:nvSpPr>
            <p:spPr bwMode="auto">
              <a:xfrm>
                <a:off x="7172325" y="3059311"/>
                <a:ext cx="114300" cy="73025"/>
              </a:xfrm>
              <a:custGeom>
                <a:avLst/>
                <a:gdLst>
                  <a:gd name="T0" fmla="*/ 30 w 82"/>
                  <a:gd name="T1" fmla="*/ 0 h 52"/>
                  <a:gd name="T2" fmla="*/ 0 w 82"/>
                  <a:gd name="T3" fmla="*/ 52 h 52"/>
                  <a:gd name="T4" fmla="*/ 82 w 82"/>
                  <a:gd name="T5" fmla="*/ 52 h 52"/>
                  <a:gd name="T6" fmla="*/ 57 w 82"/>
                  <a:gd name="T7" fmla="*/ 0 h 52"/>
                  <a:gd name="T8" fmla="*/ 30 w 82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2">
                    <a:moveTo>
                      <a:pt x="30" y="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82" y="52"/>
                      <a:pt x="82" y="52"/>
                      <a:pt x="82" y="52"/>
                    </a:cubicBezTo>
                    <a:cubicBezTo>
                      <a:pt x="76" y="40"/>
                      <a:pt x="68" y="24"/>
                      <a:pt x="57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5" name="Freeform 298"/>
              <p:cNvSpPr>
                <a:spLocks/>
              </p:cNvSpPr>
              <p:nvPr/>
            </p:nvSpPr>
            <p:spPr bwMode="auto">
              <a:xfrm>
                <a:off x="7015163" y="3059311"/>
                <a:ext cx="104775" cy="73025"/>
              </a:xfrm>
              <a:custGeom>
                <a:avLst/>
                <a:gdLst>
                  <a:gd name="T0" fmla="*/ 75 w 75"/>
                  <a:gd name="T1" fmla="*/ 0 h 52"/>
                  <a:gd name="T2" fmla="*/ 6 w 75"/>
                  <a:gd name="T3" fmla="*/ 0 h 52"/>
                  <a:gd name="T4" fmla="*/ 0 w 75"/>
                  <a:gd name="T5" fmla="*/ 6 h 52"/>
                  <a:gd name="T6" fmla="*/ 0 w 75"/>
                  <a:gd name="T7" fmla="*/ 46 h 52"/>
                  <a:gd name="T8" fmla="*/ 6 w 75"/>
                  <a:gd name="T9" fmla="*/ 52 h 52"/>
                  <a:gd name="T10" fmla="*/ 45 w 75"/>
                  <a:gd name="T11" fmla="*/ 52 h 52"/>
                  <a:gd name="T12" fmla="*/ 75 w 75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2">
                    <a:moveTo>
                      <a:pt x="7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9"/>
                      <a:pt x="2" y="52"/>
                      <a:pt x="6" y="52"/>
                    </a:cubicBezTo>
                    <a:cubicBezTo>
                      <a:pt x="45" y="52"/>
                      <a:pt x="45" y="52"/>
                      <a:pt x="45" y="52"/>
                    </a:cubicBez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6" name="Freeform 299"/>
              <p:cNvSpPr>
                <a:spLocks/>
              </p:cNvSpPr>
              <p:nvPr/>
            </p:nvSpPr>
            <p:spPr bwMode="auto">
              <a:xfrm>
                <a:off x="7045325" y="3214886"/>
                <a:ext cx="42863" cy="50800"/>
              </a:xfrm>
              <a:custGeom>
                <a:avLst/>
                <a:gdLst>
                  <a:gd name="T0" fmla="*/ 28 w 31"/>
                  <a:gd name="T1" fmla="*/ 12 h 37"/>
                  <a:gd name="T2" fmla="*/ 10 w 31"/>
                  <a:gd name="T3" fmla="*/ 2 h 37"/>
                  <a:gd name="T4" fmla="*/ 3 w 31"/>
                  <a:gd name="T5" fmla="*/ 6 h 37"/>
                  <a:gd name="T6" fmla="*/ 0 w 31"/>
                  <a:gd name="T7" fmla="*/ 32 h 37"/>
                  <a:gd name="T8" fmla="*/ 5 w 31"/>
                  <a:gd name="T9" fmla="*/ 35 h 37"/>
                  <a:gd name="T10" fmla="*/ 28 w 31"/>
                  <a:gd name="T11" fmla="*/ 20 h 37"/>
                  <a:gd name="T12" fmla="*/ 28 w 31"/>
                  <a:gd name="T1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7">
                    <a:moveTo>
                      <a:pt x="28" y="1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7" y="0"/>
                      <a:pt x="4" y="2"/>
                      <a:pt x="3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2" y="37"/>
                      <a:pt x="5" y="35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8"/>
                      <a:pt x="31" y="14"/>
                      <a:pt x="2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7" name="Freeform 300"/>
              <p:cNvSpPr>
                <a:spLocks/>
              </p:cNvSpPr>
              <p:nvPr/>
            </p:nvSpPr>
            <p:spPr bwMode="auto">
              <a:xfrm>
                <a:off x="7197725" y="2887861"/>
                <a:ext cx="163513" cy="274637"/>
              </a:xfrm>
              <a:custGeom>
                <a:avLst/>
                <a:gdLst>
                  <a:gd name="T0" fmla="*/ 112 w 117"/>
                  <a:gd name="T1" fmla="*/ 177 h 197"/>
                  <a:gd name="T2" fmla="*/ 112 w 117"/>
                  <a:gd name="T3" fmla="*/ 176 h 197"/>
                  <a:gd name="T4" fmla="*/ 101 w 117"/>
                  <a:gd name="T5" fmla="*/ 155 h 197"/>
                  <a:gd name="T6" fmla="*/ 101 w 117"/>
                  <a:gd name="T7" fmla="*/ 154 h 197"/>
                  <a:gd name="T8" fmla="*/ 99 w 117"/>
                  <a:gd name="T9" fmla="*/ 152 h 197"/>
                  <a:gd name="T10" fmla="*/ 98 w 117"/>
                  <a:gd name="T11" fmla="*/ 150 h 197"/>
                  <a:gd name="T12" fmla="*/ 98 w 117"/>
                  <a:gd name="T13" fmla="*/ 149 h 197"/>
                  <a:gd name="T14" fmla="*/ 96 w 117"/>
                  <a:gd name="T15" fmla="*/ 146 h 197"/>
                  <a:gd name="T16" fmla="*/ 96 w 117"/>
                  <a:gd name="T17" fmla="*/ 145 h 197"/>
                  <a:gd name="T18" fmla="*/ 94 w 117"/>
                  <a:gd name="T19" fmla="*/ 142 h 197"/>
                  <a:gd name="T20" fmla="*/ 93 w 117"/>
                  <a:gd name="T21" fmla="*/ 141 h 197"/>
                  <a:gd name="T22" fmla="*/ 55 w 117"/>
                  <a:gd name="T23" fmla="*/ 72 h 197"/>
                  <a:gd name="T24" fmla="*/ 9 w 117"/>
                  <a:gd name="T25" fmla="*/ 4 h 197"/>
                  <a:gd name="T26" fmla="*/ 37 w 117"/>
                  <a:gd name="T27" fmla="*/ 87 h 197"/>
                  <a:gd name="T28" fmla="*/ 89 w 117"/>
                  <a:gd name="T29" fmla="*/ 194 h 197"/>
                  <a:gd name="T30" fmla="*/ 103 w 117"/>
                  <a:gd name="T31" fmla="*/ 193 h 197"/>
                  <a:gd name="T32" fmla="*/ 112 w 117"/>
                  <a:gd name="T33" fmla="*/ 17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197">
                    <a:moveTo>
                      <a:pt x="112" y="177"/>
                    </a:moveTo>
                    <a:cubicBezTo>
                      <a:pt x="112" y="177"/>
                      <a:pt x="112" y="176"/>
                      <a:pt x="112" y="176"/>
                    </a:cubicBezTo>
                    <a:cubicBezTo>
                      <a:pt x="110" y="173"/>
                      <a:pt x="106" y="165"/>
                      <a:pt x="101" y="155"/>
                    </a:cubicBezTo>
                    <a:cubicBezTo>
                      <a:pt x="101" y="155"/>
                      <a:pt x="101" y="154"/>
                      <a:pt x="101" y="154"/>
                    </a:cubicBezTo>
                    <a:cubicBezTo>
                      <a:pt x="100" y="154"/>
                      <a:pt x="100" y="153"/>
                      <a:pt x="99" y="152"/>
                    </a:cubicBezTo>
                    <a:cubicBezTo>
                      <a:pt x="99" y="151"/>
                      <a:pt x="99" y="151"/>
                      <a:pt x="98" y="150"/>
                    </a:cubicBezTo>
                    <a:cubicBezTo>
                      <a:pt x="98" y="150"/>
                      <a:pt x="98" y="149"/>
                      <a:pt x="98" y="149"/>
                    </a:cubicBezTo>
                    <a:cubicBezTo>
                      <a:pt x="97" y="148"/>
                      <a:pt x="97" y="147"/>
                      <a:pt x="96" y="146"/>
                    </a:cubicBezTo>
                    <a:cubicBezTo>
                      <a:pt x="96" y="145"/>
                      <a:pt x="96" y="145"/>
                      <a:pt x="96" y="145"/>
                    </a:cubicBezTo>
                    <a:cubicBezTo>
                      <a:pt x="95" y="144"/>
                      <a:pt x="94" y="143"/>
                      <a:pt x="94" y="142"/>
                    </a:cubicBezTo>
                    <a:cubicBezTo>
                      <a:pt x="94" y="141"/>
                      <a:pt x="94" y="141"/>
                      <a:pt x="93" y="141"/>
                    </a:cubicBezTo>
                    <a:cubicBezTo>
                      <a:pt x="81" y="117"/>
                      <a:pt x="65" y="88"/>
                      <a:pt x="55" y="72"/>
                    </a:cubicBezTo>
                    <a:cubicBezTo>
                      <a:pt x="38" y="45"/>
                      <a:pt x="16" y="0"/>
                      <a:pt x="9" y="4"/>
                    </a:cubicBezTo>
                    <a:cubicBezTo>
                      <a:pt x="0" y="8"/>
                      <a:pt x="28" y="65"/>
                      <a:pt x="37" y="87"/>
                    </a:cubicBezTo>
                    <a:cubicBezTo>
                      <a:pt x="46" y="108"/>
                      <a:pt x="82" y="190"/>
                      <a:pt x="89" y="194"/>
                    </a:cubicBezTo>
                    <a:cubicBezTo>
                      <a:pt x="96" y="197"/>
                      <a:pt x="99" y="195"/>
                      <a:pt x="103" y="193"/>
                    </a:cubicBezTo>
                    <a:cubicBezTo>
                      <a:pt x="108" y="191"/>
                      <a:pt x="117" y="185"/>
                      <a:pt x="112" y="1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8" name="Freeform 301"/>
              <p:cNvSpPr>
                <a:spLocks/>
              </p:cNvSpPr>
              <p:nvPr/>
            </p:nvSpPr>
            <p:spPr bwMode="auto">
              <a:xfrm>
                <a:off x="7335838" y="3162499"/>
                <a:ext cx="50800" cy="53975"/>
              </a:xfrm>
              <a:custGeom>
                <a:avLst/>
                <a:gdLst>
                  <a:gd name="T0" fmla="*/ 34 w 36"/>
                  <a:gd name="T1" fmla="*/ 21 h 38"/>
                  <a:gd name="T2" fmla="*/ 25 w 36"/>
                  <a:gd name="T3" fmla="*/ 5 h 38"/>
                  <a:gd name="T4" fmla="*/ 15 w 36"/>
                  <a:gd name="T5" fmla="*/ 1 h 38"/>
                  <a:gd name="T6" fmla="*/ 5 w 36"/>
                  <a:gd name="T7" fmla="*/ 7 h 38"/>
                  <a:gd name="T8" fmla="*/ 2 w 36"/>
                  <a:gd name="T9" fmla="*/ 16 h 38"/>
                  <a:gd name="T10" fmla="*/ 13 w 36"/>
                  <a:gd name="T11" fmla="*/ 33 h 38"/>
                  <a:gd name="T12" fmla="*/ 24 w 36"/>
                  <a:gd name="T13" fmla="*/ 36 h 38"/>
                  <a:gd name="T14" fmla="*/ 31 w 36"/>
                  <a:gd name="T15" fmla="*/ 32 h 38"/>
                  <a:gd name="T16" fmla="*/ 34 w 36"/>
                  <a:gd name="T17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4" y="21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3" y="1"/>
                      <a:pt x="19" y="0"/>
                      <a:pt x="15" y="1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" y="9"/>
                      <a:pt x="0" y="13"/>
                      <a:pt x="2" y="16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5" y="37"/>
                      <a:pt x="20" y="38"/>
                      <a:pt x="24" y="36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4" y="30"/>
                      <a:pt x="36" y="25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  <p:sp>
            <p:nvSpPr>
              <p:cNvPr id="49" name="Freeform 302"/>
              <p:cNvSpPr>
                <a:spLocks/>
              </p:cNvSpPr>
              <p:nvPr/>
            </p:nvSpPr>
            <p:spPr bwMode="auto">
              <a:xfrm>
                <a:off x="7366000" y="3200599"/>
                <a:ext cx="55563" cy="76200"/>
              </a:xfrm>
              <a:custGeom>
                <a:avLst/>
                <a:gdLst>
                  <a:gd name="T0" fmla="*/ 9 w 40"/>
                  <a:gd name="T1" fmla="*/ 18 h 55"/>
                  <a:gd name="T2" fmla="*/ 8 w 40"/>
                  <a:gd name="T3" fmla="*/ 37 h 55"/>
                  <a:gd name="T4" fmla="*/ 35 w 40"/>
                  <a:gd name="T5" fmla="*/ 55 h 55"/>
                  <a:gd name="T6" fmla="*/ 9 w 40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55">
                    <a:moveTo>
                      <a:pt x="9" y="18"/>
                    </a:moveTo>
                    <a:cubicBezTo>
                      <a:pt x="6" y="20"/>
                      <a:pt x="0" y="26"/>
                      <a:pt x="8" y="37"/>
                    </a:cubicBezTo>
                    <a:cubicBezTo>
                      <a:pt x="15" y="47"/>
                      <a:pt x="33" y="48"/>
                      <a:pt x="35" y="55"/>
                    </a:cubicBezTo>
                    <a:cubicBezTo>
                      <a:pt x="35" y="55"/>
                      <a:pt x="40" y="0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/>
              </a:p>
            </p:txBody>
          </p:sp>
        </p:grpSp>
      </p:grpSp>
      <p:grpSp>
        <p:nvGrpSpPr>
          <p:cNvPr id="16" name="组合 1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2977831" y="3929465"/>
            <a:ext cx="4192528" cy="1207040"/>
            <a:chOff x="3225481" y="3929465"/>
            <a:chExt cx="4192528" cy="1207040"/>
          </a:xfrm>
        </p:grpSpPr>
        <p:sp>
          <p:nvSpPr>
            <p:cNvPr id="12" name="Shape 1109"/>
            <p:cNvSpPr/>
            <p:nvPr/>
          </p:nvSpPr>
          <p:spPr>
            <a:xfrm>
              <a:off x="3225481" y="3929465"/>
              <a:ext cx="3893449" cy="1202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6" extrusionOk="0">
                  <a:moveTo>
                    <a:pt x="7083" y="0"/>
                  </a:moveTo>
                  <a:cubicBezTo>
                    <a:pt x="7458" y="33"/>
                    <a:pt x="7662" y="624"/>
                    <a:pt x="7771" y="971"/>
                  </a:cubicBezTo>
                  <a:cubicBezTo>
                    <a:pt x="8393" y="2943"/>
                    <a:pt x="10350" y="9086"/>
                    <a:pt x="10350" y="9086"/>
                  </a:cubicBezTo>
                  <a:cubicBezTo>
                    <a:pt x="10529" y="9562"/>
                    <a:pt x="10787" y="10133"/>
                    <a:pt x="11163" y="10135"/>
                  </a:cubicBezTo>
                  <a:cubicBezTo>
                    <a:pt x="11675" y="10140"/>
                    <a:pt x="19622" y="10335"/>
                    <a:pt x="19622" y="10335"/>
                  </a:cubicBezTo>
                  <a:cubicBezTo>
                    <a:pt x="19710" y="10336"/>
                    <a:pt x="19795" y="10456"/>
                    <a:pt x="19855" y="10667"/>
                  </a:cubicBezTo>
                  <a:lnTo>
                    <a:pt x="21534" y="15621"/>
                  </a:lnTo>
                  <a:cubicBezTo>
                    <a:pt x="21600" y="15815"/>
                    <a:pt x="21600" y="16151"/>
                    <a:pt x="21533" y="16345"/>
                  </a:cubicBezTo>
                  <a:lnTo>
                    <a:pt x="19846" y="21269"/>
                  </a:lnTo>
                  <a:cubicBezTo>
                    <a:pt x="19786" y="21479"/>
                    <a:pt x="19701" y="21597"/>
                    <a:pt x="19612" y="21596"/>
                  </a:cubicBezTo>
                  <a:cubicBezTo>
                    <a:pt x="19612" y="21596"/>
                    <a:pt x="11845" y="21402"/>
                    <a:pt x="11489" y="21399"/>
                  </a:cubicBezTo>
                  <a:cubicBezTo>
                    <a:pt x="10771" y="21393"/>
                    <a:pt x="10299" y="19241"/>
                    <a:pt x="10008" y="17357"/>
                  </a:cubicBezTo>
                  <a:cubicBezTo>
                    <a:pt x="9670" y="15162"/>
                    <a:pt x="8041" y="6145"/>
                    <a:pt x="7515" y="3234"/>
                  </a:cubicBezTo>
                  <a:cubicBezTo>
                    <a:pt x="7351" y="2328"/>
                    <a:pt x="7046" y="2284"/>
                    <a:pt x="6926" y="2283"/>
                  </a:cubicBezTo>
                  <a:cubicBezTo>
                    <a:pt x="6854" y="2282"/>
                    <a:pt x="1355" y="2402"/>
                    <a:pt x="901" y="2398"/>
                  </a:cubicBezTo>
                  <a:lnTo>
                    <a:pt x="0" y="413"/>
                  </a:lnTo>
                  <a:lnTo>
                    <a:pt x="408" y="110"/>
                  </a:lnTo>
                  <a:cubicBezTo>
                    <a:pt x="937" y="115"/>
                    <a:pt x="7050" y="-3"/>
                    <a:pt x="7083" y="0"/>
                  </a:cubicBezTo>
                  <a:close/>
                </a:path>
              </a:pathLst>
            </a:custGeom>
            <a:solidFill>
              <a:schemeClr val="bg1"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/>
              <a:endParaRPr sz="200">
                <a:solidFill>
                  <a:schemeClr val="lt1"/>
                </a:solidFill>
              </a:endParaRPr>
            </a:p>
          </p:txBody>
        </p:sp>
        <p:sp>
          <p:nvSpPr>
            <p:cNvPr id="37" name="Shape 1128"/>
            <p:cNvSpPr/>
            <p:nvPr/>
          </p:nvSpPr>
          <p:spPr>
            <a:xfrm>
              <a:off x="6772775" y="4502913"/>
              <a:ext cx="645234" cy="6335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0" name="Freeform 106"/>
            <p:cNvSpPr>
              <a:spLocks noEditPoints="1"/>
            </p:cNvSpPr>
            <p:nvPr/>
          </p:nvSpPr>
          <p:spPr bwMode="auto">
            <a:xfrm>
              <a:off x="6916591" y="4640910"/>
              <a:ext cx="357602" cy="357598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57145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369293" y="2260258"/>
            <a:ext cx="3871750" cy="3690598"/>
            <a:chOff x="1616943" y="2260258"/>
            <a:chExt cx="3871750" cy="3690598"/>
          </a:xfrm>
        </p:grpSpPr>
        <p:grpSp>
          <p:nvGrpSpPr>
            <p:cNvPr id="5" name="组合 4"/>
            <p:cNvGrpSpPr/>
            <p:nvPr/>
          </p:nvGrpSpPr>
          <p:grpSpPr>
            <a:xfrm>
              <a:off x="1616943" y="2260258"/>
              <a:ext cx="3871750" cy="3690598"/>
              <a:chOff x="1616943" y="2260258"/>
              <a:chExt cx="3871750" cy="3690598"/>
            </a:xfrm>
          </p:grpSpPr>
          <p:sp>
            <p:nvSpPr>
              <p:cNvPr id="17" name="Shape 1112"/>
              <p:cNvSpPr/>
              <p:nvPr/>
            </p:nvSpPr>
            <p:spPr>
              <a:xfrm rot="5062749">
                <a:off x="1571359" y="5501652"/>
                <a:ext cx="516749" cy="381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72" h="19773" extrusionOk="0">
                    <a:moveTo>
                      <a:pt x="20407" y="216"/>
                    </a:moveTo>
                    <a:cubicBezTo>
                      <a:pt x="21035" y="1346"/>
                      <a:pt x="16991" y="6592"/>
                      <a:pt x="11373" y="11933"/>
                    </a:cubicBezTo>
                    <a:cubicBezTo>
                      <a:pt x="5755" y="17273"/>
                      <a:pt x="692" y="20686"/>
                      <a:pt x="64" y="19557"/>
                    </a:cubicBezTo>
                    <a:cubicBezTo>
                      <a:pt x="-565" y="18426"/>
                      <a:pt x="3480" y="13181"/>
                      <a:pt x="9098" y="7840"/>
                    </a:cubicBezTo>
                    <a:cubicBezTo>
                      <a:pt x="14715" y="2499"/>
                      <a:pt x="19778" y="-914"/>
                      <a:pt x="20407" y="216"/>
                    </a:cubicBezTo>
                    <a:close/>
                  </a:path>
                </a:pathLst>
              </a:custGeom>
              <a:solidFill>
                <a:srgbClr val="D6DC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600">
                  <a:defRPr sz="3000" b="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sz="1500"/>
              </a:p>
            </p:txBody>
          </p:sp>
          <p:sp>
            <p:nvSpPr>
              <p:cNvPr id="20" name="Shape 1114"/>
              <p:cNvSpPr/>
              <p:nvPr/>
            </p:nvSpPr>
            <p:spPr>
              <a:xfrm rot="5062749">
                <a:off x="2909536" y="4111200"/>
                <a:ext cx="640500" cy="655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275"/>
                    </a:moveTo>
                    <a:lnTo>
                      <a:pt x="9878" y="21600"/>
                    </a:lnTo>
                    <a:lnTo>
                      <a:pt x="0" y="8326"/>
                    </a:lnTo>
                    <a:lnTo>
                      <a:pt x="11723" y="0"/>
                    </a:lnTo>
                    <a:cubicBezTo>
                      <a:pt x="11723" y="0"/>
                      <a:pt x="21600" y="13275"/>
                      <a:pt x="21600" y="13275"/>
                    </a:cubicBezTo>
                    <a:close/>
                  </a:path>
                </a:pathLst>
              </a:custGeom>
              <a:solidFill>
                <a:srgbClr val="D6DC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600">
                  <a:defRPr sz="3000" b="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sz="1500"/>
              </a:p>
            </p:txBody>
          </p:sp>
          <p:sp>
            <p:nvSpPr>
              <p:cNvPr id="21" name="Shape 1115"/>
              <p:cNvSpPr/>
              <p:nvPr/>
            </p:nvSpPr>
            <p:spPr>
              <a:xfrm rot="5062749">
                <a:off x="2816388" y="4252632"/>
                <a:ext cx="626206" cy="5744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06"/>
                    </a:moveTo>
                    <a:lnTo>
                      <a:pt x="6340" y="21600"/>
                    </a:lnTo>
                    <a:lnTo>
                      <a:pt x="0" y="12094"/>
                    </a:lnTo>
                    <a:lnTo>
                      <a:pt x="15260" y="0"/>
                    </a:lnTo>
                    <a:cubicBezTo>
                      <a:pt x="15260" y="0"/>
                      <a:pt x="21600" y="9506"/>
                      <a:pt x="21600" y="9506"/>
                    </a:cubicBezTo>
                    <a:close/>
                  </a:path>
                </a:pathLst>
              </a:custGeom>
              <a:solidFill>
                <a:srgbClr val="D6DC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defTabSz="228600">
                  <a:defRPr sz="3000" b="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inkin Sans 400 Regular"/>
                    <a:ea typeface="Sinkin Sans 400 Regular"/>
                    <a:cs typeface="Sinkin Sans 400 Regular"/>
                    <a:sym typeface="Sinkin Sans 400 Regular"/>
                  </a:defRPr>
                </a:pPr>
                <a:endParaRPr sz="1500"/>
              </a:p>
            </p:txBody>
          </p:sp>
          <p:sp>
            <p:nvSpPr>
              <p:cNvPr id="22" name="Shape 1116"/>
              <p:cNvSpPr/>
              <p:nvPr/>
            </p:nvSpPr>
            <p:spPr>
              <a:xfrm rot="5062749">
                <a:off x="1729100" y="4264063"/>
                <a:ext cx="1484126" cy="1708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880"/>
                    </a:moveTo>
                    <a:lnTo>
                      <a:pt x="14126" y="21600"/>
                    </a:lnTo>
                    <a:lnTo>
                      <a:pt x="0" y="4720"/>
                    </a:lnTo>
                    <a:lnTo>
                      <a:pt x="7474" y="0"/>
                    </a:lnTo>
                    <a:cubicBezTo>
                      <a:pt x="7474" y="0"/>
                      <a:pt x="21600" y="16880"/>
                      <a:pt x="21600" y="1688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sz="200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Shape 1117"/>
              <p:cNvSpPr/>
              <p:nvPr/>
            </p:nvSpPr>
            <p:spPr>
              <a:xfrm rot="5062749">
                <a:off x="3075558" y="2260254"/>
                <a:ext cx="2413132" cy="2413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44" h="19144" extrusionOk="0">
                    <a:moveTo>
                      <a:pt x="6609" y="17709"/>
                    </a:moveTo>
                    <a:cubicBezTo>
                      <a:pt x="2115" y="16073"/>
                      <a:pt x="-202" y="11103"/>
                      <a:pt x="1435" y="6609"/>
                    </a:cubicBezTo>
                    <a:cubicBezTo>
                      <a:pt x="3071" y="2115"/>
                      <a:pt x="8041" y="-202"/>
                      <a:pt x="12535" y="1435"/>
                    </a:cubicBezTo>
                    <a:cubicBezTo>
                      <a:pt x="17029" y="3071"/>
                      <a:pt x="19346" y="8041"/>
                      <a:pt x="17709" y="12535"/>
                    </a:cubicBezTo>
                    <a:cubicBezTo>
                      <a:pt x="16073" y="17029"/>
                      <a:pt x="11103" y="19346"/>
                      <a:pt x="6609" y="17709"/>
                    </a:cubicBezTo>
                    <a:close/>
                    <a:moveTo>
                      <a:pt x="12846" y="580"/>
                    </a:moveTo>
                    <a:cubicBezTo>
                      <a:pt x="7880" y="-1228"/>
                      <a:pt x="2388" y="1332"/>
                      <a:pt x="580" y="6298"/>
                    </a:cubicBezTo>
                    <a:cubicBezTo>
                      <a:pt x="-1228" y="11264"/>
                      <a:pt x="1332" y="16755"/>
                      <a:pt x="6298" y="18564"/>
                    </a:cubicBezTo>
                    <a:cubicBezTo>
                      <a:pt x="11264" y="20372"/>
                      <a:pt x="16755" y="17812"/>
                      <a:pt x="18564" y="12846"/>
                    </a:cubicBezTo>
                    <a:cubicBezTo>
                      <a:pt x="20372" y="7880"/>
                      <a:pt x="17812" y="2389"/>
                      <a:pt x="12846" y="580"/>
                    </a:cubicBezTo>
                    <a:close/>
                  </a:path>
                </a:pathLst>
              </a:cu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754"/>
                <a:endParaRPr sz="2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Shape 1113"/>
            <p:cNvSpPr/>
            <p:nvPr/>
          </p:nvSpPr>
          <p:spPr>
            <a:xfrm rot="2967175">
              <a:off x="3180885" y="2368496"/>
              <a:ext cx="2200986" cy="2200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</p:grpSp>
      <p:grpSp>
        <p:nvGrpSpPr>
          <p:cNvPr id="26" name="组合 2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330322" y="1946121"/>
            <a:ext cx="3856564" cy="661763"/>
            <a:chOff x="7577972" y="1946121"/>
            <a:chExt cx="3856564" cy="661763"/>
          </a:xfrm>
        </p:grpSpPr>
        <p:sp>
          <p:nvSpPr>
            <p:cNvPr id="51" name="文本框 50"/>
            <p:cNvSpPr txBox="1"/>
            <p:nvPr/>
          </p:nvSpPr>
          <p:spPr>
            <a:xfrm>
              <a:off x="7577972" y="194612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7577972" y="2207774"/>
              <a:ext cx="3856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8" name="组合 2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330322" y="2784321"/>
            <a:ext cx="3856564" cy="661763"/>
            <a:chOff x="7577972" y="2784321"/>
            <a:chExt cx="3856564" cy="661763"/>
          </a:xfrm>
        </p:grpSpPr>
        <p:sp>
          <p:nvSpPr>
            <p:cNvPr id="53" name="文本框 52"/>
            <p:cNvSpPr txBox="1"/>
            <p:nvPr/>
          </p:nvSpPr>
          <p:spPr>
            <a:xfrm>
              <a:off x="7577972" y="278432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77972" y="3045974"/>
              <a:ext cx="3856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29" name="组合 2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330322" y="3622521"/>
            <a:ext cx="3856564" cy="661763"/>
            <a:chOff x="7577972" y="3622521"/>
            <a:chExt cx="3856564" cy="661763"/>
          </a:xfrm>
        </p:grpSpPr>
        <p:sp>
          <p:nvSpPr>
            <p:cNvPr id="55" name="文本框 54"/>
            <p:cNvSpPr txBox="1"/>
            <p:nvPr/>
          </p:nvSpPr>
          <p:spPr>
            <a:xfrm>
              <a:off x="7577972" y="362252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7577972" y="3884174"/>
              <a:ext cx="3856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grpSp>
        <p:nvGrpSpPr>
          <p:cNvPr id="31" name="组合 3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7330322" y="4473421"/>
            <a:ext cx="3856564" cy="661763"/>
            <a:chOff x="7577972" y="4473421"/>
            <a:chExt cx="3856564" cy="661763"/>
          </a:xfrm>
        </p:grpSpPr>
        <p:sp>
          <p:nvSpPr>
            <p:cNvPr id="57" name="文本框 56"/>
            <p:cNvSpPr txBox="1"/>
            <p:nvPr/>
          </p:nvSpPr>
          <p:spPr>
            <a:xfrm>
              <a:off x="7577972" y="4473421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77972" y="4735074"/>
              <a:ext cx="385656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</p:grpSp>
      <p:sp>
        <p:nvSpPr>
          <p:cNvPr id="59" name="KSO_Shape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>
            <a:spLocks/>
          </p:cNvSpPr>
          <p:nvPr/>
        </p:nvSpPr>
        <p:spPr bwMode="auto">
          <a:xfrm>
            <a:off x="3522826" y="3120726"/>
            <a:ext cx="1021804" cy="696530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rgbClr val="113B5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AE83B511-C51D-4192-85E8-6529F338680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2484488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63974" y="222955"/>
            <a:ext cx="745697" cy="704146"/>
            <a:chOff x="3414713" y="2562226"/>
            <a:chExt cx="2108200" cy="1990725"/>
          </a:xfrm>
        </p:grpSpPr>
        <p:sp>
          <p:nvSpPr>
            <p:cNvPr id="19" name="六边形 18"/>
            <p:cNvSpPr>
              <a:spLocks noChangeAspect="1"/>
            </p:cNvSpPr>
            <p:nvPr/>
          </p:nvSpPr>
          <p:spPr>
            <a:xfrm rot="16200000">
              <a:off x="4852988" y="3702050"/>
              <a:ext cx="719138" cy="62071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4" name="六边形 23"/>
            <p:cNvSpPr>
              <a:spLocks noChangeAspect="1"/>
            </p:cNvSpPr>
            <p:nvPr/>
          </p:nvSpPr>
          <p:spPr>
            <a:xfrm rot="16200000">
              <a:off x="3431382" y="4150519"/>
              <a:ext cx="431800" cy="373063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sp>
          <p:nvSpPr>
            <p:cNvPr id="25" name="六边形 24"/>
            <p:cNvSpPr>
              <a:spLocks noChangeAspect="1"/>
            </p:cNvSpPr>
            <p:nvPr/>
          </p:nvSpPr>
          <p:spPr>
            <a:xfrm rot="16200000">
              <a:off x="3377407" y="2599532"/>
              <a:ext cx="539750" cy="465137"/>
            </a:xfrm>
            <a:prstGeom prst="hexagon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54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676650" y="2571751"/>
              <a:ext cx="1428750" cy="1657350"/>
              <a:chOff x="3676650" y="2571751"/>
              <a:chExt cx="1428750" cy="1657350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676650" y="2571751"/>
                <a:ext cx="1428750" cy="1657350"/>
              </a:xfrm>
              <a:custGeom>
                <a:avLst/>
                <a:gdLst>
                  <a:gd name="connsiteX0" fmla="*/ 714375 w 1428750"/>
                  <a:gd name="connsiteY0" fmla="*/ 0 h 1657350"/>
                  <a:gd name="connsiteX1" fmla="*/ 1428750 w 1428750"/>
                  <a:gd name="connsiteY1" fmla="*/ 357187 h 1657350"/>
                  <a:gd name="connsiteX2" fmla="*/ 1428750 w 1428750"/>
                  <a:gd name="connsiteY2" fmla="*/ 1300162 h 1657350"/>
                  <a:gd name="connsiteX3" fmla="*/ 714375 w 1428750"/>
                  <a:gd name="connsiteY3" fmla="*/ 1657350 h 1657350"/>
                  <a:gd name="connsiteX4" fmla="*/ 0 w 1428750"/>
                  <a:gd name="connsiteY4" fmla="*/ 1300162 h 1657350"/>
                  <a:gd name="connsiteX5" fmla="*/ 0 w 1428750"/>
                  <a:gd name="connsiteY5" fmla="*/ 357187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28750" h="1657350">
                    <a:moveTo>
                      <a:pt x="714375" y="0"/>
                    </a:moveTo>
                    <a:lnTo>
                      <a:pt x="1428750" y="357187"/>
                    </a:lnTo>
                    <a:lnTo>
                      <a:pt x="1428750" y="1300162"/>
                    </a:lnTo>
                    <a:lnTo>
                      <a:pt x="714375" y="1657350"/>
                    </a:lnTo>
                    <a:lnTo>
                      <a:pt x="0" y="1300162"/>
                    </a:lnTo>
                    <a:lnTo>
                      <a:pt x="0" y="35718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52400" dist="63500" dir="81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8100" h="6350"/>
              </a:sp3d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prstClr val="white"/>
                  </a:solidFill>
                  <a:latin typeface="DIN-BoldItalic" pitchFamily="50" charset="0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916031" y="2752564"/>
                <a:ext cx="957145" cy="1305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13B5F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2400" dirty="0">
                  <a:solidFill>
                    <a:srgbClr val="113B5F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矩形 5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SpPr/>
          <p:nvPr/>
        </p:nvSpPr>
        <p:spPr>
          <a:xfrm>
            <a:off x="905409" y="283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dist">
              <a:defRPr/>
            </a:pPr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4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88900" dist="88900" dir="5400000" algn="t" rotWithShape="0">
                    <a:prstClr val="black">
                      <a:alpha val="59000"/>
                    </a:prstClr>
                  </a:outerShdw>
                </a:effectLst>
                <a:latin typeface="Century Gothic" panose="020B0502020202020204" pitchFamily="34" charset="0"/>
                <a:ea typeface="微软雅黑" panose="020B0503020204020204" pitchFamily="34" charset="-122"/>
                <a:cs typeface="Lantinghei SC Demibold" charset="-122"/>
              </a:rPr>
              <a:t>点击添加文章标题</a:t>
            </a:r>
          </a:p>
        </p:txBody>
      </p:sp>
      <p:grpSp>
        <p:nvGrpSpPr>
          <p:cNvPr id="7" name="组合 6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58735" y="1775786"/>
            <a:ext cx="5200327" cy="1894799"/>
            <a:chOff x="1158735" y="1775786"/>
            <a:chExt cx="5200327" cy="1894799"/>
          </a:xfrm>
        </p:grpSpPr>
        <p:sp>
          <p:nvSpPr>
            <p:cNvPr id="41" name="Freeform 31"/>
            <p:cNvSpPr/>
            <p:nvPr/>
          </p:nvSpPr>
          <p:spPr>
            <a:xfrm rot="18900000" flipH="1">
              <a:off x="4356313" y="2564596"/>
              <a:ext cx="2002749" cy="1105989"/>
            </a:xfrm>
            <a:custGeom>
              <a:avLst/>
              <a:gdLst>
                <a:gd name="connsiteX0" fmla="*/ 0 w 1754522"/>
                <a:gd name="connsiteY0" fmla="*/ 313809 h 968909"/>
                <a:gd name="connsiteX1" fmla="*/ 8657 w 1754522"/>
                <a:gd name="connsiteY1" fmla="*/ 305989 h 968909"/>
                <a:gd name="connsiteX2" fmla="*/ 1751747 w 1754522"/>
                <a:gd name="connsiteY2" fmla="*/ 316481 h 968909"/>
                <a:gd name="connsiteX3" fmla="*/ 1754522 w 1754522"/>
                <a:gd name="connsiteY3" fmla="*/ 319007 h 968909"/>
                <a:gd name="connsiteX4" fmla="*/ 1563985 w 1754522"/>
                <a:gd name="connsiteY4" fmla="*/ 509544 h 968909"/>
                <a:gd name="connsiteX5" fmla="*/ 1509517 w 1754522"/>
                <a:gd name="connsiteY5" fmla="*/ 467832 h 968909"/>
                <a:gd name="connsiteX6" fmla="*/ 1364774 w 1754522"/>
                <a:gd name="connsiteY6" fmla="*/ 382295 h 968909"/>
                <a:gd name="connsiteX7" fmla="*/ 1246762 w 1754522"/>
                <a:gd name="connsiteY7" fmla="*/ 334751 h 968909"/>
                <a:gd name="connsiteX8" fmla="*/ 1368504 w 1754522"/>
                <a:gd name="connsiteY8" fmla="*/ 578236 h 968909"/>
                <a:gd name="connsiteX9" fmla="*/ 1173167 w 1754522"/>
                <a:gd name="connsiteY9" fmla="*/ 968909 h 968909"/>
                <a:gd name="connsiteX10" fmla="*/ 578723 w 1754522"/>
                <a:gd name="connsiteY10" fmla="*/ 968909 h 968909"/>
                <a:gd name="connsiteX11" fmla="*/ 383386 w 1754522"/>
                <a:gd name="connsiteY11" fmla="*/ 578236 h 968909"/>
                <a:gd name="connsiteX12" fmla="*/ 505500 w 1754522"/>
                <a:gd name="connsiteY12" fmla="*/ 334009 h 968909"/>
                <a:gd name="connsiteX13" fmla="*/ 413748 w 1754522"/>
                <a:gd name="connsiteY13" fmla="*/ 367947 h 968909"/>
                <a:gd name="connsiteX14" fmla="*/ 267863 w 1754522"/>
                <a:gd name="connsiteY14" fmla="*/ 448777 h 968909"/>
                <a:gd name="connsiteX15" fmla="*/ 191216 w 1754522"/>
                <a:gd name="connsiteY15" fmla="*/ 505026 h 96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4522" h="968909">
                  <a:moveTo>
                    <a:pt x="0" y="313809"/>
                  </a:moveTo>
                  <a:lnTo>
                    <a:pt x="8657" y="305989"/>
                  </a:lnTo>
                  <a:cubicBezTo>
                    <a:pt x="513981" y="-105679"/>
                    <a:pt x="1246076" y="-101751"/>
                    <a:pt x="1751747" y="316481"/>
                  </a:cubicBezTo>
                  <a:lnTo>
                    <a:pt x="1754522" y="319007"/>
                  </a:lnTo>
                  <a:lnTo>
                    <a:pt x="1563985" y="509544"/>
                  </a:lnTo>
                  <a:lnTo>
                    <a:pt x="1509517" y="467832"/>
                  </a:lnTo>
                  <a:cubicBezTo>
                    <a:pt x="1463023" y="435363"/>
                    <a:pt x="1414619" y="406850"/>
                    <a:pt x="1364774" y="382295"/>
                  </a:cubicBezTo>
                  <a:lnTo>
                    <a:pt x="1246762" y="334751"/>
                  </a:lnTo>
                  <a:lnTo>
                    <a:pt x="1368504" y="578236"/>
                  </a:lnTo>
                  <a:lnTo>
                    <a:pt x="1173167" y="968909"/>
                  </a:lnTo>
                  <a:lnTo>
                    <a:pt x="578723" y="968909"/>
                  </a:lnTo>
                  <a:lnTo>
                    <a:pt x="383386" y="578236"/>
                  </a:lnTo>
                  <a:lnTo>
                    <a:pt x="505500" y="334009"/>
                  </a:lnTo>
                  <a:lnTo>
                    <a:pt x="413748" y="367947"/>
                  </a:lnTo>
                  <a:cubicBezTo>
                    <a:pt x="363577" y="390925"/>
                    <a:pt x="314791" y="417868"/>
                    <a:pt x="267863" y="448777"/>
                  </a:cubicBezTo>
                  <a:lnTo>
                    <a:pt x="191216" y="5050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2" name="Oval 32"/>
            <p:cNvSpPr/>
            <p:nvPr/>
          </p:nvSpPr>
          <p:spPr>
            <a:xfrm rot="18900000" flipH="1">
              <a:off x="4079040" y="1775786"/>
              <a:ext cx="939391" cy="9428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08615" y="186509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8735" y="2126751"/>
              <a:ext cx="28730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59" name="Freeform 21"/>
            <p:cNvSpPr>
              <a:spLocks noEditPoints="1"/>
            </p:cNvSpPr>
            <p:nvPr/>
          </p:nvSpPr>
          <p:spPr bwMode="auto">
            <a:xfrm>
              <a:off x="4348186" y="2028082"/>
              <a:ext cx="401098" cy="438238"/>
            </a:xfrm>
            <a:custGeom>
              <a:avLst/>
              <a:gdLst>
                <a:gd name="T0" fmla="*/ 20 w 41"/>
                <a:gd name="T1" fmla="*/ 45 h 45"/>
                <a:gd name="T2" fmla="*/ 0 w 41"/>
                <a:gd name="T3" fmla="*/ 24 h 45"/>
                <a:gd name="T4" fmla="*/ 8 w 41"/>
                <a:gd name="T5" fmla="*/ 8 h 45"/>
                <a:gd name="T6" fmla="*/ 13 w 41"/>
                <a:gd name="T7" fmla="*/ 8 h 45"/>
                <a:gd name="T8" fmla="*/ 12 w 41"/>
                <a:gd name="T9" fmla="*/ 13 h 45"/>
                <a:gd name="T10" fmla="*/ 7 w 41"/>
                <a:gd name="T11" fmla="*/ 24 h 45"/>
                <a:gd name="T12" fmla="*/ 20 w 41"/>
                <a:gd name="T13" fmla="*/ 38 h 45"/>
                <a:gd name="T14" fmla="*/ 34 w 41"/>
                <a:gd name="T15" fmla="*/ 24 h 45"/>
                <a:gd name="T16" fmla="*/ 29 w 41"/>
                <a:gd name="T17" fmla="*/ 13 h 45"/>
                <a:gd name="T18" fmla="*/ 28 w 41"/>
                <a:gd name="T19" fmla="*/ 8 h 45"/>
                <a:gd name="T20" fmla="*/ 33 w 41"/>
                <a:gd name="T21" fmla="*/ 8 h 45"/>
                <a:gd name="T22" fmla="*/ 41 w 41"/>
                <a:gd name="T23" fmla="*/ 24 h 45"/>
                <a:gd name="T24" fmla="*/ 20 w 41"/>
                <a:gd name="T25" fmla="*/ 45 h 45"/>
                <a:gd name="T26" fmla="*/ 24 w 41"/>
                <a:gd name="T27" fmla="*/ 21 h 45"/>
                <a:gd name="T28" fmla="*/ 20 w 41"/>
                <a:gd name="T29" fmla="*/ 24 h 45"/>
                <a:gd name="T30" fmla="*/ 17 w 41"/>
                <a:gd name="T31" fmla="*/ 21 h 45"/>
                <a:gd name="T32" fmla="*/ 17 w 41"/>
                <a:gd name="T33" fmla="*/ 4 h 45"/>
                <a:gd name="T34" fmla="*/ 20 w 41"/>
                <a:gd name="T35" fmla="*/ 0 h 45"/>
                <a:gd name="T36" fmla="*/ 24 w 41"/>
                <a:gd name="T37" fmla="*/ 4 h 45"/>
                <a:gd name="T38" fmla="*/ 24 w 41"/>
                <a:gd name="T3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45">
                  <a:moveTo>
                    <a:pt x="20" y="45"/>
                  </a:moveTo>
                  <a:cubicBezTo>
                    <a:pt x="9" y="45"/>
                    <a:pt x="0" y="35"/>
                    <a:pt x="0" y="24"/>
                  </a:cubicBezTo>
                  <a:cubicBezTo>
                    <a:pt x="0" y="18"/>
                    <a:pt x="3" y="12"/>
                    <a:pt x="8" y="8"/>
                  </a:cubicBezTo>
                  <a:cubicBezTo>
                    <a:pt x="10" y="7"/>
                    <a:pt x="12" y="7"/>
                    <a:pt x="13" y="8"/>
                  </a:cubicBezTo>
                  <a:cubicBezTo>
                    <a:pt x="14" y="10"/>
                    <a:pt x="14" y="12"/>
                    <a:pt x="12" y="13"/>
                  </a:cubicBezTo>
                  <a:cubicBezTo>
                    <a:pt x="9" y="16"/>
                    <a:pt x="7" y="20"/>
                    <a:pt x="7" y="24"/>
                  </a:cubicBezTo>
                  <a:cubicBezTo>
                    <a:pt x="7" y="32"/>
                    <a:pt x="13" y="38"/>
                    <a:pt x="20" y="38"/>
                  </a:cubicBezTo>
                  <a:cubicBezTo>
                    <a:pt x="28" y="38"/>
                    <a:pt x="34" y="32"/>
                    <a:pt x="34" y="24"/>
                  </a:cubicBezTo>
                  <a:cubicBezTo>
                    <a:pt x="34" y="20"/>
                    <a:pt x="32" y="16"/>
                    <a:pt x="29" y="13"/>
                  </a:cubicBezTo>
                  <a:cubicBezTo>
                    <a:pt x="27" y="12"/>
                    <a:pt x="27" y="10"/>
                    <a:pt x="28" y="8"/>
                  </a:cubicBezTo>
                  <a:cubicBezTo>
                    <a:pt x="29" y="7"/>
                    <a:pt x="31" y="7"/>
                    <a:pt x="33" y="8"/>
                  </a:cubicBezTo>
                  <a:cubicBezTo>
                    <a:pt x="38" y="12"/>
                    <a:pt x="41" y="18"/>
                    <a:pt x="41" y="24"/>
                  </a:cubicBezTo>
                  <a:cubicBezTo>
                    <a:pt x="41" y="35"/>
                    <a:pt x="32" y="45"/>
                    <a:pt x="20" y="45"/>
                  </a:cubicBezTo>
                  <a:moveTo>
                    <a:pt x="24" y="21"/>
                  </a:moveTo>
                  <a:cubicBezTo>
                    <a:pt x="24" y="23"/>
                    <a:pt x="22" y="24"/>
                    <a:pt x="20" y="24"/>
                  </a:cubicBezTo>
                  <a:cubicBezTo>
                    <a:pt x="18" y="24"/>
                    <a:pt x="17" y="23"/>
                    <a:pt x="17" y="2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2"/>
                    <a:pt x="18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8" name="组合 7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6248048" y="1846468"/>
            <a:ext cx="4736327" cy="2272497"/>
            <a:chOff x="6248048" y="1846468"/>
            <a:chExt cx="4736327" cy="2272497"/>
          </a:xfrm>
        </p:grpSpPr>
        <p:sp>
          <p:nvSpPr>
            <p:cNvPr id="39" name="Freeform 28"/>
            <p:cNvSpPr/>
            <p:nvPr/>
          </p:nvSpPr>
          <p:spPr>
            <a:xfrm rot="2700000">
              <a:off x="5799668" y="2564596"/>
              <a:ext cx="2002749" cy="1105989"/>
            </a:xfrm>
            <a:custGeom>
              <a:avLst/>
              <a:gdLst>
                <a:gd name="connsiteX0" fmla="*/ 0 w 1754522"/>
                <a:gd name="connsiteY0" fmla="*/ 313809 h 968909"/>
                <a:gd name="connsiteX1" fmla="*/ 8657 w 1754522"/>
                <a:gd name="connsiteY1" fmla="*/ 305989 h 968909"/>
                <a:gd name="connsiteX2" fmla="*/ 1751747 w 1754522"/>
                <a:gd name="connsiteY2" fmla="*/ 316481 h 968909"/>
                <a:gd name="connsiteX3" fmla="*/ 1754522 w 1754522"/>
                <a:gd name="connsiteY3" fmla="*/ 319007 h 968909"/>
                <a:gd name="connsiteX4" fmla="*/ 1563985 w 1754522"/>
                <a:gd name="connsiteY4" fmla="*/ 509544 h 968909"/>
                <a:gd name="connsiteX5" fmla="*/ 1509517 w 1754522"/>
                <a:gd name="connsiteY5" fmla="*/ 467832 h 968909"/>
                <a:gd name="connsiteX6" fmla="*/ 1364774 w 1754522"/>
                <a:gd name="connsiteY6" fmla="*/ 382295 h 968909"/>
                <a:gd name="connsiteX7" fmla="*/ 1246762 w 1754522"/>
                <a:gd name="connsiteY7" fmla="*/ 334751 h 968909"/>
                <a:gd name="connsiteX8" fmla="*/ 1368504 w 1754522"/>
                <a:gd name="connsiteY8" fmla="*/ 578236 h 968909"/>
                <a:gd name="connsiteX9" fmla="*/ 1173167 w 1754522"/>
                <a:gd name="connsiteY9" fmla="*/ 968909 h 968909"/>
                <a:gd name="connsiteX10" fmla="*/ 578723 w 1754522"/>
                <a:gd name="connsiteY10" fmla="*/ 968909 h 968909"/>
                <a:gd name="connsiteX11" fmla="*/ 383386 w 1754522"/>
                <a:gd name="connsiteY11" fmla="*/ 578236 h 968909"/>
                <a:gd name="connsiteX12" fmla="*/ 505500 w 1754522"/>
                <a:gd name="connsiteY12" fmla="*/ 334009 h 968909"/>
                <a:gd name="connsiteX13" fmla="*/ 413748 w 1754522"/>
                <a:gd name="connsiteY13" fmla="*/ 367947 h 968909"/>
                <a:gd name="connsiteX14" fmla="*/ 267863 w 1754522"/>
                <a:gd name="connsiteY14" fmla="*/ 448777 h 968909"/>
                <a:gd name="connsiteX15" fmla="*/ 191216 w 1754522"/>
                <a:gd name="connsiteY15" fmla="*/ 505026 h 96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4522" h="968909">
                  <a:moveTo>
                    <a:pt x="0" y="313809"/>
                  </a:moveTo>
                  <a:lnTo>
                    <a:pt x="8657" y="305989"/>
                  </a:lnTo>
                  <a:cubicBezTo>
                    <a:pt x="513981" y="-105679"/>
                    <a:pt x="1246076" y="-101751"/>
                    <a:pt x="1751747" y="316481"/>
                  </a:cubicBezTo>
                  <a:lnTo>
                    <a:pt x="1754522" y="319007"/>
                  </a:lnTo>
                  <a:lnTo>
                    <a:pt x="1563985" y="509544"/>
                  </a:lnTo>
                  <a:lnTo>
                    <a:pt x="1509517" y="467832"/>
                  </a:lnTo>
                  <a:cubicBezTo>
                    <a:pt x="1463023" y="435363"/>
                    <a:pt x="1414619" y="406850"/>
                    <a:pt x="1364774" y="382295"/>
                  </a:cubicBezTo>
                  <a:lnTo>
                    <a:pt x="1246762" y="334751"/>
                  </a:lnTo>
                  <a:lnTo>
                    <a:pt x="1368504" y="578236"/>
                  </a:lnTo>
                  <a:lnTo>
                    <a:pt x="1173167" y="968909"/>
                  </a:lnTo>
                  <a:lnTo>
                    <a:pt x="578723" y="968909"/>
                  </a:lnTo>
                  <a:lnTo>
                    <a:pt x="383386" y="578236"/>
                  </a:lnTo>
                  <a:lnTo>
                    <a:pt x="505500" y="334009"/>
                  </a:lnTo>
                  <a:lnTo>
                    <a:pt x="413748" y="367947"/>
                  </a:lnTo>
                  <a:cubicBezTo>
                    <a:pt x="363577" y="390925"/>
                    <a:pt x="314791" y="417868"/>
                    <a:pt x="267863" y="448777"/>
                  </a:cubicBezTo>
                  <a:lnTo>
                    <a:pt x="191216" y="5050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0" name="Oval 26"/>
            <p:cNvSpPr/>
            <p:nvPr/>
          </p:nvSpPr>
          <p:spPr>
            <a:xfrm rot="2700000">
              <a:off x="7137276" y="1844749"/>
              <a:ext cx="939391" cy="9428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111372" y="1865098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111372" y="2126751"/>
              <a:ext cx="28730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86" name="Freeform 115"/>
            <p:cNvSpPr>
              <a:spLocks noEditPoints="1"/>
            </p:cNvSpPr>
            <p:nvPr/>
          </p:nvSpPr>
          <p:spPr bwMode="auto">
            <a:xfrm>
              <a:off x="7410679" y="2147914"/>
              <a:ext cx="392584" cy="336500"/>
            </a:xfrm>
            <a:custGeom>
              <a:avLst/>
              <a:gdLst>
                <a:gd name="T0" fmla="*/ 8 w 48"/>
                <a:gd name="T1" fmla="*/ 41 h 41"/>
                <a:gd name="T2" fmla="*/ 6 w 48"/>
                <a:gd name="T3" fmla="*/ 41 h 41"/>
                <a:gd name="T4" fmla="*/ 0 w 48"/>
                <a:gd name="T5" fmla="*/ 35 h 41"/>
                <a:gd name="T6" fmla="*/ 0 w 48"/>
                <a:gd name="T7" fmla="*/ 13 h 41"/>
                <a:gd name="T8" fmla="*/ 6 w 48"/>
                <a:gd name="T9" fmla="*/ 7 h 41"/>
                <a:gd name="T10" fmla="*/ 8 w 48"/>
                <a:gd name="T11" fmla="*/ 7 h 41"/>
                <a:gd name="T12" fmla="*/ 8 w 48"/>
                <a:gd name="T13" fmla="*/ 41 h 41"/>
                <a:gd name="T14" fmla="*/ 38 w 48"/>
                <a:gd name="T15" fmla="*/ 41 h 41"/>
                <a:gd name="T16" fmla="*/ 11 w 48"/>
                <a:gd name="T17" fmla="*/ 41 h 41"/>
                <a:gd name="T18" fmla="*/ 11 w 48"/>
                <a:gd name="T19" fmla="*/ 7 h 41"/>
                <a:gd name="T20" fmla="*/ 14 w 48"/>
                <a:gd name="T21" fmla="*/ 7 h 41"/>
                <a:gd name="T22" fmla="*/ 14 w 48"/>
                <a:gd name="T23" fmla="*/ 3 h 41"/>
                <a:gd name="T24" fmla="*/ 17 w 48"/>
                <a:gd name="T25" fmla="*/ 0 h 41"/>
                <a:gd name="T26" fmla="*/ 32 w 48"/>
                <a:gd name="T27" fmla="*/ 0 h 41"/>
                <a:gd name="T28" fmla="*/ 35 w 48"/>
                <a:gd name="T29" fmla="*/ 3 h 41"/>
                <a:gd name="T30" fmla="*/ 35 w 48"/>
                <a:gd name="T31" fmla="*/ 7 h 41"/>
                <a:gd name="T32" fmla="*/ 38 w 48"/>
                <a:gd name="T33" fmla="*/ 7 h 41"/>
                <a:gd name="T34" fmla="*/ 38 w 48"/>
                <a:gd name="T35" fmla="*/ 41 h 41"/>
                <a:gd name="T36" fmla="*/ 31 w 48"/>
                <a:gd name="T37" fmla="*/ 4 h 41"/>
                <a:gd name="T38" fmla="*/ 17 w 48"/>
                <a:gd name="T39" fmla="*/ 4 h 41"/>
                <a:gd name="T40" fmla="*/ 17 w 48"/>
                <a:gd name="T41" fmla="*/ 7 h 41"/>
                <a:gd name="T42" fmla="*/ 31 w 48"/>
                <a:gd name="T43" fmla="*/ 7 h 41"/>
                <a:gd name="T44" fmla="*/ 31 w 48"/>
                <a:gd name="T45" fmla="*/ 4 h 41"/>
                <a:gd name="T46" fmla="*/ 48 w 48"/>
                <a:gd name="T47" fmla="*/ 35 h 41"/>
                <a:gd name="T48" fmla="*/ 42 w 48"/>
                <a:gd name="T49" fmla="*/ 41 h 41"/>
                <a:gd name="T50" fmla="*/ 41 w 48"/>
                <a:gd name="T51" fmla="*/ 41 h 41"/>
                <a:gd name="T52" fmla="*/ 41 w 48"/>
                <a:gd name="T53" fmla="*/ 7 h 41"/>
                <a:gd name="T54" fmla="*/ 42 w 48"/>
                <a:gd name="T55" fmla="*/ 7 h 41"/>
                <a:gd name="T56" fmla="*/ 48 w 48"/>
                <a:gd name="T57" fmla="*/ 13 h 41"/>
                <a:gd name="T58" fmla="*/ 48 w 48"/>
                <a:gd name="T5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41">
                  <a:moveTo>
                    <a:pt x="8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0" y="39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3" y="7"/>
                    <a:pt x="6" y="7"/>
                  </a:cubicBezTo>
                  <a:cubicBezTo>
                    <a:pt x="8" y="7"/>
                    <a:pt x="8" y="7"/>
                    <a:pt x="8" y="7"/>
                  </a:cubicBezTo>
                  <a:lnTo>
                    <a:pt x="8" y="41"/>
                  </a:lnTo>
                  <a:close/>
                  <a:moveTo>
                    <a:pt x="38" y="41"/>
                  </a:moveTo>
                  <a:cubicBezTo>
                    <a:pt x="11" y="41"/>
                    <a:pt x="11" y="41"/>
                    <a:pt x="11" y="4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5" y="0"/>
                    <a:pt x="1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8" y="7"/>
                    <a:pt x="38" y="7"/>
                    <a:pt x="38" y="7"/>
                  </a:cubicBezTo>
                  <a:lnTo>
                    <a:pt x="38" y="41"/>
                  </a:lnTo>
                  <a:close/>
                  <a:moveTo>
                    <a:pt x="31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31" y="7"/>
                    <a:pt x="31" y="7"/>
                    <a:pt x="31" y="7"/>
                  </a:cubicBezTo>
                  <a:lnTo>
                    <a:pt x="31" y="4"/>
                  </a:lnTo>
                  <a:close/>
                  <a:moveTo>
                    <a:pt x="48" y="35"/>
                  </a:moveTo>
                  <a:cubicBezTo>
                    <a:pt x="48" y="39"/>
                    <a:pt x="46" y="41"/>
                    <a:pt x="42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6" y="7"/>
                    <a:pt x="48" y="10"/>
                    <a:pt x="48" y="13"/>
                  </a:cubicBezTo>
                  <a:lnTo>
                    <a:pt x="48" y="35"/>
                  </a:ln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1" name="组合 1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1158735" y="3542883"/>
            <a:ext cx="4762819" cy="2305467"/>
            <a:chOff x="1158735" y="3542883"/>
            <a:chExt cx="4762819" cy="2305467"/>
          </a:xfrm>
        </p:grpSpPr>
        <p:sp>
          <p:nvSpPr>
            <p:cNvPr id="43" name="Freeform 34"/>
            <p:cNvSpPr/>
            <p:nvPr/>
          </p:nvSpPr>
          <p:spPr>
            <a:xfrm rot="2700000" flipH="1" flipV="1">
              <a:off x="4367185" y="3991263"/>
              <a:ext cx="2002749" cy="1105989"/>
            </a:xfrm>
            <a:custGeom>
              <a:avLst/>
              <a:gdLst>
                <a:gd name="connsiteX0" fmla="*/ 0 w 1754522"/>
                <a:gd name="connsiteY0" fmla="*/ 313809 h 968909"/>
                <a:gd name="connsiteX1" fmla="*/ 8657 w 1754522"/>
                <a:gd name="connsiteY1" fmla="*/ 305989 h 968909"/>
                <a:gd name="connsiteX2" fmla="*/ 1751747 w 1754522"/>
                <a:gd name="connsiteY2" fmla="*/ 316481 h 968909"/>
                <a:gd name="connsiteX3" fmla="*/ 1754522 w 1754522"/>
                <a:gd name="connsiteY3" fmla="*/ 319007 h 968909"/>
                <a:gd name="connsiteX4" fmla="*/ 1563985 w 1754522"/>
                <a:gd name="connsiteY4" fmla="*/ 509544 h 968909"/>
                <a:gd name="connsiteX5" fmla="*/ 1509517 w 1754522"/>
                <a:gd name="connsiteY5" fmla="*/ 467832 h 968909"/>
                <a:gd name="connsiteX6" fmla="*/ 1364774 w 1754522"/>
                <a:gd name="connsiteY6" fmla="*/ 382295 h 968909"/>
                <a:gd name="connsiteX7" fmla="*/ 1246762 w 1754522"/>
                <a:gd name="connsiteY7" fmla="*/ 334751 h 968909"/>
                <a:gd name="connsiteX8" fmla="*/ 1368504 w 1754522"/>
                <a:gd name="connsiteY8" fmla="*/ 578236 h 968909"/>
                <a:gd name="connsiteX9" fmla="*/ 1173167 w 1754522"/>
                <a:gd name="connsiteY9" fmla="*/ 968909 h 968909"/>
                <a:gd name="connsiteX10" fmla="*/ 578723 w 1754522"/>
                <a:gd name="connsiteY10" fmla="*/ 968909 h 968909"/>
                <a:gd name="connsiteX11" fmla="*/ 383386 w 1754522"/>
                <a:gd name="connsiteY11" fmla="*/ 578236 h 968909"/>
                <a:gd name="connsiteX12" fmla="*/ 505500 w 1754522"/>
                <a:gd name="connsiteY12" fmla="*/ 334009 h 968909"/>
                <a:gd name="connsiteX13" fmla="*/ 413748 w 1754522"/>
                <a:gd name="connsiteY13" fmla="*/ 367947 h 968909"/>
                <a:gd name="connsiteX14" fmla="*/ 267863 w 1754522"/>
                <a:gd name="connsiteY14" fmla="*/ 448777 h 968909"/>
                <a:gd name="connsiteX15" fmla="*/ 191216 w 1754522"/>
                <a:gd name="connsiteY15" fmla="*/ 505026 h 96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4522" h="968909">
                  <a:moveTo>
                    <a:pt x="0" y="313809"/>
                  </a:moveTo>
                  <a:lnTo>
                    <a:pt x="8657" y="305989"/>
                  </a:lnTo>
                  <a:cubicBezTo>
                    <a:pt x="513981" y="-105679"/>
                    <a:pt x="1246076" y="-101751"/>
                    <a:pt x="1751747" y="316481"/>
                  </a:cubicBezTo>
                  <a:lnTo>
                    <a:pt x="1754522" y="319007"/>
                  </a:lnTo>
                  <a:lnTo>
                    <a:pt x="1563985" y="509544"/>
                  </a:lnTo>
                  <a:lnTo>
                    <a:pt x="1509517" y="467832"/>
                  </a:lnTo>
                  <a:cubicBezTo>
                    <a:pt x="1463023" y="435363"/>
                    <a:pt x="1414619" y="406850"/>
                    <a:pt x="1364774" y="382295"/>
                  </a:cubicBezTo>
                  <a:lnTo>
                    <a:pt x="1246762" y="334751"/>
                  </a:lnTo>
                  <a:lnTo>
                    <a:pt x="1368504" y="578236"/>
                  </a:lnTo>
                  <a:lnTo>
                    <a:pt x="1173167" y="968909"/>
                  </a:lnTo>
                  <a:lnTo>
                    <a:pt x="578723" y="968909"/>
                  </a:lnTo>
                  <a:lnTo>
                    <a:pt x="383386" y="578236"/>
                  </a:lnTo>
                  <a:lnTo>
                    <a:pt x="505500" y="334009"/>
                  </a:lnTo>
                  <a:lnTo>
                    <a:pt x="413748" y="367947"/>
                  </a:lnTo>
                  <a:cubicBezTo>
                    <a:pt x="363577" y="390925"/>
                    <a:pt x="314791" y="417868"/>
                    <a:pt x="267863" y="448777"/>
                  </a:cubicBezTo>
                  <a:lnTo>
                    <a:pt x="191216" y="5050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4" name="Oval 35"/>
            <p:cNvSpPr/>
            <p:nvPr/>
          </p:nvSpPr>
          <p:spPr>
            <a:xfrm rot="2700000" flipH="1" flipV="1">
              <a:off x="4089913" y="4907240"/>
              <a:ext cx="939391" cy="9428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108615" y="4949969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158735" y="5211622"/>
              <a:ext cx="28730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87" name="Freeform 142"/>
            <p:cNvSpPr>
              <a:spLocks noEditPoints="1"/>
            </p:cNvSpPr>
            <p:nvPr/>
          </p:nvSpPr>
          <p:spPr bwMode="auto">
            <a:xfrm>
              <a:off x="4403784" y="5156610"/>
              <a:ext cx="311648" cy="444090"/>
            </a:xfrm>
            <a:custGeom>
              <a:avLst/>
              <a:gdLst>
                <a:gd name="T0" fmla="*/ 31 w 31"/>
                <a:gd name="T1" fmla="*/ 22 h 44"/>
                <a:gd name="T2" fmla="*/ 17 w 31"/>
                <a:gd name="T3" fmla="*/ 37 h 44"/>
                <a:gd name="T4" fmla="*/ 17 w 31"/>
                <a:gd name="T5" fmla="*/ 41 h 44"/>
                <a:gd name="T6" fmla="*/ 24 w 31"/>
                <a:gd name="T7" fmla="*/ 41 h 44"/>
                <a:gd name="T8" fmla="*/ 26 w 31"/>
                <a:gd name="T9" fmla="*/ 43 h 44"/>
                <a:gd name="T10" fmla="*/ 24 w 31"/>
                <a:gd name="T11" fmla="*/ 44 h 44"/>
                <a:gd name="T12" fmla="*/ 7 w 31"/>
                <a:gd name="T13" fmla="*/ 44 h 44"/>
                <a:gd name="T14" fmla="*/ 5 w 31"/>
                <a:gd name="T15" fmla="*/ 43 h 44"/>
                <a:gd name="T16" fmla="*/ 7 w 31"/>
                <a:gd name="T17" fmla="*/ 41 h 44"/>
                <a:gd name="T18" fmla="*/ 14 w 31"/>
                <a:gd name="T19" fmla="*/ 41 h 44"/>
                <a:gd name="T20" fmla="*/ 14 w 31"/>
                <a:gd name="T21" fmla="*/ 37 h 44"/>
                <a:gd name="T22" fmla="*/ 0 w 31"/>
                <a:gd name="T23" fmla="*/ 22 h 44"/>
                <a:gd name="T24" fmla="*/ 0 w 31"/>
                <a:gd name="T25" fmla="*/ 19 h 44"/>
                <a:gd name="T26" fmla="*/ 2 w 31"/>
                <a:gd name="T27" fmla="*/ 17 h 44"/>
                <a:gd name="T28" fmla="*/ 4 w 31"/>
                <a:gd name="T29" fmla="*/ 19 h 44"/>
                <a:gd name="T30" fmla="*/ 4 w 31"/>
                <a:gd name="T31" fmla="*/ 22 h 44"/>
                <a:gd name="T32" fmla="*/ 16 w 31"/>
                <a:gd name="T33" fmla="*/ 34 h 44"/>
                <a:gd name="T34" fmla="*/ 28 w 31"/>
                <a:gd name="T35" fmla="*/ 22 h 44"/>
                <a:gd name="T36" fmla="*/ 28 w 31"/>
                <a:gd name="T37" fmla="*/ 19 h 44"/>
                <a:gd name="T38" fmla="*/ 29 w 31"/>
                <a:gd name="T39" fmla="*/ 17 h 44"/>
                <a:gd name="T40" fmla="*/ 31 w 31"/>
                <a:gd name="T41" fmla="*/ 19 h 44"/>
                <a:gd name="T42" fmla="*/ 31 w 31"/>
                <a:gd name="T43" fmla="*/ 22 h 44"/>
                <a:gd name="T44" fmla="*/ 24 w 31"/>
                <a:gd name="T45" fmla="*/ 22 h 44"/>
                <a:gd name="T46" fmla="*/ 16 w 31"/>
                <a:gd name="T47" fmla="*/ 31 h 44"/>
                <a:gd name="T48" fmla="*/ 7 w 31"/>
                <a:gd name="T49" fmla="*/ 22 h 44"/>
                <a:gd name="T50" fmla="*/ 7 w 31"/>
                <a:gd name="T51" fmla="*/ 8 h 44"/>
                <a:gd name="T52" fmla="*/ 16 w 31"/>
                <a:gd name="T53" fmla="*/ 0 h 44"/>
                <a:gd name="T54" fmla="*/ 24 w 31"/>
                <a:gd name="T55" fmla="*/ 8 h 44"/>
                <a:gd name="T56" fmla="*/ 24 w 31"/>
                <a:gd name="T5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4">
                  <a:moveTo>
                    <a:pt x="31" y="22"/>
                  </a:moveTo>
                  <a:cubicBezTo>
                    <a:pt x="31" y="30"/>
                    <a:pt x="25" y="37"/>
                    <a:pt x="17" y="37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6" y="42"/>
                    <a:pt x="26" y="43"/>
                  </a:cubicBezTo>
                  <a:cubicBezTo>
                    <a:pt x="26" y="44"/>
                    <a:pt x="25" y="44"/>
                    <a:pt x="24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6" y="44"/>
                    <a:pt x="5" y="44"/>
                    <a:pt x="5" y="43"/>
                  </a:cubicBezTo>
                  <a:cubicBezTo>
                    <a:pt x="5" y="42"/>
                    <a:pt x="6" y="41"/>
                    <a:pt x="7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6" y="37"/>
                    <a:pt x="0" y="30"/>
                    <a:pt x="0" y="2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1" y="17"/>
                    <a:pt x="2" y="17"/>
                  </a:cubicBezTo>
                  <a:cubicBezTo>
                    <a:pt x="3" y="17"/>
                    <a:pt x="4" y="18"/>
                    <a:pt x="4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9"/>
                    <a:pt x="9" y="34"/>
                    <a:pt x="16" y="34"/>
                  </a:cubicBezTo>
                  <a:cubicBezTo>
                    <a:pt x="22" y="34"/>
                    <a:pt x="28" y="29"/>
                    <a:pt x="28" y="22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8"/>
                    <a:pt x="28" y="17"/>
                    <a:pt x="29" y="17"/>
                  </a:cubicBezTo>
                  <a:cubicBezTo>
                    <a:pt x="30" y="17"/>
                    <a:pt x="31" y="18"/>
                    <a:pt x="31" y="19"/>
                  </a:cubicBezTo>
                  <a:lnTo>
                    <a:pt x="31" y="22"/>
                  </a:lnTo>
                  <a:close/>
                  <a:moveTo>
                    <a:pt x="24" y="22"/>
                  </a:moveTo>
                  <a:cubicBezTo>
                    <a:pt x="24" y="27"/>
                    <a:pt x="20" y="31"/>
                    <a:pt x="16" y="31"/>
                  </a:cubicBezTo>
                  <a:cubicBezTo>
                    <a:pt x="11" y="31"/>
                    <a:pt x="7" y="27"/>
                    <a:pt x="7" y="2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4"/>
                    <a:pt x="11" y="0"/>
                    <a:pt x="16" y="0"/>
                  </a:cubicBezTo>
                  <a:cubicBezTo>
                    <a:pt x="20" y="0"/>
                    <a:pt x="24" y="4"/>
                    <a:pt x="24" y="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9" name="组合 8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/>
          <p:cNvGrpSpPr/>
          <p:nvPr/>
        </p:nvGrpSpPr>
        <p:grpSpPr>
          <a:xfrm>
            <a:off x="5797651" y="3991263"/>
            <a:ext cx="5186724" cy="1789843"/>
            <a:chOff x="5797651" y="3991263"/>
            <a:chExt cx="5186724" cy="1789843"/>
          </a:xfrm>
        </p:grpSpPr>
        <p:sp>
          <p:nvSpPr>
            <p:cNvPr id="45" name="Freeform 37"/>
            <p:cNvSpPr/>
            <p:nvPr/>
          </p:nvSpPr>
          <p:spPr>
            <a:xfrm rot="18900000" flipV="1">
              <a:off x="5797651" y="3991263"/>
              <a:ext cx="2002749" cy="1105989"/>
            </a:xfrm>
            <a:custGeom>
              <a:avLst/>
              <a:gdLst>
                <a:gd name="connsiteX0" fmla="*/ 0 w 1754522"/>
                <a:gd name="connsiteY0" fmla="*/ 313809 h 968909"/>
                <a:gd name="connsiteX1" fmla="*/ 8657 w 1754522"/>
                <a:gd name="connsiteY1" fmla="*/ 305989 h 968909"/>
                <a:gd name="connsiteX2" fmla="*/ 1751747 w 1754522"/>
                <a:gd name="connsiteY2" fmla="*/ 316481 h 968909"/>
                <a:gd name="connsiteX3" fmla="*/ 1754522 w 1754522"/>
                <a:gd name="connsiteY3" fmla="*/ 319007 h 968909"/>
                <a:gd name="connsiteX4" fmla="*/ 1563985 w 1754522"/>
                <a:gd name="connsiteY4" fmla="*/ 509544 h 968909"/>
                <a:gd name="connsiteX5" fmla="*/ 1509517 w 1754522"/>
                <a:gd name="connsiteY5" fmla="*/ 467832 h 968909"/>
                <a:gd name="connsiteX6" fmla="*/ 1364774 w 1754522"/>
                <a:gd name="connsiteY6" fmla="*/ 382295 h 968909"/>
                <a:gd name="connsiteX7" fmla="*/ 1246762 w 1754522"/>
                <a:gd name="connsiteY7" fmla="*/ 334751 h 968909"/>
                <a:gd name="connsiteX8" fmla="*/ 1368504 w 1754522"/>
                <a:gd name="connsiteY8" fmla="*/ 578236 h 968909"/>
                <a:gd name="connsiteX9" fmla="*/ 1173167 w 1754522"/>
                <a:gd name="connsiteY9" fmla="*/ 968909 h 968909"/>
                <a:gd name="connsiteX10" fmla="*/ 578723 w 1754522"/>
                <a:gd name="connsiteY10" fmla="*/ 968909 h 968909"/>
                <a:gd name="connsiteX11" fmla="*/ 383386 w 1754522"/>
                <a:gd name="connsiteY11" fmla="*/ 578236 h 968909"/>
                <a:gd name="connsiteX12" fmla="*/ 505500 w 1754522"/>
                <a:gd name="connsiteY12" fmla="*/ 334009 h 968909"/>
                <a:gd name="connsiteX13" fmla="*/ 413748 w 1754522"/>
                <a:gd name="connsiteY13" fmla="*/ 367947 h 968909"/>
                <a:gd name="connsiteX14" fmla="*/ 267863 w 1754522"/>
                <a:gd name="connsiteY14" fmla="*/ 448777 h 968909"/>
                <a:gd name="connsiteX15" fmla="*/ 191216 w 1754522"/>
                <a:gd name="connsiteY15" fmla="*/ 505026 h 96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54522" h="968909">
                  <a:moveTo>
                    <a:pt x="0" y="313809"/>
                  </a:moveTo>
                  <a:lnTo>
                    <a:pt x="8657" y="305989"/>
                  </a:lnTo>
                  <a:cubicBezTo>
                    <a:pt x="513981" y="-105679"/>
                    <a:pt x="1246076" y="-101751"/>
                    <a:pt x="1751747" y="316481"/>
                  </a:cubicBezTo>
                  <a:lnTo>
                    <a:pt x="1754522" y="319007"/>
                  </a:lnTo>
                  <a:lnTo>
                    <a:pt x="1563985" y="509544"/>
                  </a:lnTo>
                  <a:lnTo>
                    <a:pt x="1509517" y="467832"/>
                  </a:lnTo>
                  <a:cubicBezTo>
                    <a:pt x="1463023" y="435363"/>
                    <a:pt x="1414619" y="406850"/>
                    <a:pt x="1364774" y="382295"/>
                  </a:cubicBezTo>
                  <a:lnTo>
                    <a:pt x="1246762" y="334751"/>
                  </a:lnTo>
                  <a:lnTo>
                    <a:pt x="1368504" y="578236"/>
                  </a:lnTo>
                  <a:lnTo>
                    <a:pt x="1173167" y="968909"/>
                  </a:lnTo>
                  <a:lnTo>
                    <a:pt x="578723" y="968909"/>
                  </a:lnTo>
                  <a:lnTo>
                    <a:pt x="383386" y="578236"/>
                  </a:lnTo>
                  <a:lnTo>
                    <a:pt x="505500" y="334009"/>
                  </a:lnTo>
                  <a:lnTo>
                    <a:pt x="413748" y="367947"/>
                  </a:lnTo>
                  <a:cubicBezTo>
                    <a:pt x="363577" y="390925"/>
                    <a:pt x="314791" y="417868"/>
                    <a:pt x="267863" y="448777"/>
                  </a:cubicBezTo>
                  <a:lnTo>
                    <a:pt x="191216" y="50502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46" name="Oval 38"/>
            <p:cNvSpPr/>
            <p:nvPr/>
          </p:nvSpPr>
          <p:spPr>
            <a:xfrm rot="18900000" flipV="1">
              <a:off x="7135259" y="4838276"/>
              <a:ext cx="939391" cy="94283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111372" y="4949969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ntinghei SC Demibold" charset="-122"/>
                </a:rPr>
                <a:t>添加标题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8111372" y="5211622"/>
              <a:ext cx="287300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Fusce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 </a:t>
              </a:r>
              <a:r>
                <a:rPr lang="en-US" altLang="zh-CN" sz="1000" dirty="0" err="1">
                  <a:solidFill>
                    <a:schemeClr val="bg1"/>
                  </a:solidFill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posuere</a:t>
              </a:r>
              <a:endParaRPr lang="en-US" altLang="zh-CN" sz="1000" dirty="0">
                <a:solidFill>
                  <a:schemeClr val="bg1"/>
                </a:solidFill>
                <a:latin typeface="Century Gothic" panose="020B0502020202020204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endParaRPr>
            </a:p>
          </p:txBody>
        </p:sp>
        <p:sp>
          <p:nvSpPr>
            <p:cNvPr id="88" name="Freeform 188"/>
            <p:cNvSpPr>
              <a:spLocks noEditPoints="1"/>
            </p:cNvSpPr>
            <p:nvPr/>
          </p:nvSpPr>
          <p:spPr bwMode="auto">
            <a:xfrm>
              <a:off x="7417105" y="5121845"/>
              <a:ext cx="375698" cy="375692"/>
            </a:xfrm>
            <a:custGeom>
              <a:avLst/>
              <a:gdLst>
                <a:gd name="T0" fmla="*/ 0 w 50"/>
                <a:gd name="T1" fmla="*/ 24 h 50"/>
                <a:gd name="T2" fmla="*/ 22 w 50"/>
                <a:gd name="T3" fmla="*/ 0 h 50"/>
                <a:gd name="T4" fmla="*/ 22 w 50"/>
                <a:gd name="T5" fmla="*/ 50 h 50"/>
                <a:gd name="T6" fmla="*/ 0 w 50"/>
                <a:gd name="T7" fmla="*/ 27 h 50"/>
                <a:gd name="T8" fmla="*/ 22 w 50"/>
                <a:gd name="T9" fmla="*/ 50 h 50"/>
                <a:gd name="T10" fmla="*/ 4 w 50"/>
                <a:gd name="T11" fmla="*/ 5 h 50"/>
                <a:gd name="T12" fmla="*/ 19 w 50"/>
                <a:gd name="T13" fmla="*/ 18 h 50"/>
                <a:gd name="T14" fmla="*/ 19 w 50"/>
                <a:gd name="T15" fmla="*/ 31 h 50"/>
                <a:gd name="T16" fmla="*/ 4 w 50"/>
                <a:gd name="T17" fmla="*/ 46 h 50"/>
                <a:gd name="T18" fmla="*/ 19 w 50"/>
                <a:gd name="T19" fmla="*/ 31 h 50"/>
                <a:gd name="T20" fmla="*/ 9 w 50"/>
                <a:gd name="T21" fmla="*/ 14 h 50"/>
                <a:gd name="T22" fmla="*/ 13 w 50"/>
                <a:gd name="T23" fmla="*/ 9 h 50"/>
                <a:gd name="T24" fmla="*/ 13 w 50"/>
                <a:gd name="T25" fmla="*/ 41 h 50"/>
                <a:gd name="T26" fmla="*/ 9 w 50"/>
                <a:gd name="T27" fmla="*/ 37 h 50"/>
                <a:gd name="T28" fmla="*/ 13 w 50"/>
                <a:gd name="T29" fmla="*/ 41 h 50"/>
                <a:gd name="T30" fmla="*/ 26 w 50"/>
                <a:gd name="T31" fmla="*/ 24 h 50"/>
                <a:gd name="T32" fmla="*/ 50 w 50"/>
                <a:gd name="T33" fmla="*/ 0 h 50"/>
                <a:gd name="T34" fmla="*/ 50 w 50"/>
                <a:gd name="T35" fmla="*/ 41 h 50"/>
                <a:gd name="T36" fmla="*/ 35 w 50"/>
                <a:gd name="T37" fmla="*/ 37 h 50"/>
                <a:gd name="T38" fmla="*/ 32 w 50"/>
                <a:gd name="T39" fmla="*/ 50 h 50"/>
                <a:gd name="T40" fmla="*/ 26 w 50"/>
                <a:gd name="T41" fmla="*/ 27 h 50"/>
                <a:gd name="T42" fmla="*/ 41 w 50"/>
                <a:gd name="T43" fmla="*/ 31 h 50"/>
                <a:gd name="T44" fmla="*/ 45 w 50"/>
                <a:gd name="T45" fmla="*/ 27 h 50"/>
                <a:gd name="T46" fmla="*/ 50 w 50"/>
                <a:gd name="T47" fmla="*/ 41 h 50"/>
                <a:gd name="T48" fmla="*/ 32 w 50"/>
                <a:gd name="T49" fmla="*/ 5 h 50"/>
                <a:gd name="T50" fmla="*/ 45 w 50"/>
                <a:gd name="T51" fmla="*/ 18 h 50"/>
                <a:gd name="T52" fmla="*/ 41 w 50"/>
                <a:gd name="T53" fmla="*/ 14 h 50"/>
                <a:gd name="T54" fmla="*/ 35 w 50"/>
                <a:gd name="T55" fmla="*/ 9 h 50"/>
                <a:gd name="T56" fmla="*/ 41 w 50"/>
                <a:gd name="T57" fmla="*/ 14 h 50"/>
                <a:gd name="T58" fmla="*/ 35 w 50"/>
                <a:gd name="T59" fmla="*/ 50 h 50"/>
                <a:gd name="T60" fmla="*/ 41 w 50"/>
                <a:gd name="T61" fmla="*/ 46 h 50"/>
                <a:gd name="T62" fmla="*/ 50 w 50"/>
                <a:gd name="T63" fmla="*/ 50 h 50"/>
                <a:gd name="T64" fmla="*/ 45 w 50"/>
                <a:gd name="T65" fmla="*/ 46 h 50"/>
                <a:gd name="T66" fmla="*/ 50 w 50"/>
                <a:gd name="T6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0" h="50">
                  <a:moveTo>
                    <a:pt x="22" y="24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24"/>
                  </a:lnTo>
                  <a:close/>
                  <a:moveTo>
                    <a:pt x="22" y="50"/>
                  </a:moveTo>
                  <a:lnTo>
                    <a:pt x="0" y="50"/>
                  </a:lnTo>
                  <a:lnTo>
                    <a:pt x="0" y="27"/>
                  </a:lnTo>
                  <a:lnTo>
                    <a:pt x="22" y="27"/>
                  </a:lnTo>
                  <a:lnTo>
                    <a:pt x="22" y="50"/>
                  </a:lnTo>
                  <a:close/>
                  <a:moveTo>
                    <a:pt x="19" y="5"/>
                  </a:moveTo>
                  <a:lnTo>
                    <a:pt x="4" y="5"/>
                  </a:lnTo>
                  <a:lnTo>
                    <a:pt x="4" y="18"/>
                  </a:lnTo>
                  <a:lnTo>
                    <a:pt x="19" y="18"/>
                  </a:lnTo>
                  <a:lnTo>
                    <a:pt x="19" y="5"/>
                  </a:lnTo>
                  <a:close/>
                  <a:moveTo>
                    <a:pt x="19" y="31"/>
                  </a:moveTo>
                  <a:lnTo>
                    <a:pt x="4" y="31"/>
                  </a:lnTo>
                  <a:lnTo>
                    <a:pt x="4" y="46"/>
                  </a:lnTo>
                  <a:lnTo>
                    <a:pt x="19" y="46"/>
                  </a:lnTo>
                  <a:lnTo>
                    <a:pt x="19" y="31"/>
                  </a:lnTo>
                  <a:close/>
                  <a:moveTo>
                    <a:pt x="13" y="14"/>
                  </a:moveTo>
                  <a:lnTo>
                    <a:pt x="9" y="14"/>
                  </a:lnTo>
                  <a:lnTo>
                    <a:pt x="9" y="9"/>
                  </a:lnTo>
                  <a:lnTo>
                    <a:pt x="13" y="9"/>
                  </a:lnTo>
                  <a:lnTo>
                    <a:pt x="13" y="14"/>
                  </a:lnTo>
                  <a:close/>
                  <a:moveTo>
                    <a:pt x="13" y="41"/>
                  </a:moveTo>
                  <a:lnTo>
                    <a:pt x="9" y="41"/>
                  </a:lnTo>
                  <a:lnTo>
                    <a:pt x="9" y="37"/>
                  </a:lnTo>
                  <a:lnTo>
                    <a:pt x="13" y="37"/>
                  </a:lnTo>
                  <a:lnTo>
                    <a:pt x="13" y="41"/>
                  </a:lnTo>
                  <a:close/>
                  <a:moveTo>
                    <a:pt x="50" y="24"/>
                  </a:moveTo>
                  <a:lnTo>
                    <a:pt x="26" y="24"/>
                  </a:lnTo>
                  <a:lnTo>
                    <a:pt x="26" y="0"/>
                  </a:lnTo>
                  <a:lnTo>
                    <a:pt x="50" y="0"/>
                  </a:lnTo>
                  <a:lnTo>
                    <a:pt x="50" y="24"/>
                  </a:lnTo>
                  <a:close/>
                  <a:moveTo>
                    <a:pt x="50" y="41"/>
                  </a:moveTo>
                  <a:lnTo>
                    <a:pt x="35" y="41"/>
                  </a:lnTo>
                  <a:lnTo>
                    <a:pt x="35" y="37"/>
                  </a:lnTo>
                  <a:lnTo>
                    <a:pt x="32" y="37"/>
                  </a:lnTo>
                  <a:lnTo>
                    <a:pt x="32" y="50"/>
                  </a:lnTo>
                  <a:lnTo>
                    <a:pt x="26" y="50"/>
                  </a:lnTo>
                  <a:lnTo>
                    <a:pt x="26" y="27"/>
                  </a:lnTo>
                  <a:lnTo>
                    <a:pt x="41" y="27"/>
                  </a:lnTo>
                  <a:lnTo>
                    <a:pt x="41" y="31"/>
                  </a:lnTo>
                  <a:lnTo>
                    <a:pt x="45" y="31"/>
                  </a:lnTo>
                  <a:lnTo>
                    <a:pt x="45" y="27"/>
                  </a:lnTo>
                  <a:lnTo>
                    <a:pt x="50" y="27"/>
                  </a:lnTo>
                  <a:lnTo>
                    <a:pt x="50" y="41"/>
                  </a:lnTo>
                  <a:close/>
                  <a:moveTo>
                    <a:pt x="45" y="5"/>
                  </a:moveTo>
                  <a:lnTo>
                    <a:pt x="32" y="5"/>
                  </a:lnTo>
                  <a:lnTo>
                    <a:pt x="32" y="18"/>
                  </a:lnTo>
                  <a:lnTo>
                    <a:pt x="45" y="18"/>
                  </a:lnTo>
                  <a:lnTo>
                    <a:pt x="45" y="5"/>
                  </a:lnTo>
                  <a:close/>
                  <a:moveTo>
                    <a:pt x="41" y="14"/>
                  </a:moveTo>
                  <a:lnTo>
                    <a:pt x="35" y="14"/>
                  </a:lnTo>
                  <a:lnTo>
                    <a:pt x="35" y="9"/>
                  </a:lnTo>
                  <a:lnTo>
                    <a:pt x="41" y="9"/>
                  </a:lnTo>
                  <a:lnTo>
                    <a:pt x="41" y="14"/>
                  </a:lnTo>
                  <a:close/>
                  <a:moveTo>
                    <a:pt x="41" y="50"/>
                  </a:moveTo>
                  <a:lnTo>
                    <a:pt x="35" y="50"/>
                  </a:lnTo>
                  <a:lnTo>
                    <a:pt x="35" y="46"/>
                  </a:lnTo>
                  <a:lnTo>
                    <a:pt x="41" y="46"/>
                  </a:lnTo>
                  <a:lnTo>
                    <a:pt x="41" y="50"/>
                  </a:lnTo>
                  <a:close/>
                  <a:moveTo>
                    <a:pt x="50" y="50"/>
                  </a:moveTo>
                  <a:lnTo>
                    <a:pt x="45" y="50"/>
                  </a:lnTo>
                  <a:lnTo>
                    <a:pt x="45" y="46"/>
                  </a:lnTo>
                  <a:lnTo>
                    <a:pt x="50" y="46"/>
                  </a:lnTo>
                  <a:lnTo>
                    <a:pt x="50" y="50"/>
                  </a:lnTo>
                  <a:close/>
                </a:path>
              </a:pathLst>
            </a:custGeom>
            <a:solidFill>
              <a:srgbClr val="113B5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5" name="e7d195523061f1c0" descr="e7d195523061f1c0dc554706afe4c72a60a25314cbaece805811E654B44695D34D35691164BB3D154CCFD5D798F6FEAD99EAA8F1ADC3D4AFA5BC9ED0BB3A4B45073A038AC38E89AB54D31AA59602B9F11A29459BC811AFFFA14FAC33C3365C606D4A9B828D9B47644FD31A26227C57F171D0EA28235B16E285722CCD2A819A713F267EDCB03A09C0" hidden="1">
            <a:extLst>
              <a:ext uri="{FF2B5EF4-FFF2-40B4-BE49-F238E27FC236}">
                <a16:creationId xmlns:a16="http://schemas.microsoft.com/office/drawing/2014/main" xmlns="" id="{956BA40C-0F05-4850-9117-D69170FEC884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e7d195523061f1c0dc554706afe4c72a60a25314cbaece805811E654B44695D34D35691164BB3D154CCFD5D798F6FEAD99EAA8F1ADC3D4AFA5BC9ED0BB3A4B45073A038AC38E89AB54D31AA59602B9F11A29459BC811AFFFA14FAC33C3365C606D4A9B828D9B47644FD31A26227C57F171D0EA28235B16E285722CCD2A819A713F267EDCB03A09C0</a:t>
            </a:r>
            <a:endParaRPr lang="zh-CN" altLang="en-US" sz="100"/>
          </a:p>
        </p:txBody>
      </p:sp>
    </p:spTree>
    <p:extLst>
      <p:ext uri="{BB962C8B-B14F-4D97-AF65-F5344CB8AC3E}">
        <p14:creationId xmlns:p14="http://schemas.microsoft.com/office/powerpoint/2010/main" val="829655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OS星空背景大气动态简约商务汇报模版"/>
  <p:tag name="ISPRING_ULTRA_SCORM_COURSE_ID" val="7BF82F0A-0F8C-4974-80C2-FAC5454A4A1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+UlU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+UlU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e7d195523061f1c0dc554706afe4c72a60a25314cbaece805811E654B44695D34D35691164BB3D154CCFD5D798F6FEAD99EAA8F1ADC3D4AFA5BC9ED0BB3A4B45073A038AC38E89AB54D31AA59602B9F11A29459BC811AFFFA14FAC33C3365C606D4A9B828D9B47644FD31A26227C57F171D0EA28235B16E285722CCD2A819A713F267EDCB03A09C0</_7b1dac89e7d195523061f1c0316ecb71>
</e7d195523061f1c0>
</file>

<file path=customXml/itemProps1.xml><?xml version="1.0" encoding="utf-8"?>
<ds:datastoreItem xmlns:ds="http://schemas.openxmlformats.org/officeDocument/2006/customXml" ds:itemID="{12C492F4-5BA7-4CE8-97B9-04B65115C806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1899</Words>
  <Application>Microsoft Office PowerPoint</Application>
  <PresentationFormat>宽屏</PresentationFormat>
  <Paragraphs>249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Century Gothic</vt:lpstr>
      <vt:lpstr>DIN-BoldItalic</vt:lpstr>
      <vt:lpstr>Gill Sans</vt:lpstr>
      <vt:lpstr>Lantinghei SC Demibold</vt:lpstr>
      <vt:lpstr>Lato Regular</vt:lpstr>
      <vt:lpstr>Roboto black</vt:lpstr>
      <vt:lpstr>Sinkin Sans 400 Regular</vt:lpstr>
      <vt:lpstr>等线</vt:lpstr>
      <vt:lpstr>宋体</vt:lpstr>
      <vt:lpstr>微软雅黑</vt:lpstr>
      <vt:lpstr>Arial</vt:lpstr>
      <vt:lpstr>Calibri</vt:lpstr>
      <vt:lpstr>Calibri Light</vt:lpstr>
      <vt:lpstr>Impact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dc:description>——</dc:description>
  <cp:lastModifiedBy>阳光 男孩</cp:lastModifiedBy>
  <cp:revision>326</cp:revision>
  <dcterms:created xsi:type="dcterms:W3CDTF">2015-12-03T09:11:56Z</dcterms:created>
  <dcterms:modified xsi:type="dcterms:W3CDTF">2019-11-26T12:58:07Z</dcterms:modified>
</cp:coreProperties>
</file>