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tags/tag23.xml" ContentType="application/vnd.openxmlformats-officedocument.presentationml.tags+xml"/>
  <Override PartName="/ppt/notesSlides/notesSlide23.xml" ContentType="application/vnd.openxmlformats-officedocument.presentationml.notesSlide+xml"/>
  <Override PartName="/ppt/tags/tag24.xml" ContentType="application/vnd.openxmlformats-officedocument.presentationml.tags+xml"/>
  <Override PartName="/ppt/notesSlides/notesSlide24.xml" ContentType="application/vnd.openxmlformats-officedocument.presentationml.notesSlide+xml"/>
  <Override PartName="/ppt/tags/tag25.xml" ContentType="application/vnd.openxmlformats-officedocument.presentationml.tags+xml"/>
  <Override PartName="/ppt/notesSlides/notesSlide25.xml" ContentType="application/vnd.openxmlformats-officedocument.presentationml.notesSlide+xml"/>
  <Override PartName="/ppt/tags/tag26.xml" ContentType="application/vnd.openxmlformats-officedocument.presentationml.tags+xml"/>
  <Override PartName="/ppt/notesSlides/notesSlide26.xml" ContentType="application/vnd.openxmlformats-officedocument.presentationml.notesSlide+xml"/>
  <Override PartName="/ppt/tags/tag27.xml" ContentType="application/vnd.openxmlformats-officedocument.presentationml.tags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0"/>
  </p:notesMasterIdLst>
  <p:sldIdLst>
    <p:sldId id="257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  <p:sldId id="274" r:id="rId17"/>
    <p:sldId id="275" r:id="rId18"/>
    <p:sldId id="276" r:id="rId19"/>
    <p:sldId id="279" r:id="rId20"/>
    <p:sldId id="281" r:id="rId21"/>
    <p:sldId id="282" r:id="rId22"/>
    <p:sldId id="283" r:id="rId23"/>
    <p:sldId id="284" r:id="rId24"/>
    <p:sldId id="285" r:id="rId25"/>
    <p:sldId id="286" r:id="rId26"/>
    <p:sldId id="288" r:id="rId27"/>
    <p:sldId id="289" r:id="rId28"/>
    <p:sldId id="290" r:id="rId29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9274" autoAdjust="0"/>
  </p:normalViewPr>
  <p:slideViewPr>
    <p:cSldViewPr snapToGrid="0">
      <p:cViewPr>
        <p:scale>
          <a:sx n="125" d="100"/>
          <a:sy n="125" d="100"/>
        </p:scale>
        <p:origin x="1110" y="52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4424F2-0E36-4F7F-A720-0E467784EF4F}" type="datetimeFigureOut">
              <a:rPr lang="zh-CN" altLang="en-US" smtClean="0"/>
              <a:pPr/>
              <a:t>2019/11/26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3FB9E-BC85-4A78-A36B-69E5D521377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78759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0992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89249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5117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16297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8368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78064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6549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5215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639680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9383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1349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99648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1094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593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373890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4774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4775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2413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702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汇报人：张三</a:t>
            </a:r>
            <a:r>
              <a:rPr lang="en-US" altLang="zh-CN" dirty="0" smtClean="0"/>
              <a:t>https</a:t>
            </a:r>
            <a:r>
              <a:rPr lang="en-US" altLang="zh-CN" dirty="0" smtClean="0"/>
              <a:t>://liangliangtuwen.tmall.com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05371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68941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8364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4257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71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78932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259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CEE763-2E47-49EF-ADA6-FB09F3B17990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99843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920" y="1597819"/>
            <a:ext cx="7772162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838" y="2914650"/>
            <a:ext cx="6400324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351" indent="0" algn="ctr">
              <a:buNone/>
              <a:defRPr/>
            </a:lvl2pPr>
            <a:lvl3pPr marL="684703" indent="0" algn="ctr">
              <a:buNone/>
              <a:defRPr/>
            </a:lvl3pPr>
            <a:lvl4pPr marL="1027054" indent="0" algn="ctr">
              <a:buNone/>
              <a:defRPr/>
            </a:lvl4pPr>
            <a:lvl5pPr marL="1369405" indent="0" algn="ctr">
              <a:buNone/>
              <a:defRPr/>
            </a:lvl5pPr>
            <a:lvl6pPr marL="1711757" indent="0" algn="ctr">
              <a:buNone/>
              <a:defRPr/>
            </a:lvl6pPr>
            <a:lvl7pPr marL="2054108" indent="0" algn="ctr">
              <a:buNone/>
              <a:defRPr/>
            </a:lvl7pPr>
            <a:lvl8pPr marL="2396460" indent="0" algn="ctr">
              <a:buNone/>
              <a:defRPr/>
            </a:lvl8pPr>
            <a:lvl9pPr marL="2738811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2EA8BD-EE50-46B9-9C1F-188A492BE60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463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D2143F-2A63-4441-A495-97E6D63FF4B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0337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946" y="205979"/>
            <a:ext cx="2056568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676" y="205979"/>
            <a:ext cx="6059148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06A1CD-BFD1-40D4-8CC2-C29D00AFDC18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586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89D64-3ECA-4850-A53B-7973B6FE8556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97077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771" y="3305176"/>
            <a:ext cx="7772162" cy="1021556"/>
          </a:xfrm>
        </p:spPr>
        <p:txBody>
          <a:bodyPr anchor="t"/>
          <a:lstStyle>
            <a:lvl1pPr algn="l">
              <a:defRPr sz="2995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771" y="2180035"/>
            <a:ext cx="7772162" cy="1125140"/>
          </a:xfrm>
        </p:spPr>
        <p:txBody>
          <a:bodyPr anchor="b"/>
          <a:lstStyle>
            <a:lvl1pPr marL="0" indent="0">
              <a:buNone/>
              <a:defRPr sz="1498"/>
            </a:lvl1pPr>
            <a:lvl2pPr marL="342351" indent="0">
              <a:buNone/>
              <a:defRPr sz="1348"/>
            </a:lvl2pPr>
            <a:lvl3pPr marL="684703" indent="0">
              <a:buNone/>
              <a:defRPr sz="1198"/>
            </a:lvl3pPr>
            <a:lvl4pPr marL="1027054" indent="0">
              <a:buNone/>
              <a:defRPr sz="1048"/>
            </a:lvl4pPr>
            <a:lvl5pPr marL="1369405" indent="0">
              <a:buNone/>
              <a:defRPr sz="1048"/>
            </a:lvl5pPr>
            <a:lvl6pPr marL="1711757" indent="0">
              <a:buNone/>
              <a:defRPr sz="1048"/>
            </a:lvl6pPr>
            <a:lvl7pPr marL="2054108" indent="0">
              <a:buNone/>
              <a:defRPr sz="1048"/>
            </a:lvl7pPr>
            <a:lvl8pPr marL="2396460" indent="0">
              <a:buNone/>
              <a:defRPr sz="1048"/>
            </a:lvl8pPr>
            <a:lvl9pPr marL="2738811" indent="0">
              <a:buNone/>
              <a:defRPr sz="10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B23B92-8557-4F72-A087-F826EC6D204F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180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676" y="1200151"/>
            <a:ext cx="4057263" cy="3394472"/>
          </a:xfrm>
        </p:spPr>
        <p:txBody>
          <a:bodyPr/>
          <a:lstStyle>
            <a:lvl1pPr>
              <a:defRPr sz="2097"/>
            </a:lvl1pPr>
            <a:lvl2pPr>
              <a:defRPr sz="1797"/>
            </a:lvl2pPr>
            <a:lvl3pPr>
              <a:defRPr sz="1498"/>
            </a:lvl3pPr>
            <a:lvl4pPr>
              <a:defRPr sz="1348"/>
            </a:lvl4pPr>
            <a:lvl5pPr>
              <a:defRPr sz="1348"/>
            </a:lvl5pPr>
            <a:lvl6pPr>
              <a:defRPr sz="1348"/>
            </a:lvl6pPr>
            <a:lvl7pPr>
              <a:defRPr sz="1348"/>
            </a:lvl7pPr>
            <a:lvl8pPr>
              <a:defRPr sz="1348"/>
            </a:lvl8pPr>
            <a:lvl9pPr>
              <a:defRPr sz="13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061" y="1200151"/>
            <a:ext cx="4058452" cy="3394472"/>
          </a:xfrm>
        </p:spPr>
        <p:txBody>
          <a:bodyPr/>
          <a:lstStyle>
            <a:lvl1pPr>
              <a:defRPr sz="2097"/>
            </a:lvl1pPr>
            <a:lvl2pPr>
              <a:defRPr sz="1797"/>
            </a:lvl2pPr>
            <a:lvl3pPr>
              <a:defRPr sz="1498"/>
            </a:lvl3pPr>
            <a:lvl4pPr>
              <a:defRPr sz="1348"/>
            </a:lvl4pPr>
            <a:lvl5pPr>
              <a:defRPr sz="1348"/>
            </a:lvl5pPr>
            <a:lvl6pPr>
              <a:defRPr sz="1348"/>
            </a:lvl6pPr>
            <a:lvl7pPr>
              <a:defRPr sz="1348"/>
            </a:lvl7pPr>
            <a:lvl8pPr>
              <a:defRPr sz="1348"/>
            </a:lvl8pPr>
            <a:lvl9pPr>
              <a:defRPr sz="134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FF9A0-3E33-4221-AC9C-EE1FB054F603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582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76" y="205979"/>
            <a:ext cx="8228649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676" y="1151335"/>
            <a:ext cx="4039432" cy="479822"/>
          </a:xfrm>
        </p:spPr>
        <p:txBody>
          <a:bodyPr anchor="b"/>
          <a:lstStyle>
            <a:lvl1pPr marL="0" indent="0">
              <a:buNone/>
              <a:defRPr sz="1797" b="1"/>
            </a:lvl1pPr>
            <a:lvl2pPr marL="342351" indent="0">
              <a:buNone/>
              <a:defRPr sz="1498" b="1"/>
            </a:lvl2pPr>
            <a:lvl3pPr marL="684703" indent="0">
              <a:buNone/>
              <a:defRPr sz="1348" b="1"/>
            </a:lvl3pPr>
            <a:lvl4pPr marL="1027054" indent="0">
              <a:buNone/>
              <a:defRPr sz="1198" b="1"/>
            </a:lvl4pPr>
            <a:lvl5pPr marL="1369405" indent="0">
              <a:buNone/>
              <a:defRPr sz="1198" b="1"/>
            </a:lvl5pPr>
            <a:lvl6pPr marL="1711757" indent="0">
              <a:buNone/>
              <a:defRPr sz="1198" b="1"/>
            </a:lvl6pPr>
            <a:lvl7pPr marL="2054108" indent="0">
              <a:buNone/>
              <a:defRPr sz="1198" b="1"/>
            </a:lvl7pPr>
            <a:lvl8pPr marL="2396460" indent="0">
              <a:buNone/>
              <a:defRPr sz="1198" b="1"/>
            </a:lvl8pPr>
            <a:lvl9pPr marL="2738811" indent="0">
              <a:buNone/>
              <a:defRPr sz="119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676" y="1631156"/>
            <a:ext cx="4039432" cy="2963466"/>
          </a:xfrm>
        </p:spPr>
        <p:txBody>
          <a:bodyPr/>
          <a:lstStyle>
            <a:lvl1pPr>
              <a:defRPr sz="1797"/>
            </a:lvl1pPr>
            <a:lvl2pPr>
              <a:defRPr sz="1498"/>
            </a:lvl2pPr>
            <a:lvl3pPr>
              <a:defRPr sz="1348"/>
            </a:lvl3pPr>
            <a:lvl4pPr>
              <a:defRPr sz="1198"/>
            </a:lvl4pPr>
            <a:lvl5pPr>
              <a:defRPr sz="1198"/>
            </a:lvl5pPr>
            <a:lvl6pPr>
              <a:defRPr sz="1198"/>
            </a:lvl6pPr>
            <a:lvl7pPr>
              <a:defRPr sz="1198"/>
            </a:lvl7pPr>
            <a:lvl8pPr>
              <a:defRPr sz="1198"/>
            </a:lvl8pPr>
            <a:lvl9pPr>
              <a:defRPr sz="11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4515" y="1151335"/>
            <a:ext cx="4041810" cy="479822"/>
          </a:xfrm>
        </p:spPr>
        <p:txBody>
          <a:bodyPr anchor="b"/>
          <a:lstStyle>
            <a:lvl1pPr marL="0" indent="0">
              <a:buNone/>
              <a:defRPr sz="1797" b="1"/>
            </a:lvl1pPr>
            <a:lvl2pPr marL="342351" indent="0">
              <a:buNone/>
              <a:defRPr sz="1498" b="1"/>
            </a:lvl2pPr>
            <a:lvl3pPr marL="684703" indent="0">
              <a:buNone/>
              <a:defRPr sz="1348" b="1"/>
            </a:lvl3pPr>
            <a:lvl4pPr marL="1027054" indent="0">
              <a:buNone/>
              <a:defRPr sz="1198" b="1"/>
            </a:lvl4pPr>
            <a:lvl5pPr marL="1369405" indent="0">
              <a:buNone/>
              <a:defRPr sz="1198" b="1"/>
            </a:lvl5pPr>
            <a:lvl6pPr marL="1711757" indent="0">
              <a:buNone/>
              <a:defRPr sz="1198" b="1"/>
            </a:lvl6pPr>
            <a:lvl7pPr marL="2054108" indent="0">
              <a:buNone/>
              <a:defRPr sz="1198" b="1"/>
            </a:lvl7pPr>
            <a:lvl8pPr marL="2396460" indent="0">
              <a:buNone/>
              <a:defRPr sz="1198" b="1"/>
            </a:lvl8pPr>
            <a:lvl9pPr marL="2738811" indent="0">
              <a:buNone/>
              <a:defRPr sz="1198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4515" y="1631156"/>
            <a:ext cx="4041810" cy="2963466"/>
          </a:xfrm>
        </p:spPr>
        <p:txBody>
          <a:bodyPr/>
          <a:lstStyle>
            <a:lvl1pPr>
              <a:defRPr sz="1797"/>
            </a:lvl1pPr>
            <a:lvl2pPr>
              <a:defRPr sz="1498"/>
            </a:lvl2pPr>
            <a:lvl3pPr>
              <a:defRPr sz="1348"/>
            </a:lvl3pPr>
            <a:lvl4pPr>
              <a:defRPr sz="1198"/>
            </a:lvl4pPr>
            <a:lvl5pPr>
              <a:defRPr sz="1198"/>
            </a:lvl5pPr>
            <a:lvl6pPr>
              <a:defRPr sz="1198"/>
            </a:lvl6pPr>
            <a:lvl7pPr>
              <a:defRPr sz="1198"/>
            </a:lvl7pPr>
            <a:lvl8pPr>
              <a:defRPr sz="1198"/>
            </a:lvl8pPr>
            <a:lvl9pPr>
              <a:defRPr sz="11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EE7713-2DE8-467C-A18B-C3EE11A08E79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5826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CB3D0-03E0-4FB2-A216-3A7F817B565D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966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7043C4-AE48-44C9-AACE-71C60B8A52F2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2313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676" y="204787"/>
            <a:ext cx="3007582" cy="871538"/>
          </a:xfrm>
        </p:spPr>
        <p:txBody>
          <a:bodyPr anchor="b"/>
          <a:lstStyle>
            <a:lvl1pPr algn="l">
              <a:defRPr sz="149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625" y="204788"/>
            <a:ext cx="5111700" cy="4389835"/>
          </a:xfrm>
        </p:spPr>
        <p:txBody>
          <a:bodyPr/>
          <a:lstStyle>
            <a:lvl1pPr>
              <a:defRPr sz="2396"/>
            </a:lvl1pPr>
            <a:lvl2pPr>
              <a:defRPr sz="2097"/>
            </a:lvl2pPr>
            <a:lvl3pPr>
              <a:defRPr sz="1797"/>
            </a:lvl3pPr>
            <a:lvl4pPr>
              <a:defRPr sz="1498"/>
            </a:lvl4pPr>
            <a:lvl5pPr>
              <a:defRPr sz="1498"/>
            </a:lvl5pPr>
            <a:lvl6pPr>
              <a:defRPr sz="1498"/>
            </a:lvl6pPr>
            <a:lvl7pPr>
              <a:defRPr sz="1498"/>
            </a:lvl7pPr>
            <a:lvl8pPr>
              <a:defRPr sz="1498"/>
            </a:lvl8pPr>
            <a:lvl9pPr>
              <a:defRPr sz="149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676" y="1076326"/>
            <a:ext cx="3007582" cy="3518297"/>
          </a:xfrm>
        </p:spPr>
        <p:txBody>
          <a:bodyPr/>
          <a:lstStyle>
            <a:lvl1pPr marL="0" indent="0">
              <a:buNone/>
              <a:defRPr sz="1048"/>
            </a:lvl1pPr>
            <a:lvl2pPr marL="342351" indent="0">
              <a:buNone/>
              <a:defRPr sz="899"/>
            </a:lvl2pPr>
            <a:lvl3pPr marL="684703" indent="0">
              <a:buNone/>
              <a:defRPr sz="749"/>
            </a:lvl3pPr>
            <a:lvl4pPr marL="1027054" indent="0">
              <a:buNone/>
              <a:defRPr sz="674"/>
            </a:lvl4pPr>
            <a:lvl5pPr marL="1369405" indent="0">
              <a:buNone/>
              <a:defRPr sz="674"/>
            </a:lvl5pPr>
            <a:lvl6pPr marL="1711757" indent="0">
              <a:buNone/>
              <a:defRPr sz="674"/>
            </a:lvl6pPr>
            <a:lvl7pPr marL="2054108" indent="0">
              <a:buNone/>
              <a:defRPr sz="674"/>
            </a:lvl7pPr>
            <a:lvl8pPr marL="2396460" indent="0">
              <a:buNone/>
              <a:defRPr sz="674"/>
            </a:lvl8pPr>
            <a:lvl9pPr marL="2738811" indent="0">
              <a:buNone/>
              <a:defRPr sz="67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03F35B-E94D-4B5F-8145-6DD22CAE6250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47349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662" y="3600450"/>
            <a:ext cx="5486163" cy="425054"/>
          </a:xfrm>
        </p:spPr>
        <p:txBody>
          <a:bodyPr anchor="b"/>
          <a:lstStyle>
            <a:lvl1pPr algn="l">
              <a:defRPr sz="149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662" y="459581"/>
            <a:ext cx="5486163" cy="3086100"/>
          </a:xfrm>
        </p:spPr>
        <p:txBody>
          <a:bodyPr/>
          <a:lstStyle>
            <a:lvl1pPr marL="0" indent="0">
              <a:buNone/>
              <a:defRPr sz="2396"/>
            </a:lvl1pPr>
            <a:lvl2pPr marL="342351" indent="0">
              <a:buNone/>
              <a:defRPr sz="2097"/>
            </a:lvl2pPr>
            <a:lvl3pPr marL="684703" indent="0">
              <a:buNone/>
              <a:defRPr sz="1797"/>
            </a:lvl3pPr>
            <a:lvl4pPr marL="1027054" indent="0">
              <a:buNone/>
              <a:defRPr sz="1498"/>
            </a:lvl4pPr>
            <a:lvl5pPr marL="1369405" indent="0">
              <a:buNone/>
              <a:defRPr sz="1498"/>
            </a:lvl5pPr>
            <a:lvl6pPr marL="1711757" indent="0">
              <a:buNone/>
              <a:defRPr sz="1498"/>
            </a:lvl6pPr>
            <a:lvl7pPr marL="2054108" indent="0">
              <a:buNone/>
              <a:defRPr sz="1498"/>
            </a:lvl7pPr>
            <a:lvl8pPr marL="2396460" indent="0">
              <a:buNone/>
              <a:defRPr sz="1498"/>
            </a:lvl8pPr>
            <a:lvl9pPr marL="2738811" indent="0">
              <a:buNone/>
              <a:defRPr sz="149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662" y="4025503"/>
            <a:ext cx="5486163" cy="603647"/>
          </a:xfrm>
        </p:spPr>
        <p:txBody>
          <a:bodyPr/>
          <a:lstStyle>
            <a:lvl1pPr marL="0" indent="0">
              <a:buNone/>
              <a:defRPr sz="1048"/>
            </a:lvl1pPr>
            <a:lvl2pPr marL="342351" indent="0">
              <a:buNone/>
              <a:defRPr sz="899"/>
            </a:lvl2pPr>
            <a:lvl3pPr marL="684703" indent="0">
              <a:buNone/>
              <a:defRPr sz="749"/>
            </a:lvl3pPr>
            <a:lvl4pPr marL="1027054" indent="0">
              <a:buNone/>
              <a:defRPr sz="674"/>
            </a:lvl4pPr>
            <a:lvl5pPr marL="1369405" indent="0">
              <a:buNone/>
              <a:defRPr sz="674"/>
            </a:lvl5pPr>
            <a:lvl6pPr marL="1711757" indent="0">
              <a:buNone/>
              <a:defRPr sz="674"/>
            </a:lvl6pPr>
            <a:lvl7pPr marL="2054108" indent="0">
              <a:buNone/>
              <a:defRPr sz="674"/>
            </a:lvl7pPr>
            <a:lvl8pPr marL="2396460" indent="0">
              <a:buNone/>
              <a:defRPr sz="674"/>
            </a:lvl8pPr>
            <a:lvl9pPr marL="2738811" indent="0">
              <a:buNone/>
              <a:defRPr sz="674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B9F16C-7BE2-4AB3-AED6-E117D2FB6C3C}" type="slidenum">
              <a:rPr lang="zh-CN" altLang="zh-CN">
                <a:solidFill>
                  <a:srgbClr val="000000"/>
                </a:solidFill>
              </a:rPr>
              <a:pPr/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67039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3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676" y="205979"/>
            <a:ext cx="8229837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676" y="1200151"/>
            <a:ext cx="8229837" cy="3394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676" y="4683919"/>
            <a:ext cx="2133837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48"/>
            </a:lvl1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081" y="4683919"/>
            <a:ext cx="2895838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48"/>
            </a:lvl1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676" y="4683919"/>
            <a:ext cx="2133837" cy="357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48"/>
            </a:lvl1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fld id="{79B625D4-68A9-4D53-8C62-709205CBD4CC}" type="slidenum">
              <a:rPr lang="zh-CN" altLang="zh-CN" smtClean="0">
                <a:solidFill>
                  <a:srgbClr val="000000"/>
                </a:solidFill>
              </a:rPr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zh-CN">
              <a:solidFill>
                <a:srgbClr val="0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662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342351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684703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027054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369405" algn="ctr" rtl="0" fontAlgn="base">
        <a:spcBef>
          <a:spcPct val="0"/>
        </a:spcBef>
        <a:spcAft>
          <a:spcPct val="0"/>
        </a:spcAft>
        <a:defRPr sz="3295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256764" indent="-256764" algn="l" rtl="0" fontAlgn="base">
        <a:spcBef>
          <a:spcPct val="20000"/>
        </a:spcBef>
        <a:spcAft>
          <a:spcPct val="0"/>
        </a:spcAft>
        <a:buChar char="•"/>
        <a:defRPr sz="2396">
          <a:solidFill>
            <a:schemeClr val="tx1"/>
          </a:solidFill>
          <a:latin typeface="+mn-lt"/>
          <a:ea typeface="+mn-ea"/>
          <a:cs typeface="+mn-cs"/>
        </a:defRPr>
      </a:lvl1pPr>
      <a:lvl2pPr marL="556321" indent="-213970" algn="l" rtl="0" fontAlgn="base">
        <a:spcBef>
          <a:spcPct val="20000"/>
        </a:spcBef>
        <a:spcAft>
          <a:spcPct val="0"/>
        </a:spcAft>
        <a:buChar char="–"/>
        <a:defRPr sz="2097">
          <a:solidFill>
            <a:schemeClr val="tx1"/>
          </a:solidFill>
          <a:latin typeface="+mn-lt"/>
          <a:ea typeface="+mn-ea"/>
        </a:defRPr>
      </a:lvl2pPr>
      <a:lvl3pPr marL="855878" indent="-171176" algn="l" rtl="0" fontAlgn="base">
        <a:spcBef>
          <a:spcPct val="20000"/>
        </a:spcBef>
        <a:spcAft>
          <a:spcPct val="0"/>
        </a:spcAft>
        <a:buChar char="•"/>
        <a:defRPr sz="1797">
          <a:solidFill>
            <a:schemeClr val="tx1"/>
          </a:solidFill>
          <a:latin typeface="+mn-lt"/>
          <a:ea typeface="+mn-ea"/>
        </a:defRPr>
      </a:lvl3pPr>
      <a:lvl4pPr marL="1198230" indent="-171176" algn="l" rtl="0" fontAlgn="base">
        <a:spcBef>
          <a:spcPct val="20000"/>
        </a:spcBef>
        <a:spcAft>
          <a:spcPct val="0"/>
        </a:spcAft>
        <a:buChar char="–"/>
        <a:defRPr sz="1498">
          <a:solidFill>
            <a:schemeClr val="tx1"/>
          </a:solidFill>
          <a:latin typeface="+mn-lt"/>
          <a:ea typeface="+mn-ea"/>
        </a:defRPr>
      </a:lvl4pPr>
      <a:lvl5pPr marL="1540581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5pPr>
      <a:lvl6pPr marL="1882932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6pPr>
      <a:lvl7pPr marL="2225284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7pPr>
      <a:lvl8pPr marL="2567635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8pPr>
      <a:lvl9pPr marL="2909987" indent="-171176" algn="l" rtl="0" fontAlgn="base">
        <a:spcBef>
          <a:spcPct val="20000"/>
        </a:spcBef>
        <a:spcAft>
          <a:spcPct val="0"/>
        </a:spcAft>
        <a:buChar char="»"/>
        <a:defRPr sz="1498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1pPr>
      <a:lvl2pPr marL="342351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2pPr>
      <a:lvl3pPr marL="684703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3pPr>
      <a:lvl4pPr marL="1027054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4pPr>
      <a:lvl5pPr marL="1369405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5pPr>
      <a:lvl6pPr marL="1711757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6pPr>
      <a:lvl7pPr marL="2054108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7pPr>
      <a:lvl8pPr marL="2396460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8pPr>
      <a:lvl9pPr marL="2738811" algn="l" defTabSz="684703" rtl="0" eaLnBrk="1" latinLnBrk="0" hangingPunct="1">
        <a:defRPr sz="13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3317851" y="751748"/>
            <a:ext cx="2445294" cy="2708012"/>
            <a:chOff x="0" y="0"/>
            <a:chExt cx="5143" cy="5695"/>
          </a:xfrm>
        </p:grpSpPr>
        <p:sp>
          <p:nvSpPr>
            <p:cNvPr id="3075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3076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1894490" y="3459760"/>
            <a:ext cx="5280129" cy="1106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简约工作汇报年终总结通用商务</a:t>
            </a:r>
            <a:r>
              <a:rPr lang="en-US" altLang="zh-CN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zh-CN" sz="3295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Text Box 6"/>
          <p:cNvSpPr txBox="1">
            <a:spLocks noChangeArrowheads="1"/>
          </p:cNvSpPr>
          <p:nvPr/>
        </p:nvSpPr>
        <p:spPr bwMode="auto">
          <a:xfrm>
            <a:off x="4045090" y="1414664"/>
            <a:ext cx="1128489" cy="1337033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44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2 0</a:t>
            </a:r>
          </a:p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4044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 </a:t>
            </a:r>
            <a:r>
              <a:rPr lang="en-US" altLang="zh-CN" sz="4044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9</a:t>
            </a:r>
            <a:endParaRPr lang="zh-CN" altLang="en-US" sz="4044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72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Tm="6183">
        <p14:vortex dir="r"/>
      </p:transition>
    </mc:Choice>
    <mc:Fallback xmlns="">
      <p:transition spd="slow" advTm="618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  <p:bldP spid="3078" grpId="0" animBg="1"/>
    </p:bldLst>
  </p:timing>
  <p:extLst mod="1">
    <p:ext uri="{E180D4A7-C9FB-4DFB-919C-405C955672EB}">
      <p14:showEvtLst xmlns:p14="http://schemas.microsoft.com/office/powerpoint/2010/main">
        <p14:playEvt time="845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53966" y="700057"/>
            <a:ext cx="8006350" cy="3808811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983111" y="924119"/>
            <a:ext cx="929629" cy="2569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983111" y="1177327"/>
            <a:ext cx="2660462" cy="81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983111" y="2029672"/>
            <a:ext cx="929629" cy="2569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983111" y="2284069"/>
            <a:ext cx="2660462" cy="81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  <a:endParaRPr lang="zh-CN" altLang="en-US" sz="74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67" name="Rectangle 7"/>
          <p:cNvSpPr>
            <a:spLocks noChangeArrowheads="1"/>
          </p:cNvSpPr>
          <p:nvPr/>
        </p:nvSpPr>
        <p:spPr bwMode="auto">
          <a:xfrm>
            <a:off x="983111" y="3168512"/>
            <a:ext cx="929629" cy="256938"/>
          </a:xfrm>
          <a:prstGeom prst="rect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0066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5368" name="Text Box 8"/>
          <p:cNvSpPr txBox="1">
            <a:spLocks noChangeArrowheads="1"/>
          </p:cNvSpPr>
          <p:nvPr/>
        </p:nvSpPr>
        <p:spPr bwMode="auto">
          <a:xfrm>
            <a:off x="983111" y="3422908"/>
            <a:ext cx="2660462" cy="810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15369" name="Line 9"/>
          <p:cNvSpPr>
            <a:spLocks noChangeShapeType="1"/>
          </p:cNvSpPr>
          <p:nvPr/>
        </p:nvSpPr>
        <p:spPr bwMode="auto">
          <a:xfrm>
            <a:off x="3831398" y="1177326"/>
            <a:ext cx="9510" cy="2623610"/>
          </a:xfrm>
          <a:prstGeom prst="line">
            <a:avLst/>
          </a:prstGeom>
          <a:noFill/>
          <a:ln w="9525" cap="rnd" cmpd="sng">
            <a:solidFill>
              <a:schemeClr val="bg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5370" name="Rectangle 10" descr="20130822114650766"/>
          <p:cNvSpPr>
            <a:spLocks noChangeArrowheads="1"/>
          </p:cNvSpPr>
          <p:nvPr/>
        </p:nvSpPr>
        <p:spPr bwMode="auto">
          <a:xfrm>
            <a:off x="4191595" y="1177326"/>
            <a:ext cx="3931255" cy="2623610"/>
          </a:xfrm>
          <a:prstGeom prst="rect">
            <a:avLst/>
          </a:prstGeom>
          <a:blipFill dpi="0" rotWithShape="0">
            <a:blip r:embed="rId4" cstate="print"/>
            <a:srcRect/>
            <a:stretch>
              <a:fillRect r="-12998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25070616"/>
      </p:ext>
    </p:extLst>
  </p:cSld>
  <p:clrMapOvr>
    <a:masterClrMapping/>
  </p:clrMapOvr>
  <p:transition spd="slow" advTm="421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  <p:bldP spid="15363" grpId="0" animBg="1"/>
      <p:bldP spid="15364" grpId="0"/>
      <p:bldP spid="15365" grpId="0" animBg="1"/>
      <p:bldP spid="15366" grpId="0"/>
      <p:bldP spid="15367" grpId="0" animBg="1"/>
      <p:bldP spid="15368" grpId="0"/>
      <p:bldP spid="15369" grpId="0" animBg="1"/>
      <p:bldP spid="1537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6388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6389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90" name="任意多边形 31"/>
          <p:cNvSpPr>
            <a:spLocks noChangeArrowheads="1"/>
          </p:cNvSpPr>
          <p:nvPr/>
        </p:nvSpPr>
        <p:spPr bwMode="auto">
          <a:xfrm>
            <a:off x="2426275" y="1644512"/>
            <a:ext cx="983110" cy="2660462"/>
          </a:xfrm>
          <a:custGeom>
            <a:avLst/>
            <a:gdLst>
              <a:gd name="T0" fmla="*/ 659448 w 1313001"/>
              <a:gd name="T1" fmla="*/ 166539 h 3552826"/>
              <a:gd name="T2" fmla="*/ 165314 w 1313001"/>
              <a:gd name="T3" fmla="*/ 661328 h 3552826"/>
              <a:gd name="T4" fmla="*/ 659448 w 1313001"/>
              <a:gd name="T5" fmla="*/ 1156117 h 3552826"/>
              <a:gd name="T6" fmla="*/ 1153582 w 1313001"/>
              <a:gd name="T7" fmla="*/ 661328 h 3552826"/>
              <a:gd name="T8" fmla="*/ 659448 w 1313001"/>
              <a:gd name="T9" fmla="*/ 166539 h 3552826"/>
              <a:gd name="T10" fmla="*/ 656431 w 1313001"/>
              <a:gd name="T11" fmla="*/ 0 h 3552826"/>
              <a:gd name="T12" fmla="*/ 1312862 w 1313001"/>
              <a:gd name="T13" fmla="*/ 657931 h 3552826"/>
              <a:gd name="T14" fmla="*/ 1312862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1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9518" y="166539"/>
                </a:moveTo>
                <a:cubicBezTo>
                  <a:pt x="386587" y="166539"/>
                  <a:pt x="165332" y="388064"/>
                  <a:pt x="165332" y="661328"/>
                </a:cubicBezTo>
                <a:cubicBezTo>
                  <a:pt x="165332" y="934592"/>
                  <a:pt x="386587" y="1156117"/>
                  <a:pt x="659518" y="1156117"/>
                </a:cubicBezTo>
                <a:cubicBezTo>
                  <a:pt x="932449" y="1156117"/>
                  <a:pt x="1153704" y="934592"/>
                  <a:pt x="1153704" y="661328"/>
                </a:cubicBezTo>
                <a:cubicBezTo>
                  <a:pt x="1153704" y="388064"/>
                  <a:pt x="932449" y="166539"/>
                  <a:pt x="659518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2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6391" name="任意多边形 32"/>
          <p:cNvSpPr>
            <a:spLocks noChangeArrowheads="1"/>
          </p:cNvSpPr>
          <p:nvPr/>
        </p:nvSpPr>
        <p:spPr bwMode="auto">
          <a:xfrm>
            <a:off x="3528262" y="1644512"/>
            <a:ext cx="984300" cy="2660462"/>
          </a:xfrm>
          <a:custGeom>
            <a:avLst/>
            <a:gdLst>
              <a:gd name="T0" fmla="*/ 657226 w 1314208"/>
              <a:gd name="T1" fmla="*/ 166539 h 3552826"/>
              <a:gd name="T2" fmla="*/ 166570 w 1314208"/>
              <a:gd name="T3" fmla="*/ 661328 h 3552826"/>
              <a:gd name="T4" fmla="*/ 657226 w 1314208"/>
              <a:gd name="T5" fmla="*/ 1156117 h 3552826"/>
              <a:gd name="T6" fmla="*/ 1147882 w 1314208"/>
              <a:gd name="T7" fmla="*/ 661328 h 3552826"/>
              <a:gd name="T8" fmla="*/ 657226 w 1314208"/>
              <a:gd name="T9" fmla="*/ 166539 h 3552826"/>
              <a:gd name="T10" fmla="*/ 657225 w 1314208"/>
              <a:gd name="T11" fmla="*/ 0 h 3552826"/>
              <a:gd name="T12" fmla="*/ 1314450 w 1314208"/>
              <a:gd name="T13" fmla="*/ 657931 h 3552826"/>
              <a:gd name="T14" fmla="*/ 1314450 w 1314208"/>
              <a:gd name="T15" fmla="*/ 3552825 h 3552826"/>
              <a:gd name="T16" fmla="*/ 0 w 1314208"/>
              <a:gd name="T17" fmla="*/ 3552825 h 3552826"/>
              <a:gd name="T18" fmla="*/ 0 w 1314208"/>
              <a:gd name="T19" fmla="*/ 657931 h 3552826"/>
              <a:gd name="T20" fmla="*/ 657225 w 1314208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4208"/>
              <a:gd name="T34" fmla="*/ 0 h 3552826"/>
              <a:gd name="T35" fmla="*/ 1314208 w 1314208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4208" h="3552826">
                <a:moveTo>
                  <a:pt x="657105" y="166539"/>
                </a:moveTo>
                <a:cubicBezTo>
                  <a:pt x="386173" y="166539"/>
                  <a:pt x="166539" y="388064"/>
                  <a:pt x="166539" y="661328"/>
                </a:cubicBezTo>
                <a:cubicBezTo>
                  <a:pt x="166539" y="934592"/>
                  <a:pt x="386173" y="1156117"/>
                  <a:pt x="657105" y="1156117"/>
                </a:cubicBezTo>
                <a:cubicBezTo>
                  <a:pt x="928037" y="1156117"/>
                  <a:pt x="1147671" y="934592"/>
                  <a:pt x="1147671" y="661328"/>
                </a:cubicBezTo>
                <a:cubicBezTo>
                  <a:pt x="1147671" y="388064"/>
                  <a:pt x="928037" y="166539"/>
                  <a:pt x="657105" y="166539"/>
                </a:cubicBezTo>
                <a:close/>
                <a:moveTo>
                  <a:pt x="657104" y="0"/>
                </a:moveTo>
                <a:cubicBezTo>
                  <a:pt x="1017083" y="0"/>
                  <a:pt x="1314208" y="297499"/>
                  <a:pt x="1314208" y="657931"/>
                </a:cubicBezTo>
                <a:cubicBezTo>
                  <a:pt x="1314208" y="1641966"/>
                  <a:pt x="1314208" y="2568791"/>
                  <a:pt x="1314208" y="3552826"/>
                </a:cubicBezTo>
                <a:cubicBezTo>
                  <a:pt x="874234" y="3552826"/>
                  <a:pt x="439974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7125" y="0"/>
                  <a:pt x="657104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2" name="任意多边形 34"/>
          <p:cNvSpPr>
            <a:spLocks noChangeArrowheads="1"/>
          </p:cNvSpPr>
          <p:nvPr/>
        </p:nvSpPr>
        <p:spPr bwMode="auto">
          <a:xfrm>
            <a:off x="4631439" y="1644512"/>
            <a:ext cx="983111" cy="2660462"/>
          </a:xfrm>
          <a:custGeom>
            <a:avLst/>
            <a:gdLst>
              <a:gd name="T0" fmla="*/ 656432 w 1313001"/>
              <a:gd name="T1" fmla="*/ 166539 h 3552826"/>
              <a:gd name="T2" fmla="*/ 165315 w 1313001"/>
              <a:gd name="T3" fmla="*/ 661328 h 3552826"/>
              <a:gd name="T4" fmla="*/ 656432 w 1313001"/>
              <a:gd name="T5" fmla="*/ 1156117 h 3552826"/>
              <a:gd name="T6" fmla="*/ 1147549 w 1313001"/>
              <a:gd name="T7" fmla="*/ 661328 h 3552826"/>
              <a:gd name="T8" fmla="*/ 656432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6501" y="166539"/>
                </a:moveTo>
                <a:cubicBezTo>
                  <a:pt x="385236" y="166539"/>
                  <a:pt x="165332" y="388064"/>
                  <a:pt x="165332" y="661328"/>
                </a:cubicBezTo>
                <a:cubicBezTo>
                  <a:pt x="165332" y="934592"/>
                  <a:pt x="385236" y="1156117"/>
                  <a:pt x="656501" y="1156117"/>
                </a:cubicBezTo>
                <a:cubicBezTo>
                  <a:pt x="927766" y="1156117"/>
                  <a:pt x="1147670" y="934592"/>
                  <a:pt x="1147670" y="661328"/>
                </a:cubicBezTo>
                <a:cubicBezTo>
                  <a:pt x="1147670" y="388064"/>
                  <a:pt x="927766" y="166539"/>
                  <a:pt x="656501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1641966"/>
                  <a:pt x="1313001" y="2568791"/>
                  <a:pt x="1313001" y="3552826"/>
                </a:cubicBezTo>
                <a:cubicBezTo>
                  <a:pt x="873431" y="3552826"/>
                  <a:pt x="439570" y="3552826"/>
                  <a:pt x="0" y="3552826"/>
                </a:cubicBezTo>
                <a:cubicBezTo>
                  <a:pt x="0" y="2568791"/>
                  <a:pt x="0" y="1641966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sp>
        <p:nvSpPr>
          <p:cNvPr id="16393" name="任意多边形 35"/>
          <p:cNvSpPr>
            <a:spLocks noChangeArrowheads="1"/>
          </p:cNvSpPr>
          <p:nvPr/>
        </p:nvSpPr>
        <p:spPr bwMode="auto">
          <a:xfrm>
            <a:off x="5734615" y="1644512"/>
            <a:ext cx="983111" cy="2660462"/>
          </a:xfrm>
          <a:custGeom>
            <a:avLst/>
            <a:gdLst>
              <a:gd name="T0" fmla="*/ 653415 w 1313001"/>
              <a:gd name="T1" fmla="*/ 166539 h 3552826"/>
              <a:gd name="T2" fmla="*/ 159281 w 1313001"/>
              <a:gd name="T3" fmla="*/ 661328 h 3552826"/>
              <a:gd name="T4" fmla="*/ 653415 w 1313001"/>
              <a:gd name="T5" fmla="*/ 1156117 h 3552826"/>
              <a:gd name="T6" fmla="*/ 1147549 w 1313001"/>
              <a:gd name="T7" fmla="*/ 661328 h 3552826"/>
              <a:gd name="T8" fmla="*/ 653415 w 1313001"/>
              <a:gd name="T9" fmla="*/ 166539 h 3552826"/>
              <a:gd name="T10" fmla="*/ 656432 w 1313001"/>
              <a:gd name="T11" fmla="*/ 0 h 3552826"/>
              <a:gd name="T12" fmla="*/ 1312863 w 1313001"/>
              <a:gd name="T13" fmla="*/ 657931 h 3552826"/>
              <a:gd name="T14" fmla="*/ 1312863 w 1313001"/>
              <a:gd name="T15" fmla="*/ 3552825 h 3552826"/>
              <a:gd name="T16" fmla="*/ 0 w 1313001"/>
              <a:gd name="T17" fmla="*/ 3552825 h 3552826"/>
              <a:gd name="T18" fmla="*/ 0 w 1313001"/>
              <a:gd name="T19" fmla="*/ 657931 h 3552826"/>
              <a:gd name="T20" fmla="*/ 656432 w 1313001"/>
              <a:gd name="T21" fmla="*/ 0 h 355282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313001"/>
              <a:gd name="T34" fmla="*/ 0 h 3552826"/>
              <a:gd name="T35" fmla="*/ 1313001 w 1313001"/>
              <a:gd name="T36" fmla="*/ 3552826 h 355282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313001" h="3552826">
                <a:moveTo>
                  <a:pt x="653484" y="166539"/>
                </a:moveTo>
                <a:cubicBezTo>
                  <a:pt x="380553" y="166539"/>
                  <a:pt x="159298" y="388064"/>
                  <a:pt x="159298" y="661328"/>
                </a:cubicBezTo>
                <a:cubicBezTo>
                  <a:pt x="159298" y="934592"/>
                  <a:pt x="380553" y="1156117"/>
                  <a:pt x="653484" y="1156117"/>
                </a:cubicBezTo>
                <a:cubicBezTo>
                  <a:pt x="926415" y="1156117"/>
                  <a:pt x="1147670" y="934592"/>
                  <a:pt x="1147670" y="661328"/>
                </a:cubicBezTo>
                <a:cubicBezTo>
                  <a:pt x="1147670" y="388064"/>
                  <a:pt x="926415" y="166539"/>
                  <a:pt x="653484" y="166539"/>
                </a:cubicBezTo>
                <a:close/>
                <a:moveTo>
                  <a:pt x="656501" y="0"/>
                </a:moveTo>
                <a:cubicBezTo>
                  <a:pt x="1016149" y="0"/>
                  <a:pt x="1313001" y="297499"/>
                  <a:pt x="1313001" y="657931"/>
                </a:cubicBezTo>
                <a:cubicBezTo>
                  <a:pt x="1313001" y="3552826"/>
                  <a:pt x="1313001" y="3552826"/>
                  <a:pt x="1313001" y="3552826"/>
                </a:cubicBezTo>
                <a:cubicBezTo>
                  <a:pt x="0" y="3552826"/>
                  <a:pt x="0" y="3552826"/>
                  <a:pt x="0" y="3552826"/>
                </a:cubicBezTo>
                <a:cubicBezTo>
                  <a:pt x="0" y="657931"/>
                  <a:pt x="0" y="657931"/>
                  <a:pt x="0" y="657931"/>
                </a:cubicBezTo>
                <a:cubicBezTo>
                  <a:pt x="0" y="297499"/>
                  <a:pt x="296853" y="0"/>
                  <a:pt x="656501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53916" tIns="916568" rIns="53916" bIns="0"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</a:t>
            </a:r>
          </a:p>
        </p:txBody>
      </p:sp>
      <p:grpSp>
        <p:nvGrpSpPr>
          <p:cNvPr id="16394" name="Group 10"/>
          <p:cNvGrpSpPr>
            <a:grpSpLocks/>
          </p:cNvGrpSpPr>
          <p:nvPr/>
        </p:nvGrpSpPr>
        <p:grpSpPr bwMode="auto">
          <a:xfrm>
            <a:off x="5928385" y="1843036"/>
            <a:ext cx="592006" cy="593195"/>
            <a:chOff x="0" y="0"/>
            <a:chExt cx="1244" cy="1246"/>
          </a:xfrm>
        </p:grpSpPr>
        <p:sp>
          <p:nvSpPr>
            <p:cNvPr id="16395" name="Oval 16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F4B4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396" name="Freeform 21"/>
            <p:cNvSpPr>
              <a:spLocks noEditPoints="1"/>
            </p:cNvSpPr>
            <p:nvPr/>
          </p:nvSpPr>
          <p:spPr bwMode="auto">
            <a:xfrm>
              <a:off x="575" y="357"/>
              <a:ext cx="457" cy="323"/>
            </a:xfrm>
            <a:custGeom>
              <a:avLst/>
              <a:gdLst>
                <a:gd name="T0" fmla="*/ 0 w 241"/>
                <a:gd name="T1" fmla="*/ 0 h 170"/>
                <a:gd name="T2" fmla="*/ 241 w 241"/>
                <a:gd name="T3" fmla="*/ 0 h 170"/>
                <a:gd name="T4" fmla="*/ 241 w 241"/>
                <a:gd name="T5" fmla="*/ 170 h 170"/>
                <a:gd name="T6" fmla="*/ 0 w 241"/>
                <a:gd name="T7" fmla="*/ 170 h 170"/>
                <a:gd name="T8" fmla="*/ 0 w 241"/>
                <a:gd name="T9" fmla="*/ 0 h 170"/>
                <a:gd name="T10" fmla="*/ 33 w 241"/>
                <a:gd name="T11" fmla="*/ 71 h 170"/>
                <a:gd name="T12" fmla="*/ 33 w 241"/>
                <a:gd name="T13" fmla="*/ 33 h 170"/>
                <a:gd name="T14" fmla="*/ 208 w 241"/>
                <a:gd name="T15" fmla="*/ 33 h 170"/>
                <a:gd name="T16" fmla="*/ 33 w 241"/>
                <a:gd name="T17" fmla="*/ 71 h 170"/>
                <a:gd name="T18" fmla="*/ 33 w 241"/>
                <a:gd name="T19" fmla="*/ 104 h 170"/>
                <a:gd name="T20" fmla="*/ 33 w 241"/>
                <a:gd name="T21" fmla="*/ 71 h 170"/>
                <a:gd name="T22" fmla="*/ 175 w 241"/>
                <a:gd name="T23" fmla="*/ 71 h 170"/>
                <a:gd name="T24" fmla="*/ 33 w 241"/>
                <a:gd name="T25" fmla="*/ 104 h 170"/>
                <a:gd name="T26" fmla="*/ 33 w 241"/>
                <a:gd name="T27" fmla="*/ 142 h 170"/>
                <a:gd name="T28" fmla="*/ 33 w 241"/>
                <a:gd name="T29" fmla="*/ 104 h 170"/>
                <a:gd name="T30" fmla="*/ 132 w 241"/>
                <a:gd name="T31" fmla="*/ 104 h 170"/>
                <a:gd name="T32" fmla="*/ 33 w 241"/>
                <a:gd name="T33" fmla="*/ 142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70">
                  <a:moveTo>
                    <a:pt x="0" y="0"/>
                  </a:moveTo>
                  <a:lnTo>
                    <a:pt x="241" y="0"/>
                  </a:lnTo>
                  <a:lnTo>
                    <a:pt x="241" y="170"/>
                  </a:lnTo>
                  <a:lnTo>
                    <a:pt x="0" y="170"/>
                  </a:lnTo>
                  <a:lnTo>
                    <a:pt x="0" y="0"/>
                  </a:lnTo>
                  <a:close/>
                  <a:moveTo>
                    <a:pt x="33" y="71"/>
                  </a:moveTo>
                  <a:lnTo>
                    <a:pt x="33" y="33"/>
                  </a:lnTo>
                  <a:lnTo>
                    <a:pt x="208" y="33"/>
                  </a:lnTo>
                  <a:lnTo>
                    <a:pt x="33" y="71"/>
                  </a:lnTo>
                  <a:close/>
                  <a:moveTo>
                    <a:pt x="33" y="104"/>
                  </a:moveTo>
                  <a:lnTo>
                    <a:pt x="33" y="71"/>
                  </a:lnTo>
                  <a:lnTo>
                    <a:pt x="175" y="71"/>
                  </a:lnTo>
                  <a:lnTo>
                    <a:pt x="33" y="104"/>
                  </a:lnTo>
                  <a:close/>
                  <a:moveTo>
                    <a:pt x="33" y="142"/>
                  </a:moveTo>
                  <a:lnTo>
                    <a:pt x="33" y="104"/>
                  </a:lnTo>
                  <a:lnTo>
                    <a:pt x="132" y="104"/>
                  </a:lnTo>
                  <a:lnTo>
                    <a:pt x="33" y="142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397" name="Freeform 22"/>
            <p:cNvSpPr>
              <a:spLocks noEditPoints="1"/>
            </p:cNvSpPr>
            <p:nvPr/>
          </p:nvSpPr>
          <p:spPr bwMode="auto">
            <a:xfrm>
              <a:off x="212" y="437"/>
              <a:ext cx="820" cy="470"/>
            </a:xfrm>
            <a:custGeom>
              <a:avLst/>
              <a:gdLst>
                <a:gd name="T0" fmla="*/ 18 w 91"/>
                <a:gd name="T1" fmla="*/ 34 h 52"/>
                <a:gd name="T2" fmla="*/ 27 w 91"/>
                <a:gd name="T3" fmla="*/ 43 h 52"/>
                <a:gd name="T4" fmla="*/ 18 w 91"/>
                <a:gd name="T5" fmla="*/ 52 h 52"/>
                <a:gd name="T6" fmla="*/ 9 w 91"/>
                <a:gd name="T7" fmla="*/ 43 h 52"/>
                <a:gd name="T8" fmla="*/ 18 w 91"/>
                <a:gd name="T9" fmla="*/ 34 h 52"/>
                <a:gd name="T10" fmla="*/ 2 w 91"/>
                <a:gd name="T11" fmla="*/ 41 h 52"/>
                <a:gd name="T12" fmla="*/ 4 w 91"/>
                <a:gd name="T13" fmla="*/ 41 h 52"/>
                <a:gd name="T14" fmla="*/ 5 w 91"/>
                <a:gd name="T15" fmla="*/ 41 h 52"/>
                <a:gd name="T16" fmla="*/ 18 w 91"/>
                <a:gd name="T17" fmla="*/ 31 h 52"/>
                <a:gd name="T18" fmla="*/ 30 w 91"/>
                <a:gd name="T19" fmla="*/ 41 h 52"/>
                <a:gd name="T20" fmla="*/ 58 w 91"/>
                <a:gd name="T21" fmla="*/ 41 h 52"/>
                <a:gd name="T22" fmla="*/ 70 w 91"/>
                <a:gd name="T23" fmla="*/ 31 h 52"/>
                <a:gd name="T24" fmla="*/ 82 w 91"/>
                <a:gd name="T25" fmla="*/ 41 h 52"/>
                <a:gd name="T26" fmla="*/ 91 w 91"/>
                <a:gd name="T27" fmla="*/ 41 h 52"/>
                <a:gd name="T28" fmla="*/ 91 w 91"/>
                <a:gd name="T29" fmla="*/ 27 h 52"/>
                <a:gd name="T30" fmla="*/ 37 w 91"/>
                <a:gd name="T31" fmla="*/ 27 h 52"/>
                <a:gd name="T32" fmla="*/ 37 w 91"/>
                <a:gd name="T33" fmla="*/ 0 h 52"/>
                <a:gd name="T34" fmla="*/ 12 w 91"/>
                <a:gd name="T35" fmla="*/ 0 h 52"/>
                <a:gd name="T36" fmla="*/ 2 w 91"/>
                <a:gd name="T37" fmla="*/ 18 h 52"/>
                <a:gd name="T38" fmla="*/ 2 w 91"/>
                <a:gd name="T39" fmla="*/ 27 h 52"/>
                <a:gd name="T40" fmla="*/ 2 w 91"/>
                <a:gd name="T41" fmla="*/ 30 h 52"/>
                <a:gd name="T42" fmla="*/ 2 w 91"/>
                <a:gd name="T43" fmla="*/ 35 h 52"/>
                <a:gd name="T44" fmla="*/ 0 w 91"/>
                <a:gd name="T45" fmla="*/ 35 h 52"/>
                <a:gd name="T46" fmla="*/ 0 w 91"/>
                <a:gd name="T47" fmla="*/ 41 h 52"/>
                <a:gd name="T48" fmla="*/ 2 w 91"/>
                <a:gd name="T49" fmla="*/ 41 h 52"/>
                <a:gd name="T50" fmla="*/ 18 w 91"/>
                <a:gd name="T51" fmla="*/ 39 h 52"/>
                <a:gd name="T52" fmla="*/ 22 w 91"/>
                <a:gd name="T53" fmla="*/ 43 h 52"/>
                <a:gd name="T54" fmla="*/ 18 w 91"/>
                <a:gd name="T55" fmla="*/ 48 h 52"/>
                <a:gd name="T56" fmla="*/ 13 w 91"/>
                <a:gd name="T57" fmla="*/ 43 h 52"/>
                <a:gd name="T58" fmla="*/ 18 w 91"/>
                <a:gd name="T59" fmla="*/ 39 h 52"/>
                <a:gd name="T60" fmla="*/ 70 w 91"/>
                <a:gd name="T61" fmla="*/ 34 h 52"/>
                <a:gd name="T62" fmla="*/ 79 w 91"/>
                <a:gd name="T63" fmla="*/ 43 h 52"/>
                <a:gd name="T64" fmla="*/ 70 w 91"/>
                <a:gd name="T65" fmla="*/ 52 h 52"/>
                <a:gd name="T66" fmla="*/ 61 w 91"/>
                <a:gd name="T67" fmla="*/ 43 h 52"/>
                <a:gd name="T68" fmla="*/ 70 w 91"/>
                <a:gd name="T69" fmla="*/ 34 h 52"/>
                <a:gd name="T70" fmla="*/ 70 w 91"/>
                <a:gd name="T71" fmla="*/ 39 h 52"/>
                <a:gd name="T72" fmla="*/ 74 w 91"/>
                <a:gd name="T73" fmla="*/ 43 h 52"/>
                <a:gd name="T74" fmla="*/ 70 w 91"/>
                <a:gd name="T75" fmla="*/ 48 h 52"/>
                <a:gd name="T76" fmla="*/ 66 w 91"/>
                <a:gd name="T77" fmla="*/ 43 h 52"/>
                <a:gd name="T78" fmla="*/ 70 w 91"/>
                <a:gd name="T79" fmla="*/ 39 h 52"/>
                <a:gd name="T80" fmla="*/ 5 w 91"/>
                <a:gd name="T81" fmla="*/ 18 h 52"/>
                <a:gd name="T82" fmla="*/ 12 w 91"/>
                <a:gd name="T83" fmla="*/ 18 h 52"/>
                <a:gd name="T84" fmla="*/ 12 w 91"/>
                <a:gd name="T85" fmla="*/ 5 h 52"/>
                <a:gd name="T86" fmla="*/ 5 w 91"/>
                <a:gd name="T87" fmla="*/ 18 h 52"/>
                <a:gd name="T88" fmla="*/ 15 w 91"/>
                <a:gd name="T89" fmla="*/ 18 h 52"/>
                <a:gd name="T90" fmla="*/ 27 w 91"/>
                <a:gd name="T91" fmla="*/ 18 h 52"/>
                <a:gd name="T92" fmla="*/ 27 w 91"/>
                <a:gd name="T93" fmla="*/ 5 h 52"/>
                <a:gd name="T94" fmla="*/ 15 w 91"/>
                <a:gd name="T95" fmla="*/ 5 h 52"/>
                <a:gd name="T96" fmla="*/ 15 w 91"/>
                <a:gd name="T97" fmla="*/ 18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" h="52">
                  <a:moveTo>
                    <a:pt x="18" y="34"/>
                  </a:moveTo>
                  <a:cubicBezTo>
                    <a:pt x="23" y="34"/>
                    <a:pt x="27" y="38"/>
                    <a:pt x="27" y="43"/>
                  </a:cubicBezTo>
                  <a:cubicBezTo>
                    <a:pt x="27" y="48"/>
                    <a:pt x="23" y="52"/>
                    <a:pt x="18" y="52"/>
                  </a:cubicBezTo>
                  <a:cubicBezTo>
                    <a:pt x="13" y="52"/>
                    <a:pt x="9" y="48"/>
                    <a:pt x="9" y="43"/>
                  </a:cubicBezTo>
                  <a:cubicBezTo>
                    <a:pt x="9" y="38"/>
                    <a:pt x="13" y="34"/>
                    <a:pt x="18" y="34"/>
                  </a:cubicBezTo>
                  <a:close/>
                  <a:moveTo>
                    <a:pt x="2" y="41"/>
                  </a:moveTo>
                  <a:cubicBezTo>
                    <a:pt x="4" y="41"/>
                    <a:pt x="4" y="41"/>
                    <a:pt x="4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6" y="36"/>
                    <a:pt x="11" y="31"/>
                    <a:pt x="18" y="31"/>
                  </a:cubicBezTo>
                  <a:cubicBezTo>
                    <a:pt x="24" y="31"/>
                    <a:pt x="29" y="36"/>
                    <a:pt x="30" y="41"/>
                  </a:cubicBezTo>
                  <a:cubicBezTo>
                    <a:pt x="58" y="41"/>
                    <a:pt x="58" y="41"/>
                    <a:pt x="58" y="41"/>
                  </a:cubicBezTo>
                  <a:cubicBezTo>
                    <a:pt x="58" y="36"/>
                    <a:pt x="64" y="31"/>
                    <a:pt x="70" y="31"/>
                  </a:cubicBezTo>
                  <a:cubicBezTo>
                    <a:pt x="76" y="31"/>
                    <a:pt x="81" y="36"/>
                    <a:pt x="82" y="41"/>
                  </a:cubicBezTo>
                  <a:cubicBezTo>
                    <a:pt x="91" y="41"/>
                    <a:pt x="91" y="41"/>
                    <a:pt x="91" y="41"/>
                  </a:cubicBezTo>
                  <a:cubicBezTo>
                    <a:pt x="91" y="27"/>
                    <a:pt x="91" y="27"/>
                    <a:pt x="91" y="27"/>
                  </a:cubicBezTo>
                  <a:cubicBezTo>
                    <a:pt x="37" y="27"/>
                    <a:pt x="37" y="27"/>
                    <a:pt x="37" y="2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2" y="41"/>
                    <a:pt x="2" y="41"/>
                    <a:pt x="2" y="41"/>
                  </a:cubicBezTo>
                  <a:close/>
                  <a:moveTo>
                    <a:pt x="18" y="39"/>
                  </a:moveTo>
                  <a:cubicBezTo>
                    <a:pt x="20" y="39"/>
                    <a:pt x="22" y="41"/>
                    <a:pt x="22" y="43"/>
                  </a:cubicBezTo>
                  <a:cubicBezTo>
                    <a:pt x="22" y="46"/>
                    <a:pt x="20" y="48"/>
                    <a:pt x="18" y="48"/>
                  </a:cubicBezTo>
                  <a:cubicBezTo>
                    <a:pt x="15" y="48"/>
                    <a:pt x="13" y="46"/>
                    <a:pt x="13" y="43"/>
                  </a:cubicBezTo>
                  <a:cubicBezTo>
                    <a:pt x="13" y="41"/>
                    <a:pt x="15" y="39"/>
                    <a:pt x="18" y="39"/>
                  </a:cubicBezTo>
                  <a:close/>
                  <a:moveTo>
                    <a:pt x="70" y="34"/>
                  </a:moveTo>
                  <a:cubicBezTo>
                    <a:pt x="75" y="34"/>
                    <a:pt x="79" y="38"/>
                    <a:pt x="79" y="43"/>
                  </a:cubicBezTo>
                  <a:cubicBezTo>
                    <a:pt x="79" y="48"/>
                    <a:pt x="75" y="52"/>
                    <a:pt x="70" y="52"/>
                  </a:cubicBezTo>
                  <a:cubicBezTo>
                    <a:pt x="65" y="52"/>
                    <a:pt x="61" y="48"/>
                    <a:pt x="61" y="43"/>
                  </a:cubicBezTo>
                  <a:cubicBezTo>
                    <a:pt x="61" y="38"/>
                    <a:pt x="65" y="34"/>
                    <a:pt x="70" y="34"/>
                  </a:cubicBezTo>
                  <a:close/>
                  <a:moveTo>
                    <a:pt x="70" y="39"/>
                  </a:moveTo>
                  <a:cubicBezTo>
                    <a:pt x="72" y="39"/>
                    <a:pt x="74" y="41"/>
                    <a:pt x="74" y="43"/>
                  </a:cubicBezTo>
                  <a:cubicBezTo>
                    <a:pt x="74" y="46"/>
                    <a:pt x="72" y="48"/>
                    <a:pt x="70" y="48"/>
                  </a:cubicBezTo>
                  <a:cubicBezTo>
                    <a:pt x="67" y="48"/>
                    <a:pt x="66" y="46"/>
                    <a:pt x="66" y="43"/>
                  </a:cubicBezTo>
                  <a:cubicBezTo>
                    <a:pt x="66" y="41"/>
                    <a:pt x="67" y="39"/>
                    <a:pt x="70" y="39"/>
                  </a:cubicBezTo>
                  <a:close/>
                  <a:moveTo>
                    <a:pt x="5" y="18"/>
                  </a:moveTo>
                  <a:cubicBezTo>
                    <a:pt x="12" y="18"/>
                    <a:pt x="12" y="18"/>
                    <a:pt x="12" y="18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5" y="18"/>
                    <a:pt x="5" y="18"/>
                    <a:pt x="5" y="18"/>
                  </a:cubicBezTo>
                  <a:close/>
                  <a:moveTo>
                    <a:pt x="15" y="18"/>
                  </a:moveTo>
                  <a:cubicBezTo>
                    <a:pt x="27" y="18"/>
                    <a:pt x="27" y="18"/>
                    <a:pt x="27" y="18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18"/>
                    <a:pt x="15" y="18"/>
                    <a:pt x="15" y="18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grpSp>
        <p:nvGrpSpPr>
          <p:cNvPr id="16398" name="Group 14"/>
          <p:cNvGrpSpPr>
            <a:grpSpLocks/>
          </p:cNvGrpSpPr>
          <p:nvPr/>
        </p:nvGrpSpPr>
        <p:grpSpPr bwMode="auto">
          <a:xfrm>
            <a:off x="4826397" y="1843036"/>
            <a:ext cx="593195" cy="593195"/>
            <a:chOff x="0" y="0"/>
            <a:chExt cx="1248" cy="1246"/>
          </a:xfrm>
        </p:grpSpPr>
        <p:sp>
          <p:nvSpPr>
            <p:cNvPr id="16399" name="Oval 17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4B5754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0" name="Freeform 23"/>
            <p:cNvSpPr>
              <a:spLocks/>
            </p:cNvSpPr>
            <p:nvPr/>
          </p:nvSpPr>
          <p:spPr bwMode="auto">
            <a:xfrm>
              <a:off x="265" y="275"/>
              <a:ext cx="675" cy="667"/>
            </a:xfrm>
            <a:custGeom>
              <a:avLst/>
              <a:gdLst>
                <a:gd name="T0" fmla="*/ 345 w 355"/>
                <a:gd name="T1" fmla="*/ 48 h 351"/>
                <a:gd name="T2" fmla="*/ 345 w 355"/>
                <a:gd name="T3" fmla="*/ 48 h 351"/>
                <a:gd name="T4" fmla="*/ 355 w 355"/>
                <a:gd name="T5" fmla="*/ 76 h 351"/>
                <a:gd name="T6" fmla="*/ 312 w 355"/>
                <a:gd name="T7" fmla="*/ 123 h 351"/>
                <a:gd name="T8" fmla="*/ 279 w 355"/>
                <a:gd name="T9" fmla="*/ 114 h 351"/>
                <a:gd name="T10" fmla="*/ 114 w 355"/>
                <a:gd name="T11" fmla="*/ 275 h 351"/>
                <a:gd name="T12" fmla="*/ 114 w 355"/>
                <a:gd name="T13" fmla="*/ 280 h 351"/>
                <a:gd name="T14" fmla="*/ 123 w 355"/>
                <a:gd name="T15" fmla="*/ 313 h 351"/>
                <a:gd name="T16" fmla="*/ 76 w 355"/>
                <a:gd name="T17" fmla="*/ 351 h 351"/>
                <a:gd name="T18" fmla="*/ 47 w 355"/>
                <a:gd name="T19" fmla="*/ 346 h 351"/>
                <a:gd name="T20" fmla="*/ 47 w 355"/>
                <a:gd name="T21" fmla="*/ 341 h 351"/>
                <a:gd name="T22" fmla="*/ 80 w 355"/>
                <a:gd name="T23" fmla="*/ 313 h 351"/>
                <a:gd name="T24" fmla="*/ 66 w 355"/>
                <a:gd name="T25" fmla="*/ 289 h 351"/>
                <a:gd name="T26" fmla="*/ 43 w 355"/>
                <a:gd name="T27" fmla="*/ 275 h 351"/>
                <a:gd name="T28" fmla="*/ 14 w 355"/>
                <a:gd name="T29" fmla="*/ 308 h 351"/>
                <a:gd name="T30" fmla="*/ 9 w 355"/>
                <a:gd name="T31" fmla="*/ 308 h 351"/>
                <a:gd name="T32" fmla="*/ 0 w 355"/>
                <a:gd name="T33" fmla="*/ 275 h 351"/>
                <a:gd name="T34" fmla="*/ 43 w 355"/>
                <a:gd name="T35" fmla="*/ 232 h 351"/>
                <a:gd name="T36" fmla="*/ 76 w 355"/>
                <a:gd name="T37" fmla="*/ 242 h 351"/>
                <a:gd name="T38" fmla="*/ 80 w 355"/>
                <a:gd name="T39" fmla="*/ 242 h 351"/>
                <a:gd name="T40" fmla="*/ 241 w 355"/>
                <a:gd name="T41" fmla="*/ 81 h 351"/>
                <a:gd name="T42" fmla="*/ 241 w 355"/>
                <a:gd name="T43" fmla="*/ 76 h 351"/>
                <a:gd name="T44" fmla="*/ 232 w 355"/>
                <a:gd name="T45" fmla="*/ 43 h 351"/>
                <a:gd name="T46" fmla="*/ 279 w 355"/>
                <a:gd name="T47" fmla="*/ 0 h 351"/>
                <a:gd name="T48" fmla="*/ 308 w 355"/>
                <a:gd name="T49" fmla="*/ 10 h 351"/>
                <a:gd name="T50" fmla="*/ 274 w 355"/>
                <a:gd name="T51" fmla="*/ 43 h 351"/>
                <a:gd name="T52" fmla="*/ 289 w 355"/>
                <a:gd name="T53" fmla="*/ 67 h 351"/>
                <a:gd name="T54" fmla="*/ 312 w 355"/>
                <a:gd name="T55" fmla="*/ 81 h 351"/>
                <a:gd name="T56" fmla="*/ 345 w 355"/>
                <a:gd name="T57" fmla="*/ 48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55" h="351">
                  <a:moveTo>
                    <a:pt x="345" y="48"/>
                  </a:moveTo>
                  <a:lnTo>
                    <a:pt x="345" y="48"/>
                  </a:lnTo>
                  <a:lnTo>
                    <a:pt x="355" y="76"/>
                  </a:lnTo>
                  <a:lnTo>
                    <a:pt x="312" y="123"/>
                  </a:lnTo>
                  <a:lnTo>
                    <a:pt x="279" y="114"/>
                  </a:lnTo>
                  <a:lnTo>
                    <a:pt x="114" y="275"/>
                  </a:lnTo>
                  <a:lnTo>
                    <a:pt x="114" y="280"/>
                  </a:lnTo>
                  <a:lnTo>
                    <a:pt x="123" y="313"/>
                  </a:lnTo>
                  <a:lnTo>
                    <a:pt x="76" y="351"/>
                  </a:lnTo>
                  <a:lnTo>
                    <a:pt x="47" y="346"/>
                  </a:lnTo>
                  <a:lnTo>
                    <a:pt x="47" y="341"/>
                  </a:lnTo>
                  <a:lnTo>
                    <a:pt x="80" y="313"/>
                  </a:lnTo>
                  <a:lnTo>
                    <a:pt x="66" y="289"/>
                  </a:lnTo>
                  <a:lnTo>
                    <a:pt x="43" y="275"/>
                  </a:lnTo>
                  <a:lnTo>
                    <a:pt x="14" y="308"/>
                  </a:lnTo>
                  <a:lnTo>
                    <a:pt x="9" y="308"/>
                  </a:lnTo>
                  <a:lnTo>
                    <a:pt x="0" y="275"/>
                  </a:lnTo>
                  <a:lnTo>
                    <a:pt x="43" y="232"/>
                  </a:lnTo>
                  <a:lnTo>
                    <a:pt x="76" y="242"/>
                  </a:lnTo>
                  <a:lnTo>
                    <a:pt x="80" y="242"/>
                  </a:lnTo>
                  <a:lnTo>
                    <a:pt x="241" y="81"/>
                  </a:lnTo>
                  <a:lnTo>
                    <a:pt x="241" y="76"/>
                  </a:lnTo>
                  <a:lnTo>
                    <a:pt x="232" y="43"/>
                  </a:lnTo>
                  <a:lnTo>
                    <a:pt x="279" y="0"/>
                  </a:lnTo>
                  <a:lnTo>
                    <a:pt x="308" y="10"/>
                  </a:lnTo>
                  <a:lnTo>
                    <a:pt x="274" y="43"/>
                  </a:lnTo>
                  <a:lnTo>
                    <a:pt x="289" y="67"/>
                  </a:lnTo>
                  <a:lnTo>
                    <a:pt x="312" y="81"/>
                  </a:lnTo>
                  <a:lnTo>
                    <a:pt x="345" y="48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01" name="Freeform 24"/>
            <p:cNvSpPr>
              <a:spLocks/>
            </p:cNvSpPr>
            <p:nvPr/>
          </p:nvSpPr>
          <p:spPr bwMode="auto">
            <a:xfrm>
              <a:off x="300" y="285"/>
              <a:ext cx="683" cy="685"/>
            </a:xfrm>
            <a:custGeom>
              <a:avLst/>
              <a:gdLst>
                <a:gd name="T0" fmla="*/ 21 w 76"/>
                <a:gd name="T1" fmla="*/ 18 h 76"/>
                <a:gd name="T2" fmla="*/ 46 w 76"/>
                <a:gd name="T3" fmla="*/ 43 h 76"/>
                <a:gd name="T4" fmla="*/ 52 w 76"/>
                <a:gd name="T5" fmla="*/ 37 h 76"/>
                <a:gd name="T6" fmla="*/ 55 w 76"/>
                <a:gd name="T7" fmla="*/ 40 h 76"/>
                <a:gd name="T8" fmla="*/ 53 w 76"/>
                <a:gd name="T9" fmla="*/ 42 h 76"/>
                <a:gd name="T10" fmla="*/ 74 w 76"/>
                <a:gd name="T11" fmla="*/ 63 h 76"/>
                <a:gd name="T12" fmla="*/ 73 w 76"/>
                <a:gd name="T13" fmla="*/ 73 h 76"/>
                <a:gd name="T14" fmla="*/ 73 w 76"/>
                <a:gd name="T15" fmla="*/ 73 h 76"/>
                <a:gd name="T16" fmla="*/ 63 w 76"/>
                <a:gd name="T17" fmla="*/ 74 h 76"/>
                <a:gd name="T18" fmla="*/ 42 w 76"/>
                <a:gd name="T19" fmla="*/ 53 h 76"/>
                <a:gd name="T20" fmla="*/ 40 w 76"/>
                <a:gd name="T21" fmla="*/ 55 h 76"/>
                <a:gd name="T22" fmla="*/ 37 w 76"/>
                <a:gd name="T23" fmla="*/ 52 h 76"/>
                <a:gd name="T24" fmla="*/ 43 w 76"/>
                <a:gd name="T25" fmla="*/ 46 h 76"/>
                <a:gd name="T26" fmla="*/ 18 w 76"/>
                <a:gd name="T27" fmla="*/ 21 h 76"/>
                <a:gd name="T28" fmla="*/ 11 w 76"/>
                <a:gd name="T29" fmla="*/ 20 h 76"/>
                <a:gd name="T30" fmla="*/ 0 w 76"/>
                <a:gd name="T31" fmla="*/ 9 h 76"/>
                <a:gd name="T32" fmla="*/ 9 w 76"/>
                <a:gd name="T33" fmla="*/ 0 h 76"/>
                <a:gd name="T34" fmla="*/ 21 w 76"/>
                <a:gd name="T35" fmla="*/ 11 h 76"/>
                <a:gd name="T36" fmla="*/ 21 w 76"/>
                <a:gd name="T37" fmla="*/ 1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" h="76">
                  <a:moveTo>
                    <a:pt x="21" y="18"/>
                  </a:moveTo>
                  <a:cubicBezTo>
                    <a:pt x="46" y="43"/>
                    <a:pt x="46" y="43"/>
                    <a:pt x="46" y="43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5"/>
                    <a:pt x="76" y="70"/>
                    <a:pt x="73" y="73"/>
                  </a:cubicBezTo>
                  <a:cubicBezTo>
                    <a:pt x="73" y="73"/>
                    <a:pt x="73" y="73"/>
                    <a:pt x="73" y="73"/>
                  </a:cubicBezTo>
                  <a:cubicBezTo>
                    <a:pt x="70" y="76"/>
                    <a:pt x="65" y="76"/>
                    <a:pt x="63" y="74"/>
                  </a:cubicBezTo>
                  <a:cubicBezTo>
                    <a:pt x="56" y="67"/>
                    <a:pt x="49" y="60"/>
                    <a:pt x="42" y="53"/>
                  </a:cubicBezTo>
                  <a:cubicBezTo>
                    <a:pt x="40" y="55"/>
                    <a:pt x="40" y="55"/>
                    <a:pt x="40" y="55"/>
                  </a:cubicBezTo>
                  <a:cubicBezTo>
                    <a:pt x="37" y="52"/>
                    <a:pt x="37" y="52"/>
                    <a:pt x="37" y="52"/>
                  </a:cubicBezTo>
                  <a:cubicBezTo>
                    <a:pt x="43" y="46"/>
                    <a:pt x="43" y="46"/>
                    <a:pt x="43" y="46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8"/>
                    <a:pt x="21" y="18"/>
                    <a:pt x="21" y="18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2623611" y="1843036"/>
            <a:ext cx="592006" cy="593195"/>
            <a:chOff x="0" y="0"/>
            <a:chExt cx="1244" cy="1246"/>
          </a:xfrm>
        </p:grpSpPr>
        <p:sp>
          <p:nvSpPr>
            <p:cNvPr id="16403" name="Oval 13"/>
            <p:cNvSpPr>
              <a:spLocks noChangeArrowheads="1"/>
            </p:cNvSpPr>
            <p:nvPr/>
          </p:nvSpPr>
          <p:spPr bwMode="auto">
            <a:xfrm>
              <a:off x="0" y="0"/>
              <a:ext cx="1245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369CAB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4" name="Freeform 25"/>
            <p:cNvSpPr>
              <a:spLocks/>
            </p:cNvSpPr>
            <p:nvPr/>
          </p:nvSpPr>
          <p:spPr bwMode="auto">
            <a:xfrm>
              <a:off x="430" y="230"/>
              <a:ext cx="395" cy="217"/>
            </a:xfrm>
            <a:custGeom>
              <a:avLst/>
              <a:gdLst>
                <a:gd name="T0" fmla="*/ 170 w 208"/>
                <a:gd name="T1" fmla="*/ 0 h 114"/>
                <a:gd name="T2" fmla="*/ 208 w 208"/>
                <a:gd name="T3" fmla="*/ 114 h 114"/>
                <a:gd name="T4" fmla="*/ 18 w 208"/>
                <a:gd name="T5" fmla="*/ 114 h 114"/>
                <a:gd name="T6" fmla="*/ 0 w 208"/>
                <a:gd name="T7" fmla="*/ 62 h 114"/>
                <a:gd name="T8" fmla="*/ 170 w 208"/>
                <a:gd name="T9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114">
                  <a:moveTo>
                    <a:pt x="170" y="0"/>
                  </a:moveTo>
                  <a:lnTo>
                    <a:pt x="208" y="114"/>
                  </a:lnTo>
                  <a:lnTo>
                    <a:pt x="18" y="114"/>
                  </a:lnTo>
                  <a:lnTo>
                    <a:pt x="0" y="62"/>
                  </a:lnTo>
                  <a:lnTo>
                    <a:pt x="17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05" name="Freeform 26"/>
            <p:cNvSpPr>
              <a:spLocks noEditPoints="1"/>
            </p:cNvSpPr>
            <p:nvPr/>
          </p:nvSpPr>
          <p:spPr bwMode="auto">
            <a:xfrm>
              <a:off x="150" y="347"/>
              <a:ext cx="800" cy="678"/>
            </a:xfrm>
            <a:custGeom>
              <a:avLst/>
              <a:gdLst>
                <a:gd name="T0" fmla="*/ 30 w 89"/>
                <a:gd name="T1" fmla="*/ 36 h 75"/>
                <a:gd name="T2" fmla="*/ 17 w 89"/>
                <a:gd name="T3" fmla="*/ 0 h 75"/>
                <a:gd name="T4" fmla="*/ 17 w 89"/>
                <a:gd name="T5" fmla="*/ 1 h 75"/>
                <a:gd name="T6" fmla="*/ 18 w 89"/>
                <a:gd name="T7" fmla="*/ 1 h 75"/>
                <a:gd name="T8" fmla="*/ 18 w 89"/>
                <a:gd name="T9" fmla="*/ 2 h 75"/>
                <a:gd name="T10" fmla="*/ 18 w 89"/>
                <a:gd name="T11" fmla="*/ 2 h 75"/>
                <a:gd name="T12" fmla="*/ 18 w 89"/>
                <a:gd name="T13" fmla="*/ 2 h 75"/>
                <a:gd name="T14" fmla="*/ 18 w 89"/>
                <a:gd name="T15" fmla="*/ 2 h 75"/>
                <a:gd name="T16" fmla="*/ 18 w 89"/>
                <a:gd name="T17" fmla="*/ 3 h 75"/>
                <a:gd name="T18" fmla="*/ 18 w 89"/>
                <a:gd name="T19" fmla="*/ 3 h 75"/>
                <a:gd name="T20" fmla="*/ 18 w 89"/>
                <a:gd name="T21" fmla="*/ 3 h 75"/>
                <a:gd name="T22" fmla="*/ 19 w 89"/>
                <a:gd name="T23" fmla="*/ 4 h 75"/>
                <a:gd name="T24" fmla="*/ 39 w 89"/>
                <a:gd name="T25" fmla="*/ 13 h 75"/>
                <a:gd name="T26" fmla="*/ 84 w 89"/>
                <a:gd name="T27" fmla="*/ 13 h 75"/>
                <a:gd name="T28" fmla="*/ 74 w 89"/>
                <a:gd name="T29" fmla="*/ 45 h 75"/>
                <a:gd name="T30" fmla="*/ 48 w 89"/>
                <a:gd name="T31" fmla="*/ 45 h 75"/>
                <a:gd name="T32" fmla="*/ 74 w 89"/>
                <a:gd name="T33" fmla="*/ 54 h 75"/>
                <a:gd name="T34" fmla="*/ 33 w 89"/>
                <a:gd name="T35" fmla="*/ 58 h 75"/>
                <a:gd name="T36" fmla="*/ 14 w 89"/>
                <a:gd name="T37" fmla="*/ 5 h 75"/>
                <a:gd name="T38" fmla="*/ 71 w 89"/>
                <a:gd name="T39" fmla="*/ 67 h 75"/>
                <a:gd name="T40" fmla="*/ 67 w 89"/>
                <a:gd name="T41" fmla="*/ 59 h 75"/>
                <a:gd name="T42" fmla="*/ 67 w 89"/>
                <a:gd name="T43" fmla="*/ 59 h 75"/>
                <a:gd name="T44" fmla="*/ 25 w 89"/>
                <a:gd name="T45" fmla="*/ 22 h 75"/>
                <a:gd name="T46" fmla="*/ 25 w 89"/>
                <a:gd name="T47" fmla="*/ 22 h 75"/>
                <a:gd name="T48" fmla="*/ 23 w 89"/>
                <a:gd name="T49" fmla="*/ 17 h 75"/>
                <a:gd name="T50" fmla="*/ 24 w 89"/>
                <a:gd name="T51" fmla="*/ 18 h 75"/>
                <a:gd name="T52" fmla="*/ 24 w 89"/>
                <a:gd name="T53" fmla="*/ 18 h 75"/>
                <a:gd name="T54" fmla="*/ 24 w 89"/>
                <a:gd name="T55" fmla="*/ 19 h 75"/>
                <a:gd name="T56" fmla="*/ 24 w 89"/>
                <a:gd name="T57" fmla="*/ 20 h 75"/>
                <a:gd name="T58" fmla="*/ 24 w 89"/>
                <a:gd name="T59" fmla="*/ 20 h 75"/>
                <a:gd name="T60" fmla="*/ 24 w 89"/>
                <a:gd name="T61" fmla="*/ 20 h 75"/>
                <a:gd name="T62" fmla="*/ 27 w 89"/>
                <a:gd name="T63" fmla="*/ 27 h 75"/>
                <a:gd name="T64" fmla="*/ 27 w 89"/>
                <a:gd name="T65" fmla="*/ 27 h 75"/>
                <a:gd name="T66" fmla="*/ 27 w 89"/>
                <a:gd name="T67" fmla="*/ 27 h 75"/>
                <a:gd name="T68" fmla="*/ 27 w 89"/>
                <a:gd name="T69" fmla="*/ 28 h 75"/>
                <a:gd name="T70" fmla="*/ 27 w 89"/>
                <a:gd name="T71" fmla="*/ 28 h 75"/>
                <a:gd name="T72" fmla="*/ 27 w 89"/>
                <a:gd name="T73" fmla="*/ 27 h 75"/>
                <a:gd name="T74" fmla="*/ 18 w 89"/>
                <a:gd name="T75" fmla="*/ 2 h 75"/>
                <a:gd name="T76" fmla="*/ 18 w 89"/>
                <a:gd name="T77" fmla="*/ 2 h 75"/>
                <a:gd name="T78" fmla="*/ 18 w 89"/>
                <a:gd name="T79" fmla="*/ 4 h 75"/>
                <a:gd name="T80" fmla="*/ 35 w 89"/>
                <a:gd name="T81" fmla="*/ 67 h 75"/>
                <a:gd name="T82" fmla="*/ 39 w 89"/>
                <a:gd name="T83" fmla="*/ 75 h 75"/>
                <a:gd name="T84" fmla="*/ 58 w 89"/>
                <a:gd name="T85" fmla="*/ 41 h 75"/>
                <a:gd name="T86" fmla="*/ 63 w 89"/>
                <a:gd name="T87" fmla="*/ 41 h 75"/>
                <a:gd name="T88" fmla="*/ 63 w 89"/>
                <a:gd name="T89" fmla="*/ 41 h 75"/>
                <a:gd name="T90" fmla="*/ 25 w 89"/>
                <a:gd name="T91" fmla="*/ 21 h 75"/>
                <a:gd name="T92" fmla="*/ 25 w 89"/>
                <a:gd name="T93" fmla="*/ 21 h 75"/>
                <a:gd name="T94" fmla="*/ 25 w 89"/>
                <a:gd name="T95" fmla="*/ 22 h 75"/>
                <a:gd name="T96" fmla="*/ 61 w 89"/>
                <a:gd name="T97" fmla="*/ 22 h 75"/>
                <a:gd name="T98" fmla="*/ 46 w 89"/>
                <a:gd name="T99" fmla="*/ 31 h 75"/>
                <a:gd name="T100" fmla="*/ 64 w 89"/>
                <a:gd name="T101" fmla="*/ 31 h 75"/>
                <a:gd name="T102" fmla="*/ 64 w 89"/>
                <a:gd name="T103" fmla="*/ 31 h 75"/>
                <a:gd name="T104" fmla="*/ 81 w 89"/>
                <a:gd name="T105" fmla="*/ 2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9" h="75">
                  <a:moveTo>
                    <a:pt x="32" y="41"/>
                  </a:moveTo>
                  <a:cubicBezTo>
                    <a:pt x="43" y="41"/>
                    <a:pt x="43" y="41"/>
                    <a:pt x="43" y="41"/>
                  </a:cubicBezTo>
                  <a:cubicBezTo>
                    <a:pt x="43" y="39"/>
                    <a:pt x="43" y="37"/>
                    <a:pt x="42" y="36"/>
                  </a:cubicBezTo>
                  <a:cubicBezTo>
                    <a:pt x="38" y="36"/>
                    <a:pt x="34" y="36"/>
                    <a:pt x="30" y="36"/>
                  </a:cubicBezTo>
                  <a:cubicBezTo>
                    <a:pt x="31" y="37"/>
                    <a:pt x="31" y="39"/>
                    <a:pt x="32" y="41"/>
                  </a:cubicBezTo>
                  <a:close/>
                  <a:moveTo>
                    <a:pt x="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5"/>
                    <a:pt x="19" y="5"/>
                  </a:cubicBezTo>
                  <a:cubicBezTo>
                    <a:pt x="20" y="8"/>
                    <a:pt x="21" y="10"/>
                    <a:pt x="22" y="13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84" y="13"/>
                    <a:pt x="84" y="13"/>
                    <a:pt x="84" y="13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9" y="13"/>
                    <a:pt x="89" y="13"/>
                    <a:pt x="89" y="13"/>
                  </a:cubicBezTo>
                  <a:cubicBezTo>
                    <a:pt x="85" y="24"/>
                    <a:pt x="81" y="34"/>
                    <a:pt x="77" y="45"/>
                  </a:cubicBezTo>
                  <a:cubicBezTo>
                    <a:pt x="74" y="45"/>
                    <a:pt x="74" y="45"/>
                    <a:pt x="74" y="45"/>
                  </a:cubicBezTo>
                  <a:cubicBezTo>
                    <a:pt x="72" y="45"/>
                    <a:pt x="72" y="45"/>
                    <a:pt x="72" y="45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58" y="45"/>
                    <a:pt x="58" y="45"/>
                    <a:pt x="5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4" y="45"/>
                    <a:pt x="44" y="45"/>
                    <a:pt x="44" y="45"/>
                  </a:cubicBezTo>
                  <a:cubicBezTo>
                    <a:pt x="33" y="45"/>
                    <a:pt x="33" y="45"/>
                    <a:pt x="33" y="45"/>
                  </a:cubicBezTo>
                  <a:cubicBezTo>
                    <a:pt x="34" y="48"/>
                    <a:pt x="35" y="51"/>
                    <a:pt x="36" y="54"/>
                  </a:cubicBezTo>
                  <a:cubicBezTo>
                    <a:pt x="74" y="54"/>
                    <a:pt x="74" y="54"/>
                    <a:pt x="74" y="54"/>
                  </a:cubicBezTo>
                  <a:cubicBezTo>
                    <a:pt x="73" y="58"/>
                    <a:pt x="73" y="58"/>
                    <a:pt x="73" y="58"/>
                  </a:cubicBezTo>
                  <a:cubicBezTo>
                    <a:pt x="38" y="58"/>
                    <a:pt x="38" y="58"/>
                    <a:pt x="38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32" y="54"/>
                    <a:pt x="30" y="50"/>
                    <a:pt x="29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24" y="32"/>
                    <a:pt x="19" y="18"/>
                    <a:pt x="1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67" y="63"/>
                  </a:moveTo>
                  <a:cubicBezTo>
                    <a:pt x="69" y="63"/>
                    <a:pt x="71" y="65"/>
                    <a:pt x="71" y="67"/>
                  </a:cubicBezTo>
                  <a:cubicBezTo>
                    <a:pt x="71" y="69"/>
                    <a:pt x="69" y="70"/>
                    <a:pt x="67" y="70"/>
                  </a:cubicBezTo>
                  <a:cubicBezTo>
                    <a:pt x="65" y="70"/>
                    <a:pt x="63" y="69"/>
                    <a:pt x="63" y="67"/>
                  </a:cubicBezTo>
                  <a:cubicBezTo>
                    <a:pt x="63" y="65"/>
                    <a:pt x="65" y="63"/>
                    <a:pt x="67" y="63"/>
                  </a:cubicBezTo>
                  <a:close/>
                  <a:moveTo>
                    <a:pt x="67" y="59"/>
                  </a:moveTo>
                  <a:cubicBezTo>
                    <a:pt x="71" y="59"/>
                    <a:pt x="75" y="62"/>
                    <a:pt x="75" y="67"/>
                  </a:cubicBezTo>
                  <a:cubicBezTo>
                    <a:pt x="75" y="71"/>
                    <a:pt x="71" y="75"/>
                    <a:pt x="67" y="75"/>
                  </a:cubicBezTo>
                  <a:cubicBezTo>
                    <a:pt x="63" y="75"/>
                    <a:pt x="59" y="71"/>
                    <a:pt x="59" y="67"/>
                  </a:cubicBezTo>
                  <a:cubicBezTo>
                    <a:pt x="59" y="62"/>
                    <a:pt x="63" y="59"/>
                    <a:pt x="67" y="59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30" y="22"/>
                    <a:pt x="35" y="22"/>
                    <a:pt x="40" y="22"/>
                  </a:cubicBezTo>
                  <a:cubicBezTo>
                    <a:pt x="40" y="21"/>
                    <a:pt x="40" y="19"/>
                    <a:pt x="40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8"/>
                    <a:pt x="23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9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28" y="29"/>
                    <a:pt x="28" y="30"/>
                    <a:pt x="28" y="31"/>
                  </a:cubicBezTo>
                  <a:cubicBezTo>
                    <a:pt x="33" y="31"/>
                    <a:pt x="37" y="31"/>
                    <a:pt x="42" y="31"/>
                  </a:cubicBezTo>
                  <a:cubicBezTo>
                    <a:pt x="41" y="30"/>
                    <a:pt x="41" y="28"/>
                    <a:pt x="41" y="27"/>
                  </a:cubicBezTo>
                  <a:cubicBezTo>
                    <a:pt x="36" y="27"/>
                    <a:pt x="31" y="27"/>
                    <a:pt x="27" y="27"/>
                  </a:cubicBezTo>
                  <a:close/>
                  <a:moveTo>
                    <a:pt x="17" y="0"/>
                  </a:moveTo>
                  <a:cubicBezTo>
                    <a:pt x="17" y="0"/>
                    <a:pt x="17" y="1"/>
                    <a:pt x="17" y="1"/>
                  </a:cubicBezTo>
                  <a:cubicBezTo>
                    <a:pt x="17" y="0"/>
                    <a:pt x="17" y="0"/>
                    <a:pt x="17" y="0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lose/>
                  <a:moveTo>
                    <a:pt x="18" y="4"/>
                  </a:moveTo>
                  <a:cubicBezTo>
                    <a:pt x="18" y="4"/>
                    <a:pt x="19" y="4"/>
                    <a:pt x="19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39" y="63"/>
                  </a:moveTo>
                  <a:cubicBezTo>
                    <a:pt x="41" y="63"/>
                    <a:pt x="42" y="65"/>
                    <a:pt x="42" y="67"/>
                  </a:cubicBezTo>
                  <a:cubicBezTo>
                    <a:pt x="42" y="69"/>
                    <a:pt x="41" y="70"/>
                    <a:pt x="39" y="70"/>
                  </a:cubicBezTo>
                  <a:cubicBezTo>
                    <a:pt x="37" y="70"/>
                    <a:pt x="35" y="69"/>
                    <a:pt x="35" y="67"/>
                  </a:cubicBezTo>
                  <a:cubicBezTo>
                    <a:pt x="35" y="65"/>
                    <a:pt x="37" y="63"/>
                    <a:pt x="39" y="63"/>
                  </a:cubicBezTo>
                  <a:close/>
                  <a:moveTo>
                    <a:pt x="39" y="59"/>
                  </a:moveTo>
                  <a:cubicBezTo>
                    <a:pt x="43" y="59"/>
                    <a:pt x="46" y="62"/>
                    <a:pt x="46" y="67"/>
                  </a:cubicBezTo>
                  <a:cubicBezTo>
                    <a:pt x="46" y="71"/>
                    <a:pt x="43" y="75"/>
                    <a:pt x="39" y="75"/>
                  </a:cubicBezTo>
                  <a:cubicBezTo>
                    <a:pt x="34" y="75"/>
                    <a:pt x="31" y="71"/>
                    <a:pt x="31" y="67"/>
                  </a:cubicBezTo>
                  <a:cubicBezTo>
                    <a:pt x="31" y="62"/>
                    <a:pt x="34" y="59"/>
                    <a:pt x="39" y="59"/>
                  </a:cubicBezTo>
                  <a:close/>
                  <a:moveTo>
                    <a:pt x="47" y="41"/>
                  </a:moveTo>
                  <a:cubicBezTo>
                    <a:pt x="58" y="41"/>
                    <a:pt x="58" y="41"/>
                    <a:pt x="58" y="41"/>
                  </a:cubicBezTo>
                  <a:cubicBezTo>
                    <a:pt x="58" y="39"/>
                    <a:pt x="59" y="37"/>
                    <a:pt x="59" y="36"/>
                  </a:cubicBezTo>
                  <a:cubicBezTo>
                    <a:pt x="55" y="36"/>
                    <a:pt x="51" y="36"/>
                    <a:pt x="47" y="36"/>
                  </a:cubicBezTo>
                  <a:cubicBezTo>
                    <a:pt x="47" y="37"/>
                    <a:pt x="47" y="39"/>
                    <a:pt x="47" y="41"/>
                  </a:cubicBezTo>
                  <a:close/>
                  <a:moveTo>
                    <a:pt x="63" y="41"/>
                  </a:moveTo>
                  <a:cubicBezTo>
                    <a:pt x="74" y="41"/>
                    <a:pt x="74" y="41"/>
                    <a:pt x="74" y="41"/>
                  </a:cubicBezTo>
                  <a:cubicBezTo>
                    <a:pt x="75" y="39"/>
                    <a:pt x="75" y="37"/>
                    <a:pt x="76" y="36"/>
                  </a:cubicBezTo>
                  <a:cubicBezTo>
                    <a:pt x="72" y="36"/>
                    <a:pt x="68" y="36"/>
                    <a:pt x="63" y="36"/>
                  </a:cubicBezTo>
                  <a:cubicBezTo>
                    <a:pt x="63" y="37"/>
                    <a:pt x="63" y="39"/>
                    <a:pt x="63" y="41"/>
                  </a:cubicBezTo>
                  <a:close/>
                  <a:moveTo>
                    <a:pt x="27" y="27"/>
                  </a:moveTo>
                  <a:cubicBezTo>
                    <a:pt x="27" y="27"/>
                    <a:pt x="27" y="27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lose/>
                  <a:moveTo>
                    <a:pt x="25" y="21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lose/>
                  <a:moveTo>
                    <a:pt x="25" y="22"/>
                  </a:moveTo>
                  <a:cubicBezTo>
                    <a:pt x="25" y="22"/>
                    <a:pt x="25" y="22"/>
                    <a:pt x="25" y="22"/>
                  </a:cubicBezTo>
                  <a:cubicBezTo>
                    <a:pt x="25" y="22"/>
                    <a:pt x="25" y="22"/>
                    <a:pt x="25" y="22"/>
                  </a:cubicBezTo>
                  <a:close/>
                  <a:moveTo>
                    <a:pt x="44" y="17"/>
                  </a:moveTo>
                  <a:cubicBezTo>
                    <a:pt x="44" y="19"/>
                    <a:pt x="45" y="21"/>
                    <a:pt x="45" y="22"/>
                  </a:cubicBezTo>
                  <a:cubicBezTo>
                    <a:pt x="50" y="22"/>
                    <a:pt x="55" y="22"/>
                    <a:pt x="61" y="22"/>
                  </a:cubicBezTo>
                  <a:cubicBezTo>
                    <a:pt x="61" y="21"/>
                    <a:pt x="61" y="19"/>
                    <a:pt x="61" y="17"/>
                  </a:cubicBezTo>
                  <a:cubicBezTo>
                    <a:pt x="44" y="17"/>
                    <a:pt x="44" y="17"/>
                    <a:pt x="44" y="17"/>
                  </a:cubicBezTo>
                  <a:close/>
                  <a:moveTo>
                    <a:pt x="46" y="27"/>
                  </a:moveTo>
                  <a:cubicBezTo>
                    <a:pt x="46" y="28"/>
                    <a:pt x="46" y="30"/>
                    <a:pt x="46" y="31"/>
                  </a:cubicBezTo>
                  <a:cubicBezTo>
                    <a:pt x="51" y="31"/>
                    <a:pt x="55" y="31"/>
                    <a:pt x="59" y="31"/>
                  </a:cubicBezTo>
                  <a:cubicBezTo>
                    <a:pt x="60" y="30"/>
                    <a:pt x="60" y="28"/>
                    <a:pt x="60" y="27"/>
                  </a:cubicBezTo>
                  <a:cubicBezTo>
                    <a:pt x="55" y="27"/>
                    <a:pt x="50" y="27"/>
                    <a:pt x="46" y="27"/>
                  </a:cubicBezTo>
                  <a:close/>
                  <a:moveTo>
                    <a:pt x="64" y="31"/>
                  </a:moveTo>
                  <a:cubicBezTo>
                    <a:pt x="64" y="30"/>
                    <a:pt x="64" y="28"/>
                    <a:pt x="65" y="27"/>
                  </a:cubicBezTo>
                  <a:cubicBezTo>
                    <a:pt x="70" y="27"/>
                    <a:pt x="74" y="27"/>
                    <a:pt x="79" y="27"/>
                  </a:cubicBezTo>
                  <a:cubicBezTo>
                    <a:pt x="78" y="28"/>
                    <a:pt x="78" y="30"/>
                    <a:pt x="77" y="31"/>
                  </a:cubicBezTo>
                  <a:cubicBezTo>
                    <a:pt x="73" y="31"/>
                    <a:pt x="69" y="31"/>
                    <a:pt x="64" y="31"/>
                  </a:cubicBezTo>
                  <a:close/>
                  <a:moveTo>
                    <a:pt x="65" y="22"/>
                  </a:moveTo>
                  <a:cubicBezTo>
                    <a:pt x="65" y="21"/>
                    <a:pt x="66" y="19"/>
                    <a:pt x="66" y="17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2" y="19"/>
                    <a:pt x="81" y="21"/>
                    <a:pt x="81" y="22"/>
                  </a:cubicBezTo>
                  <a:cubicBezTo>
                    <a:pt x="76" y="22"/>
                    <a:pt x="71" y="22"/>
                    <a:pt x="65" y="22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grpSp>
        <p:nvGrpSpPr>
          <p:cNvPr id="16406" name="Group 22"/>
          <p:cNvGrpSpPr>
            <a:grpSpLocks/>
          </p:cNvGrpSpPr>
          <p:nvPr/>
        </p:nvGrpSpPr>
        <p:grpSpPr bwMode="auto">
          <a:xfrm>
            <a:off x="3723221" y="1843036"/>
            <a:ext cx="593195" cy="593195"/>
            <a:chOff x="0" y="0"/>
            <a:chExt cx="1248" cy="1246"/>
          </a:xfrm>
        </p:grpSpPr>
        <p:sp>
          <p:nvSpPr>
            <p:cNvPr id="16407" name="Oval 15"/>
            <p:cNvSpPr>
              <a:spLocks noChangeArrowheads="1"/>
            </p:cNvSpPr>
            <p:nvPr/>
          </p:nvSpPr>
          <p:spPr bwMode="auto">
            <a:xfrm>
              <a:off x="0" y="0"/>
              <a:ext cx="1248" cy="1247"/>
            </a:xfrm>
            <a:prstGeom prst="ellipse">
              <a:avLst/>
            </a:prstGeom>
            <a:solidFill>
              <a:srgbClr val="FFFFFF"/>
            </a:solidFill>
            <a:ln w="50800" cap="flat" cmpd="sng">
              <a:solidFill>
                <a:srgbClr val="E84A1F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6408" name="Freeform 27"/>
            <p:cNvSpPr>
              <a:spLocks/>
            </p:cNvSpPr>
            <p:nvPr/>
          </p:nvSpPr>
          <p:spPr bwMode="auto">
            <a:xfrm>
              <a:off x="293" y="627"/>
              <a:ext cx="672" cy="305"/>
            </a:xfrm>
            <a:custGeom>
              <a:avLst/>
              <a:gdLst>
                <a:gd name="T0" fmla="*/ 0 w 75"/>
                <a:gd name="T1" fmla="*/ 16 h 34"/>
                <a:gd name="T2" fmla="*/ 7 w 75"/>
                <a:gd name="T3" fmla="*/ 5 h 34"/>
                <a:gd name="T4" fmla="*/ 25 w 75"/>
                <a:gd name="T5" fmla="*/ 0 h 34"/>
                <a:gd name="T6" fmla="*/ 37 w 75"/>
                <a:gd name="T7" fmla="*/ 21 h 34"/>
                <a:gd name="T8" fmla="*/ 50 w 75"/>
                <a:gd name="T9" fmla="*/ 0 h 34"/>
                <a:gd name="T10" fmla="*/ 67 w 75"/>
                <a:gd name="T11" fmla="*/ 5 h 34"/>
                <a:gd name="T12" fmla="*/ 75 w 75"/>
                <a:gd name="T13" fmla="*/ 16 h 34"/>
                <a:gd name="T14" fmla="*/ 75 w 75"/>
                <a:gd name="T15" fmla="*/ 34 h 34"/>
                <a:gd name="T16" fmla="*/ 37 w 75"/>
                <a:gd name="T17" fmla="*/ 34 h 34"/>
                <a:gd name="T18" fmla="*/ 0 w 75"/>
                <a:gd name="T19" fmla="*/ 34 h 34"/>
                <a:gd name="T20" fmla="*/ 0 w 75"/>
                <a:gd name="T21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34">
                  <a:moveTo>
                    <a:pt x="0" y="16"/>
                  </a:moveTo>
                  <a:cubicBezTo>
                    <a:pt x="0" y="11"/>
                    <a:pt x="2" y="7"/>
                    <a:pt x="7" y="5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7" y="21"/>
                    <a:pt x="37" y="21"/>
                    <a:pt x="37" y="21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67" y="5"/>
                    <a:pt x="67" y="5"/>
                    <a:pt x="67" y="5"/>
                  </a:cubicBezTo>
                  <a:cubicBezTo>
                    <a:pt x="72" y="7"/>
                    <a:pt x="75" y="11"/>
                    <a:pt x="75" y="16"/>
                  </a:cubicBezTo>
                  <a:cubicBezTo>
                    <a:pt x="75" y="34"/>
                    <a:pt x="75" y="34"/>
                    <a:pt x="75" y="34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09" name="Freeform 28"/>
            <p:cNvSpPr>
              <a:spLocks/>
            </p:cNvSpPr>
            <p:nvPr/>
          </p:nvSpPr>
          <p:spPr bwMode="auto">
            <a:xfrm>
              <a:off x="473" y="260"/>
              <a:ext cx="315" cy="367"/>
            </a:xfrm>
            <a:custGeom>
              <a:avLst/>
              <a:gdLst>
                <a:gd name="T0" fmla="*/ 17 w 35"/>
                <a:gd name="T1" fmla="*/ 41 h 41"/>
                <a:gd name="T2" fmla="*/ 5 w 35"/>
                <a:gd name="T3" fmla="*/ 32 h 41"/>
                <a:gd name="T4" fmla="*/ 1 w 35"/>
                <a:gd name="T5" fmla="*/ 12 h 41"/>
                <a:gd name="T6" fmla="*/ 17 w 35"/>
                <a:gd name="T7" fmla="*/ 0 h 41"/>
                <a:gd name="T8" fmla="*/ 33 w 35"/>
                <a:gd name="T9" fmla="*/ 12 h 41"/>
                <a:gd name="T10" fmla="*/ 29 w 35"/>
                <a:gd name="T11" fmla="*/ 32 h 41"/>
                <a:gd name="T12" fmla="*/ 17 w 35"/>
                <a:gd name="T13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41">
                  <a:moveTo>
                    <a:pt x="17" y="41"/>
                  </a:moveTo>
                  <a:cubicBezTo>
                    <a:pt x="12" y="41"/>
                    <a:pt x="8" y="37"/>
                    <a:pt x="5" y="32"/>
                  </a:cubicBezTo>
                  <a:cubicBezTo>
                    <a:pt x="1" y="26"/>
                    <a:pt x="0" y="18"/>
                    <a:pt x="1" y="12"/>
                  </a:cubicBezTo>
                  <a:cubicBezTo>
                    <a:pt x="3" y="5"/>
                    <a:pt x="8" y="0"/>
                    <a:pt x="17" y="0"/>
                  </a:cubicBezTo>
                  <a:cubicBezTo>
                    <a:pt x="26" y="0"/>
                    <a:pt x="31" y="5"/>
                    <a:pt x="33" y="12"/>
                  </a:cubicBezTo>
                  <a:cubicBezTo>
                    <a:pt x="35" y="18"/>
                    <a:pt x="33" y="26"/>
                    <a:pt x="29" y="32"/>
                  </a:cubicBezTo>
                  <a:cubicBezTo>
                    <a:pt x="26" y="37"/>
                    <a:pt x="22" y="41"/>
                    <a:pt x="17" y="41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6410" name="Freeform 29"/>
            <p:cNvSpPr>
              <a:spLocks/>
            </p:cNvSpPr>
            <p:nvPr/>
          </p:nvSpPr>
          <p:spPr bwMode="auto">
            <a:xfrm>
              <a:off x="733" y="790"/>
              <a:ext cx="135" cy="90"/>
            </a:xfrm>
            <a:custGeom>
              <a:avLst/>
              <a:gdLst>
                <a:gd name="T0" fmla="*/ 2 w 15"/>
                <a:gd name="T1" fmla="*/ 0 h 10"/>
                <a:gd name="T2" fmla="*/ 14 w 15"/>
                <a:gd name="T3" fmla="*/ 0 h 10"/>
                <a:gd name="T4" fmla="*/ 15 w 15"/>
                <a:gd name="T5" fmla="*/ 2 h 10"/>
                <a:gd name="T6" fmla="*/ 15 w 15"/>
                <a:gd name="T7" fmla="*/ 8 h 10"/>
                <a:gd name="T8" fmla="*/ 14 w 15"/>
                <a:gd name="T9" fmla="*/ 10 h 10"/>
                <a:gd name="T10" fmla="*/ 2 w 15"/>
                <a:gd name="T11" fmla="*/ 10 h 10"/>
                <a:gd name="T12" fmla="*/ 0 w 15"/>
                <a:gd name="T13" fmla="*/ 8 h 10"/>
                <a:gd name="T14" fmla="*/ 0 w 15"/>
                <a:gd name="T15" fmla="*/ 2 h 10"/>
                <a:gd name="T16" fmla="*/ 2 w 15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2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1"/>
                    <a:pt x="15" y="2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9"/>
                    <a:pt x="15" y="10"/>
                    <a:pt x="14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97801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3142">
        <p14:switch dir="r"/>
      </p:transition>
    </mc:Choice>
    <mc:Fallback xmlns="">
      <p:transition spd="slow" advTm="314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4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0" grpId="0" animBg="1"/>
      <p:bldP spid="16391" grpId="0" animBg="1"/>
      <p:bldP spid="16392" grpId="0" animBg="1"/>
      <p:bldP spid="163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1741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741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1860420"/>
      </p:ext>
    </p:extLst>
  </p:cSld>
  <p:clrMapOvr>
    <a:masterClrMapping/>
  </p:clrMapOvr>
  <p:transition spd="slow" advTm="2972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843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843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8" name="矩形 40"/>
          <p:cNvSpPr>
            <a:spLocks noChangeArrowheads="1"/>
          </p:cNvSpPr>
          <p:nvPr/>
        </p:nvSpPr>
        <p:spPr bwMode="auto">
          <a:xfrm flipH="1" flipV="1">
            <a:off x="5547979" y="2382737"/>
            <a:ext cx="1295757" cy="424390"/>
          </a:xfrm>
          <a:prstGeom prst="rect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39" name="矩形 41"/>
          <p:cNvSpPr>
            <a:spLocks noChangeArrowheads="1"/>
          </p:cNvSpPr>
          <p:nvPr/>
        </p:nvSpPr>
        <p:spPr bwMode="auto">
          <a:xfrm>
            <a:off x="2387046" y="3080543"/>
            <a:ext cx="1181635" cy="317401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40" name="椭圆 42"/>
          <p:cNvSpPr>
            <a:spLocks noChangeArrowheads="1"/>
          </p:cNvSpPr>
          <p:nvPr/>
        </p:nvSpPr>
        <p:spPr bwMode="auto">
          <a:xfrm>
            <a:off x="5805941" y="2936702"/>
            <a:ext cx="499282" cy="500471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1" name="椭圆 43"/>
          <p:cNvSpPr>
            <a:spLocks noChangeArrowheads="1"/>
          </p:cNvSpPr>
          <p:nvPr/>
        </p:nvSpPr>
        <p:spPr bwMode="auto">
          <a:xfrm>
            <a:off x="5772656" y="2898662"/>
            <a:ext cx="568231" cy="568231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2" name="椭圆 44"/>
          <p:cNvSpPr>
            <a:spLocks noChangeArrowheads="1"/>
          </p:cNvSpPr>
          <p:nvPr/>
        </p:nvSpPr>
        <p:spPr bwMode="auto">
          <a:xfrm>
            <a:off x="5205614" y="3358714"/>
            <a:ext cx="499282" cy="500472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3" name="椭圆 45"/>
          <p:cNvSpPr>
            <a:spLocks noChangeArrowheads="1"/>
          </p:cNvSpPr>
          <p:nvPr/>
        </p:nvSpPr>
        <p:spPr bwMode="auto">
          <a:xfrm>
            <a:off x="5172328" y="3320674"/>
            <a:ext cx="568231" cy="567042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44" name="椭圆 46"/>
          <p:cNvSpPr>
            <a:spLocks noChangeArrowheads="1"/>
          </p:cNvSpPr>
          <p:nvPr/>
        </p:nvSpPr>
        <p:spPr bwMode="auto">
          <a:xfrm>
            <a:off x="4478088" y="3604790"/>
            <a:ext cx="499282" cy="499282"/>
          </a:xfrm>
          <a:prstGeom prst="ellipse">
            <a:avLst/>
          </a:prstGeom>
          <a:solidFill>
            <a:schemeClr val="hlink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45" name="椭圆 47"/>
          <p:cNvSpPr>
            <a:spLocks noChangeArrowheads="1"/>
          </p:cNvSpPr>
          <p:nvPr/>
        </p:nvSpPr>
        <p:spPr bwMode="auto">
          <a:xfrm>
            <a:off x="4445991" y="3565560"/>
            <a:ext cx="568231" cy="568231"/>
          </a:xfrm>
          <a:prstGeom prst="ellipse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46" name="直接连接符 48"/>
          <p:cNvCxnSpPr>
            <a:cxnSpLocks noChangeShapeType="1"/>
            <a:stCxn id="18465" idx="1"/>
            <a:endCxn id="18441" idx="2"/>
          </p:cNvCxnSpPr>
          <p:nvPr/>
        </p:nvCxnSpPr>
        <p:spPr bwMode="auto">
          <a:xfrm flipV="1">
            <a:off x="3618608" y="3182777"/>
            <a:ext cx="2154047" cy="64193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7" name="直接连接符 49"/>
          <p:cNvCxnSpPr>
            <a:cxnSpLocks noChangeShapeType="1"/>
            <a:stCxn id="18465" idx="1"/>
            <a:endCxn id="18443" idx="2"/>
          </p:cNvCxnSpPr>
          <p:nvPr/>
        </p:nvCxnSpPr>
        <p:spPr bwMode="auto">
          <a:xfrm>
            <a:off x="3618609" y="3246970"/>
            <a:ext cx="1553720" cy="35781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48" name="直接连接符 50"/>
          <p:cNvCxnSpPr>
            <a:cxnSpLocks noChangeShapeType="1"/>
            <a:stCxn id="18465" idx="1"/>
            <a:endCxn id="18445" idx="2"/>
          </p:cNvCxnSpPr>
          <p:nvPr/>
        </p:nvCxnSpPr>
        <p:spPr bwMode="auto">
          <a:xfrm>
            <a:off x="3618609" y="3246970"/>
            <a:ext cx="827382" cy="602706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49" name="矩形 51"/>
          <p:cNvSpPr>
            <a:spLocks noChangeArrowheads="1"/>
          </p:cNvSpPr>
          <p:nvPr/>
        </p:nvSpPr>
        <p:spPr bwMode="auto">
          <a:xfrm flipH="1">
            <a:off x="5614550" y="2437419"/>
            <a:ext cx="1181635" cy="317401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8450" name="椭圆 52"/>
          <p:cNvSpPr>
            <a:spLocks noChangeArrowheads="1"/>
          </p:cNvSpPr>
          <p:nvPr/>
        </p:nvSpPr>
        <p:spPr bwMode="auto">
          <a:xfrm rot="10800000" flipV="1">
            <a:off x="2878007" y="2398190"/>
            <a:ext cx="499282" cy="500472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1" name="椭圆 53"/>
          <p:cNvSpPr>
            <a:spLocks noChangeArrowheads="1"/>
          </p:cNvSpPr>
          <p:nvPr/>
        </p:nvSpPr>
        <p:spPr bwMode="auto">
          <a:xfrm flipH="1" flipV="1">
            <a:off x="2842344" y="2369660"/>
            <a:ext cx="568231" cy="567042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2" name="椭圆 54"/>
          <p:cNvSpPr>
            <a:spLocks noChangeArrowheads="1"/>
          </p:cNvSpPr>
          <p:nvPr/>
        </p:nvSpPr>
        <p:spPr bwMode="auto">
          <a:xfrm>
            <a:off x="3513997" y="1952403"/>
            <a:ext cx="500472" cy="500471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3" name="椭圆 55"/>
          <p:cNvSpPr>
            <a:spLocks noChangeArrowheads="1"/>
          </p:cNvSpPr>
          <p:nvPr/>
        </p:nvSpPr>
        <p:spPr bwMode="auto">
          <a:xfrm flipH="1" flipV="1">
            <a:off x="3485467" y="1915551"/>
            <a:ext cx="568231" cy="568231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454" name="椭圆 56"/>
          <p:cNvSpPr>
            <a:spLocks noChangeArrowheads="1"/>
          </p:cNvSpPr>
          <p:nvPr/>
        </p:nvSpPr>
        <p:spPr bwMode="auto">
          <a:xfrm rot="10800000" flipH="1" flipV="1">
            <a:off x="4205860" y="1589828"/>
            <a:ext cx="499282" cy="500472"/>
          </a:xfrm>
          <a:prstGeom prst="ellipse">
            <a:avLst/>
          </a:prstGeom>
          <a:solidFill>
            <a:srgbClr val="00CCFF"/>
          </a:solidFill>
          <a:ln w="25400" cap="flat" cmpd="sng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18455" name="椭圆 57"/>
          <p:cNvSpPr>
            <a:spLocks noChangeArrowheads="1"/>
          </p:cNvSpPr>
          <p:nvPr/>
        </p:nvSpPr>
        <p:spPr bwMode="auto">
          <a:xfrm flipH="1" flipV="1">
            <a:off x="4169008" y="1561298"/>
            <a:ext cx="568231" cy="567042"/>
          </a:xfrm>
          <a:prstGeom prst="ellipse">
            <a:avLst/>
          </a:prstGeom>
          <a:noFill/>
          <a:ln w="25400" cap="flat" cmpd="sng">
            <a:solidFill>
              <a:srgbClr val="00CC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8456" name="直接连接符 58"/>
          <p:cNvCxnSpPr>
            <a:cxnSpLocks noChangeShapeType="1"/>
            <a:stCxn id="18438" idx="3"/>
            <a:endCxn id="18451" idx="2"/>
          </p:cNvCxnSpPr>
          <p:nvPr/>
        </p:nvCxnSpPr>
        <p:spPr bwMode="auto">
          <a:xfrm flipH="1">
            <a:off x="3410575" y="2595525"/>
            <a:ext cx="2137404" cy="57061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7" name="直接连接符 59"/>
          <p:cNvCxnSpPr>
            <a:cxnSpLocks noChangeShapeType="1"/>
            <a:stCxn id="18438" idx="3"/>
          </p:cNvCxnSpPr>
          <p:nvPr/>
        </p:nvCxnSpPr>
        <p:spPr bwMode="auto">
          <a:xfrm flipH="1" flipV="1">
            <a:off x="4007336" y="2320920"/>
            <a:ext cx="1540643" cy="274605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8458" name="直接连接符 60"/>
          <p:cNvCxnSpPr>
            <a:cxnSpLocks noChangeShapeType="1"/>
            <a:stCxn id="18438" idx="3"/>
            <a:endCxn id="18455" idx="1"/>
          </p:cNvCxnSpPr>
          <p:nvPr/>
        </p:nvCxnSpPr>
        <p:spPr bwMode="auto">
          <a:xfrm flipH="1" flipV="1">
            <a:off x="4654025" y="2045126"/>
            <a:ext cx="893953" cy="550399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8459" name="TextBox 69"/>
          <p:cNvSpPr txBox="1">
            <a:spLocks noChangeArrowheads="1"/>
          </p:cNvSpPr>
          <p:nvPr/>
        </p:nvSpPr>
        <p:spPr bwMode="auto">
          <a:xfrm>
            <a:off x="3323794" y="1258162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0" name="TextBox 70"/>
          <p:cNvSpPr txBox="1">
            <a:spLocks noChangeArrowheads="1"/>
          </p:cNvSpPr>
          <p:nvPr/>
        </p:nvSpPr>
        <p:spPr bwMode="auto">
          <a:xfrm>
            <a:off x="2634309" y="1787164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1" name="TextBox 71"/>
          <p:cNvSpPr txBox="1">
            <a:spLocks noChangeArrowheads="1"/>
          </p:cNvSpPr>
          <p:nvPr/>
        </p:nvSpPr>
        <p:spPr bwMode="auto">
          <a:xfrm>
            <a:off x="1976921" y="2313788"/>
            <a:ext cx="835703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2" name="TextBox 72"/>
          <p:cNvSpPr txBox="1">
            <a:spLocks noChangeArrowheads="1"/>
          </p:cNvSpPr>
          <p:nvPr/>
        </p:nvSpPr>
        <p:spPr bwMode="auto">
          <a:xfrm>
            <a:off x="6357529" y="3037969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3" name="TextBox 73"/>
          <p:cNvSpPr txBox="1">
            <a:spLocks noChangeArrowheads="1"/>
          </p:cNvSpPr>
          <p:nvPr/>
        </p:nvSpPr>
        <p:spPr bwMode="auto">
          <a:xfrm>
            <a:off x="5760768" y="3582425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4" name="TextBox 74"/>
          <p:cNvSpPr txBox="1">
            <a:spLocks noChangeArrowheads="1"/>
          </p:cNvSpPr>
          <p:nvPr/>
        </p:nvSpPr>
        <p:spPr bwMode="auto">
          <a:xfrm>
            <a:off x="4788356" y="4065065"/>
            <a:ext cx="835704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/>
            <a:lvl2pPr/>
            <a:lvl3pPr/>
            <a:lvl4pPr/>
            <a:lvl5pPr/>
            <a:lvl6pPr/>
            <a:lvl7pPr/>
            <a:lvl8pPr/>
            <a:lvl9pPr/>
          </a:lstStyle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18465" name="矩形 76"/>
          <p:cNvSpPr>
            <a:spLocks noChangeArrowheads="1"/>
          </p:cNvSpPr>
          <p:nvPr/>
        </p:nvSpPr>
        <p:spPr bwMode="auto">
          <a:xfrm flipH="1" flipV="1">
            <a:off x="2324042" y="3035370"/>
            <a:ext cx="1294567" cy="424390"/>
          </a:xfrm>
          <a:prstGeom prst="rect">
            <a:avLst/>
          </a:prstGeom>
          <a:noFill/>
          <a:ln w="25400" cap="flat" cmpd="sng">
            <a:solidFill>
              <a:schemeClr val="hlink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0102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821">
        <p14:flip dir="r"/>
      </p:transition>
    </mc:Choice>
    <mc:Fallback xmlns="">
      <p:transition spd="slow" advTm="6821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8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84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84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84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84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184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8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8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8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84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84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4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8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1000" fill="hold"/>
                                        <p:tgtEl>
                                          <p:spTgt spid="18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184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18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50"/>
                                        <p:tgtEl>
                                          <p:spTgt spid="18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750"/>
                                        <p:tgtEl>
                                          <p:spTgt spid="18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4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7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184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8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animBg="1"/>
      <p:bldP spid="18437" grpId="0" animBg="1"/>
      <p:bldP spid="18438" grpId="0" animBg="1"/>
      <p:bldP spid="18439" grpId="0" animBg="1"/>
      <p:bldP spid="18440" grpId="0" animBg="1"/>
      <p:bldP spid="18441" grpId="0" animBg="1"/>
      <p:bldP spid="18442" grpId="0" animBg="1"/>
      <p:bldP spid="18443" grpId="0" animBg="1"/>
      <p:bldP spid="18444" grpId="0" animBg="1"/>
      <p:bldP spid="18445" grpId="0" animBg="1"/>
      <p:bldP spid="18449" grpId="0" animBg="1"/>
      <p:bldP spid="18450" grpId="0" animBg="1"/>
      <p:bldP spid="18451" grpId="0" animBg="1"/>
      <p:bldP spid="18452" grpId="0" animBg="1"/>
      <p:bldP spid="18453" grpId="0" animBg="1"/>
      <p:bldP spid="18454" grpId="0" animBg="1"/>
      <p:bldP spid="18455" grpId="0" animBg="1"/>
      <p:bldP spid="18459" grpId="0"/>
      <p:bldP spid="18460" grpId="0"/>
      <p:bldP spid="18461" grpId="0"/>
      <p:bldP spid="18462" grpId="0"/>
      <p:bldP spid="18463" grpId="0"/>
      <p:bldP spid="18464" grpId="0"/>
      <p:bldP spid="1846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946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946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2" name="Freeform 5"/>
          <p:cNvSpPr>
            <a:spLocks/>
          </p:cNvSpPr>
          <p:nvPr/>
        </p:nvSpPr>
        <p:spPr bwMode="auto">
          <a:xfrm>
            <a:off x="2023282" y="3371791"/>
            <a:ext cx="5131910" cy="63004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close/>
              </a:path>
            </a:pathLst>
          </a:cu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9463" name="Oval 6"/>
          <p:cNvSpPr>
            <a:spLocks noChangeArrowheads="1"/>
          </p:cNvSpPr>
          <p:nvPr/>
        </p:nvSpPr>
        <p:spPr bwMode="auto">
          <a:xfrm>
            <a:off x="1891330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4" name="Oval 7"/>
          <p:cNvSpPr>
            <a:spLocks noChangeArrowheads="1"/>
          </p:cNvSpPr>
          <p:nvPr/>
        </p:nvSpPr>
        <p:spPr bwMode="auto">
          <a:xfrm>
            <a:off x="1946013" y="3323051"/>
            <a:ext cx="153351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5" name="Oval 9"/>
          <p:cNvSpPr>
            <a:spLocks noChangeArrowheads="1"/>
          </p:cNvSpPr>
          <p:nvPr/>
        </p:nvSpPr>
        <p:spPr bwMode="auto">
          <a:xfrm>
            <a:off x="2744865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6" name="Oval 10"/>
          <p:cNvSpPr>
            <a:spLocks noChangeArrowheads="1"/>
          </p:cNvSpPr>
          <p:nvPr/>
        </p:nvSpPr>
        <p:spPr bwMode="auto">
          <a:xfrm>
            <a:off x="2798359" y="3323051"/>
            <a:ext cx="158106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7" name="Oval 12"/>
          <p:cNvSpPr>
            <a:spLocks noChangeArrowheads="1"/>
          </p:cNvSpPr>
          <p:nvPr/>
        </p:nvSpPr>
        <p:spPr bwMode="auto">
          <a:xfrm>
            <a:off x="3599589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8" name="Oval 13"/>
          <p:cNvSpPr>
            <a:spLocks noChangeArrowheads="1"/>
          </p:cNvSpPr>
          <p:nvPr/>
        </p:nvSpPr>
        <p:spPr bwMode="auto">
          <a:xfrm>
            <a:off x="3655461" y="3323051"/>
            <a:ext cx="152162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69" name="Oval 15"/>
          <p:cNvSpPr>
            <a:spLocks noChangeArrowheads="1"/>
          </p:cNvSpPr>
          <p:nvPr/>
        </p:nvSpPr>
        <p:spPr bwMode="auto">
          <a:xfrm>
            <a:off x="4449558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0" name="Oval 16"/>
          <p:cNvSpPr>
            <a:spLocks noChangeArrowheads="1"/>
          </p:cNvSpPr>
          <p:nvPr/>
        </p:nvSpPr>
        <p:spPr bwMode="auto">
          <a:xfrm>
            <a:off x="4504241" y="3323051"/>
            <a:ext cx="153351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1" name="Oval 18"/>
          <p:cNvSpPr>
            <a:spLocks noChangeArrowheads="1"/>
          </p:cNvSpPr>
          <p:nvPr/>
        </p:nvSpPr>
        <p:spPr bwMode="auto">
          <a:xfrm>
            <a:off x="5304281" y="3270745"/>
            <a:ext cx="262718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2" name="Oval 19"/>
          <p:cNvSpPr>
            <a:spLocks noChangeArrowheads="1"/>
          </p:cNvSpPr>
          <p:nvPr/>
        </p:nvSpPr>
        <p:spPr bwMode="auto">
          <a:xfrm>
            <a:off x="5358964" y="3326618"/>
            <a:ext cx="153351" cy="15335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3" name="Oval 21"/>
          <p:cNvSpPr>
            <a:spLocks noChangeArrowheads="1"/>
          </p:cNvSpPr>
          <p:nvPr/>
        </p:nvSpPr>
        <p:spPr bwMode="auto">
          <a:xfrm>
            <a:off x="6153061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4" name="Oval 22"/>
          <p:cNvSpPr>
            <a:spLocks noChangeArrowheads="1"/>
          </p:cNvSpPr>
          <p:nvPr/>
        </p:nvSpPr>
        <p:spPr bwMode="auto">
          <a:xfrm>
            <a:off x="6208933" y="3326618"/>
            <a:ext cx="153351" cy="153351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5" name="Oval 24"/>
          <p:cNvSpPr>
            <a:spLocks noChangeArrowheads="1"/>
          </p:cNvSpPr>
          <p:nvPr/>
        </p:nvSpPr>
        <p:spPr bwMode="auto">
          <a:xfrm>
            <a:off x="7007786" y="3270745"/>
            <a:ext cx="263906" cy="265096"/>
          </a:xfrm>
          <a:prstGeom prst="ellipse">
            <a:avLst/>
          </a:prstGeom>
          <a:solidFill>
            <a:srgbClr val="89898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6" name="Oval 25"/>
          <p:cNvSpPr>
            <a:spLocks noChangeArrowheads="1"/>
          </p:cNvSpPr>
          <p:nvPr/>
        </p:nvSpPr>
        <p:spPr bwMode="auto">
          <a:xfrm>
            <a:off x="7063657" y="3323051"/>
            <a:ext cx="152162" cy="154540"/>
          </a:xfrm>
          <a:prstGeom prst="ellipse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7" name="Oval 26"/>
          <p:cNvSpPr>
            <a:spLocks noChangeArrowheads="1"/>
          </p:cNvSpPr>
          <p:nvPr/>
        </p:nvSpPr>
        <p:spPr bwMode="auto">
          <a:xfrm>
            <a:off x="7087432" y="3350393"/>
            <a:ext cx="104612" cy="105800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78" name="任意多边形 52"/>
          <p:cNvSpPr>
            <a:spLocks noChangeArrowheads="1"/>
          </p:cNvSpPr>
          <p:nvPr/>
        </p:nvSpPr>
        <p:spPr bwMode="auto">
          <a:xfrm>
            <a:off x="2143349" y="2437420"/>
            <a:ext cx="1456240" cy="1018773"/>
          </a:xfrm>
          <a:custGeom>
            <a:avLst/>
            <a:gdLst>
              <a:gd name="T0" fmla="*/ 0 w 1944870"/>
              <a:gd name="T1" fmla="*/ 0 h 1359808"/>
              <a:gd name="T2" fmla="*/ 1944687 w 1944870"/>
              <a:gd name="T3" fmla="*/ 0 h 1359808"/>
              <a:gd name="T4" fmla="*/ 1944687 w 1944870"/>
              <a:gd name="T5" fmla="*/ 744267 h 1359808"/>
              <a:gd name="T6" fmla="*/ 1000909 w 1944870"/>
              <a:gd name="T7" fmla="*/ 744267 h 1359808"/>
              <a:gd name="T8" fmla="*/ 1000909 w 1944870"/>
              <a:gd name="T9" fmla="*/ 1223027 h 1359808"/>
              <a:gd name="T10" fmla="*/ 1007123 w 1944870"/>
              <a:gd name="T11" fmla="*/ 1224293 h 1359808"/>
              <a:gd name="T12" fmla="*/ 1050040 w 1944870"/>
              <a:gd name="T13" fmla="*/ 1289605 h 1359808"/>
              <a:gd name="T14" fmla="*/ 979771 w 1944870"/>
              <a:gd name="T15" fmla="*/ 1360487 h 1359808"/>
              <a:gd name="T16" fmla="*/ 909501 w 1944870"/>
              <a:gd name="T17" fmla="*/ 1289605 h 1359808"/>
              <a:gd name="T18" fmla="*/ 952419 w 1944870"/>
              <a:gd name="T19" fmla="*/ 1224293 h 1359808"/>
              <a:gd name="T20" fmla="*/ 958633 w 1944870"/>
              <a:gd name="T21" fmla="*/ 1223027 h 1359808"/>
              <a:gd name="T22" fmla="*/ 958633 w 1944870"/>
              <a:gd name="T23" fmla="*/ 744267 h 1359808"/>
              <a:gd name="T24" fmla="*/ 0 w 1944870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4870"/>
              <a:gd name="T40" fmla="*/ 0 h 1359808"/>
              <a:gd name="T41" fmla="*/ 1944870 w 1944870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4870" h="1359808">
                <a:moveTo>
                  <a:pt x="0" y="0"/>
                </a:moveTo>
                <a:lnTo>
                  <a:pt x="1944870" y="0"/>
                </a:lnTo>
                <a:lnTo>
                  <a:pt x="1944870" y="743896"/>
                </a:lnTo>
                <a:lnTo>
                  <a:pt x="1001003" y="743896"/>
                </a:lnTo>
                <a:lnTo>
                  <a:pt x="1001003" y="1222417"/>
                </a:lnTo>
                <a:lnTo>
                  <a:pt x="1007218" y="1223682"/>
                </a:lnTo>
                <a:cubicBezTo>
                  <a:pt x="1032441" y="1234437"/>
                  <a:pt x="1050139" y="1259615"/>
                  <a:pt x="1050139" y="1288961"/>
                </a:cubicBezTo>
                <a:cubicBezTo>
                  <a:pt x="1050139" y="1328089"/>
                  <a:pt x="1018675" y="1359808"/>
                  <a:pt x="979863" y="1359808"/>
                </a:cubicBezTo>
                <a:cubicBezTo>
                  <a:pt x="941051" y="1359808"/>
                  <a:pt x="909587" y="1328089"/>
                  <a:pt x="909587" y="1288961"/>
                </a:cubicBezTo>
                <a:cubicBezTo>
                  <a:pt x="909587" y="1259615"/>
                  <a:pt x="927286" y="1234437"/>
                  <a:pt x="952509" y="1223682"/>
                </a:cubicBezTo>
                <a:lnTo>
                  <a:pt x="958723" y="1222417"/>
                </a:lnTo>
                <a:lnTo>
                  <a:pt x="958723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79" name="任意多边形 60"/>
          <p:cNvSpPr>
            <a:spLocks noChangeArrowheads="1"/>
          </p:cNvSpPr>
          <p:nvPr/>
        </p:nvSpPr>
        <p:spPr bwMode="auto">
          <a:xfrm>
            <a:off x="5546789" y="2437420"/>
            <a:ext cx="1460996" cy="1018773"/>
          </a:xfrm>
          <a:custGeom>
            <a:avLst/>
            <a:gdLst>
              <a:gd name="T0" fmla="*/ 0 w 1950584"/>
              <a:gd name="T1" fmla="*/ 0 h 1359808"/>
              <a:gd name="T2" fmla="*/ 1951038 w 1950584"/>
              <a:gd name="T3" fmla="*/ 0 h 1359808"/>
              <a:gd name="T4" fmla="*/ 1951038 w 1950584"/>
              <a:gd name="T5" fmla="*/ 744267 h 1359808"/>
              <a:gd name="T6" fmla="*/ 1006951 w 1950584"/>
              <a:gd name="T7" fmla="*/ 744267 h 1359808"/>
              <a:gd name="T8" fmla="*/ 1006951 w 1950584"/>
              <a:gd name="T9" fmla="*/ 1223027 h 1359808"/>
              <a:gd name="T10" fmla="*/ 1013168 w 1950584"/>
              <a:gd name="T11" fmla="*/ 1224293 h 1359808"/>
              <a:gd name="T12" fmla="*/ 1056099 w 1950584"/>
              <a:gd name="T13" fmla="*/ 1289605 h 1359808"/>
              <a:gd name="T14" fmla="*/ 985806 w 1950584"/>
              <a:gd name="T15" fmla="*/ 1360487 h 1359808"/>
              <a:gd name="T16" fmla="*/ 915514 w 1950584"/>
              <a:gd name="T17" fmla="*/ 1289605 h 1359808"/>
              <a:gd name="T18" fmla="*/ 958446 w 1950584"/>
              <a:gd name="T19" fmla="*/ 1224293 h 1359808"/>
              <a:gd name="T20" fmla="*/ 964661 w 1950584"/>
              <a:gd name="T21" fmla="*/ 1223027 h 1359808"/>
              <a:gd name="T22" fmla="*/ 964661 w 1950584"/>
              <a:gd name="T23" fmla="*/ 744267 h 1359808"/>
              <a:gd name="T24" fmla="*/ 0 w 1950584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1359808"/>
              <a:gd name="T41" fmla="*/ 1950584 w 1950584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1359808">
                <a:moveTo>
                  <a:pt x="0" y="0"/>
                </a:moveTo>
                <a:lnTo>
                  <a:pt x="1950584" y="0"/>
                </a:lnTo>
                <a:lnTo>
                  <a:pt x="1950584" y="743896"/>
                </a:lnTo>
                <a:lnTo>
                  <a:pt x="1006717" y="743896"/>
                </a:lnTo>
                <a:lnTo>
                  <a:pt x="1006717" y="1222417"/>
                </a:lnTo>
                <a:lnTo>
                  <a:pt x="1012932" y="1223682"/>
                </a:lnTo>
                <a:cubicBezTo>
                  <a:pt x="1038155" y="1234437"/>
                  <a:pt x="1055853" y="1259615"/>
                  <a:pt x="1055853" y="1288961"/>
                </a:cubicBezTo>
                <a:cubicBezTo>
                  <a:pt x="1055853" y="1328089"/>
                  <a:pt x="1024389" y="1359808"/>
                  <a:pt x="985577" y="1359808"/>
                </a:cubicBezTo>
                <a:cubicBezTo>
                  <a:pt x="946765" y="1359808"/>
                  <a:pt x="915301" y="1328089"/>
                  <a:pt x="915301" y="1288961"/>
                </a:cubicBezTo>
                <a:cubicBezTo>
                  <a:pt x="915301" y="1259615"/>
                  <a:pt x="933000" y="1234437"/>
                  <a:pt x="958223" y="1223682"/>
                </a:cubicBezTo>
                <a:lnTo>
                  <a:pt x="964437" y="1222417"/>
                </a:lnTo>
                <a:lnTo>
                  <a:pt x="964437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0" name="任意多边形 58"/>
          <p:cNvSpPr>
            <a:spLocks noChangeArrowheads="1"/>
          </p:cNvSpPr>
          <p:nvPr/>
        </p:nvSpPr>
        <p:spPr bwMode="auto">
          <a:xfrm>
            <a:off x="3853985" y="2437420"/>
            <a:ext cx="1455051" cy="1018773"/>
          </a:xfrm>
          <a:custGeom>
            <a:avLst/>
            <a:gdLst>
              <a:gd name="T0" fmla="*/ 0 w 1943728"/>
              <a:gd name="T1" fmla="*/ 0 h 1359808"/>
              <a:gd name="T2" fmla="*/ 1943100 w 1943728"/>
              <a:gd name="T3" fmla="*/ 0 h 1359808"/>
              <a:gd name="T4" fmla="*/ 1943100 w 1943728"/>
              <a:gd name="T5" fmla="*/ 744267 h 1359808"/>
              <a:gd name="T6" fmla="*/ 992683 w 1943728"/>
              <a:gd name="T7" fmla="*/ 744267 h 1359808"/>
              <a:gd name="T8" fmla="*/ 992683 w 1943728"/>
              <a:gd name="T9" fmla="*/ 1223027 h 1359808"/>
              <a:gd name="T10" fmla="*/ 998895 w 1943728"/>
              <a:gd name="T11" fmla="*/ 1224293 h 1359808"/>
              <a:gd name="T12" fmla="*/ 1041802 w 1943728"/>
              <a:gd name="T13" fmla="*/ 1289605 h 1359808"/>
              <a:gd name="T14" fmla="*/ 971549 w 1943728"/>
              <a:gd name="T15" fmla="*/ 1360487 h 1359808"/>
              <a:gd name="T16" fmla="*/ 901296 w 1943728"/>
              <a:gd name="T17" fmla="*/ 1289605 h 1359808"/>
              <a:gd name="T18" fmla="*/ 944204 w 1943728"/>
              <a:gd name="T19" fmla="*/ 1224293 h 1359808"/>
              <a:gd name="T20" fmla="*/ 950417 w 1943728"/>
              <a:gd name="T21" fmla="*/ 1223027 h 1359808"/>
              <a:gd name="T22" fmla="*/ 950417 w 1943728"/>
              <a:gd name="T23" fmla="*/ 744267 h 1359808"/>
              <a:gd name="T24" fmla="*/ 0 w 1943728"/>
              <a:gd name="T25" fmla="*/ 744267 h 1359808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43728"/>
              <a:gd name="T40" fmla="*/ 0 h 1359808"/>
              <a:gd name="T41" fmla="*/ 1943728 w 1943728"/>
              <a:gd name="T42" fmla="*/ 1359808 h 1359808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43728" h="1359808">
                <a:moveTo>
                  <a:pt x="0" y="0"/>
                </a:moveTo>
                <a:lnTo>
                  <a:pt x="1943728" y="0"/>
                </a:lnTo>
                <a:lnTo>
                  <a:pt x="1943728" y="743896"/>
                </a:lnTo>
                <a:lnTo>
                  <a:pt x="993004" y="743896"/>
                </a:lnTo>
                <a:lnTo>
                  <a:pt x="993004" y="1222417"/>
                </a:lnTo>
                <a:lnTo>
                  <a:pt x="999218" y="1223682"/>
                </a:lnTo>
                <a:cubicBezTo>
                  <a:pt x="1024441" y="1234437"/>
                  <a:pt x="1042139" y="1259615"/>
                  <a:pt x="1042139" y="1288961"/>
                </a:cubicBezTo>
                <a:cubicBezTo>
                  <a:pt x="1042139" y="1328089"/>
                  <a:pt x="1010675" y="1359808"/>
                  <a:pt x="971863" y="1359808"/>
                </a:cubicBezTo>
                <a:cubicBezTo>
                  <a:pt x="933051" y="1359808"/>
                  <a:pt x="901587" y="1328089"/>
                  <a:pt x="901587" y="1288961"/>
                </a:cubicBezTo>
                <a:cubicBezTo>
                  <a:pt x="901587" y="1259615"/>
                  <a:pt x="919286" y="1234437"/>
                  <a:pt x="944509" y="1223682"/>
                </a:cubicBezTo>
                <a:lnTo>
                  <a:pt x="950724" y="1222417"/>
                </a:lnTo>
                <a:lnTo>
                  <a:pt x="950724" y="743896"/>
                </a:lnTo>
                <a:lnTo>
                  <a:pt x="0" y="743896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1" name="任意多边形 59"/>
          <p:cNvSpPr>
            <a:spLocks noChangeArrowheads="1"/>
          </p:cNvSpPr>
          <p:nvPr/>
        </p:nvSpPr>
        <p:spPr bwMode="auto">
          <a:xfrm>
            <a:off x="5319736" y="1652833"/>
            <a:ext cx="1460995" cy="1803360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76016 w 1950584"/>
              <a:gd name="T7" fmla="*/ 750931 h 2407662"/>
              <a:gd name="T8" fmla="*/ 176016 w 1950584"/>
              <a:gd name="T9" fmla="*/ 2270813 h 2407662"/>
              <a:gd name="T10" fmla="*/ 182233 w 1950584"/>
              <a:gd name="T11" fmla="*/ 2272078 h 2407662"/>
              <a:gd name="T12" fmla="*/ 225164 w 1950584"/>
              <a:gd name="T13" fmla="*/ 2337373 h 2407662"/>
              <a:gd name="T14" fmla="*/ 154872 w 1950584"/>
              <a:gd name="T15" fmla="*/ 2408237 h 2407662"/>
              <a:gd name="T16" fmla="*/ 84580 w 1950584"/>
              <a:gd name="T17" fmla="*/ 2337373 h 2407662"/>
              <a:gd name="T18" fmla="*/ 127512 w 1950584"/>
              <a:gd name="T19" fmla="*/ 2272078 h 2407662"/>
              <a:gd name="T20" fmla="*/ 133726 w 1950584"/>
              <a:gd name="T21" fmla="*/ 2270813 h 2407662"/>
              <a:gd name="T22" fmla="*/ 133726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75975" y="750752"/>
                </a:lnTo>
                <a:lnTo>
                  <a:pt x="175975" y="2270271"/>
                </a:lnTo>
                <a:lnTo>
                  <a:pt x="182191" y="2271536"/>
                </a:lnTo>
                <a:cubicBezTo>
                  <a:pt x="207414" y="2282291"/>
                  <a:pt x="225112" y="2307469"/>
                  <a:pt x="225112" y="2336815"/>
                </a:cubicBezTo>
                <a:cubicBezTo>
                  <a:pt x="225112" y="2375943"/>
                  <a:pt x="193648" y="2407662"/>
                  <a:pt x="154836" y="2407662"/>
                </a:cubicBezTo>
                <a:cubicBezTo>
                  <a:pt x="116024" y="2407662"/>
                  <a:pt x="84560" y="2375943"/>
                  <a:pt x="84560" y="2336815"/>
                </a:cubicBezTo>
                <a:cubicBezTo>
                  <a:pt x="84560" y="2307469"/>
                  <a:pt x="102259" y="2282291"/>
                  <a:pt x="127482" y="2271536"/>
                </a:cubicBezTo>
                <a:lnTo>
                  <a:pt x="133695" y="2270271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2" name="任意多边形 57"/>
          <p:cNvSpPr>
            <a:spLocks noChangeArrowheads="1"/>
          </p:cNvSpPr>
          <p:nvPr/>
        </p:nvSpPr>
        <p:spPr bwMode="auto">
          <a:xfrm>
            <a:off x="3610288" y="1652833"/>
            <a:ext cx="1462184" cy="1803360"/>
          </a:xfrm>
          <a:custGeom>
            <a:avLst/>
            <a:gdLst>
              <a:gd name="T0" fmla="*/ 0 w 1951726"/>
              <a:gd name="T1" fmla="*/ 0 h 2407662"/>
              <a:gd name="T2" fmla="*/ 1952625 w 1951726"/>
              <a:gd name="T3" fmla="*/ 0 h 2407662"/>
              <a:gd name="T4" fmla="*/ 1952625 w 1951726"/>
              <a:gd name="T5" fmla="*/ 750931 h 2407662"/>
              <a:gd name="T6" fmla="*/ 184059 w 1951726"/>
              <a:gd name="T7" fmla="*/ 750931 h 2407662"/>
              <a:gd name="T8" fmla="*/ 184059 w 1951726"/>
              <a:gd name="T9" fmla="*/ 2271844 h 2407662"/>
              <a:gd name="T10" fmla="*/ 185162 w 1951726"/>
              <a:gd name="T11" fmla="*/ 2272078 h 2407662"/>
              <a:gd name="T12" fmla="*/ 226358 w 1951726"/>
              <a:gd name="T13" fmla="*/ 2337373 h 2407662"/>
              <a:gd name="T14" fmla="*/ 158908 w 1951726"/>
              <a:gd name="T15" fmla="*/ 2408237 h 2407662"/>
              <a:gd name="T16" fmla="*/ 91458 w 1951726"/>
              <a:gd name="T17" fmla="*/ 2337373 h 2407662"/>
              <a:gd name="T18" fmla="*/ 132654 w 1951726"/>
              <a:gd name="T19" fmla="*/ 2272078 h 2407662"/>
              <a:gd name="T20" fmla="*/ 133757 w 1951726"/>
              <a:gd name="T21" fmla="*/ 2271844 h 2407662"/>
              <a:gd name="T22" fmla="*/ 133757 w 1951726"/>
              <a:gd name="T23" fmla="*/ 750931 h 2407662"/>
              <a:gd name="T24" fmla="*/ 0 w 1951726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1726"/>
              <a:gd name="T40" fmla="*/ 0 h 2407662"/>
              <a:gd name="T41" fmla="*/ 1951726 w 1951726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1726" h="2407662">
                <a:moveTo>
                  <a:pt x="0" y="0"/>
                </a:moveTo>
                <a:lnTo>
                  <a:pt x="1951726" y="0"/>
                </a:lnTo>
                <a:lnTo>
                  <a:pt x="1951726" y="750752"/>
                </a:lnTo>
                <a:lnTo>
                  <a:pt x="183974" y="750752"/>
                </a:lnTo>
                <a:lnTo>
                  <a:pt x="183974" y="2271302"/>
                </a:lnTo>
                <a:lnTo>
                  <a:pt x="185077" y="2271536"/>
                </a:lnTo>
                <a:cubicBezTo>
                  <a:pt x="209275" y="2282291"/>
                  <a:pt x="226254" y="2307469"/>
                  <a:pt x="226254" y="2336815"/>
                </a:cubicBezTo>
                <a:cubicBezTo>
                  <a:pt x="226254" y="2375943"/>
                  <a:pt x="196069" y="2407662"/>
                  <a:pt x="158835" y="2407662"/>
                </a:cubicBezTo>
                <a:cubicBezTo>
                  <a:pt x="121601" y="2407662"/>
                  <a:pt x="91416" y="2375943"/>
                  <a:pt x="91416" y="2336815"/>
                </a:cubicBezTo>
                <a:cubicBezTo>
                  <a:pt x="91416" y="2307469"/>
                  <a:pt x="108395" y="2282291"/>
                  <a:pt x="132593" y="2271536"/>
                </a:cubicBezTo>
                <a:lnTo>
                  <a:pt x="133695" y="2271302"/>
                </a:lnTo>
                <a:lnTo>
                  <a:pt x="13369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3" name="任意多边形 51"/>
          <p:cNvSpPr>
            <a:spLocks noChangeArrowheads="1"/>
          </p:cNvSpPr>
          <p:nvPr/>
        </p:nvSpPr>
        <p:spPr bwMode="auto">
          <a:xfrm>
            <a:off x="1891330" y="1652833"/>
            <a:ext cx="1460995" cy="1803360"/>
          </a:xfrm>
          <a:custGeom>
            <a:avLst/>
            <a:gdLst>
              <a:gd name="T0" fmla="*/ 0 w 1950584"/>
              <a:gd name="T1" fmla="*/ 0 h 2407662"/>
              <a:gd name="T2" fmla="*/ 1951037 w 1950584"/>
              <a:gd name="T3" fmla="*/ 0 h 2407662"/>
              <a:gd name="T4" fmla="*/ 1951037 w 1950584"/>
              <a:gd name="T5" fmla="*/ 750931 h 2407662"/>
              <a:gd name="T6" fmla="*/ 196591 w 1950584"/>
              <a:gd name="T7" fmla="*/ 750931 h 2407662"/>
              <a:gd name="T8" fmla="*/ 196591 w 1950584"/>
              <a:gd name="T9" fmla="*/ 2275339 h 2407662"/>
              <a:gd name="T10" fmla="*/ 225150 w 1950584"/>
              <a:gd name="T11" fmla="*/ 2287265 h 2407662"/>
              <a:gd name="T12" fmla="*/ 245738 w 1950584"/>
              <a:gd name="T13" fmla="*/ 2337373 h 2407662"/>
              <a:gd name="T14" fmla="*/ 175446 w 1950584"/>
              <a:gd name="T15" fmla="*/ 2408237 h 2407662"/>
              <a:gd name="T16" fmla="*/ 105153 w 1950584"/>
              <a:gd name="T17" fmla="*/ 2337373 h 2407662"/>
              <a:gd name="T18" fmla="*/ 125741 w 1950584"/>
              <a:gd name="T19" fmla="*/ 2287265 h 2407662"/>
              <a:gd name="T20" fmla="*/ 154301 w 1950584"/>
              <a:gd name="T21" fmla="*/ 2275339 h 2407662"/>
              <a:gd name="T22" fmla="*/ 154301 w 1950584"/>
              <a:gd name="T23" fmla="*/ 750931 h 2407662"/>
              <a:gd name="T24" fmla="*/ 0 w 1950584"/>
              <a:gd name="T25" fmla="*/ 750931 h 2407662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950584"/>
              <a:gd name="T40" fmla="*/ 0 h 2407662"/>
              <a:gd name="T41" fmla="*/ 1950584 w 1950584"/>
              <a:gd name="T42" fmla="*/ 2407662 h 2407662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950584" h="2407662">
                <a:moveTo>
                  <a:pt x="0" y="0"/>
                </a:moveTo>
                <a:lnTo>
                  <a:pt x="1950584" y="0"/>
                </a:lnTo>
                <a:lnTo>
                  <a:pt x="1950584" y="750752"/>
                </a:lnTo>
                <a:lnTo>
                  <a:pt x="196545" y="750752"/>
                </a:lnTo>
                <a:lnTo>
                  <a:pt x="196545" y="2274796"/>
                </a:lnTo>
                <a:lnTo>
                  <a:pt x="225098" y="2286719"/>
                </a:lnTo>
                <a:cubicBezTo>
                  <a:pt x="237815" y="2299540"/>
                  <a:pt x="245681" y="2317251"/>
                  <a:pt x="245681" y="2336815"/>
                </a:cubicBezTo>
                <a:cubicBezTo>
                  <a:pt x="245681" y="2375943"/>
                  <a:pt x="214217" y="2407662"/>
                  <a:pt x="175405" y="2407662"/>
                </a:cubicBezTo>
                <a:cubicBezTo>
                  <a:pt x="136593" y="2407662"/>
                  <a:pt x="105129" y="2375943"/>
                  <a:pt x="105129" y="2336815"/>
                </a:cubicBezTo>
                <a:cubicBezTo>
                  <a:pt x="105129" y="2317251"/>
                  <a:pt x="112995" y="2299540"/>
                  <a:pt x="125712" y="2286719"/>
                </a:cubicBezTo>
                <a:lnTo>
                  <a:pt x="154265" y="2274796"/>
                </a:lnTo>
                <a:lnTo>
                  <a:pt x="154265" y="750752"/>
                </a:lnTo>
                <a:lnTo>
                  <a:pt x="0" y="750752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80874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此处输入文本此处输入文本</a:t>
            </a:r>
          </a:p>
        </p:txBody>
      </p:sp>
      <p:sp>
        <p:nvSpPr>
          <p:cNvPr id="19484" name="文本框 36"/>
          <p:cNvSpPr txBox="1">
            <a:spLocks noChangeArrowheads="1"/>
          </p:cNvSpPr>
          <p:nvPr/>
        </p:nvSpPr>
        <p:spPr bwMode="auto">
          <a:xfrm>
            <a:off x="6837791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5" name="文本框 37"/>
          <p:cNvSpPr txBox="1">
            <a:spLocks noChangeArrowheads="1"/>
          </p:cNvSpPr>
          <p:nvPr/>
        </p:nvSpPr>
        <p:spPr bwMode="auto">
          <a:xfrm>
            <a:off x="1707071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6" name="文本框 38"/>
          <p:cNvSpPr txBox="1">
            <a:spLocks noChangeArrowheads="1"/>
          </p:cNvSpPr>
          <p:nvPr/>
        </p:nvSpPr>
        <p:spPr bwMode="auto">
          <a:xfrm>
            <a:off x="2561795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7" name="文本框 39"/>
          <p:cNvSpPr txBox="1">
            <a:spLocks noChangeArrowheads="1"/>
          </p:cNvSpPr>
          <p:nvPr/>
        </p:nvSpPr>
        <p:spPr bwMode="auto">
          <a:xfrm>
            <a:off x="3417707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8" name="文本框 40"/>
          <p:cNvSpPr txBox="1">
            <a:spLocks noChangeArrowheads="1"/>
          </p:cNvSpPr>
          <p:nvPr/>
        </p:nvSpPr>
        <p:spPr bwMode="auto">
          <a:xfrm>
            <a:off x="4272431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89" name="文本框 41"/>
          <p:cNvSpPr txBox="1">
            <a:spLocks noChangeArrowheads="1"/>
          </p:cNvSpPr>
          <p:nvPr/>
        </p:nvSpPr>
        <p:spPr bwMode="auto">
          <a:xfrm>
            <a:off x="5127155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490" name="文本框 42"/>
          <p:cNvSpPr txBox="1">
            <a:spLocks noChangeArrowheads="1"/>
          </p:cNvSpPr>
          <p:nvPr/>
        </p:nvSpPr>
        <p:spPr bwMode="auto">
          <a:xfrm>
            <a:off x="5983068" y="3569127"/>
            <a:ext cx="633507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201</a:t>
            </a:r>
            <a:r>
              <a:rPr lang="en-US" altLang="zh-CN" sz="14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endParaRPr lang="en-US" sz="149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99698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5167">
        <p14:gallery dir="l"/>
      </p:transition>
    </mc:Choice>
    <mc:Fallback xmlns="">
      <p:transition spd="slow" advTm="516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4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9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94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9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9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9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9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94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9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19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9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9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9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19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19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9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2" grpId="0" animBg="1"/>
      <p:bldP spid="19463" grpId="0" animBg="1"/>
      <p:bldP spid="19464" grpId="0" animBg="1"/>
      <p:bldP spid="19465" grpId="0" animBg="1"/>
      <p:bldP spid="19466" grpId="0" animBg="1"/>
      <p:bldP spid="19467" grpId="0" animBg="1"/>
      <p:bldP spid="19468" grpId="0" animBg="1"/>
      <p:bldP spid="19469" grpId="0" animBg="1"/>
      <p:bldP spid="19470" grpId="0" animBg="1"/>
      <p:bldP spid="19471" grpId="0" animBg="1"/>
      <p:bldP spid="19472" grpId="0" animBg="1"/>
      <p:bldP spid="19473" grpId="0" animBg="1"/>
      <p:bldP spid="19474" grpId="0" animBg="1"/>
      <p:bldP spid="19475" grpId="0" animBg="1"/>
      <p:bldP spid="19476" grpId="0" animBg="1"/>
      <p:bldP spid="19477" grpId="0" animBg="1"/>
      <p:bldP spid="19478" grpId="0" animBg="1"/>
      <p:bldP spid="19479" grpId="0" animBg="1"/>
      <p:bldP spid="19480" grpId="0" animBg="1"/>
      <p:bldP spid="19481" grpId="0" animBg="1"/>
      <p:bldP spid="19482" grpId="0" animBg="1"/>
      <p:bldP spid="19483" grpId="0" animBg="1"/>
      <p:bldP spid="19484" grpId="0"/>
      <p:bldP spid="19485" grpId="0"/>
      <p:bldP spid="19486" grpId="0"/>
      <p:bldP spid="19487" grpId="0"/>
      <p:bldP spid="19488" grpId="0"/>
      <p:bldP spid="19489" grpId="0"/>
      <p:bldP spid="194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1508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1509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1510" name="直接连接符 444"/>
          <p:cNvCxnSpPr>
            <a:cxnSpLocks noChangeShapeType="1"/>
          </p:cNvCxnSpPr>
          <p:nvPr/>
        </p:nvCxnSpPr>
        <p:spPr bwMode="auto">
          <a:xfrm>
            <a:off x="3357080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1" name="直接连接符 445"/>
          <p:cNvCxnSpPr>
            <a:cxnSpLocks noChangeShapeType="1"/>
          </p:cNvCxnSpPr>
          <p:nvPr/>
        </p:nvCxnSpPr>
        <p:spPr bwMode="auto">
          <a:xfrm>
            <a:off x="3994259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2" name="直接连接符 446"/>
          <p:cNvCxnSpPr>
            <a:cxnSpLocks noChangeShapeType="1"/>
          </p:cNvCxnSpPr>
          <p:nvPr/>
        </p:nvCxnSpPr>
        <p:spPr bwMode="auto">
          <a:xfrm>
            <a:off x="4631438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21513" name="直接连接符 447"/>
          <p:cNvCxnSpPr>
            <a:cxnSpLocks noChangeShapeType="1"/>
          </p:cNvCxnSpPr>
          <p:nvPr/>
        </p:nvCxnSpPr>
        <p:spPr bwMode="auto">
          <a:xfrm>
            <a:off x="5268618" y="1668286"/>
            <a:ext cx="0" cy="1860422"/>
          </a:xfrm>
          <a:prstGeom prst="line">
            <a:avLst/>
          </a:prstGeom>
          <a:noFill/>
          <a:ln w="6350" cap="flat" cmpd="sng">
            <a:solidFill>
              <a:srgbClr val="EAEAE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1514" name="文本框 1344"/>
          <p:cNvSpPr txBox="1">
            <a:spLocks noChangeArrowheads="1"/>
          </p:cNvSpPr>
          <p:nvPr/>
        </p:nvSpPr>
        <p:spPr bwMode="auto">
          <a:xfrm>
            <a:off x="6076980" y="1750312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100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5" name="文本框 367"/>
          <p:cNvSpPr txBox="1">
            <a:spLocks noChangeArrowheads="1"/>
          </p:cNvSpPr>
          <p:nvPr/>
        </p:nvSpPr>
        <p:spPr bwMode="auto">
          <a:xfrm>
            <a:off x="6076980" y="2035616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88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6" name="文本框 369"/>
          <p:cNvSpPr txBox="1">
            <a:spLocks noChangeArrowheads="1"/>
          </p:cNvSpPr>
          <p:nvPr/>
        </p:nvSpPr>
        <p:spPr bwMode="auto">
          <a:xfrm>
            <a:off x="6076980" y="2320920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75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7" name="文本框 371"/>
          <p:cNvSpPr txBox="1">
            <a:spLocks noChangeArrowheads="1"/>
          </p:cNvSpPr>
          <p:nvPr/>
        </p:nvSpPr>
        <p:spPr bwMode="auto">
          <a:xfrm>
            <a:off x="6076980" y="2606225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58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8" name="文本框 373"/>
          <p:cNvSpPr txBox="1">
            <a:spLocks noChangeArrowheads="1"/>
          </p:cNvSpPr>
          <p:nvPr/>
        </p:nvSpPr>
        <p:spPr bwMode="auto">
          <a:xfrm>
            <a:off x="6076980" y="2891529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45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19" name="文本框 375"/>
          <p:cNvSpPr txBox="1">
            <a:spLocks noChangeArrowheads="1"/>
          </p:cNvSpPr>
          <p:nvPr/>
        </p:nvSpPr>
        <p:spPr bwMode="auto">
          <a:xfrm>
            <a:off x="6076980" y="3176833"/>
            <a:ext cx="651445" cy="2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%</a:t>
            </a:r>
            <a:endParaRPr lang="zh-CN" altLang="en-US" sz="899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520" name="矩形 7"/>
          <p:cNvSpPr>
            <a:spLocks/>
          </p:cNvSpPr>
          <p:nvPr/>
        </p:nvSpPr>
        <p:spPr bwMode="auto">
          <a:xfrm>
            <a:off x="2415576" y="3755763"/>
            <a:ext cx="4232012" cy="788153"/>
          </a:xfrm>
          <a:custGeom>
            <a:avLst/>
            <a:gdLst>
              <a:gd name="T0" fmla="*/ 0 w 2520280"/>
              <a:gd name="T1" fmla="*/ 0 h 1052596"/>
              <a:gd name="T2" fmla="*/ 5651378 w 2520280"/>
              <a:gd name="T3" fmla="*/ 0 h 1052596"/>
              <a:gd name="T4" fmla="*/ 0 w 2520280"/>
              <a:gd name="T5" fmla="*/ 0 h 1052596"/>
              <a:gd name="T6" fmla="*/ 0 60000 65536"/>
              <a:gd name="T7" fmla="*/ 0 60000 65536"/>
              <a:gd name="T8" fmla="*/ 0 60000 65536"/>
              <a:gd name="T9" fmla="*/ 0 w 2520280"/>
              <a:gd name="T10" fmla="*/ 0 h 1052596"/>
              <a:gd name="T11" fmla="*/ 2520280 w 2520280"/>
              <a:gd name="T12" fmla="*/ 1052596 h 105259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520280" h="1052596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38100" cap="sq" cmpd="sng">
            <a:solidFill>
              <a:srgbClr val="00CCFF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/>
          <a:lstStyle/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请在此处输入您的文本或者复制您的文本粘贴到此处，请在此处输入您的文本或者复制您的文本粘贴到此处。请在此处输入您的文本或者复制您的文本粘贴到此处</a:t>
            </a:r>
            <a:r>
              <a:rPr lang="zh-CN" altLang="en-US" sz="119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。</a:t>
            </a:r>
            <a:endParaRPr lang="zh-CN" altLang="en-US" sz="119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  <p:sp>
        <p:nvSpPr>
          <p:cNvPr id="21521" name="同侧圆角矩形 31"/>
          <p:cNvSpPr>
            <a:spLocks/>
          </p:cNvSpPr>
          <p:nvPr/>
        </p:nvSpPr>
        <p:spPr bwMode="auto">
          <a:xfrm rot="5400000">
            <a:off x="4005553" y="767796"/>
            <a:ext cx="194958" cy="2801925"/>
          </a:xfrm>
          <a:custGeom>
            <a:avLst/>
            <a:gdLst>
              <a:gd name="T0" fmla="*/ 129600 w 259200"/>
              <a:gd name="T1" fmla="*/ 0 h 3742132"/>
              <a:gd name="T2" fmla="*/ 129600 w 259200"/>
              <a:gd name="T3" fmla="*/ 0 h 3742132"/>
              <a:gd name="T4" fmla="*/ 259200 w 259200"/>
              <a:gd name="T5" fmla="*/ 129600 h 3742132"/>
              <a:gd name="T6" fmla="*/ 259200 w 259200"/>
              <a:gd name="T7" fmla="*/ 3742132 h 3742132"/>
              <a:gd name="T8" fmla="*/ 259200 w 259200"/>
              <a:gd name="T9" fmla="*/ 3742132 h 3742132"/>
              <a:gd name="T10" fmla="*/ 0 w 259200"/>
              <a:gd name="T11" fmla="*/ 3742132 h 3742132"/>
              <a:gd name="T12" fmla="*/ 0 w 259200"/>
              <a:gd name="T13" fmla="*/ 3742132 h 3742132"/>
              <a:gd name="T14" fmla="*/ 0 w 259200"/>
              <a:gd name="T15" fmla="*/ 129600 h 3742132"/>
              <a:gd name="T16" fmla="*/ 129600 w 259200"/>
              <a:gd name="T17" fmla="*/ 0 h 3742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74213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742132"/>
                </a:lnTo>
                <a:lnTo>
                  <a:pt x="0" y="374213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2" name="同侧圆角矩形 32"/>
          <p:cNvSpPr>
            <a:spLocks/>
          </p:cNvSpPr>
          <p:nvPr/>
        </p:nvSpPr>
        <p:spPr bwMode="auto">
          <a:xfrm rot="5400000">
            <a:off x="3792169" y="1268861"/>
            <a:ext cx="193769" cy="2373968"/>
          </a:xfrm>
          <a:custGeom>
            <a:avLst/>
            <a:gdLst>
              <a:gd name="T0" fmla="*/ 129600 w 259200"/>
              <a:gd name="T1" fmla="*/ 0 h 3170052"/>
              <a:gd name="T2" fmla="*/ 129600 w 259200"/>
              <a:gd name="T3" fmla="*/ 0 h 3170052"/>
              <a:gd name="T4" fmla="*/ 259200 w 259200"/>
              <a:gd name="T5" fmla="*/ 129600 h 3170052"/>
              <a:gd name="T6" fmla="*/ 259200 w 259200"/>
              <a:gd name="T7" fmla="*/ 3170052 h 3170052"/>
              <a:gd name="T8" fmla="*/ 259200 w 259200"/>
              <a:gd name="T9" fmla="*/ 3170052 h 3170052"/>
              <a:gd name="T10" fmla="*/ 0 w 259200"/>
              <a:gd name="T11" fmla="*/ 3170052 h 3170052"/>
              <a:gd name="T12" fmla="*/ 0 w 259200"/>
              <a:gd name="T13" fmla="*/ 3170052 h 3170052"/>
              <a:gd name="T14" fmla="*/ 0 w 259200"/>
              <a:gd name="T15" fmla="*/ 129600 h 3170052"/>
              <a:gd name="T16" fmla="*/ 129600 w 259200"/>
              <a:gd name="T17" fmla="*/ 0 h 31700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3170052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3170052"/>
                </a:lnTo>
                <a:lnTo>
                  <a:pt x="0" y="3170052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3" name="同侧圆角矩形 33"/>
          <p:cNvSpPr>
            <a:spLocks/>
          </p:cNvSpPr>
          <p:nvPr/>
        </p:nvSpPr>
        <p:spPr bwMode="auto">
          <a:xfrm rot="5400000">
            <a:off x="3555010" y="1793702"/>
            <a:ext cx="193769" cy="1899651"/>
          </a:xfrm>
          <a:custGeom>
            <a:avLst/>
            <a:gdLst>
              <a:gd name="T0" fmla="*/ 129600 w 259200"/>
              <a:gd name="T1" fmla="*/ 0 h 2537329"/>
              <a:gd name="T2" fmla="*/ 129600 w 259200"/>
              <a:gd name="T3" fmla="*/ 0 h 2537329"/>
              <a:gd name="T4" fmla="*/ 259200 w 259200"/>
              <a:gd name="T5" fmla="*/ 129600 h 2537329"/>
              <a:gd name="T6" fmla="*/ 259200 w 259200"/>
              <a:gd name="T7" fmla="*/ 2537329 h 2537329"/>
              <a:gd name="T8" fmla="*/ 259200 w 259200"/>
              <a:gd name="T9" fmla="*/ 2537329 h 2537329"/>
              <a:gd name="T10" fmla="*/ 0 w 259200"/>
              <a:gd name="T11" fmla="*/ 2537329 h 2537329"/>
              <a:gd name="T12" fmla="*/ 0 w 259200"/>
              <a:gd name="T13" fmla="*/ 2537329 h 2537329"/>
              <a:gd name="T14" fmla="*/ 0 w 259200"/>
              <a:gd name="T15" fmla="*/ 129600 h 2537329"/>
              <a:gd name="T16" fmla="*/ 129600 w 259200"/>
              <a:gd name="T17" fmla="*/ 0 h 2537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2537329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2537329"/>
                </a:lnTo>
                <a:lnTo>
                  <a:pt x="0" y="2537329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4" name="同侧圆角矩形 34"/>
          <p:cNvSpPr>
            <a:spLocks/>
          </p:cNvSpPr>
          <p:nvPr/>
        </p:nvSpPr>
        <p:spPr bwMode="auto">
          <a:xfrm rot="5400000">
            <a:off x="3305369" y="2329836"/>
            <a:ext cx="193769" cy="1400368"/>
          </a:xfrm>
          <a:custGeom>
            <a:avLst/>
            <a:gdLst>
              <a:gd name="T0" fmla="*/ 129600 w 259200"/>
              <a:gd name="T1" fmla="*/ 0 h 1869924"/>
              <a:gd name="T2" fmla="*/ 129600 w 259200"/>
              <a:gd name="T3" fmla="*/ 0 h 1869924"/>
              <a:gd name="T4" fmla="*/ 259200 w 259200"/>
              <a:gd name="T5" fmla="*/ 129600 h 1869924"/>
              <a:gd name="T6" fmla="*/ 259200 w 259200"/>
              <a:gd name="T7" fmla="*/ 1869924 h 1869924"/>
              <a:gd name="T8" fmla="*/ 259200 w 259200"/>
              <a:gd name="T9" fmla="*/ 1869924 h 1869924"/>
              <a:gd name="T10" fmla="*/ 0 w 259200"/>
              <a:gd name="T11" fmla="*/ 1869924 h 1869924"/>
              <a:gd name="T12" fmla="*/ 0 w 259200"/>
              <a:gd name="T13" fmla="*/ 1869924 h 1869924"/>
              <a:gd name="T14" fmla="*/ 0 w 259200"/>
              <a:gd name="T15" fmla="*/ 129600 h 1869924"/>
              <a:gd name="T16" fmla="*/ 129600 w 259200"/>
              <a:gd name="T17" fmla="*/ 0 h 18699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869924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869924"/>
                </a:lnTo>
                <a:lnTo>
                  <a:pt x="0" y="1869924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5" name="同侧圆角矩形 35"/>
          <p:cNvSpPr>
            <a:spLocks/>
          </p:cNvSpPr>
          <p:nvPr/>
        </p:nvSpPr>
        <p:spPr bwMode="auto">
          <a:xfrm rot="5400000">
            <a:off x="3101495" y="2821392"/>
            <a:ext cx="193769" cy="992621"/>
          </a:xfrm>
          <a:custGeom>
            <a:avLst/>
            <a:gdLst>
              <a:gd name="T0" fmla="*/ 129600 w 259200"/>
              <a:gd name="T1" fmla="*/ 0 h 1325118"/>
              <a:gd name="T2" fmla="*/ 129600 w 259200"/>
              <a:gd name="T3" fmla="*/ 0 h 1325118"/>
              <a:gd name="T4" fmla="*/ 259200 w 259200"/>
              <a:gd name="T5" fmla="*/ 129600 h 1325118"/>
              <a:gd name="T6" fmla="*/ 259200 w 259200"/>
              <a:gd name="T7" fmla="*/ 1325118 h 1325118"/>
              <a:gd name="T8" fmla="*/ 259200 w 259200"/>
              <a:gd name="T9" fmla="*/ 1325118 h 1325118"/>
              <a:gd name="T10" fmla="*/ 0 w 259200"/>
              <a:gd name="T11" fmla="*/ 1325118 h 1325118"/>
              <a:gd name="T12" fmla="*/ 0 w 259200"/>
              <a:gd name="T13" fmla="*/ 1325118 h 1325118"/>
              <a:gd name="T14" fmla="*/ 0 w 259200"/>
              <a:gd name="T15" fmla="*/ 129600 h 1325118"/>
              <a:gd name="T16" fmla="*/ 129600 w 259200"/>
              <a:gd name="T17" fmla="*/ 0 h 13251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9200" h="1325118">
                <a:moveTo>
                  <a:pt x="129600" y="0"/>
                </a:moveTo>
                <a:lnTo>
                  <a:pt x="129600" y="0"/>
                </a:lnTo>
                <a:cubicBezTo>
                  <a:pt x="201176" y="0"/>
                  <a:pt x="259200" y="58024"/>
                  <a:pt x="259200" y="129600"/>
                </a:cubicBezTo>
                <a:lnTo>
                  <a:pt x="259200" y="1325118"/>
                </a:lnTo>
                <a:lnTo>
                  <a:pt x="0" y="1325118"/>
                </a:lnTo>
                <a:lnTo>
                  <a:pt x="0" y="129600"/>
                </a:lnTo>
                <a:cubicBezTo>
                  <a:pt x="0" y="58024"/>
                  <a:pt x="58024" y="0"/>
                  <a:pt x="12960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6" name="同侧圆角矩形 422"/>
          <p:cNvSpPr>
            <a:spLocks/>
          </p:cNvSpPr>
          <p:nvPr/>
        </p:nvSpPr>
        <p:spPr bwMode="auto">
          <a:xfrm rot="5400000">
            <a:off x="4221314" y="264352"/>
            <a:ext cx="194958" cy="3233448"/>
          </a:xfrm>
          <a:custGeom>
            <a:avLst/>
            <a:gdLst>
              <a:gd name="T0" fmla="*/ 130015 w 260030"/>
              <a:gd name="T1" fmla="*/ 0 h 4318196"/>
              <a:gd name="T2" fmla="*/ 130015 w 260030"/>
              <a:gd name="T3" fmla="*/ 0 h 4318196"/>
              <a:gd name="T4" fmla="*/ 260030 w 260030"/>
              <a:gd name="T5" fmla="*/ 130015 h 4318196"/>
              <a:gd name="T6" fmla="*/ 260030 w 260030"/>
              <a:gd name="T7" fmla="*/ 4318196 h 4318196"/>
              <a:gd name="T8" fmla="*/ 260030 w 260030"/>
              <a:gd name="T9" fmla="*/ 4318196 h 4318196"/>
              <a:gd name="T10" fmla="*/ 0 w 260030"/>
              <a:gd name="T11" fmla="*/ 4318196 h 4318196"/>
              <a:gd name="T12" fmla="*/ 0 w 260030"/>
              <a:gd name="T13" fmla="*/ 4318196 h 4318196"/>
              <a:gd name="T14" fmla="*/ 0 w 260030"/>
              <a:gd name="T15" fmla="*/ 130015 h 4318196"/>
              <a:gd name="T16" fmla="*/ 130015 w 260030"/>
              <a:gd name="T17" fmla="*/ 0 h 4318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60030" h="4318196">
                <a:moveTo>
                  <a:pt x="130015" y="0"/>
                </a:moveTo>
                <a:lnTo>
                  <a:pt x="130015" y="0"/>
                </a:lnTo>
                <a:cubicBezTo>
                  <a:pt x="201820" y="0"/>
                  <a:pt x="260030" y="58210"/>
                  <a:pt x="260030" y="130015"/>
                </a:cubicBezTo>
                <a:lnTo>
                  <a:pt x="260030" y="4318196"/>
                </a:lnTo>
                <a:lnTo>
                  <a:pt x="0" y="4318196"/>
                </a:lnTo>
                <a:lnTo>
                  <a:pt x="0" y="130015"/>
                </a:ln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1527" name="任意多边形 48"/>
          <p:cNvSpPr>
            <a:spLocks noChangeArrowheads="1"/>
          </p:cNvSpPr>
          <p:nvPr/>
        </p:nvSpPr>
        <p:spPr bwMode="auto">
          <a:xfrm>
            <a:off x="2415576" y="1783597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A</a:t>
            </a:r>
          </a:p>
        </p:txBody>
      </p:sp>
      <p:sp>
        <p:nvSpPr>
          <p:cNvPr id="21528" name="任意多边形 49"/>
          <p:cNvSpPr>
            <a:spLocks noChangeArrowheads="1"/>
          </p:cNvSpPr>
          <p:nvPr/>
        </p:nvSpPr>
        <p:spPr bwMode="auto">
          <a:xfrm>
            <a:off x="2415576" y="2068902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B</a:t>
            </a:r>
          </a:p>
        </p:txBody>
      </p:sp>
      <p:sp>
        <p:nvSpPr>
          <p:cNvPr id="21529" name="任意多边形 50"/>
          <p:cNvSpPr>
            <a:spLocks noChangeArrowheads="1"/>
          </p:cNvSpPr>
          <p:nvPr/>
        </p:nvSpPr>
        <p:spPr bwMode="auto">
          <a:xfrm>
            <a:off x="2415576" y="2354206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</a:t>
            </a:r>
          </a:p>
        </p:txBody>
      </p:sp>
      <p:sp>
        <p:nvSpPr>
          <p:cNvPr id="21530" name="任意多边形 51"/>
          <p:cNvSpPr>
            <a:spLocks noChangeArrowheads="1"/>
          </p:cNvSpPr>
          <p:nvPr/>
        </p:nvSpPr>
        <p:spPr bwMode="auto">
          <a:xfrm>
            <a:off x="2415576" y="2639510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D</a:t>
            </a:r>
          </a:p>
        </p:txBody>
      </p:sp>
      <p:sp>
        <p:nvSpPr>
          <p:cNvPr id="21531" name="任意多边形 52"/>
          <p:cNvSpPr>
            <a:spLocks noChangeArrowheads="1"/>
          </p:cNvSpPr>
          <p:nvPr/>
        </p:nvSpPr>
        <p:spPr bwMode="auto">
          <a:xfrm>
            <a:off x="2415576" y="2924814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E</a:t>
            </a:r>
          </a:p>
        </p:txBody>
      </p:sp>
      <p:sp>
        <p:nvSpPr>
          <p:cNvPr id="21532" name="任意多边形 53"/>
          <p:cNvSpPr>
            <a:spLocks noChangeArrowheads="1"/>
          </p:cNvSpPr>
          <p:nvPr/>
        </p:nvSpPr>
        <p:spPr bwMode="auto">
          <a:xfrm>
            <a:off x="2415576" y="3210118"/>
            <a:ext cx="209223" cy="194958"/>
          </a:xfrm>
          <a:custGeom>
            <a:avLst/>
            <a:gdLst>
              <a:gd name="T0" fmla="*/ 130015 w 280019"/>
              <a:gd name="T1" fmla="*/ 0 h 260031"/>
              <a:gd name="T2" fmla="*/ 280019 w 280019"/>
              <a:gd name="T3" fmla="*/ 0 h 260031"/>
              <a:gd name="T4" fmla="*/ 280019 w 280019"/>
              <a:gd name="T5" fmla="*/ 260031 h 260031"/>
              <a:gd name="T6" fmla="*/ 130015 w 280019"/>
              <a:gd name="T7" fmla="*/ 260031 h 260031"/>
              <a:gd name="T8" fmla="*/ 0 w 280019"/>
              <a:gd name="T9" fmla="*/ 130016 h 260031"/>
              <a:gd name="T10" fmla="*/ 130015 w 280019"/>
              <a:gd name="T11" fmla="*/ 0 h 26003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80019"/>
              <a:gd name="T19" fmla="*/ 0 h 260031"/>
              <a:gd name="T20" fmla="*/ 280019 w 280019"/>
              <a:gd name="T21" fmla="*/ 260031 h 260031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80019" h="260031">
                <a:moveTo>
                  <a:pt x="130015" y="0"/>
                </a:moveTo>
                <a:lnTo>
                  <a:pt x="280019" y="0"/>
                </a:lnTo>
                <a:lnTo>
                  <a:pt x="280019" y="260031"/>
                </a:lnTo>
                <a:lnTo>
                  <a:pt x="130015" y="260031"/>
                </a:lnTo>
                <a:cubicBezTo>
                  <a:pt x="58210" y="260031"/>
                  <a:pt x="0" y="201821"/>
                  <a:pt x="0" y="130016"/>
                </a:cubicBezTo>
                <a:cubicBezTo>
                  <a:pt x="0" y="58210"/>
                  <a:pt x="58210" y="0"/>
                  <a:pt x="130015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F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4285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394">
        <p14:prism/>
      </p:transition>
    </mc:Choice>
    <mc:Fallback xmlns="">
      <p:transition spd="slow" advTm="63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5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15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1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5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1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1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15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15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1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5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15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15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15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4" grpId="0"/>
      <p:bldP spid="21515" grpId="0"/>
      <p:bldP spid="21516" grpId="0"/>
      <p:bldP spid="21517" grpId="0"/>
      <p:bldP spid="21518" grpId="0"/>
      <p:bldP spid="21519" grpId="0"/>
      <p:bldP spid="21520" grpId="0" animBg="1"/>
      <p:bldP spid="21521" grpId="0" animBg="1"/>
      <p:bldP spid="21522" grpId="0" animBg="1"/>
      <p:bldP spid="21523" grpId="0" animBg="1"/>
      <p:bldP spid="21524" grpId="0" animBg="1"/>
      <p:bldP spid="21525" grpId="0" animBg="1"/>
      <p:bldP spid="21526" grpId="0" animBg="1"/>
      <p:bldP spid="21527" grpId="0" animBg="1"/>
      <p:bldP spid="21528" grpId="0" animBg="1"/>
      <p:bldP spid="21529" grpId="0" animBg="1"/>
      <p:bldP spid="21530" grpId="0" animBg="1"/>
      <p:bldP spid="21531" grpId="0" animBg="1"/>
      <p:bldP spid="2153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2253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2253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253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0188416"/>
      </p:ext>
    </p:extLst>
  </p:cSld>
  <p:clrMapOvr>
    <a:masterClrMapping/>
  </p:clrMapOvr>
  <p:transition spd="slow" advTm="195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3" grpId="0"/>
      <p:bldP spid="2253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2355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355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58" name="矩形 7"/>
          <p:cNvSpPr>
            <a:spLocks/>
          </p:cNvSpPr>
          <p:nvPr/>
        </p:nvSpPr>
        <p:spPr bwMode="auto">
          <a:xfrm>
            <a:off x="2415576" y="3326785"/>
            <a:ext cx="4529204" cy="811761"/>
          </a:xfrm>
          <a:custGeom>
            <a:avLst/>
            <a:gdLst>
              <a:gd name="T0" fmla="*/ 0 w 2520280"/>
              <a:gd name="T1" fmla="*/ 1692771 h 1872208"/>
              <a:gd name="T2" fmla="*/ 6048671 w 2520280"/>
              <a:gd name="T3" fmla="*/ 1692771 h 1872208"/>
              <a:gd name="T4" fmla="*/ 0 w 2520280"/>
              <a:gd name="T5" fmla="*/ 1692771 h 1872208"/>
              <a:gd name="T6" fmla="*/ 0 w 2520280"/>
              <a:gd name="T7" fmla="*/ 0 h 1872208"/>
              <a:gd name="T8" fmla="*/ 2198 w 2520280"/>
              <a:gd name="T9" fmla="*/ 0 h 1872208"/>
              <a:gd name="T10" fmla="*/ 0 w 2520280"/>
              <a:gd name="T11" fmla="*/ 0 h 187220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520280"/>
              <a:gd name="T19" fmla="*/ 0 h 1872208"/>
              <a:gd name="T20" fmla="*/ 2520280 w 2520280"/>
              <a:gd name="T21" fmla="*/ 1872208 h 1872208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rgbClr val="00CCFF"/>
          </a:solidFill>
          <a:ln w="47625" cap="sq" cmpd="sng">
            <a:solidFill>
              <a:srgbClr val="00B0F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rIns="0" anchor="b">
            <a:spAutoFit/>
          </a:bodyPr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23559" name="直角三角形 7"/>
          <p:cNvSpPr>
            <a:spLocks noChangeArrowheads="1"/>
          </p:cNvSpPr>
          <p:nvPr/>
        </p:nvSpPr>
        <p:spPr bwMode="auto">
          <a:xfrm flipH="1" flipV="1">
            <a:off x="6563186" y="2437420"/>
            <a:ext cx="111744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0" name="直角三角形 5"/>
          <p:cNvSpPr>
            <a:spLocks noChangeArrowheads="1"/>
          </p:cNvSpPr>
          <p:nvPr/>
        </p:nvSpPr>
        <p:spPr bwMode="auto">
          <a:xfrm>
            <a:off x="5822583" y="1979744"/>
            <a:ext cx="110556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1" name="直角三角形 36"/>
          <p:cNvSpPr>
            <a:spLocks noChangeArrowheads="1"/>
          </p:cNvSpPr>
          <p:nvPr/>
        </p:nvSpPr>
        <p:spPr bwMode="auto">
          <a:xfrm flipH="1" flipV="1">
            <a:off x="5712029" y="2437420"/>
            <a:ext cx="110555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2" name="直角三角形 37"/>
          <p:cNvSpPr>
            <a:spLocks noChangeArrowheads="1"/>
          </p:cNvSpPr>
          <p:nvPr/>
        </p:nvSpPr>
        <p:spPr bwMode="auto">
          <a:xfrm>
            <a:off x="4970238" y="1979744"/>
            <a:ext cx="111744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3" name="直角三角形 39"/>
          <p:cNvSpPr>
            <a:spLocks noChangeArrowheads="1"/>
          </p:cNvSpPr>
          <p:nvPr/>
        </p:nvSpPr>
        <p:spPr bwMode="auto">
          <a:xfrm flipH="1" flipV="1">
            <a:off x="4859682" y="2437420"/>
            <a:ext cx="111744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4" name="直角三角形 40"/>
          <p:cNvSpPr>
            <a:spLocks noChangeArrowheads="1"/>
          </p:cNvSpPr>
          <p:nvPr/>
        </p:nvSpPr>
        <p:spPr bwMode="auto">
          <a:xfrm>
            <a:off x="4119080" y="1979744"/>
            <a:ext cx="110555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5" name="直角三角形 42"/>
          <p:cNvSpPr>
            <a:spLocks noChangeArrowheads="1"/>
          </p:cNvSpPr>
          <p:nvPr/>
        </p:nvSpPr>
        <p:spPr bwMode="auto">
          <a:xfrm flipH="1" flipV="1">
            <a:off x="4008524" y="2437420"/>
            <a:ext cx="110556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6" name="直角三角形 43"/>
          <p:cNvSpPr>
            <a:spLocks noChangeArrowheads="1"/>
          </p:cNvSpPr>
          <p:nvPr/>
        </p:nvSpPr>
        <p:spPr bwMode="auto">
          <a:xfrm>
            <a:off x="3266734" y="1979744"/>
            <a:ext cx="111744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7" name="直角三角形 45"/>
          <p:cNvSpPr>
            <a:spLocks noChangeArrowheads="1"/>
          </p:cNvSpPr>
          <p:nvPr/>
        </p:nvSpPr>
        <p:spPr bwMode="auto">
          <a:xfrm flipH="1" flipV="1">
            <a:off x="3156179" y="2437420"/>
            <a:ext cx="111744" cy="216356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8" name="直角三角形 46"/>
          <p:cNvSpPr>
            <a:spLocks noChangeArrowheads="1"/>
          </p:cNvSpPr>
          <p:nvPr/>
        </p:nvSpPr>
        <p:spPr bwMode="auto">
          <a:xfrm>
            <a:off x="2415576" y="1979744"/>
            <a:ext cx="110556" cy="217545"/>
          </a:xfrm>
          <a:prstGeom prst="rtTriangle">
            <a:avLst/>
          </a:prstGeom>
          <a:solidFill>
            <a:srgbClr val="00668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0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69" name="右箭头 31"/>
          <p:cNvSpPr>
            <a:spLocks noChangeArrowheads="1"/>
          </p:cNvSpPr>
          <p:nvPr/>
        </p:nvSpPr>
        <p:spPr bwMode="auto">
          <a:xfrm>
            <a:off x="2014961" y="1983311"/>
            <a:ext cx="5392250" cy="668087"/>
          </a:xfrm>
          <a:prstGeom prst="rightArrow">
            <a:avLst>
              <a:gd name="adj1" fmla="val 50000"/>
              <a:gd name="adj2" fmla="val 67858"/>
            </a:avLst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570" name="任意多边形 93"/>
          <p:cNvSpPr>
            <a:spLocks noChangeArrowheads="1"/>
          </p:cNvSpPr>
          <p:nvPr/>
        </p:nvSpPr>
        <p:spPr bwMode="auto">
          <a:xfrm rot="20699407">
            <a:off x="2516622" y="1881077"/>
            <a:ext cx="649067" cy="872555"/>
          </a:xfrm>
          <a:custGeom>
            <a:avLst/>
            <a:gdLst>
              <a:gd name="T0" fmla="*/ 858320 w 866141"/>
              <a:gd name="T1" fmla="*/ 230144 h 1164151"/>
              <a:gd name="T2" fmla="*/ 866141 w 866141"/>
              <a:gd name="T3" fmla="*/ 1164151 h 1164151"/>
              <a:gd name="T4" fmla="*/ 7822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20" y="230144"/>
                </a:move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lnTo>
                  <a:pt x="858320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1" name="任意多边形 94"/>
          <p:cNvSpPr>
            <a:spLocks noChangeArrowheads="1"/>
          </p:cNvSpPr>
          <p:nvPr/>
        </p:nvSpPr>
        <p:spPr bwMode="auto">
          <a:xfrm rot="20699407">
            <a:off x="3368967" y="1881077"/>
            <a:ext cx="647879" cy="872555"/>
          </a:xfrm>
          <a:custGeom>
            <a:avLst/>
            <a:gdLst>
              <a:gd name="T0" fmla="*/ 0 w 866141"/>
              <a:gd name="T1" fmla="*/ 0 h 1164151"/>
              <a:gd name="T2" fmla="*/ 858320 w 866141"/>
              <a:gd name="T3" fmla="*/ 230145 h 1164151"/>
              <a:gd name="T4" fmla="*/ 866141 w 866141"/>
              <a:gd name="T5" fmla="*/ 1164151 h 1164151"/>
              <a:gd name="T6" fmla="*/ 7822 w 866141"/>
              <a:gd name="T7" fmla="*/ 934007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0" y="0"/>
                </a:moveTo>
                <a:lnTo>
                  <a:pt x="858320" y="230145"/>
                </a:lnTo>
                <a:lnTo>
                  <a:pt x="866141" y="1164151"/>
                </a:lnTo>
                <a:lnTo>
                  <a:pt x="7822" y="934007"/>
                </a:lnTo>
                <a:lnTo>
                  <a:pt x="0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2" name="任意多边形 95"/>
          <p:cNvSpPr>
            <a:spLocks noChangeArrowheads="1"/>
          </p:cNvSpPr>
          <p:nvPr/>
        </p:nvSpPr>
        <p:spPr bwMode="auto">
          <a:xfrm rot="20699407">
            <a:off x="4220125" y="1881077"/>
            <a:ext cx="649067" cy="87255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6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6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3" name="任意多边形 96"/>
          <p:cNvSpPr>
            <a:spLocks noChangeArrowheads="1"/>
          </p:cNvSpPr>
          <p:nvPr/>
        </p:nvSpPr>
        <p:spPr bwMode="auto">
          <a:xfrm rot="20699407">
            <a:off x="5072472" y="1881077"/>
            <a:ext cx="647878" cy="872555"/>
          </a:xfrm>
          <a:custGeom>
            <a:avLst/>
            <a:gdLst>
              <a:gd name="T0" fmla="*/ 858319 w 866141"/>
              <a:gd name="T1" fmla="*/ 230144 h 1164151"/>
              <a:gd name="T2" fmla="*/ 866141 w 866141"/>
              <a:gd name="T3" fmla="*/ 1164151 h 1164151"/>
              <a:gd name="T4" fmla="*/ 7821 w 866141"/>
              <a:gd name="T5" fmla="*/ 934007 h 1164151"/>
              <a:gd name="T6" fmla="*/ 0 w 866141"/>
              <a:gd name="T7" fmla="*/ 0 h 1164151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1"/>
              <a:gd name="T14" fmla="*/ 866141 w 866141"/>
              <a:gd name="T15" fmla="*/ 1164151 h 116415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1">
                <a:moveTo>
                  <a:pt x="858319" y="230144"/>
                </a:moveTo>
                <a:lnTo>
                  <a:pt x="866141" y="1164151"/>
                </a:lnTo>
                <a:lnTo>
                  <a:pt x="7821" y="934007"/>
                </a:lnTo>
                <a:lnTo>
                  <a:pt x="0" y="0"/>
                </a:lnTo>
                <a:lnTo>
                  <a:pt x="858319" y="23014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  <p:sp>
        <p:nvSpPr>
          <p:cNvPr id="23574" name="任意多边形 97"/>
          <p:cNvSpPr>
            <a:spLocks noChangeArrowheads="1"/>
          </p:cNvSpPr>
          <p:nvPr/>
        </p:nvSpPr>
        <p:spPr bwMode="auto">
          <a:xfrm rot="20699407">
            <a:off x="5923629" y="1881077"/>
            <a:ext cx="649067" cy="872555"/>
          </a:xfrm>
          <a:custGeom>
            <a:avLst/>
            <a:gdLst>
              <a:gd name="T0" fmla="*/ 0 w 866141"/>
              <a:gd name="T1" fmla="*/ 0 h 1164152"/>
              <a:gd name="T2" fmla="*/ 858319 w 866141"/>
              <a:gd name="T3" fmla="*/ 230145 h 1164152"/>
              <a:gd name="T4" fmla="*/ 866141 w 866141"/>
              <a:gd name="T5" fmla="*/ 1164152 h 1164152"/>
              <a:gd name="T6" fmla="*/ 7821 w 866141"/>
              <a:gd name="T7" fmla="*/ 934007 h 1164152"/>
              <a:gd name="T8" fmla="*/ 0 60000 65536"/>
              <a:gd name="T9" fmla="*/ 0 60000 65536"/>
              <a:gd name="T10" fmla="*/ 0 60000 65536"/>
              <a:gd name="T11" fmla="*/ 0 60000 65536"/>
              <a:gd name="T12" fmla="*/ 0 w 866141"/>
              <a:gd name="T13" fmla="*/ 0 h 1164152"/>
              <a:gd name="T14" fmla="*/ 866141 w 866141"/>
              <a:gd name="T15" fmla="*/ 1164152 h 116415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66141" h="1164152">
                <a:moveTo>
                  <a:pt x="0" y="0"/>
                </a:moveTo>
                <a:lnTo>
                  <a:pt x="858319" y="230145"/>
                </a:lnTo>
                <a:lnTo>
                  <a:pt x="866141" y="1164152"/>
                </a:lnTo>
                <a:lnTo>
                  <a:pt x="7821" y="934007"/>
                </a:lnTo>
                <a:lnTo>
                  <a:pt x="0" y="0"/>
                </a:lnTo>
                <a:close/>
              </a:path>
            </a:pathLst>
          </a:custGeom>
          <a:solidFill>
            <a:srgbClr val="00B0F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你的文本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85793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087">
        <p14:gallery dir="l"/>
      </p:transition>
    </mc:Choice>
    <mc:Fallback xmlns="">
      <p:transition spd="slow" advTm="3087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3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3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3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5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3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 animBg="1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  <p:bldP spid="23562" grpId="0" animBg="1"/>
      <p:bldP spid="23563" grpId="0" animBg="1"/>
      <p:bldP spid="23564" grpId="0" animBg="1"/>
      <p:bldP spid="23565" grpId="0" animBg="1"/>
      <p:bldP spid="23566" grpId="0" animBg="1"/>
      <p:bldP spid="23567" grpId="0" animBg="1"/>
      <p:bldP spid="23568" grpId="0" animBg="1"/>
      <p:bldP spid="23569" grpId="0" animBg="1"/>
      <p:bldP spid="23570" grpId="0" animBg="1"/>
      <p:bldP spid="23571" grpId="0" animBg="1"/>
      <p:bldP spid="23572" grpId="0" animBg="1"/>
      <p:bldP spid="23573" grpId="0" animBg="1"/>
      <p:bldP spid="2357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458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458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582" name="任意多边形 12"/>
          <p:cNvSpPr>
            <a:spLocks/>
          </p:cNvSpPr>
          <p:nvPr/>
        </p:nvSpPr>
        <p:spPr bwMode="auto">
          <a:xfrm>
            <a:off x="2470259" y="2720347"/>
            <a:ext cx="4259355" cy="241319"/>
          </a:xfrm>
          <a:custGeom>
            <a:avLst/>
            <a:gdLst>
              <a:gd name="T0" fmla="*/ 0 w 5242560"/>
              <a:gd name="T1" fmla="*/ 297180 h 297180"/>
              <a:gd name="T2" fmla="*/ 1059180 w 5242560"/>
              <a:gd name="T3" fmla="*/ 7620 h 297180"/>
              <a:gd name="T4" fmla="*/ 2095500 w 5242560"/>
              <a:gd name="T5" fmla="*/ 281940 h 297180"/>
              <a:gd name="T6" fmla="*/ 3147060 w 5242560"/>
              <a:gd name="T7" fmla="*/ 0 h 297180"/>
              <a:gd name="T8" fmla="*/ 4191000 w 5242560"/>
              <a:gd name="T9" fmla="*/ 289560 h 297180"/>
              <a:gd name="T10" fmla="*/ 5242560 w 5242560"/>
              <a:gd name="T11" fmla="*/ 0 h 297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242560" h="297180">
                <a:moveTo>
                  <a:pt x="0" y="297180"/>
                </a:moveTo>
                <a:lnTo>
                  <a:pt x="1059180" y="7620"/>
                </a:lnTo>
                <a:lnTo>
                  <a:pt x="2095500" y="281940"/>
                </a:lnTo>
                <a:lnTo>
                  <a:pt x="3147060" y="0"/>
                </a:lnTo>
                <a:lnTo>
                  <a:pt x="4191000" y="289560"/>
                </a:lnTo>
                <a:lnTo>
                  <a:pt x="5242560" y="0"/>
                </a:lnTo>
              </a:path>
            </a:pathLst>
          </a:custGeom>
          <a:noFill/>
          <a:ln w="190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0000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4583" name="椭圆 3"/>
          <p:cNvSpPr>
            <a:spLocks noChangeArrowheads="1"/>
          </p:cNvSpPr>
          <p:nvPr/>
        </p:nvSpPr>
        <p:spPr bwMode="auto">
          <a:xfrm>
            <a:off x="2365647" y="2832091"/>
            <a:ext cx="248453" cy="248452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24584" name="椭圆 4"/>
          <p:cNvSpPr>
            <a:spLocks noChangeArrowheads="1"/>
          </p:cNvSpPr>
          <p:nvPr/>
        </p:nvSpPr>
        <p:spPr bwMode="auto">
          <a:xfrm>
            <a:off x="3213239" y="2609790"/>
            <a:ext cx="248452" cy="248453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24585" name="椭圆 8"/>
          <p:cNvSpPr>
            <a:spLocks noChangeArrowheads="1"/>
          </p:cNvSpPr>
          <p:nvPr/>
        </p:nvSpPr>
        <p:spPr bwMode="auto">
          <a:xfrm>
            <a:off x="4062019" y="2822581"/>
            <a:ext cx="248452" cy="248452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24586" name="椭圆 9"/>
          <p:cNvSpPr>
            <a:spLocks noChangeArrowheads="1"/>
          </p:cNvSpPr>
          <p:nvPr/>
        </p:nvSpPr>
        <p:spPr bwMode="auto">
          <a:xfrm>
            <a:off x="4909610" y="2609790"/>
            <a:ext cx="248453" cy="248453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  <p:sp>
        <p:nvSpPr>
          <p:cNvPr id="24587" name="椭圆 10"/>
          <p:cNvSpPr>
            <a:spLocks noChangeArrowheads="1"/>
          </p:cNvSpPr>
          <p:nvPr/>
        </p:nvSpPr>
        <p:spPr bwMode="auto">
          <a:xfrm>
            <a:off x="5757202" y="2841601"/>
            <a:ext cx="249641" cy="248452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</a:p>
        </p:txBody>
      </p:sp>
      <p:sp>
        <p:nvSpPr>
          <p:cNvPr id="24588" name="椭圆 11"/>
          <p:cNvSpPr>
            <a:spLocks noChangeArrowheads="1"/>
          </p:cNvSpPr>
          <p:nvPr/>
        </p:nvSpPr>
        <p:spPr bwMode="auto">
          <a:xfrm>
            <a:off x="6605982" y="2609790"/>
            <a:ext cx="248452" cy="248453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</a:p>
        </p:txBody>
      </p:sp>
      <p:sp>
        <p:nvSpPr>
          <p:cNvPr id="24589" name="矩形 17"/>
          <p:cNvSpPr>
            <a:spLocks noChangeArrowheads="1"/>
          </p:cNvSpPr>
          <p:nvPr/>
        </p:nvSpPr>
        <p:spPr bwMode="auto">
          <a:xfrm>
            <a:off x="1973354" y="3180399"/>
            <a:ext cx="1031850" cy="91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0" name="矩形 15"/>
          <p:cNvSpPr>
            <a:spLocks noChangeArrowheads="1"/>
          </p:cNvSpPr>
          <p:nvPr/>
        </p:nvSpPr>
        <p:spPr bwMode="auto">
          <a:xfrm>
            <a:off x="3561548" y="3180399"/>
            <a:ext cx="1248206" cy="91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1" name="矩形 16"/>
          <p:cNvSpPr>
            <a:spLocks noChangeArrowheads="1"/>
          </p:cNvSpPr>
          <p:nvPr/>
        </p:nvSpPr>
        <p:spPr bwMode="auto">
          <a:xfrm>
            <a:off x="5366097" y="3180399"/>
            <a:ext cx="1031850" cy="916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2" name="矩形 19"/>
          <p:cNvSpPr>
            <a:spLocks noChangeArrowheads="1"/>
          </p:cNvSpPr>
          <p:nvPr/>
        </p:nvSpPr>
        <p:spPr bwMode="auto">
          <a:xfrm>
            <a:off x="2822134" y="1713460"/>
            <a:ext cx="1030662" cy="76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b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3" name="矩形 20"/>
          <p:cNvSpPr>
            <a:spLocks noChangeArrowheads="1"/>
          </p:cNvSpPr>
          <p:nvPr/>
        </p:nvSpPr>
        <p:spPr bwMode="auto">
          <a:xfrm>
            <a:off x="4396421" y="1713459"/>
            <a:ext cx="1323098" cy="76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b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4594" name="矩形 21"/>
          <p:cNvSpPr>
            <a:spLocks noChangeArrowheads="1"/>
          </p:cNvSpPr>
          <p:nvPr/>
        </p:nvSpPr>
        <p:spPr bwMode="auto">
          <a:xfrm>
            <a:off x="6136419" y="1713460"/>
            <a:ext cx="1201844" cy="7631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b"/>
          <a:lstStyle/>
          <a:p>
            <a:pPr algn="ct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91908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9125">
        <p14:ripple/>
      </p:transition>
    </mc:Choice>
    <mc:Fallback xmlns="">
      <p:transition spd="slow" advTm="91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2" grpId="0" animBg="1"/>
      <p:bldP spid="24583" grpId="0" animBg="1"/>
      <p:bldP spid="24584" grpId="0" animBg="1"/>
      <p:bldP spid="24585" grpId="0" animBg="1"/>
      <p:bldP spid="24586" grpId="0" animBg="1"/>
      <p:bldP spid="24587" grpId="0" animBg="1"/>
      <p:bldP spid="24588" grpId="0" animBg="1"/>
      <p:bldP spid="24589" grpId="0"/>
      <p:bldP spid="24590" grpId="0"/>
      <p:bldP spid="24591" grpId="0"/>
      <p:bldP spid="24592" grpId="0"/>
      <p:bldP spid="24593" grpId="0"/>
      <p:bldP spid="2459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2765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2765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12991853"/>
      </p:ext>
    </p:extLst>
  </p:cSld>
  <p:clrMapOvr>
    <a:masterClrMapping/>
  </p:clrMapOvr>
  <p:transition spd="slow" advTm="372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2765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1600081" y="1255785"/>
            <a:ext cx="2446484" cy="2708012"/>
            <a:chOff x="0" y="0"/>
            <a:chExt cx="5143" cy="5695"/>
          </a:xfrm>
        </p:grpSpPr>
        <p:sp>
          <p:nvSpPr>
            <p:cNvPr id="6147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6148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3530640" y="1712272"/>
            <a:ext cx="2289566" cy="280574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417953" y="2298334"/>
            <a:ext cx="771511" cy="921984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CON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TENT</a:t>
            </a:r>
          </a:p>
        </p:txBody>
      </p:sp>
      <p:sp>
        <p:nvSpPr>
          <p:cNvPr id="6151" name="AutoShape 7"/>
          <p:cNvSpPr>
            <a:spLocks noChangeArrowheads="1"/>
          </p:cNvSpPr>
          <p:nvPr/>
        </p:nvSpPr>
        <p:spPr bwMode="auto">
          <a:xfrm>
            <a:off x="4158309" y="2065335"/>
            <a:ext cx="2288378" cy="280574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2" name="AutoShape 8"/>
          <p:cNvSpPr>
            <a:spLocks noChangeArrowheads="1"/>
          </p:cNvSpPr>
          <p:nvPr/>
        </p:nvSpPr>
        <p:spPr bwMode="auto">
          <a:xfrm>
            <a:off x="4675424" y="2418399"/>
            <a:ext cx="2288377" cy="280574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4675424" y="2771463"/>
            <a:ext cx="2288377" cy="280574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4158309" y="3125716"/>
            <a:ext cx="2288378" cy="280574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>
            <a:off x="3530640" y="3478780"/>
            <a:ext cx="2289566" cy="280574"/>
          </a:xfrm>
          <a:prstGeom prst="roundRect">
            <a:avLst>
              <a:gd name="adj" fmla="val 16667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25552447"/>
      </p:ext>
    </p:extLst>
  </p:cSld>
  <p:clrMapOvr>
    <a:masterClrMapping/>
  </p:clrMapOvr>
  <p:transition spd="slow" advTm="3178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2970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2970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2" name="直接连接符 10"/>
          <p:cNvCxnSpPr>
            <a:cxnSpLocks noChangeShapeType="1"/>
            <a:stCxn id="29703" idx="0"/>
          </p:cNvCxnSpPr>
          <p:nvPr/>
        </p:nvCxnSpPr>
        <p:spPr bwMode="auto">
          <a:xfrm flipV="1">
            <a:off x="3232260" y="2494481"/>
            <a:ext cx="5943" cy="48501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3" name="等腰三角形 1"/>
          <p:cNvSpPr>
            <a:spLocks noChangeArrowheads="1"/>
          </p:cNvSpPr>
          <p:nvPr/>
        </p:nvSpPr>
        <p:spPr bwMode="auto">
          <a:xfrm>
            <a:off x="2658085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4" name="文本框 19"/>
          <p:cNvSpPr txBox="1">
            <a:spLocks noChangeArrowheads="1"/>
          </p:cNvSpPr>
          <p:nvPr/>
        </p:nvSpPr>
        <p:spPr bwMode="auto">
          <a:xfrm>
            <a:off x="2750808" y="2122396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 dirty="0" err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  <a:endParaRPr lang="en-US" sz="899" b="1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705" name="等腰三角形 2"/>
          <p:cNvSpPr>
            <a:spLocks noChangeArrowheads="1"/>
          </p:cNvSpPr>
          <p:nvPr/>
        </p:nvSpPr>
        <p:spPr bwMode="auto">
          <a:xfrm>
            <a:off x="3328550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6" name="直接连接符 12"/>
          <p:cNvCxnSpPr>
            <a:cxnSpLocks noChangeShapeType="1"/>
          </p:cNvCxnSpPr>
          <p:nvPr/>
        </p:nvCxnSpPr>
        <p:spPr bwMode="auto">
          <a:xfrm flipV="1">
            <a:off x="3899158" y="2045127"/>
            <a:ext cx="5944" cy="943881"/>
          </a:xfrm>
          <a:prstGeom prst="line">
            <a:avLst/>
          </a:prstGeom>
          <a:noFill/>
          <a:ln w="12700" cap="flat" cmpd="sng">
            <a:solidFill>
              <a:schemeClr val="bg1"/>
            </a:solidFill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07" name="文本框 20"/>
          <p:cNvSpPr txBox="1">
            <a:spLocks noChangeArrowheads="1"/>
          </p:cNvSpPr>
          <p:nvPr/>
        </p:nvSpPr>
        <p:spPr bwMode="auto">
          <a:xfrm>
            <a:off x="3421273" y="1673042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08" name="等腰三角形 3"/>
          <p:cNvSpPr>
            <a:spLocks noChangeArrowheads="1"/>
          </p:cNvSpPr>
          <p:nvPr/>
        </p:nvSpPr>
        <p:spPr bwMode="auto">
          <a:xfrm>
            <a:off x="3997826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09" name="直接连接符 13"/>
          <p:cNvCxnSpPr>
            <a:cxnSpLocks noChangeShapeType="1"/>
          </p:cNvCxnSpPr>
          <p:nvPr/>
        </p:nvCxnSpPr>
        <p:spPr bwMode="auto">
          <a:xfrm flipV="1">
            <a:off x="4572000" y="2494481"/>
            <a:ext cx="4755" cy="48501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0" name="文本框 24"/>
          <p:cNvSpPr txBox="1">
            <a:spLocks noChangeArrowheads="1"/>
          </p:cNvSpPr>
          <p:nvPr/>
        </p:nvSpPr>
        <p:spPr bwMode="auto">
          <a:xfrm>
            <a:off x="4090550" y="2122396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1" name="等腰三角形 4"/>
          <p:cNvSpPr>
            <a:spLocks noChangeArrowheads="1"/>
          </p:cNvSpPr>
          <p:nvPr/>
        </p:nvSpPr>
        <p:spPr bwMode="auto">
          <a:xfrm>
            <a:off x="4667102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2" name="直接连接符 14"/>
          <p:cNvCxnSpPr>
            <a:cxnSpLocks noChangeShapeType="1"/>
          </p:cNvCxnSpPr>
          <p:nvPr/>
        </p:nvCxnSpPr>
        <p:spPr bwMode="auto">
          <a:xfrm flipV="1">
            <a:off x="5238900" y="2045127"/>
            <a:ext cx="5943" cy="943881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3" name="文本框 25"/>
          <p:cNvSpPr txBox="1">
            <a:spLocks noChangeArrowheads="1"/>
          </p:cNvSpPr>
          <p:nvPr/>
        </p:nvSpPr>
        <p:spPr bwMode="auto">
          <a:xfrm>
            <a:off x="4759826" y="1673042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4" name="等腰三角形 5"/>
          <p:cNvSpPr>
            <a:spLocks noChangeArrowheads="1"/>
          </p:cNvSpPr>
          <p:nvPr/>
        </p:nvSpPr>
        <p:spPr bwMode="auto">
          <a:xfrm>
            <a:off x="5337567" y="2979497"/>
            <a:ext cx="1148349" cy="989055"/>
          </a:xfrm>
          <a:prstGeom prst="triangle">
            <a:avLst>
              <a:gd name="adj" fmla="val 50000"/>
            </a:avLst>
          </a:prstGeom>
          <a:solidFill>
            <a:schemeClr val="hlink"/>
          </a:solidFill>
          <a:ln w="12700" cap="flat" cmpd="sng">
            <a:solidFill>
              <a:srgbClr val="FE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9715" name="直接连接符 15"/>
          <p:cNvCxnSpPr>
            <a:cxnSpLocks noChangeShapeType="1"/>
          </p:cNvCxnSpPr>
          <p:nvPr/>
        </p:nvCxnSpPr>
        <p:spPr bwMode="auto">
          <a:xfrm flipV="1">
            <a:off x="5911741" y="2494481"/>
            <a:ext cx="4755" cy="485017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prstDash val="dash"/>
            <a:round/>
            <a:headE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29716" name="文本框 26"/>
          <p:cNvSpPr txBox="1">
            <a:spLocks noChangeArrowheads="1"/>
          </p:cNvSpPr>
          <p:nvPr/>
        </p:nvSpPr>
        <p:spPr bwMode="auto">
          <a:xfrm>
            <a:off x="5430290" y="2122396"/>
            <a:ext cx="962902" cy="299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899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29717" name="文本框 39"/>
          <p:cNvSpPr txBox="1">
            <a:spLocks noChangeArrowheads="1"/>
          </p:cNvSpPr>
          <p:nvPr/>
        </p:nvSpPr>
        <p:spPr bwMode="auto">
          <a:xfrm>
            <a:off x="805984" y="1677597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8" name="文本框 39"/>
          <p:cNvSpPr txBox="1">
            <a:spLocks noChangeArrowheads="1"/>
          </p:cNvSpPr>
          <p:nvPr/>
        </p:nvSpPr>
        <p:spPr bwMode="auto">
          <a:xfrm>
            <a:off x="805984" y="3218240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19" name="文本框 39"/>
          <p:cNvSpPr txBox="1">
            <a:spLocks noChangeArrowheads="1"/>
          </p:cNvSpPr>
          <p:nvPr/>
        </p:nvSpPr>
        <p:spPr bwMode="auto">
          <a:xfrm>
            <a:off x="7182533" y="3218240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29720" name="文本框 39"/>
          <p:cNvSpPr txBox="1">
            <a:spLocks noChangeArrowheads="1"/>
          </p:cNvSpPr>
          <p:nvPr/>
        </p:nvSpPr>
        <p:spPr bwMode="auto">
          <a:xfrm>
            <a:off x="2658084" y="4071596"/>
            <a:ext cx="3827832" cy="568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  <a:endParaRPr lang="zh-CN" altLang="en-US" sz="1348" dirty="0">
              <a:solidFill>
                <a:srgbClr val="000000"/>
              </a:solidFill>
              <a:ea typeface="微软雅黑" pitchFamily="34" charset="-122"/>
            </a:endParaRPr>
          </a:p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  <a:endParaRPr lang="zh-CN" altLang="en-US" sz="1348" dirty="0">
              <a:solidFill>
                <a:srgbClr val="000000"/>
              </a:solidFill>
              <a:ea typeface="微软雅黑" pitchFamily="34" charset="-122"/>
            </a:endParaRPr>
          </a:p>
        </p:txBody>
      </p:sp>
      <p:sp>
        <p:nvSpPr>
          <p:cNvPr id="29721" name="文本框 39"/>
          <p:cNvSpPr txBox="1">
            <a:spLocks noChangeArrowheads="1"/>
          </p:cNvSpPr>
          <p:nvPr/>
        </p:nvSpPr>
        <p:spPr bwMode="auto">
          <a:xfrm>
            <a:off x="7182533" y="1677597"/>
            <a:ext cx="1340930" cy="7350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67395" tIns="35045" rIns="67395" bIns="35045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5170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694">
        <p14:prism isInverted="1"/>
      </p:transition>
    </mc:Choice>
    <mc:Fallback xmlns="">
      <p:transition spd="slow" advTm="469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9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297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9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7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97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97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9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97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7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7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97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03" grpId="0" animBg="1"/>
      <p:bldP spid="29704" grpId="0"/>
      <p:bldP spid="29705" grpId="0" animBg="1"/>
      <p:bldP spid="29707" grpId="0"/>
      <p:bldP spid="29708" grpId="0" animBg="1"/>
      <p:bldP spid="29710" grpId="0"/>
      <p:bldP spid="29711" grpId="0" animBg="1"/>
      <p:bldP spid="29713" grpId="0"/>
      <p:bldP spid="29714" grpId="0" animBg="1"/>
      <p:bldP spid="29716" grpId="0"/>
      <p:bldP spid="29717" grpId="0"/>
      <p:bldP spid="29718" grpId="0"/>
      <p:bldP spid="29719" grpId="0"/>
      <p:bldP spid="29720" grpId="0"/>
      <p:bldP spid="2972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553966" y="634059"/>
            <a:ext cx="8006350" cy="3808811"/>
          </a:xfrm>
          <a:prstGeom prst="rect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0723" name="Text Box 3"/>
          <p:cNvSpPr txBox="1">
            <a:spLocks noChangeArrowheads="1"/>
          </p:cNvSpPr>
          <p:nvPr/>
        </p:nvSpPr>
        <p:spPr bwMode="auto">
          <a:xfrm>
            <a:off x="937938" y="11773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4" name="Line 4"/>
          <p:cNvSpPr>
            <a:spLocks noChangeShapeType="1"/>
          </p:cNvSpPr>
          <p:nvPr/>
        </p:nvSpPr>
        <p:spPr bwMode="auto">
          <a:xfrm>
            <a:off x="4556547" y="1177326"/>
            <a:ext cx="10699" cy="2623610"/>
          </a:xfrm>
          <a:prstGeom prst="line">
            <a:avLst/>
          </a:prstGeom>
          <a:noFill/>
          <a:ln w="9525" cap="rnd" cmpd="sng">
            <a:solidFill>
              <a:srgbClr val="FFFFFF"/>
            </a:solidFill>
            <a:prstDash val="sysDot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0725" name="Rectangle 5" descr="20130822114650766"/>
          <p:cNvSpPr>
            <a:spLocks noChangeArrowheads="1"/>
          </p:cNvSpPr>
          <p:nvPr/>
        </p:nvSpPr>
        <p:spPr bwMode="auto">
          <a:xfrm>
            <a:off x="2169501" y="1177326"/>
            <a:ext cx="2130271" cy="1258904"/>
          </a:xfrm>
          <a:prstGeom prst="rect">
            <a:avLst/>
          </a:prstGeom>
          <a:blipFill dpi="0" rotWithShape="0">
            <a:blip r:embed="rId4" cstate="print"/>
            <a:srcRect/>
            <a:stretch>
              <a:fillRect r="-60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4715841" y="11773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7" name="Rectangle 7" descr="20130822114650766"/>
          <p:cNvSpPr>
            <a:spLocks noChangeArrowheads="1"/>
          </p:cNvSpPr>
          <p:nvPr/>
        </p:nvSpPr>
        <p:spPr bwMode="auto">
          <a:xfrm>
            <a:off x="5947405" y="1177326"/>
            <a:ext cx="2130271" cy="1258904"/>
          </a:xfrm>
          <a:prstGeom prst="rect">
            <a:avLst/>
          </a:prstGeom>
          <a:blipFill dpi="0" rotWithShape="0">
            <a:blip r:embed="rId5" cstate="print"/>
            <a:srcRect/>
            <a:stretch>
              <a:fillRect r="-60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30728" name="Text Box 8"/>
          <p:cNvSpPr txBox="1">
            <a:spLocks noChangeArrowheads="1"/>
          </p:cNvSpPr>
          <p:nvPr/>
        </p:nvSpPr>
        <p:spPr bwMode="auto">
          <a:xfrm>
            <a:off x="937938" y="25955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29" name="Rectangle 9" descr="20130822114650766"/>
          <p:cNvSpPr>
            <a:spLocks noChangeArrowheads="1"/>
          </p:cNvSpPr>
          <p:nvPr/>
        </p:nvSpPr>
        <p:spPr bwMode="auto">
          <a:xfrm>
            <a:off x="2169501" y="2595526"/>
            <a:ext cx="2130271" cy="1257716"/>
          </a:xfrm>
          <a:prstGeom prst="rect">
            <a:avLst/>
          </a:prstGeom>
          <a:blipFill dpi="0" rotWithShape="0">
            <a:blip r:embed="rId6" cstate="print"/>
            <a:srcRect/>
            <a:stretch>
              <a:fillRect b="-34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715841" y="2595526"/>
            <a:ext cx="1231563" cy="1225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EAEAEA"/>
                </a:solidFill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</a:t>
            </a:r>
          </a:p>
        </p:txBody>
      </p:sp>
      <p:sp>
        <p:nvSpPr>
          <p:cNvPr id="30731" name="Rectangle 11" descr="20130822114650766"/>
          <p:cNvSpPr>
            <a:spLocks noChangeArrowheads="1"/>
          </p:cNvSpPr>
          <p:nvPr/>
        </p:nvSpPr>
        <p:spPr bwMode="auto">
          <a:xfrm>
            <a:off x="5947405" y="2595526"/>
            <a:ext cx="2130271" cy="1257716"/>
          </a:xfrm>
          <a:prstGeom prst="rect">
            <a:avLst/>
          </a:prstGeom>
          <a:blipFill dpi="0" rotWithShape="0">
            <a:blip r:embed="rId7" cstate="print"/>
            <a:srcRect/>
            <a:stretch>
              <a:fillRect b="-34"/>
            </a:stretch>
          </a:blipFill>
          <a:ln>
            <a:noFill/>
          </a:ln>
          <a:effectLst/>
          <a:extLst/>
        </p:spPr>
        <p:txBody>
          <a:bodyPr lIns="67522" tIns="35188" rIns="67522" bIns="3518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>
              <a:solidFill>
                <a:srgbClr val="000000"/>
              </a:solidFill>
              <a:sym typeface="Arial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531099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5060">
        <p:dissolve/>
      </p:transition>
    </mc:Choice>
    <mc:Fallback xmlns="">
      <p:transition spd="slow" advTm="506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/>
      <p:bldP spid="30724" grpId="0" animBg="1"/>
      <p:bldP spid="30725" grpId="0" animBg="1"/>
      <p:bldP spid="30726" grpId="0"/>
      <p:bldP spid="30727" grpId="0" animBg="1"/>
      <p:bldP spid="30728" grpId="0"/>
      <p:bldP spid="30729" grpId="0" animBg="1"/>
      <p:bldP spid="30730" grpId="0"/>
      <p:bldP spid="3073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1748" name="任意多边形 23"/>
          <p:cNvSpPr>
            <a:spLocks noChangeArrowheads="1"/>
          </p:cNvSpPr>
          <p:nvPr/>
        </p:nvSpPr>
        <p:spPr bwMode="auto">
          <a:xfrm>
            <a:off x="2403688" y="1551787"/>
            <a:ext cx="2045869" cy="533757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49" name="任意多边形 26"/>
          <p:cNvSpPr>
            <a:spLocks noChangeArrowheads="1"/>
          </p:cNvSpPr>
          <p:nvPr/>
        </p:nvSpPr>
        <p:spPr bwMode="auto">
          <a:xfrm flipH="1">
            <a:off x="4594587" y="2196099"/>
            <a:ext cx="2045869" cy="533757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0" name="任意多边形 30"/>
          <p:cNvSpPr>
            <a:spLocks noChangeArrowheads="1"/>
          </p:cNvSpPr>
          <p:nvPr/>
        </p:nvSpPr>
        <p:spPr bwMode="auto">
          <a:xfrm>
            <a:off x="2403688" y="2840411"/>
            <a:ext cx="2045869" cy="533757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1" name="任意多边形 34"/>
          <p:cNvSpPr>
            <a:spLocks noChangeArrowheads="1"/>
          </p:cNvSpPr>
          <p:nvPr/>
        </p:nvSpPr>
        <p:spPr bwMode="auto">
          <a:xfrm flipH="1">
            <a:off x="4594587" y="3484724"/>
            <a:ext cx="2045869" cy="534945"/>
          </a:xfrm>
          <a:custGeom>
            <a:avLst/>
            <a:gdLst>
              <a:gd name="T0" fmla="*/ 469943 w 3024977"/>
              <a:gd name="T1" fmla="*/ 0 h 790148"/>
              <a:gd name="T2" fmla="*/ 469943 w 3024977"/>
              <a:gd name="T3" fmla="*/ 139214 h 790148"/>
              <a:gd name="T4" fmla="*/ 2731929 w 3024977"/>
              <a:gd name="T5" fmla="*/ 139214 h 790148"/>
              <a:gd name="T6" fmla="*/ 2731929 w 3024977"/>
              <a:gd name="T7" fmla="*/ 574388 h 790148"/>
              <a:gd name="T8" fmla="*/ 469943 w 3024977"/>
              <a:gd name="T9" fmla="*/ 574388 h 790148"/>
              <a:gd name="T10" fmla="*/ 469943 w 3024977"/>
              <a:gd name="T11" fmla="*/ 713602 h 790148"/>
              <a:gd name="T12" fmla="*/ 0 w 3024977"/>
              <a:gd name="T13" fmla="*/ 356801 h 79014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3024977"/>
              <a:gd name="T22" fmla="*/ 0 h 790148"/>
              <a:gd name="T23" fmla="*/ 3024977 w 3024977"/>
              <a:gd name="T24" fmla="*/ 790148 h 79014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3024977" h="790148">
                <a:moveTo>
                  <a:pt x="520353" y="0"/>
                </a:moveTo>
                <a:lnTo>
                  <a:pt x="520353" y="154147"/>
                </a:lnTo>
                <a:lnTo>
                  <a:pt x="3024977" y="154147"/>
                </a:lnTo>
                <a:lnTo>
                  <a:pt x="3024977" y="636001"/>
                </a:lnTo>
                <a:lnTo>
                  <a:pt x="520353" y="636001"/>
                </a:lnTo>
                <a:lnTo>
                  <a:pt x="520353" y="790148"/>
                </a:lnTo>
                <a:lnTo>
                  <a:pt x="0" y="395074"/>
                </a:lnTo>
                <a:lnTo>
                  <a:pt x="520353" y="0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1752" name="任意多边形 11"/>
          <p:cNvSpPr>
            <a:spLocks/>
          </p:cNvSpPr>
          <p:nvPr/>
        </p:nvSpPr>
        <p:spPr bwMode="auto">
          <a:xfrm>
            <a:off x="4224880" y="1633813"/>
            <a:ext cx="583685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3" name="任意多边形 27"/>
          <p:cNvSpPr>
            <a:spLocks/>
          </p:cNvSpPr>
          <p:nvPr/>
        </p:nvSpPr>
        <p:spPr bwMode="auto">
          <a:xfrm flipH="1">
            <a:off x="4235580" y="2278125"/>
            <a:ext cx="582496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4" name="任意多边形 31"/>
          <p:cNvSpPr>
            <a:spLocks/>
          </p:cNvSpPr>
          <p:nvPr/>
        </p:nvSpPr>
        <p:spPr bwMode="auto">
          <a:xfrm>
            <a:off x="4224880" y="2922437"/>
            <a:ext cx="583685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8866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5" name="任意多边形 35"/>
          <p:cNvSpPr>
            <a:spLocks/>
          </p:cNvSpPr>
          <p:nvPr/>
        </p:nvSpPr>
        <p:spPr bwMode="auto">
          <a:xfrm flipH="1">
            <a:off x="4235580" y="3566749"/>
            <a:ext cx="582496" cy="90346"/>
          </a:xfrm>
          <a:custGeom>
            <a:avLst/>
            <a:gdLst>
              <a:gd name="T0" fmla="*/ 0 w 923925"/>
              <a:gd name="T1" fmla="*/ 142875 h 142875"/>
              <a:gd name="T2" fmla="*/ 469900 w 923925"/>
              <a:gd name="T3" fmla="*/ 0 h 142875"/>
              <a:gd name="T4" fmla="*/ 923925 w 923925"/>
              <a:gd name="T5" fmla="*/ 139700 h 142875"/>
              <a:gd name="T6" fmla="*/ 0 w 923925"/>
              <a:gd name="T7" fmla="*/ 142875 h 1428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23925" h="142875">
                <a:moveTo>
                  <a:pt x="0" y="142875"/>
                </a:moveTo>
                <a:lnTo>
                  <a:pt x="469900" y="0"/>
                </a:lnTo>
                <a:lnTo>
                  <a:pt x="923925" y="139700"/>
                </a:lnTo>
                <a:lnTo>
                  <a:pt x="0" y="142875"/>
                </a:lnTo>
                <a:close/>
              </a:path>
            </a:pathLst>
          </a:custGeom>
          <a:solidFill>
            <a:srgbClr val="0E707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6" name="任意多边形 22"/>
          <p:cNvSpPr>
            <a:spLocks/>
          </p:cNvSpPr>
          <p:nvPr/>
        </p:nvSpPr>
        <p:spPr bwMode="auto">
          <a:xfrm>
            <a:off x="4292640" y="997822"/>
            <a:ext cx="441032" cy="3433161"/>
          </a:xfrm>
          <a:custGeom>
            <a:avLst/>
            <a:gdLst>
              <a:gd name="T0" fmla="*/ 395074 w 790147"/>
              <a:gd name="T1" fmla="*/ 0 h 4634927"/>
              <a:gd name="T2" fmla="*/ 688487 w 790147"/>
              <a:gd name="T3" fmla="*/ 386455 h 4634927"/>
              <a:gd name="T4" fmla="*/ 790147 w 790147"/>
              <a:gd name="T5" fmla="*/ 520352 h 4634927"/>
              <a:gd name="T6" fmla="*/ 610143 w 790147"/>
              <a:gd name="T7" fmla="*/ 520352 h 4634927"/>
              <a:gd name="T8" fmla="*/ 610143 w 790147"/>
              <a:gd name="T9" fmla="*/ 4634927 h 4634927"/>
              <a:gd name="T10" fmla="*/ 180006 w 790147"/>
              <a:gd name="T11" fmla="*/ 4634927 h 4634927"/>
              <a:gd name="T12" fmla="*/ 180006 w 790147"/>
              <a:gd name="T13" fmla="*/ 520352 h 4634927"/>
              <a:gd name="T14" fmla="*/ 0 w 790147"/>
              <a:gd name="T15" fmla="*/ 520352 h 4634927"/>
              <a:gd name="T16" fmla="*/ 101661 w 790147"/>
              <a:gd name="T17" fmla="*/ 386455 h 4634927"/>
              <a:gd name="T18" fmla="*/ 395074 w 790147"/>
              <a:gd name="T19" fmla="*/ 0 h 46349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0147" h="4634927">
                <a:moveTo>
                  <a:pt x="395074" y="0"/>
                </a:moveTo>
                <a:lnTo>
                  <a:pt x="688487" y="386455"/>
                </a:lnTo>
                <a:lnTo>
                  <a:pt x="790147" y="520352"/>
                </a:lnTo>
                <a:lnTo>
                  <a:pt x="610143" y="520352"/>
                </a:lnTo>
                <a:lnTo>
                  <a:pt x="610143" y="4634927"/>
                </a:lnTo>
                <a:lnTo>
                  <a:pt x="180006" y="4634927"/>
                </a:lnTo>
                <a:lnTo>
                  <a:pt x="180006" y="520352"/>
                </a:lnTo>
                <a:lnTo>
                  <a:pt x="0" y="520352"/>
                </a:lnTo>
                <a:lnTo>
                  <a:pt x="101661" y="386455"/>
                </a:lnTo>
                <a:lnTo>
                  <a:pt x="39507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1757" name="矩形 6"/>
          <p:cNvSpPr>
            <a:spLocks noChangeArrowheads="1"/>
          </p:cNvSpPr>
          <p:nvPr/>
        </p:nvSpPr>
        <p:spPr bwMode="auto">
          <a:xfrm>
            <a:off x="4224880" y="1722970"/>
            <a:ext cx="583685" cy="325722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1758" name="矩形 28"/>
          <p:cNvSpPr>
            <a:spLocks noChangeArrowheads="1"/>
          </p:cNvSpPr>
          <p:nvPr/>
        </p:nvSpPr>
        <p:spPr bwMode="auto">
          <a:xfrm flipH="1">
            <a:off x="4234391" y="2367283"/>
            <a:ext cx="583685" cy="325722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1759" name="矩形 32"/>
          <p:cNvSpPr>
            <a:spLocks noChangeArrowheads="1"/>
          </p:cNvSpPr>
          <p:nvPr/>
        </p:nvSpPr>
        <p:spPr bwMode="auto">
          <a:xfrm>
            <a:off x="4224880" y="3011595"/>
            <a:ext cx="583685" cy="325722"/>
          </a:xfrm>
          <a:prstGeom prst="rect">
            <a:avLst/>
          </a:prstGeom>
          <a:solidFill>
            <a:srgbClr val="0BBD9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1760" name="矩形 36"/>
          <p:cNvSpPr>
            <a:spLocks noChangeArrowheads="1"/>
          </p:cNvSpPr>
          <p:nvPr/>
        </p:nvSpPr>
        <p:spPr bwMode="auto">
          <a:xfrm flipH="1">
            <a:off x="4234391" y="3655907"/>
            <a:ext cx="583685" cy="325722"/>
          </a:xfrm>
          <a:prstGeom prst="rect">
            <a:avLst/>
          </a:prstGeom>
          <a:solidFill>
            <a:srgbClr val="16AEB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1761" name="矩形 40"/>
          <p:cNvSpPr>
            <a:spLocks noChangeArrowheads="1"/>
          </p:cNvSpPr>
          <p:nvPr/>
        </p:nvSpPr>
        <p:spPr bwMode="auto">
          <a:xfrm>
            <a:off x="2470260" y="3365847"/>
            <a:ext cx="1766508" cy="41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2" name="矩形 41"/>
          <p:cNvSpPr>
            <a:spLocks noChangeArrowheads="1"/>
          </p:cNvSpPr>
          <p:nvPr/>
        </p:nvSpPr>
        <p:spPr bwMode="auto">
          <a:xfrm>
            <a:off x="2583180" y="2061769"/>
            <a:ext cx="1653588" cy="41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3" name="矩形 42"/>
          <p:cNvSpPr>
            <a:spLocks noChangeArrowheads="1"/>
          </p:cNvSpPr>
          <p:nvPr/>
        </p:nvSpPr>
        <p:spPr bwMode="auto">
          <a:xfrm>
            <a:off x="4807377" y="4019669"/>
            <a:ext cx="1631522" cy="411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1764" name="矩形 43"/>
          <p:cNvSpPr>
            <a:spLocks noChangeArrowheads="1"/>
          </p:cNvSpPr>
          <p:nvPr/>
        </p:nvSpPr>
        <p:spPr bwMode="auto">
          <a:xfrm>
            <a:off x="4807376" y="2714402"/>
            <a:ext cx="1631523" cy="412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  <a:endParaRPr 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  <a:p>
            <a:pPr algn="ctr" defTabSz="684703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6537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7323">
        <p14:flip dir="r"/>
      </p:transition>
    </mc:Choice>
    <mc:Fallback xmlns="">
      <p:transition spd="slow" advTm="7323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1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1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 animBg="1"/>
      <p:bldP spid="31749" grpId="0" animBg="1"/>
      <p:bldP spid="31750" grpId="0" animBg="1"/>
      <p:bldP spid="31751" grpId="0" animBg="1"/>
      <p:bldP spid="31752" grpId="0" animBg="1"/>
      <p:bldP spid="31753" grpId="0" animBg="1"/>
      <p:bldP spid="31754" grpId="0" animBg="1"/>
      <p:bldP spid="31755" grpId="0" animBg="1"/>
      <p:bldP spid="31756" grpId="0" animBg="1"/>
      <p:bldP spid="31757" grpId="0" animBg="1"/>
      <p:bldP spid="31758" grpId="0" animBg="1"/>
      <p:bldP spid="31759" grpId="0" animBg="1"/>
      <p:bldP spid="31760" grpId="0" animBg="1"/>
      <p:bldP spid="31761" grpId="0"/>
      <p:bldP spid="31762" grpId="0"/>
      <p:bldP spid="31763" grpId="0"/>
      <p:bldP spid="317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327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327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67744610"/>
      </p:ext>
    </p:extLst>
  </p:cSld>
  <p:clrMapOvr>
    <a:masterClrMapping/>
  </p:clrMapOvr>
  <p:transition spd="slow" advTm="3531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3" grpId="0"/>
      <p:bldP spid="3277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3796" name="Freeform 16"/>
          <p:cNvSpPr>
            <a:spLocks/>
          </p:cNvSpPr>
          <p:nvPr/>
        </p:nvSpPr>
        <p:spPr bwMode="auto">
          <a:xfrm>
            <a:off x="3500921" y="2683494"/>
            <a:ext cx="947447" cy="949826"/>
          </a:xfrm>
          <a:custGeom>
            <a:avLst/>
            <a:gdLst>
              <a:gd name="T0" fmla="*/ 1296 w 1296"/>
              <a:gd name="T1" fmla="*/ 1298 h 1298"/>
              <a:gd name="T2" fmla="*/ 0 w 1296"/>
              <a:gd name="T3" fmla="*/ 1298 h 1298"/>
              <a:gd name="T4" fmla="*/ 1296 w 1296"/>
              <a:gd name="T5" fmla="*/ 0 h 1298"/>
              <a:gd name="T6" fmla="*/ 1296 w 1296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8">
                <a:moveTo>
                  <a:pt x="1296" y="1298"/>
                </a:moveTo>
                <a:lnTo>
                  <a:pt x="0" y="1298"/>
                </a:lnTo>
                <a:lnTo>
                  <a:pt x="1296" y="0"/>
                </a:lnTo>
                <a:lnTo>
                  <a:pt x="1296" y="1298"/>
                </a:lnTo>
                <a:close/>
              </a:path>
            </a:pathLst>
          </a:custGeom>
          <a:solidFill>
            <a:srgbClr val="258FB9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797" name="Freeform 17"/>
          <p:cNvSpPr>
            <a:spLocks/>
          </p:cNvSpPr>
          <p:nvPr/>
        </p:nvSpPr>
        <p:spPr bwMode="auto">
          <a:xfrm>
            <a:off x="3974050" y="2683494"/>
            <a:ext cx="474318" cy="949826"/>
          </a:xfrm>
          <a:custGeom>
            <a:avLst/>
            <a:gdLst>
              <a:gd name="T0" fmla="*/ 648 w 648"/>
              <a:gd name="T1" fmla="*/ 1298 h 1298"/>
              <a:gd name="T2" fmla="*/ 0 w 648"/>
              <a:gd name="T3" fmla="*/ 648 h 1298"/>
              <a:gd name="T4" fmla="*/ 648 w 648"/>
              <a:gd name="T5" fmla="*/ 0 h 1298"/>
              <a:gd name="T6" fmla="*/ 648 w 648"/>
              <a:gd name="T7" fmla="*/ 1298 h 1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48" h="1298">
                <a:moveTo>
                  <a:pt x="648" y="1298"/>
                </a:moveTo>
                <a:lnTo>
                  <a:pt x="0" y="648"/>
                </a:lnTo>
                <a:lnTo>
                  <a:pt x="648" y="0"/>
                </a:lnTo>
                <a:lnTo>
                  <a:pt x="648" y="1298"/>
                </a:lnTo>
                <a:close/>
              </a:path>
            </a:pathLst>
          </a:custGeom>
          <a:solidFill>
            <a:srgbClr val="36ACD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798" name="Freeform 6"/>
          <p:cNvSpPr>
            <a:spLocks/>
          </p:cNvSpPr>
          <p:nvPr/>
        </p:nvSpPr>
        <p:spPr bwMode="auto">
          <a:xfrm>
            <a:off x="3777903" y="1230821"/>
            <a:ext cx="670465" cy="1339741"/>
          </a:xfrm>
          <a:custGeom>
            <a:avLst/>
            <a:gdLst>
              <a:gd name="T0" fmla="*/ 0 w 917"/>
              <a:gd name="T1" fmla="*/ 916 h 1833"/>
              <a:gd name="T2" fmla="*/ 917 w 917"/>
              <a:gd name="T3" fmla="*/ 1833 h 1833"/>
              <a:gd name="T4" fmla="*/ 917 w 917"/>
              <a:gd name="T5" fmla="*/ 0 h 1833"/>
              <a:gd name="T6" fmla="*/ 0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0" y="916"/>
                </a:moveTo>
                <a:lnTo>
                  <a:pt x="917" y="1833"/>
                </a:lnTo>
                <a:lnTo>
                  <a:pt x="917" y="0"/>
                </a:lnTo>
                <a:lnTo>
                  <a:pt x="0" y="916"/>
                </a:lnTo>
                <a:close/>
              </a:path>
            </a:pathLst>
          </a:custGeom>
          <a:solidFill>
            <a:srgbClr val="F4E03E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799" name="Freeform 7"/>
          <p:cNvSpPr>
            <a:spLocks/>
          </p:cNvSpPr>
          <p:nvPr/>
        </p:nvSpPr>
        <p:spPr bwMode="auto">
          <a:xfrm>
            <a:off x="3777903" y="1898908"/>
            <a:ext cx="670465" cy="671654"/>
          </a:xfrm>
          <a:custGeom>
            <a:avLst/>
            <a:gdLst>
              <a:gd name="T0" fmla="*/ 0 w 917"/>
              <a:gd name="T1" fmla="*/ 2 h 919"/>
              <a:gd name="T2" fmla="*/ 917 w 917"/>
              <a:gd name="T3" fmla="*/ 919 h 919"/>
              <a:gd name="T4" fmla="*/ 917 w 917"/>
              <a:gd name="T5" fmla="*/ 0 h 919"/>
              <a:gd name="T6" fmla="*/ 0 w 917"/>
              <a:gd name="T7" fmla="*/ 2 h 9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9">
                <a:moveTo>
                  <a:pt x="0" y="2"/>
                </a:moveTo>
                <a:lnTo>
                  <a:pt x="917" y="919"/>
                </a:lnTo>
                <a:lnTo>
                  <a:pt x="917" y="0"/>
                </a:lnTo>
                <a:lnTo>
                  <a:pt x="0" y="2"/>
                </a:lnTo>
                <a:close/>
              </a:path>
            </a:pathLst>
          </a:custGeom>
          <a:solidFill>
            <a:srgbClr val="F5C11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0" name="Freeform 8"/>
          <p:cNvSpPr>
            <a:spLocks/>
          </p:cNvSpPr>
          <p:nvPr/>
        </p:nvSpPr>
        <p:spPr bwMode="auto">
          <a:xfrm>
            <a:off x="4525639" y="2650209"/>
            <a:ext cx="947447" cy="947448"/>
          </a:xfrm>
          <a:custGeom>
            <a:avLst/>
            <a:gdLst>
              <a:gd name="T0" fmla="*/ 1296 w 1296"/>
              <a:gd name="T1" fmla="*/ 0 h 1296"/>
              <a:gd name="T2" fmla="*/ 0 w 1296"/>
              <a:gd name="T3" fmla="*/ 0 h 1296"/>
              <a:gd name="T4" fmla="*/ 1296 w 1296"/>
              <a:gd name="T5" fmla="*/ 1296 h 1296"/>
              <a:gd name="T6" fmla="*/ 1296 w 1296"/>
              <a:gd name="T7" fmla="*/ 0 h 12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6">
                <a:moveTo>
                  <a:pt x="1296" y="0"/>
                </a:moveTo>
                <a:lnTo>
                  <a:pt x="0" y="0"/>
                </a:lnTo>
                <a:lnTo>
                  <a:pt x="1296" y="1296"/>
                </a:lnTo>
                <a:lnTo>
                  <a:pt x="1296" y="0"/>
                </a:lnTo>
                <a:close/>
              </a:path>
            </a:pathLst>
          </a:custGeom>
          <a:solidFill>
            <a:srgbClr val="7C3D92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1" name="Freeform 9"/>
          <p:cNvSpPr>
            <a:spLocks/>
          </p:cNvSpPr>
          <p:nvPr/>
        </p:nvSpPr>
        <p:spPr bwMode="auto">
          <a:xfrm>
            <a:off x="4525639" y="2650209"/>
            <a:ext cx="947447" cy="474319"/>
          </a:xfrm>
          <a:custGeom>
            <a:avLst/>
            <a:gdLst>
              <a:gd name="T0" fmla="*/ 1296 w 1296"/>
              <a:gd name="T1" fmla="*/ 0 h 648"/>
              <a:gd name="T2" fmla="*/ 0 w 1296"/>
              <a:gd name="T3" fmla="*/ 0 h 648"/>
              <a:gd name="T4" fmla="*/ 648 w 1296"/>
              <a:gd name="T5" fmla="*/ 648 h 648"/>
              <a:gd name="T6" fmla="*/ 1296 w 1296"/>
              <a:gd name="T7" fmla="*/ 0 h 6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48">
                <a:moveTo>
                  <a:pt x="1296" y="0"/>
                </a:moveTo>
                <a:lnTo>
                  <a:pt x="0" y="0"/>
                </a:lnTo>
                <a:lnTo>
                  <a:pt x="648" y="648"/>
                </a:lnTo>
                <a:lnTo>
                  <a:pt x="1296" y="0"/>
                </a:lnTo>
                <a:close/>
              </a:path>
            </a:pathLst>
          </a:custGeom>
          <a:solidFill>
            <a:srgbClr val="9274A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2" name="Freeform 10"/>
          <p:cNvSpPr>
            <a:spLocks/>
          </p:cNvSpPr>
          <p:nvPr/>
        </p:nvSpPr>
        <p:spPr bwMode="auto">
          <a:xfrm>
            <a:off x="4525638" y="1935760"/>
            <a:ext cx="1340930" cy="669276"/>
          </a:xfrm>
          <a:custGeom>
            <a:avLst/>
            <a:gdLst>
              <a:gd name="T0" fmla="*/ 917 w 1834"/>
              <a:gd name="T1" fmla="*/ 0 h 916"/>
              <a:gd name="T2" fmla="*/ 1834 w 1834"/>
              <a:gd name="T3" fmla="*/ 916 h 916"/>
              <a:gd name="T4" fmla="*/ 0 w 1834"/>
              <a:gd name="T5" fmla="*/ 916 h 916"/>
              <a:gd name="T6" fmla="*/ 917 w 1834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4" h="916">
                <a:moveTo>
                  <a:pt x="917" y="0"/>
                </a:moveTo>
                <a:lnTo>
                  <a:pt x="1834" y="916"/>
                </a:lnTo>
                <a:lnTo>
                  <a:pt x="0" y="916"/>
                </a:lnTo>
                <a:lnTo>
                  <a:pt x="917" y="0"/>
                </a:lnTo>
                <a:close/>
              </a:path>
            </a:pathLst>
          </a:custGeom>
          <a:solidFill>
            <a:srgbClr val="E54A7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3" name="Freeform 11"/>
          <p:cNvSpPr>
            <a:spLocks/>
          </p:cNvSpPr>
          <p:nvPr/>
        </p:nvSpPr>
        <p:spPr bwMode="auto">
          <a:xfrm>
            <a:off x="5196103" y="1935760"/>
            <a:ext cx="670465" cy="669276"/>
          </a:xfrm>
          <a:custGeom>
            <a:avLst/>
            <a:gdLst>
              <a:gd name="T0" fmla="*/ 0 w 917"/>
              <a:gd name="T1" fmla="*/ 0 h 916"/>
              <a:gd name="T2" fmla="*/ 917 w 917"/>
              <a:gd name="T3" fmla="*/ 916 h 916"/>
              <a:gd name="T4" fmla="*/ 0 w 917"/>
              <a:gd name="T5" fmla="*/ 916 h 916"/>
              <a:gd name="T6" fmla="*/ 0 w 917"/>
              <a:gd name="T7" fmla="*/ 0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0" y="0"/>
                </a:moveTo>
                <a:lnTo>
                  <a:pt x="917" y="916"/>
                </a:lnTo>
                <a:lnTo>
                  <a:pt x="0" y="916"/>
                </a:lnTo>
                <a:lnTo>
                  <a:pt x="0" y="0"/>
                </a:lnTo>
                <a:close/>
              </a:path>
            </a:pathLst>
          </a:custGeom>
          <a:solidFill>
            <a:srgbClr val="ED7FA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4" name="Freeform 12"/>
          <p:cNvSpPr>
            <a:spLocks/>
          </p:cNvSpPr>
          <p:nvPr/>
        </p:nvSpPr>
        <p:spPr bwMode="auto">
          <a:xfrm>
            <a:off x="4492354" y="1623114"/>
            <a:ext cx="947447" cy="947448"/>
          </a:xfrm>
          <a:custGeom>
            <a:avLst/>
            <a:gdLst>
              <a:gd name="T0" fmla="*/ 0 w 1296"/>
              <a:gd name="T1" fmla="*/ 0 h 1295"/>
              <a:gd name="T2" fmla="*/ 1296 w 1296"/>
              <a:gd name="T3" fmla="*/ 0 h 1295"/>
              <a:gd name="T4" fmla="*/ 0 w 1296"/>
              <a:gd name="T5" fmla="*/ 1295 h 1295"/>
              <a:gd name="T6" fmla="*/ 0 w 1296"/>
              <a:gd name="T7" fmla="*/ 0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1295">
                <a:moveTo>
                  <a:pt x="0" y="0"/>
                </a:moveTo>
                <a:lnTo>
                  <a:pt x="1296" y="0"/>
                </a:lnTo>
                <a:lnTo>
                  <a:pt x="0" y="1295"/>
                </a:lnTo>
                <a:lnTo>
                  <a:pt x="0" y="0"/>
                </a:lnTo>
                <a:close/>
              </a:path>
            </a:pathLst>
          </a:custGeom>
          <a:solidFill>
            <a:srgbClr val="EE771A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5" name="Freeform 13"/>
          <p:cNvSpPr>
            <a:spLocks/>
          </p:cNvSpPr>
          <p:nvPr/>
        </p:nvSpPr>
        <p:spPr bwMode="auto">
          <a:xfrm>
            <a:off x="4492354" y="1623114"/>
            <a:ext cx="947447" cy="475507"/>
          </a:xfrm>
          <a:custGeom>
            <a:avLst/>
            <a:gdLst>
              <a:gd name="T0" fmla="*/ 0 w 1296"/>
              <a:gd name="T1" fmla="*/ 0 h 650"/>
              <a:gd name="T2" fmla="*/ 1296 w 1296"/>
              <a:gd name="T3" fmla="*/ 0 h 650"/>
              <a:gd name="T4" fmla="*/ 646 w 1296"/>
              <a:gd name="T5" fmla="*/ 650 h 650"/>
              <a:gd name="T6" fmla="*/ 0 w 1296"/>
              <a:gd name="T7" fmla="*/ 0 h 6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6" h="650">
                <a:moveTo>
                  <a:pt x="0" y="0"/>
                </a:moveTo>
                <a:lnTo>
                  <a:pt x="1296" y="0"/>
                </a:lnTo>
                <a:lnTo>
                  <a:pt x="646" y="650"/>
                </a:lnTo>
                <a:lnTo>
                  <a:pt x="0" y="0"/>
                </a:lnTo>
                <a:close/>
              </a:path>
            </a:pathLst>
          </a:custGeom>
          <a:solidFill>
            <a:srgbClr val="F5A53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6" name="Freeform 14"/>
          <p:cNvSpPr>
            <a:spLocks/>
          </p:cNvSpPr>
          <p:nvPr/>
        </p:nvSpPr>
        <p:spPr bwMode="auto">
          <a:xfrm>
            <a:off x="4492353" y="2683495"/>
            <a:ext cx="670465" cy="1339741"/>
          </a:xfrm>
          <a:custGeom>
            <a:avLst/>
            <a:gdLst>
              <a:gd name="T0" fmla="*/ 917 w 917"/>
              <a:gd name="T1" fmla="*/ 916 h 1833"/>
              <a:gd name="T2" fmla="*/ 0 w 917"/>
              <a:gd name="T3" fmla="*/ 1833 h 1833"/>
              <a:gd name="T4" fmla="*/ 0 w 917"/>
              <a:gd name="T5" fmla="*/ 0 h 1833"/>
              <a:gd name="T6" fmla="*/ 917 w 917"/>
              <a:gd name="T7" fmla="*/ 916 h 18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1833">
                <a:moveTo>
                  <a:pt x="917" y="916"/>
                </a:moveTo>
                <a:lnTo>
                  <a:pt x="0" y="1833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0F63A1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7" name="Freeform 15"/>
          <p:cNvSpPr>
            <a:spLocks/>
          </p:cNvSpPr>
          <p:nvPr/>
        </p:nvSpPr>
        <p:spPr bwMode="auto">
          <a:xfrm>
            <a:off x="4492353" y="2683494"/>
            <a:ext cx="670465" cy="670465"/>
          </a:xfrm>
          <a:custGeom>
            <a:avLst/>
            <a:gdLst>
              <a:gd name="T0" fmla="*/ 917 w 917"/>
              <a:gd name="T1" fmla="*/ 916 h 916"/>
              <a:gd name="T2" fmla="*/ 0 w 917"/>
              <a:gd name="T3" fmla="*/ 916 h 916"/>
              <a:gd name="T4" fmla="*/ 0 w 917"/>
              <a:gd name="T5" fmla="*/ 0 h 916"/>
              <a:gd name="T6" fmla="*/ 917 w 917"/>
              <a:gd name="T7" fmla="*/ 916 h 9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6">
                <a:moveTo>
                  <a:pt x="917" y="916"/>
                </a:moveTo>
                <a:lnTo>
                  <a:pt x="0" y="916"/>
                </a:lnTo>
                <a:lnTo>
                  <a:pt x="0" y="0"/>
                </a:lnTo>
                <a:lnTo>
                  <a:pt x="917" y="916"/>
                </a:lnTo>
                <a:close/>
              </a:path>
            </a:pathLst>
          </a:custGeom>
          <a:solidFill>
            <a:srgbClr val="248FB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8" name="Freeform 18"/>
          <p:cNvSpPr>
            <a:spLocks/>
          </p:cNvSpPr>
          <p:nvPr/>
        </p:nvSpPr>
        <p:spPr bwMode="auto">
          <a:xfrm>
            <a:off x="3072964" y="2650209"/>
            <a:ext cx="1339741" cy="670465"/>
          </a:xfrm>
          <a:custGeom>
            <a:avLst/>
            <a:gdLst>
              <a:gd name="T0" fmla="*/ 916 w 1833"/>
              <a:gd name="T1" fmla="*/ 917 h 917"/>
              <a:gd name="T2" fmla="*/ 0 w 1833"/>
              <a:gd name="T3" fmla="*/ 0 h 917"/>
              <a:gd name="T4" fmla="*/ 1833 w 1833"/>
              <a:gd name="T5" fmla="*/ 0 h 917"/>
              <a:gd name="T6" fmla="*/ 916 w 1833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833" h="917">
                <a:moveTo>
                  <a:pt x="916" y="917"/>
                </a:moveTo>
                <a:lnTo>
                  <a:pt x="0" y="0"/>
                </a:lnTo>
                <a:lnTo>
                  <a:pt x="1833" y="0"/>
                </a:lnTo>
                <a:lnTo>
                  <a:pt x="916" y="917"/>
                </a:lnTo>
                <a:close/>
              </a:path>
            </a:pathLst>
          </a:custGeom>
          <a:solidFill>
            <a:srgbClr val="8EBA27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09" name="Freeform 19"/>
          <p:cNvSpPr>
            <a:spLocks/>
          </p:cNvSpPr>
          <p:nvPr/>
        </p:nvSpPr>
        <p:spPr bwMode="auto">
          <a:xfrm>
            <a:off x="3742240" y="2650209"/>
            <a:ext cx="670465" cy="670465"/>
          </a:xfrm>
          <a:custGeom>
            <a:avLst/>
            <a:gdLst>
              <a:gd name="T0" fmla="*/ 0 w 917"/>
              <a:gd name="T1" fmla="*/ 917 h 917"/>
              <a:gd name="T2" fmla="*/ 0 w 917"/>
              <a:gd name="T3" fmla="*/ 0 h 917"/>
              <a:gd name="T4" fmla="*/ 917 w 917"/>
              <a:gd name="T5" fmla="*/ 0 h 917"/>
              <a:gd name="T6" fmla="*/ 0 w 917"/>
              <a:gd name="T7" fmla="*/ 917 h 9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17" h="917">
                <a:moveTo>
                  <a:pt x="0" y="917"/>
                </a:moveTo>
                <a:lnTo>
                  <a:pt x="0" y="0"/>
                </a:lnTo>
                <a:lnTo>
                  <a:pt x="917" y="0"/>
                </a:lnTo>
                <a:lnTo>
                  <a:pt x="0" y="917"/>
                </a:lnTo>
                <a:close/>
              </a:path>
            </a:pathLst>
          </a:custGeom>
          <a:solidFill>
            <a:srgbClr val="68A13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0" name="Freeform 20"/>
          <p:cNvSpPr>
            <a:spLocks/>
          </p:cNvSpPr>
          <p:nvPr/>
        </p:nvSpPr>
        <p:spPr bwMode="auto">
          <a:xfrm>
            <a:off x="3461691" y="1658777"/>
            <a:ext cx="948637" cy="946259"/>
          </a:xfrm>
          <a:custGeom>
            <a:avLst/>
            <a:gdLst>
              <a:gd name="T0" fmla="*/ 0 w 1299"/>
              <a:gd name="T1" fmla="*/ 1295 h 1295"/>
              <a:gd name="T2" fmla="*/ 0 w 1299"/>
              <a:gd name="T3" fmla="*/ 0 h 1295"/>
              <a:gd name="T4" fmla="*/ 1299 w 1299"/>
              <a:gd name="T5" fmla="*/ 1295 h 1295"/>
              <a:gd name="T6" fmla="*/ 0 w 1299"/>
              <a:gd name="T7" fmla="*/ 1295 h 12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1295">
                <a:moveTo>
                  <a:pt x="0" y="1295"/>
                </a:moveTo>
                <a:lnTo>
                  <a:pt x="0" y="0"/>
                </a:lnTo>
                <a:lnTo>
                  <a:pt x="1299" y="1295"/>
                </a:lnTo>
                <a:lnTo>
                  <a:pt x="0" y="1295"/>
                </a:lnTo>
                <a:close/>
              </a:path>
            </a:pathLst>
          </a:custGeom>
          <a:solidFill>
            <a:srgbClr val="C3D838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1" name="Freeform 21"/>
          <p:cNvSpPr>
            <a:spLocks/>
          </p:cNvSpPr>
          <p:nvPr/>
        </p:nvSpPr>
        <p:spPr bwMode="auto">
          <a:xfrm>
            <a:off x="3461691" y="2131907"/>
            <a:ext cx="948637" cy="473129"/>
          </a:xfrm>
          <a:custGeom>
            <a:avLst/>
            <a:gdLst>
              <a:gd name="T0" fmla="*/ 0 w 1299"/>
              <a:gd name="T1" fmla="*/ 647 h 647"/>
              <a:gd name="T2" fmla="*/ 651 w 1299"/>
              <a:gd name="T3" fmla="*/ 0 h 647"/>
              <a:gd name="T4" fmla="*/ 1299 w 1299"/>
              <a:gd name="T5" fmla="*/ 647 h 647"/>
              <a:gd name="T6" fmla="*/ 0 w 1299"/>
              <a:gd name="T7" fmla="*/ 647 h 6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299" h="647">
                <a:moveTo>
                  <a:pt x="0" y="647"/>
                </a:moveTo>
                <a:lnTo>
                  <a:pt x="651" y="0"/>
                </a:lnTo>
                <a:lnTo>
                  <a:pt x="1299" y="647"/>
                </a:lnTo>
                <a:lnTo>
                  <a:pt x="0" y="647"/>
                </a:lnTo>
                <a:close/>
              </a:path>
            </a:pathLst>
          </a:custGeom>
          <a:solidFill>
            <a:srgbClr val="A7CA2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2" name="Freeform 910"/>
          <p:cNvSpPr>
            <a:spLocks/>
          </p:cNvSpPr>
          <p:nvPr/>
        </p:nvSpPr>
        <p:spPr bwMode="auto">
          <a:xfrm>
            <a:off x="4868004" y="2311411"/>
            <a:ext cx="209223" cy="210411"/>
          </a:xfrm>
          <a:custGeom>
            <a:avLst/>
            <a:gdLst>
              <a:gd name="T0" fmla="*/ 140 w 280"/>
              <a:gd name="T1" fmla="*/ 0 h 283"/>
              <a:gd name="T2" fmla="*/ 0 w 280"/>
              <a:gd name="T3" fmla="*/ 122 h 283"/>
              <a:gd name="T4" fmla="*/ 34 w 280"/>
              <a:gd name="T5" fmla="*/ 104 h 283"/>
              <a:gd name="T6" fmla="*/ 70 w 280"/>
              <a:gd name="T7" fmla="*/ 124 h 283"/>
              <a:gd name="T8" fmla="*/ 105 w 280"/>
              <a:gd name="T9" fmla="*/ 104 h 283"/>
              <a:gd name="T10" fmla="*/ 135 w 280"/>
              <a:gd name="T11" fmla="*/ 117 h 283"/>
              <a:gd name="T12" fmla="*/ 135 w 280"/>
              <a:gd name="T13" fmla="*/ 194 h 283"/>
              <a:gd name="T14" fmla="*/ 129 w 280"/>
              <a:gd name="T15" fmla="*/ 194 h 283"/>
              <a:gd name="T16" fmla="*/ 129 w 280"/>
              <a:gd name="T17" fmla="*/ 222 h 283"/>
              <a:gd name="T18" fmla="*/ 129 w 280"/>
              <a:gd name="T19" fmla="*/ 250 h 283"/>
              <a:gd name="T20" fmla="*/ 127 w 280"/>
              <a:gd name="T21" fmla="*/ 259 h 283"/>
              <a:gd name="T22" fmla="*/ 117 w 280"/>
              <a:gd name="T23" fmla="*/ 264 h 283"/>
              <a:gd name="T24" fmla="*/ 113 w 280"/>
              <a:gd name="T25" fmla="*/ 264 h 283"/>
              <a:gd name="T26" fmla="*/ 107 w 280"/>
              <a:gd name="T27" fmla="*/ 261 h 283"/>
              <a:gd name="T28" fmla="*/ 105 w 280"/>
              <a:gd name="T29" fmla="*/ 257 h 283"/>
              <a:gd name="T30" fmla="*/ 104 w 280"/>
              <a:gd name="T31" fmla="*/ 251 h 283"/>
              <a:gd name="T32" fmla="*/ 101 w 280"/>
              <a:gd name="T33" fmla="*/ 244 h 283"/>
              <a:gd name="T34" fmla="*/ 93 w 280"/>
              <a:gd name="T35" fmla="*/ 240 h 283"/>
              <a:gd name="T36" fmla="*/ 86 w 280"/>
              <a:gd name="T37" fmla="*/ 243 h 283"/>
              <a:gd name="T38" fmla="*/ 83 w 280"/>
              <a:gd name="T39" fmla="*/ 251 h 283"/>
              <a:gd name="T40" fmla="*/ 85 w 280"/>
              <a:gd name="T41" fmla="*/ 264 h 283"/>
              <a:gd name="T42" fmla="*/ 91 w 280"/>
              <a:gd name="T43" fmla="*/ 274 h 283"/>
              <a:gd name="T44" fmla="*/ 107 w 280"/>
              <a:gd name="T45" fmla="*/ 282 h 283"/>
              <a:gd name="T46" fmla="*/ 117 w 280"/>
              <a:gd name="T47" fmla="*/ 283 h 283"/>
              <a:gd name="T48" fmla="*/ 117 w 280"/>
              <a:gd name="T49" fmla="*/ 283 h 283"/>
              <a:gd name="T50" fmla="*/ 117 w 280"/>
              <a:gd name="T51" fmla="*/ 283 h 283"/>
              <a:gd name="T52" fmla="*/ 117 w 280"/>
              <a:gd name="T53" fmla="*/ 283 h 283"/>
              <a:gd name="T54" fmla="*/ 117 w 280"/>
              <a:gd name="T55" fmla="*/ 283 h 283"/>
              <a:gd name="T56" fmla="*/ 117 w 280"/>
              <a:gd name="T57" fmla="*/ 283 h 283"/>
              <a:gd name="T58" fmla="*/ 117 w 280"/>
              <a:gd name="T59" fmla="*/ 283 h 283"/>
              <a:gd name="T60" fmla="*/ 117 w 280"/>
              <a:gd name="T61" fmla="*/ 283 h 283"/>
              <a:gd name="T62" fmla="*/ 143 w 280"/>
              <a:gd name="T63" fmla="*/ 272 h 283"/>
              <a:gd name="T64" fmla="*/ 151 w 280"/>
              <a:gd name="T65" fmla="*/ 250 h 283"/>
              <a:gd name="T66" fmla="*/ 151 w 280"/>
              <a:gd name="T67" fmla="*/ 250 h 283"/>
              <a:gd name="T68" fmla="*/ 151 w 280"/>
              <a:gd name="T69" fmla="*/ 250 h 283"/>
              <a:gd name="T70" fmla="*/ 151 w 280"/>
              <a:gd name="T71" fmla="*/ 222 h 283"/>
              <a:gd name="T72" fmla="*/ 151 w 280"/>
              <a:gd name="T73" fmla="*/ 194 h 283"/>
              <a:gd name="T74" fmla="*/ 145 w 280"/>
              <a:gd name="T75" fmla="*/ 194 h 283"/>
              <a:gd name="T76" fmla="*/ 145 w 280"/>
              <a:gd name="T77" fmla="*/ 117 h 283"/>
              <a:gd name="T78" fmla="*/ 175 w 280"/>
              <a:gd name="T79" fmla="*/ 105 h 283"/>
              <a:gd name="T80" fmla="*/ 210 w 280"/>
              <a:gd name="T81" fmla="*/ 124 h 283"/>
              <a:gd name="T82" fmla="*/ 246 w 280"/>
              <a:gd name="T83" fmla="*/ 105 h 283"/>
              <a:gd name="T84" fmla="*/ 280 w 280"/>
              <a:gd name="T85" fmla="*/ 123 h 283"/>
              <a:gd name="T86" fmla="*/ 140 w 280"/>
              <a:gd name="T87" fmla="*/ 0 h 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3">
                <a:moveTo>
                  <a:pt x="140" y="0"/>
                </a:moveTo>
                <a:cubicBezTo>
                  <a:pt x="68" y="0"/>
                  <a:pt x="9" y="54"/>
                  <a:pt x="0" y="122"/>
                </a:cubicBezTo>
                <a:cubicBezTo>
                  <a:pt x="7" y="112"/>
                  <a:pt x="20" y="104"/>
                  <a:pt x="34" y="104"/>
                </a:cubicBezTo>
                <a:cubicBezTo>
                  <a:pt x="50" y="104"/>
                  <a:pt x="63" y="112"/>
                  <a:pt x="70" y="124"/>
                </a:cubicBezTo>
                <a:cubicBezTo>
                  <a:pt x="76" y="113"/>
                  <a:pt x="89" y="104"/>
                  <a:pt x="105" y="104"/>
                </a:cubicBezTo>
                <a:cubicBezTo>
                  <a:pt x="117" y="104"/>
                  <a:pt x="128" y="110"/>
                  <a:pt x="135" y="117"/>
                </a:cubicBezTo>
                <a:cubicBezTo>
                  <a:pt x="135" y="194"/>
                  <a:pt x="135" y="194"/>
                  <a:pt x="135" y="194"/>
                </a:cubicBezTo>
                <a:cubicBezTo>
                  <a:pt x="129" y="194"/>
                  <a:pt x="129" y="194"/>
                  <a:pt x="129" y="194"/>
                </a:cubicBezTo>
                <a:cubicBezTo>
                  <a:pt x="129" y="194"/>
                  <a:pt x="129" y="208"/>
                  <a:pt x="129" y="222"/>
                </a:cubicBezTo>
                <a:cubicBezTo>
                  <a:pt x="129" y="236"/>
                  <a:pt x="129" y="250"/>
                  <a:pt x="129" y="250"/>
                </a:cubicBezTo>
                <a:cubicBezTo>
                  <a:pt x="129" y="252"/>
                  <a:pt x="129" y="256"/>
                  <a:pt x="127" y="259"/>
                </a:cubicBezTo>
                <a:cubicBezTo>
                  <a:pt x="125" y="262"/>
                  <a:pt x="122" y="264"/>
                  <a:pt x="117" y="264"/>
                </a:cubicBezTo>
                <a:cubicBezTo>
                  <a:pt x="116" y="264"/>
                  <a:pt x="115" y="264"/>
                  <a:pt x="113" y="264"/>
                </a:cubicBezTo>
                <a:cubicBezTo>
                  <a:pt x="111" y="263"/>
                  <a:pt x="109" y="262"/>
                  <a:pt x="107" y="261"/>
                </a:cubicBezTo>
                <a:cubicBezTo>
                  <a:pt x="106" y="259"/>
                  <a:pt x="106" y="258"/>
                  <a:pt x="105" y="257"/>
                </a:cubicBezTo>
                <a:cubicBezTo>
                  <a:pt x="104" y="255"/>
                  <a:pt x="104" y="253"/>
                  <a:pt x="104" y="251"/>
                </a:cubicBezTo>
                <a:cubicBezTo>
                  <a:pt x="104" y="248"/>
                  <a:pt x="103" y="245"/>
                  <a:pt x="101" y="244"/>
                </a:cubicBezTo>
                <a:cubicBezTo>
                  <a:pt x="99" y="242"/>
                  <a:pt x="96" y="240"/>
                  <a:pt x="93" y="240"/>
                </a:cubicBezTo>
                <a:cubicBezTo>
                  <a:pt x="90" y="240"/>
                  <a:pt x="88" y="242"/>
                  <a:pt x="86" y="243"/>
                </a:cubicBezTo>
                <a:cubicBezTo>
                  <a:pt x="84" y="245"/>
                  <a:pt x="83" y="248"/>
                  <a:pt x="83" y="251"/>
                </a:cubicBezTo>
                <a:cubicBezTo>
                  <a:pt x="83" y="256"/>
                  <a:pt x="83" y="260"/>
                  <a:pt x="85" y="264"/>
                </a:cubicBezTo>
                <a:cubicBezTo>
                  <a:pt x="86" y="267"/>
                  <a:pt x="88" y="271"/>
                  <a:pt x="91" y="274"/>
                </a:cubicBezTo>
                <a:cubicBezTo>
                  <a:pt x="96" y="278"/>
                  <a:pt x="102" y="281"/>
                  <a:pt x="107" y="282"/>
                </a:cubicBezTo>
                <a:cubicBezTo>
                  <a:pt x="112" y="283"/>
                  <a:pt x="116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17" y="283"/>
                  <a:pt x="117" y="283"/>
                  <a:pt x="117" y="283"/>
                </a:cubicBezTo>
                <a:cubicBezTo>
                  <a:pt x="129" y="283"/>
                  <a:pt x="137" y="278"/>
                  <a:pt x="143" y="272"/>
                </a:cubicBezTo>
                <a:cubicBezTo>
                  <a:pt x="148" y="265"/>
                  <a:pt x="150" y="257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50"/>
                  <a:pt x="151" y="250"/>
                  <a:pt x="151" y="250"/>
                </a:cubicBezTo>
                <a:cubicBezTo>
                  <a:pt x="151" y="222"/>
                  <a:pt x="151" y="222"/>
                  <a:pt x="151" y="222"/>
                </a:cubicBezTo>
                <a:cubicBezTo>
                  <a:pt x="151" y="194"/>
                  <a:pt x="151" y="194"/>
                  <a:pt x="151" y="194"/>
                </a:cubicBezTo>
                <a:cubicBezTo>
                  <a:pt x="145" y="194"/>
                  <a:pt x="145" y="194"/>
                  <a:pt x="145" y="194"/>
                </a:cubicBezTo>
                <a:cubicBezTo>
                  <a:pt x="145" y="117"/>
                  <a:pt x="145" y="117"/>
                  <a:pt x="145" y="117"/>
                </a:cubicBezTo>
                <a:cubicBezTo>
                  <a:pt x="152" y="109"/>
                  <a:pt x="163" y="104"/>
                  <a:pt x="175" y="105"/>
                </a:cubicBezTo>
                <a:cubicBezTo>
                  <a:pt x="191" y="105"/>
                  <a:pt x="204" y="113"/>
                  <a:pt x="210" y="124"/>
                </a:cubicBezTo>
                <a:cubicBezTo>
                  <a:pt x="217" y="113"/>
                  <a:pt x="230" y="105"/>
                  <a:pt x="246" y="105"/>
                </a:cubicBezTo>
                <a:cubicBezTo>
                  <a:pt x="260" y="105"/>
                  <a:pt x="273" y="112"/>
                  <a:pt x="280" y="123"/>
                </a:cubicBezTo>
                <a:cubicBezTo>
                  <a:pt x="271" y="54"/>
                  <a:pt x="212" y="0"/>
                  <a:pt x="140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3" name="Freeform 307"/>
          <p:cNvSpPr>
            <a:spLocks noChangeAspect="1" noEditPoints="1"/>
          </p:cNvSpPr>
          <p:nvPr/>
        </p:nvSpPr>
        <p:spPr bwMode="auto">
          <a:xfrm>
            <a:off x="4245090" y="2899850"/>
            <a:ext cx="158106" cy="231810"/>
          </a:xfrm>
          <a:custGeom>
            <a:avLst/>
            <a:gdLst>
              <a:gd name="T0" fmla="*/ 151 w 243"/>
              <a:gd name="T1" fmla="*/ 4 h 354"/>
              <a:gd name="T2" fmla="*/ 236 w 243"/>
              <a:gd name="T3" fmla="*/ 91 h 354"/>
              <a:gd name="T4" fmla="*/ 212 w 243"/>
              <a:gd name="T5" fmla="*/ 202 h 354"/>
              <a:gd name="T6" fmla="*/ 201 w 243"/>
              <a:gd name="T7" fmla="*/ 243 h 354"/>
              <a:gd name="T8" fmla="*/ 199 w 243"/>
              <a:gd name="T9" fmla="*/ 276 h 354"/>
              <a:gd name="T10" fmla="*/ 183 w 243"/>
              <a:gd name="T11" fmla="*/ 322 h 354"/>
              <a:gd name="T12" fmla="*/ 143 w 243"/>
              <a:gd name="T13" fmla="*/ 354 h 354"/>
              <a:gd name="T14" fmla="*/ 63 w 243"/>
              <a:gd name="T15" fmla="*/ 328 h 354"/>
              <a:gd name="T16" fmla="*/ 43 w 243"/>
              <a:gd name="T17" fmla="*/ 281 h 354"/>
              <a:gd name="T18" fmla="*/ 43 w 243"/>
              <a:gd name="T19" fmla="*/ 253 h 354"/>
              <a:gd name="T20" fmla="*/ 39 w 243"/>
              <a:gd name="T21" fmla="*/ 231 h 354"/>
              <a:gd name="T22" fmla="*/ 10 w 243"/>
              <a:gd name="T23" fmla="*/ 163 h 354"/>
              <a:gd name="T24" fmla="*/ 74 w 243"/>
              <a:gd name="T25" fmla="*/ 10 h 354"/>
              <a:gd name="T26" fmla="*/ 114 w 243"/>
              <a:gd name="T27" fmla="*/ 0 h 354"/>
              <a:gd name="T28" fmla="*/ 121 w 243"/>
              <a:gd name="T29" fmla="*/ 245 h 354"/>
              <a:gd name="T30" fmla="*/ 180 w 243"/>
              <a:gd name="T31" fmla="*/ 233 h 354"/>
              <a:gd name="T32" fmla="*/ 205 w 243"/>
              <a:gd name="T33" fmla="*/ 168 h 354"/>
              <a:gd name="T34" fmla="*/ 182 w 243"/>
              <a:gd name="T35" fmla="*/ 44 h 354"/>
              <a:gd name="T36" fmla="*/ 26 w 243"/>
              <a:gd name="T37" fmla="*/ 138 h 354"/>
              <a:gd name="T38" fmla="*/ 62 w 243"/>
              <a:gd name="T39" fmla="*/ 235 h 354"/>
              <a:gd name="T40" fmla="*/ 121 w 243"/>
              <a:gd name="T41" fmla="*/ 245 h 354"/>
              <a:gd name="T42" fmla="*/ 74 w 243"/>
              <a:gd name="T43" fmla="*/ 254 h 354"/>
              <a:gd name="T44" fmla="*/ 74 w 243"/>
              <a:gd name="T45" fmla="*/ 274 h 354"/>
              <a:gd name="T46" fmla="*/ 169 w 243"/>
              <a:gd name="T47" fmla="*/ 274 h 354"/>
              <a:gd name="T48" fmla="*/ 169 w 243"/>
              <a:gd name="T49" fmla="*/ 254 h 354"/>
              <a:gd name="T50" fmla="*/ 121 w 243"/>
              <a:gd name="T51" fmla="*/ 283 h 354"/>
              <a:gd name="T52" fmla="*/ 64 w 243"/>
              <a:gd name="T53" fmla="*/ 289 h 354"/>
              <a:gd name="T54" fmla="*/ 140 w 243"/>
              <a:gd name="T55" fmla="*/ 303 h 354"/>
              <a:gd name="T56" fmla="*/ 178 w 243"/>
              <a:gd name="T57" fmla="*/ 297 h 354"/>
              <a:gd name="T58" fmla="*/ 121 w 243"/>
              <a:gd name="T59" fmla="*/ 283 h 354"/>
              <a:gd name="T60" fmla="*/ 100 w 243"/>
              <a:gd name="T61" fmla="*/ 332 h 354"/>
              <a:gd name="T62" fmla="*/ 159 w 243"/>
              <a:gd name="T63" fmla="*/ 313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43" h="354">
                <a:moveTo>
                  <a:pt x="128" y="0"/>
                </a:moveTo>
                <a:cubicBezTo>
                  <a:pt x="136" y="1"/>
                  <a:pt x="144" y="2"/>
                  <a:pt x="151" y="4"/>
                </a:cubicBezTo>
                <a:cubicBezTo>
                  <a:pt x="172" y="9"/>
                  <a:pt x="190" y="20"/>
                  <a:pt x="205" y="35"/>
                </a:cubicBezTo>
                <a:cubicBezTo>
                  <a:pt x="221" y="51"/>
                  <a:pt x="231" y="69"/>
                  <a:pt x="236" y="91"/>
                </a:cubicBezTo>
                <a:cubicBezTo>
                  <a:pt x="243" y="121"/>
                  <a:pt x="240" y="149"/>
                  <a:pt x="225" y="177"/>
                </a:cubicBezTo>
                <a:cubicBezTo>
                  <a:pt x="221" y="185"/>
                  <a:pt x="216" y="194"/>
                  <a:pt x="212" y="202"/>
                </a:cubicBezTo>
                <a:cubicBezTo>
                  <a:pt x="206" y="214"/>
                  <a:pt x="203" y="226"/>
                  <a:pt x="202" y="238"/>
                </a:cubicBezTo>
                <a:cubicBezTo>
                  <a:pt x="202" y="240"/>
                  <a:pt x="201" y="241"/>
                  <a:pt x="201" y="243"/>
                </a:cubicBezTo>
                <a:cubicBezTo>
                  <a:pt x="200" y="246"/>
                  <a:pt x="200" y="255"/>
                  <a:pt x="200" y="258"/>
                </a:cubicBezTo>
                <a:cubicBezTo>
                  <a:pt x="202" y="264"/>
                  <a:pt x="201" y="270"/>
                  <a:pt x="199" y="276"/>
                </a:cubicBezTo>
                <a:cubicBezTo>
                  <a:pt x="198" y="278"/>
                  <a:pt x="198" y="279"/>
                  <a:pt x="199" y="281"/>
                </a:cubicBezTo>
                <a:cubicBezTo>
                  <a:pt x="205" y="297"/>
                  <a:pt x="198" y="314"/>
                  <a:pt x="183" y="322"/>
                </a:cubicBezTo>
                <a:cubicBezTo>
                  <a:pt x="181" y="322"/>
                  <a:pt x="180" y="324"/>
                  <a:pt x="180" y="325"/>
                </a:cubicBezTo>
                <a:cubicBezTo>
                  <a:pt x="173" y="342"/>
                  <a:pt x="161" y="353"/>
                  <a:pt x="143" y="354"/>
                </a:cubicBezTo>
                <a:cubicBezTo>
                  <a:pt x="127" y="354"/>
                  <a:pt x="111" y="354"/>
                  <a:pt x="96" y="353"/>
                </a:cubicBezTo>
                <a:cubicBezTo>
                  <a:pt x="80" y="352"/>
                  <a:pt x="69" y="342"/>
                  <a:pt x="63" y="328"/>
                </a:cubicBezTo>
                <a:cubicBezTo>
                  <a:pt x="62" y="324"/>
                  <a:pt x="60" y="322"/>
                  <a:pt x="57" y="321"/>
                </a:cubicBezTo>
                <a:cubicBezTo>
                  <a:pt x="43" y="313"/>
                  <a:pt x="37" y="296"/>
                  <a:pt x="43" y="281"/>
                </a:cubicBezTo>
                <a:cubicBezTo>
                  <a:pt x="44" y="279"/>
                  <a:pt x="44" y="278"/>
                  <a:pt x="43" y="276"/>
                </a:cubicBezTo>
                <a:cubicBezTo>
                  <a:pt x="40" y="268"/>
                  <a:pt x="40" y="261"/>
                  <a:pt x="43" y="253"/>
                </a:cubicBezTo>
                <a:cubicBezTo>
                  <a:pt x="43" y="252"/>
                  <a:pt x="43" y="250"/>
                  <a:pt x="43" y="248"/>
                </a:cubicBezTo>
                <a:cubicBezTo>
                  <a:pt x="41" y="242"/>
                  <a:pt x="40" y="237"/>
                  <a:pt x="39" y="231"/>
                </a:cubicBezTo>
                <a:cubicBezTo>
                  <a:pt x="37" y="218"/>
                  <a:pt x="32" y="206"/>
                  <a:pt x="26" y="195"/>
                </a:cubicBezTo>
                <a:cubicBezTo>
                  <a:pt x="21" y="184"/>
                  <a:pt x="15" y="174"/>
                  <a:pt x="10" y="163"/>
                </a:cubicBezTo>
                <a:cubicBezTo>
                  <a:pt x="2" y="143"/>
                  <a:pt x="0" y="121"/>
                  <a:pt x="4" y="100"/>
                </a:cubicBezTo>
                <a:cubicBezTo>
                  <a:pt x="11" y="57"/>
                  <a:pt x="35" y="27"/>
                  <a:pt x="74" y="10"/>
                </a:cubicBezTo>
                <a:cubicBezTo>
                  <a:pt x="86" y="4"/>
                  <a:pt x="98" y="1"/>
                  <a:pt x="111" y="1"/>
                </a:cubicBezTo>
                <a:cubicBezTo>
                  <a:pt x="112" y="0"/>
                  <a:pt x="113" y="0"/>
                  <a:pt x="114" y="0"/>
                </a:cubicBezTo>
                <a:lnTo>
                  <a:pt x="128" y="0"/>
                </a:lnTo>
                <a:close/>
                <a:moveTo>
                  <a:pt x="121" y="245"/>
                </a:moveTo>
                <a:cubicBezTo>
                  <a:pt x="136" y="245"/>
                  <a:pt x="151" y="245"/>
                  <a:pt x="167" y="245"/>
                </a:cubicBezTo>
                <a:cubicBezTo>
                  <a:pt x="176" y="245"/>
                  <a:pt x="179" y="242"/>
                  <a:pt x="180" y="233"/>
                </a:cubicBezTo>
                <a:cubicBezTo>
                  <a:pt x="182" y="223"/>
                  <a:pt x="184" y="213"/>
                  <a:pt x="187" y="203"/>
                </a:cubicBezTo>
                <a:cubicBezTo>
                  <a:pt x="192" y="191"/>
                  <a:pt x="199" y="180"/>
                  <a:pt x="205" y="168"/>
                </a:cubicBezTo>
                <a:cubicBezTo>
                  <a:pt x="212" y="156"/>
                  <a:pt x="216" y="143"/>
                  <a:pt x="217" y="128"/>
                </a:cubicBezTo>
                <a:cubicBezTo>
                  <a:pt x="220" y="94"/>
                  <a:pt x="208" y="66"/>
                  <a:pt x="182" y="44"/>
                </a:cubicBezTo>
                <a:cubicBezTo>
                  <a:pt x="149" y="17"/>
                  <a:pt x="106" y="15"/>
                  <a:pt x="70" y="37"/>
                </a:cubicBezTo>
                <a:cubicBezTo>
                  <a:pt x="35" y="58"/>
                  <a:pt x="19" y="98"/>
                  <a:pt x="26" y="138"/>
                </a:cubicBezTo>
                <a:cubicBezTo>
                  <a:pt x="28" y="152"/>
                  <a:pt x="35" y="165"/>
                  <a:pt x="42" y="177"/>
                </a:cubicBezTo>
                <a:cubicBezTo>
                  <a:pt x="52" y="195"/>
                  <a:pt x="60" y="214"/>
                  <a:pt x="62" y="235"/>
                </a:cubicBezTo>
                <a:cubicBezTo>
                  <a:pt x="62" y="242"/>
                  <a:pt x="66" y="245"/>
                  <a:pt x="73" y="245"/>
                </a:cubicBezTo>
                <a:cubicBezTo>
                  <a:pt x="89" y="245"/>
                  <a:pt x="105" y="245"/>
                  <a:pt x="121" y="245"/>
                </a:cubicBezTo>
                <a:moveTo>
                  <a:pt x="121" y="254"/>
                </a:moveTo>
                <a:cubicBezTo>
                  <a:pt x="105" y="254"/>
                  <a:pt x="89" y="254"/>
                  <a:pt x="74" y="254"/>
                </a:cubicBezTo>
                <a:cubicBezTo>
                  <a:pt x="69" y="254"/>
                  <a:pt x="65" y="256"/>
                  <a:pt x="64" y="260"/>
                </a:cubicBezTo>
                <a:cubicBezTo>
                  <a:pt x="61" y="267"/>
                  <a:pt x="66" y="274"/>
                  <a:pt x="74" y="274"/>
                </a:cubicBezTo>
                <a:cubicBezTo>
                  <a:pt x="96" y="274"/>
                  <a:pt x="118" y="274"/>
                  <a:pt x="140" y="274"/>
                </a:cubicBezTo>
                <a:cubicBezTo>
                  <a:pt x="149" y="274"/>
                  <a:pt x="159" y="274"/>
                  <a:pt x="169" y="274"/>
                </a:cubicBezTo>
                <a:cubicBezTo>
                  <a:pt x="173" y="274"/>
                  <a:pt x="176" y="272"/>
                  <a:pt x="178" y="268"/>
                </a:cubicBezTo>
                <a:cubicBezTo>
                  <a:pt x="181" y="261"/>
                  <a:pt x="176" y="254"/>
                  <a:pt x="169" y="254"/>
                </a:cubicBezTo>
                <a:cubicBezTo>
                  <a:pt x="153" y="254"/>
                  <a:pt x="137" y="254"/>
                  <a:pt x="121" y="254"/>
                </a:cubicBezTo>
                <a:moveTo>
                  <a:pt x="121" y="283"/>
                </a:moveTo>
                <a:cubicBezTo>
                  <a:pt x="105" y="283"/>
                  <a:pt x="89" y="283"/>
                  <a:pt x="74" y="283"/>
                </a:cubicBezTo>
                <a:cubicBezTo>
                  <a:pt x="69" y="283"/>
                  <a:pt x="65" y="285"/>
                  <a:pt x="64" y="289"/>
                </a:cubicBezTo>
                <a:cubicBezTo>
                  <a:pt x="61" y="296"/>
                  <a:pt x="66" y="303"/>
                  <a:pt x="74" y="303"/>
                </a:cubicBezTo>
                <a:cubicBezTo>
                  <a:pt x="96" y="303"/>
                  <a:pt x="118" y="303"/>
                  <a:pt x="140" y="303"/>
                </a:cubicBezTo>
                <a:cubicBezTo>
                  <a:pt x="149" y="303"/>
                  <a:pt x="159" y="303"/>
                  <a:pt x="169" y="303"/>
                </a:cubicBezTo>
                <a:cubicBezTo>
                  <a:pt x="173" y="303"/>
                  <a:pt x="176" y="301"/>
                  <a:pt x="178" y="297"/>
                </a:cubicBezTo>
                <a:cubicBezTo>
                  <a:pt x="181" y="290"/>
                  <a:pt x="176" y="283"/>
                  <a:pt x="169" y="283"/>
                </a:cubicBezTo>
                <a:cubicBezTo>
                  <a:pt x="153" y="283"/>
                  <a:pt x="137" y="283"/>
                  <a:pt x="121" y="283"/>
                </a:cubicBezTo>
                <a:moveTo>
                  <a:pt x="82" y="313"/>
                </a:moveTo>
                <a:cubicBezTo>
                  <a:pt x="82" y="323"/>
                  <a:pt x="90" y="331"/>
                  <a:pt x="100" y="332"/>
                </a:cubicBezTo>
                <a:cubicBezTo>
                  <a:pt x="114" y="332"/>
                  <a:pt x="128" y="332"/>
                  <a:pt x="142" y="332"/>
                </a:cubicBezTo>
                <a:cubicBezTo>
                  <a:pt x="152" y="331"/>
                  <a:pt x="159" y="323"/>
                  <a:pt x="159" y="313"/>
                </a:cubicBezTo>
                <a:lnTo>
                  <a:pt x="82" y="313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4" name="Freeform 266"/>
          <p:cNvSpPr>
            <a:spLocks noChangeAspect="1" noEditPoints="1"/>
          </p:cNvSpPr>
          <p:nvPr/>
        </p:nvSpPr>
        <p:spPr bwMode="auto">
          <a:xfrm>
            <a:off x="3884893" y="2729857"/>
            <a:ext cx="198525" cy="217544"/>
          </a:xfrm>
          <a:custGeom>
            <a:avLst/>
            <a:gdLst>
              <a:gd name="T0" fmla="*/ 62 w 183"/>
              <a:gd name="T1" fmla="*/ 22 h 200"/>
              <a:gd name="T2" fmla="*/ 36 w 183"/>
              <a:gd name="T3" fmla="*/ 11 h 200"/>
              <a:gd name="T4" fmla="*/ 0 w 183"/>
              <a:gd name="T5" fmla="*/ 48 h 200"/>
              <a:gd name="T6" fmla="*/ 9 w 183"/>
              <a:gd name="T7" fmla="*/ 73 h 200"/>
              <a:gd name="T8" fmla="*/ 62 w 183"/>
              <a:gd name="T9" fmla="*/ 22 h 200"/>
              <a:gd name="T10" fmla="*/ 147 w 183"/>
              <a:gd name="T11" fmla="*/ 11 h 200"/>
              <a:gd name="T12" fmla="*/ 119 w 183"/>
              <a:gd name="T13" fmla="*/ 23 h 200"/>
              <a:gd name="T14" fmla="*/ 170 w 183"/>
              <a:gd name="T15" fmla="*/ 76 h 200"/>
              <a:gd name="T16" fmla="*/ 183 w 183"/>
              <a:gd name="T17" fmla="*/ 48 h 200"/>
              <a:gd name="T18" fmla="*/ 147 w 183"/>
              <a:gd name="T19" fmla="*/ 11 h 200"/>
              <a:gd name="T20" fmla="*/ 169 w 183"/>
              <a:gd name="T21" fmla="*/ 103 h 200"/>
              <a:gd name="T22" fmla="*/ 96 w 183"/>
              <a:gd name="T23" fmla="*/ 23 h 200"/>
              <a:gd name="T24" fmla="*/ 96 w 183"/>
              <a:gd name="T25" fmla="*/ 6 h 200"/>
              <a:gd name="T26" fmla="*/ 98 w 183"/>
              <a:gd name="T27" fmla="*/ 6 h 200"/>
              <a:gd name="T28" fmla="*/ 102 w 183"/>
              <a:gd name="T29" fmla="*/ 3 h 200"/>
              <a:gd name="T30" fmla="*/ 98 w 183"/>
              <a:gd name="T31" fmla="*/ 0 h 200"/>
              <a:gd name="T32" fmla="*/ 81 w 183"/>
              <a:gd name="T33" fmla="*/ 0 h 200"/>
              <a:gd name="T34" fmla="*/ 78 w 183"/>
              <a:gd name="T35" fmla="*/ 3 h 200"/>
              <a:gd name="T36" fmla="*/ 81 w 183"/>
              <a:gd name="T37" fmla="*/ 6 h 200"/>
              <a:gd name="T38" fmla="*/ 84 w 183"/>
              <a:gd name="T39" fmla="*/ 6 h 200"/>
              <a:gd name="T40" fmla="*/ 84 w 183"/>
              <a:gd name="T41" fmla="*/ 23 h 200"/>
              <a:gd name="T42" fmla="*/ 9 w 183"/>
              <a:gd name="T43" fmla="*/ 103 h 200"/>
              <a:gd name="T44" fmla="*/ 38 w 183"/>
              <a:gd name="T45" fmla="*/ 164 h 200"/>
              <a:gd name="T46" fmla="*/ 29 w 183"/>
              <a:gd name="T47" fmla="*/ 190 h 200"/>
              <a:gd name="T48" fmla="*/ 33 w 183"/>
              <a:gd name="T49" fmla="*/ 198 h 200"/>
              <a:gd name="T50" fmla="*/ 35 w 183"/>
              <a:gd name="T51" fmla="*/ 199 h 200"/>
              <a:gd name="T52" fmla="*/ 43 w 183"/>
              <a:gd name="T53" fmla="*/ 196 h 200"/>
              <a:gd name="T54" fmla="*/ 53 w 183"/>
              <a:gd name="T55" fmla="*/ 174 h 200"/>
              <a:gd name="T56" fmla="*/ 89 w 183"/>
              <a:gd name="T57" fmla="*/ 183 h 200"/>
              <a:gd name="T58" fmla="*/ 125 w 183"/>
              <a:gd name="T59" fmla="*/ 174 h 200"/>
              <a:gd name="T60" fmla="*/ 136 w 183"/>
              <a:gd name="T61" fmla="*/ 196 h 200"/>
              <a:gd name="T62" fmla="*/ 144 w 183"/>
              <a:gd name="T63" fmla="*/ 199 h 200"/>
              <a:gd name="T64" fmla="*/ 146 w 183"/>
              <a:gd name="T65" fmla="*/ 198 h 200"/>
              <a:gd name="T66" fmla="*/ 149 w 183"/>
              <a:gd name="T67" fmla="*/ 190 h 200"/>
              <a:gd name="T68" fmla="*/ 141 w 183"/>
              <a:gd name="T69" fmla="*/ 164 h 200"/>
              <a:gd name="T70" fmla="*/ 169 w 183"/>
              <a:gd name="T71" fmla="*/ 103 h 200"/>
              <a:gd name="T72" fmla="*/ 89 w 183"/>
              <a:gd name="T73" fmla="*/ 167 h 200"/>
              <a:gd name="T74" fmla="*/ 25 w 183"/>
              <a:gd name="T75" fmla="*/ 103 h 200"/>
              <a:gd name="T76" fmla="*/ 89 w 183"/>
              <a:gd name="T77" fmla="*/ 39 h 200"/>
              <a:gd name="T78" fmla="*/ 153 w 183"/>
              <a:gd name="T79" fmla="*/ 103 h 200"/>
              <a:gd name="T80" fmla="*/ 89 w 183"/>
              <a:gd name="T81" fmla="*/ 167 h 200"/>
              <a:gd name="T82" fmla="*/ 97 w 183"/>
              <a:gd name="T83" fmla="*/ 111 h 200"/>
              <a:gd name="T84" fmla="*/ 100 w 183"/>
              <a:gd name="T85" fmla="*/ 103 h 200"/>
              <a:gd name="T86" fmla="*/ 91 w 183"/>
              <a:gd name="T87" fmla="*/ 92 h 200"/>
              <a:gd name="T88" fmla="*/ 91 w 183"/>
              <a:gd name="T89" fmla="*/ 55 h 200"/>
              <a:gd name="T90" fmla="*/ 89 w 183"/>
              <a:gd name="T91" fmla="*/ 53 h 200"/>
              <a:gd name="T92" fmla="*/ 87 w 183"/>
              <a:gd name="T93" fmla="*/ 55 h 200"/>
              <a:gd name="T94" fmla="*/ 87 w 183"/>
              <a:gd name="T95" fmla="*/ 92 h 200"/>
              <a:gd name="T96" fmla="*/ 78 w 183"/>
              <a:gd name="T97" fmla="*/ 103 h 200"/>
              <a:gd name="T98" fmla="*/ 89 w 183"/>
              <a:gd name="T99" fmla="*/ 114 h 200"/>
              <a:gd name="T100" fmla="*/ 93 w 183"/>
              <a:gd name="T101" fmla="*/ 113 h 200"/>
              <a:gd name="T102" fmla="*/ 104 w 183"/>
              <a:gd name="T103" fmla="*/ 131 h 200"/>
              <a:gd name="T104" fmla="*/ 107 w 183"/>
              <a:gd name="T105" fmla="*/ 132 h 200"/>
              <a:gd name="T106" fmla="*/ 108 w 183"/>
              <a:gd name="T107" fmla="*/ 129 h 200"/>
              <a:gd name="T108" fmla="*/ 97 w 183"/>
              <a:gd name="T109" fmla="*/ 111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183" h="200">
                <a:moveTo>
                  <a:pt x="62" y="22"/>
                </a:moveTo>
                <a:cubicBezTo>
                  <a:pt x="56" y="15"/>
                  <a:pt x="46" y="11"/>
                  <a:pt x="36" y="11"/>
                </a:cubicBezTo>
                <a:cubicBezTo>
                  <a:pt x="16" y="11"/>
                  <a:pt x="0" y="28"/>
                  <a:pt x="0" y="48"/>
                </a:cubicBezTo>
                <a:cubicBezTo>
                  <a:pt x="0" y="57"/>
                  <a:pt x="3" y="66"/>
                  <a:pt x="9" y="73"/>
                </a:cubicBezTo>
                <a:cubicBezTo>
                  <a:pt x="18" y="49"/>
                  <a:pt x="38" y="30"/>
                  <a:pt x="62" y="22"/>
                </a:cubicBezTo>
                <a:close/>
                <a:moveTo>
                  <a:pt x="147" y="11"/>
                </a:moveTo>
                <a:cubicBezTo>
                  <a:pt x="136" y="11"/>
                  <a:pt x="126" y="16"/>
                  <a:pt x="119" y="23"/>
                </a:cubicBezTo>
                <a:cubicBezTo>
                  <a:pt x="143" y="32"/>
                  <a:pt x="162" y="52"/>
                  <a:pt x="170" y="76"/>
                </a:cubicBezTo>
                <a:cubicBezTo>
                  <a:pt x="178" y="69"/>
                  <a:pt x="183" y="59"/>
                  <a:pt x="183" y="48"/>
                </a:cubicBezTo>
                <a:cubicBezTo>
                  <a:pt x="183" y="28"/>
                  <a:pt x="167" y="11"/>
                  <a:pt x="147" y="11"/>
                </a:cubicBezTo>
                <a:close/>
                <a:moveTo>
                  <a:pt x="169" y="103"/>
                </a:moveTo>
                <a:cubicBezTo>
                  <a:pt x="169" y="61"/>
                  <a:pt x="137" y="26"/>
                  <a:pt x="96" y="23"/>
                </a:cubicBezTo>
                <a:cubicBezTo>
                  <a:pt x="96" y="6"/>
                  <a:pt x="96" y="6"/>
                  <a:pt x="96" y="6"/>
                </a:cubicBezTo>
                <a:cubicBezTo>
                  <a:pt x="98" y="6"/>
                  <a:pt x="98" y="6"/>
                  <a:pt x="98" y="6"/>
                </a:cubicBezTo>
                <a:cubicBezTo>
                  <a:pt x="100" y="6"/>
                  <a:pt x="102" y="5"/>
                  <a:pt x="102" y="3"/>
                </a:cubicBezTo>
                <a:cubicBezTo>
                  <a:pt x="102" y="1"/>
                  <a:pt x="100" y="0"/>
                  <a:pt x="98" y="0"/>
                </a:cubicBezTo>
                <a:cubicBezTo>
                  <a:pt x="81" y="0"/>
                  <a:pt x="81" y="0"/>
                  <a:pt x="81" y="0"/>
                </a:cubicBezTo>
                <a:cubicBezTo>
                  <a:pt x="80" y="0"/>
                  <a:pt x="78" y="1"/>
                  <a:pt x="78" y="3"/>
                </a:cubicBezTo>
                <a:cubicBezTo>
                  <a:pt x="78" y="5"/>
                  <a:pt x="80" y="6"/>
                  <a:pt x="81" y="6"/>
                </a:cubicBezTo>
                <a:cubicBezTo>
                  <a:pt x="84" y="6"/>
                  <a:pt x="84" y="6"/>
                  <a:pt x="84" y="6"/>
                </a:cubicBezTo>
                <a:cubicBezTo>
                  <a:pt x="84" y="23"/>
                  <a:pt x="84" y="23"/>
                  <a:pt x="84" y="23"/>
                </a:cubicBezTo>
                <a:cubicBezTo>
                  <a:pt x="42" y="25"/>
                  <a:pt x="9" y="60"/>
                  <a:pt x="9" y="103"/>
                </a:cubicBezTo>
                <a:cubicBezTo>
                  <a:pt x="9" y="127"/>
                  <a:pt x="20" y="150"/>
                  <a:pt x="38" y="164"/>
                </a:cubicBezTo>
                <a:cubicBezTo>
                  <a:pt x="29" y="190"/>
                  <a:pt x="29" y="190"/>
                  <a:pt x="29" y="190"/>
                </a:cubicBezTo>
                <a:cubicBezTo>
                  <a:pt x="28" y="194"/>
                  <a:pt x="30" y="197"/>
                  <a:pt x="33" y="198"/>
                </a:cubicBezTo>
                <a:cubicBezTo>
                  <a:pt x="35" y="199"/>
                  <a:pt x="35" y="199"/>
                  <a:pt x="35" y="199"/>
                </a:cubicBezTo>
                <a:cubicBezTo>
                  <a:pt x="38" y="200"/>
                  <a:pt x="41" y="199"/>
                  <a:pt x="43" y="196"/>
                </a:cubicBezTo>
                <a:cubicBezTo>
                  <a:pt x="53" y="174"/>
                  <a:pt x="53" y="174"/>
                  <a:pt x="53" y="174"/>
                </a:cubicBezTo>
                <a:cubicBezTo>
                  <a:pt x="64" y="180"/>
                  <a:pt x="76" y="183"/>
                  <a:pt x="89" y="183"/>
                </a:cubicBezTo>
                <a:cubicBezTo>
                  <a:pt x="102" y="183"/>
                  <a:pt x="114" y="180"/>
                  <a:pt x="125" y="174"/>
                </a:cubicBezTo>
                <a:cubicBezTo>
                  <a:pt x="136" y="196"/>
                  <a:pt x="136" y="196"/>
                  <a:pt x="136" y="196"/>
                </a:cubicBezTo>
                <a:cubicBezTo>
                  <a:pt x="137" y="199"/>
                  <a:pt x="141" y="200"/>
                  <a:pt x="144" y="199"/>
                </a:cubicBezTo>
                <a:cubicBezTo>
                  <a:pt x="146" y="198"/>
                  <a:pt x="146" y="198"/>
                  <a:pt x="146" y="198"/>
                </a:cubicBezTo>
                <a:cubicBezTo>
                  <a:pt x="149" y="197"/>
                  <a:pt x="150" y="194"/>
                  <a:pt x="149" y="190"/>
                </a:cubicBezTo>
                <a:cubicBezTo>
                  <a:pt x="141" y="164"/>
                  <a:pt x="141" y="164"/>
                  <a:pt x="141" y="164"/>
                </a:cubicBezTo>
                <a:cubicBezTo>
                  <a:pt x="158" y="149"/>
                  <a:pt x="169" y="127"/>
                  <a:pt x="169" y="103"/>
                </a:cubicBezTo>
                <a:close/>
                <a:moveTo>
                  <a:pt x="89" y="167"/>
                </a:moveTo>
                <a:cubicBezTo>
                  <a:pt x="54" y="167"/>
                  <a:pt x="25" y="138"/>
                  <a:pt x="25" y="103"/>
                </a:cubicBezTo>
                <a:cubicBezTo>
                  <a:pt x="25" y="67"/>
                  <a:pt x="54" y="39"/>
                  <a:pt x="89" y="39"/>
                </a:cubicBezTo>
                <a:cubicBezTo>
                  <a:pt x="124" y="39"/>
                  <a:pt x="153" y="67"/>
                  <a:pt x="153" y="103"/>
                </a:cubicBezTo>
                <a:cubicBezTo>
                  <a:pt x="153" y="138"/>
                  <a:pt x="124" y="167"/>
                  <a:pt x="89" y="167"/>
                </a:cubicBezTo>
                <a:close/>
                <a:moveTo>
                  <a:pt x="97" y="111"/>
                </a:moveTo>
                <a:cubicBezTo>
                  <a:pt x="99" y="109"/>
                  <a:pt x="100" y="106"/>
                  <a:pt x="100" y="103"/>
                </a:cubicBezTo>
                <a:cubicBezTo>
                  <a:pt x="100" y="97"/>
                  <a:pt x="96" y="93"/>
                  <a:pt x="91" y="92"/>
                </a:cubicBezTo>
                <a:cubicBezTo>
                  <a:pt x="91" y="55"/>
                  <a:pt x="91" y="55"/>
                  <a:pt x="91" y="55"/>
                </a:cubicBezTo>
                <a:cubicBezTo>
                  <a:pt x="91" y="54"/>
                  <a:pt x="90" y="53"/>
                  <a:pt x="89" y="53"/>
                </a:cubicBezTo>
                <a:cubicBezTo>
                  <a:pt x="88" y="53"/>
                  <a:pt x="87" y="54"/>
                  <a:pt x="87" y="55"/>
                </a:cubicBezTo>
                <a:cubicBezTo>
                  <a:pt x="87" y="92"/>
                  <a:pt x="87" y="92"/>
                  <a:pt x="87" y="92"/>
                </a:cubicBezTo>
                <a:cubicBezTo>
                  <a:pt x="82" y="93"/>
                  <a:pt x="78" y="97"/>
                  <a:pt x="78" y="103"/>
                </a:cubicBezTo>
                <a:cubicBezTo>
                  <a:pt x="78" y="109"/>
                  <a:pt x="83" y="114"/>
                  <a:pt x="89" y="114"/>
                </a:cubicBezTo>
                <a:cubicBezTo>
                  <a:pt x="90" y="114"/>
                  <a:pt x="92" y="114"/>
                  <a:pt x="93" y="113"/>
                </a:cubicBezTo>
                <a:cubicBezTo>
                  <a:pt x="104" y="131"/>
                  <a:pt x="104" y="131"/>
                  <a:pt x="104" y="131"/>
                </a:cubicBezTo>
                <a:cubicBezTo>
                  <a:pt x="105" y="132"/>
                  <a:pt x="106" y="133"/>
                  <a:pt x="107" y="132"/>
                </a:cubicBezTo>
                <a:cubicBezTo>
                  <a:pt x="108" y="131"/>
                  <a:pt x="109" y="130"/>
                  <a:pt x="108" y="129"/>
                </a:cubicBezTo>
                <a:lnTo>
                  <a:pt x="97" y="1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5" name="任意多边形 54"/>
          <p:cNvSpPr>
            <a:spLocks/>
          </p:cNvSpPr>
          <p:nvPr/>
        </p:nvSpPr>
        <p:spPr bwMode="auto">
          <a:xfrm>
            <a:off x="3869439" y="2333997"/>
            <a:ext cx="212789" cy="184259"/>
          </a:xfrm>
          <a:custGeom>
            <a:avLst/>
            <a:gdLst>
              <a:gd name="T0" fmla="*/ 151847 w 284274"/>
              <a:gd name="T1" fmla="*/ 38839 h 245465"/>
              <a:gd name="T2" fmla="*/ 250725 w 284274"/>
              <a:gd name="T3" fmla="*/ 94639 h 245465"/>
              <a:gd name="T4" fmla="*/ 262325 w 284274"/>
              <a:gd name="T5" fmla="*/ 113976 h 245465"/>
              <a:gd name="T6" fmla="*/ 262325 w 284274"/>
              <a:gd name="T7" fmla="*/ 232758 h 245465"/>
              <a:gd name="T8" fmla="*/ 249068 w 284274"/>
              <a:gd name="T9" fmla="*/ 245465 h 245465"/>
              <a:gd name="T10" fmla="*/ 193829 w 284274"/>
              <a:gd name="T11" fmla="*/ 245465 h 245465"/>
              <a:gd name="T12" fmla="*/ 180571 w 284274"/>
              <a:gd name="T13" fmla="*/ 232758 h 245465"/>
              <a:gd name="T14" fmla="*/ 180571 w 284274"/>
              <a:gd name="T15" fmla="*/ 178063 h 245465"/>
              <a:gd name="T16" fmla="*/ 167866 w 284274"/>
              <a:gd name="T17" fmla="*/ 165356 h 245465"/>
              <a:gd name="T18" fmla="*/ 118703 w 284274"/>
              <a:gd name="T19" fmla="*/ 165356 h 245465"/>
              <a:gd name="T20" fmla="*/ 105998 w 284274"/>
              <a:gd name="T21" fmla="*/ 178063 h 245465"/>
              <a:gd name="T22" fmla="*/ 105998 w 284274"/>
              <a:gd name="T23" fmla="*/ 232758 h 245465"/>
              <a:gd name="T24" fmla="*/ 92741 w 284274"/>
              <a:gd name="T25" fmla="*/ 245465 h 245465"/>
              <a:gd name="T26" fmla="*/ 37502 w 284274"/>
              <a:gd name="T27" fmla="*/ 245465 h 245465"/>
              <a:gd name="T28" fmla="*/ 24244 w 284274"/>
              <a:gd name="T29" fmla="*/ 232758 h 245465"/>
              <a:gd name="T30" fmla="*/ 24244 w 284274"/>
              <a:gd name="T31" fmla="*/ 113976 h 245465"/>
              <a:gd name="T32" fmla="*/ 35292 w 284274"/>
              <a:gd name="T33" fmla="*/ 94087 h 245465"/>
              <a:gd name="T34" fmla="*/ 129199 w 284274"/>
              <a:gd name="T35" fmla="*/ 39391 h 245465"/>
              <a:gd name="T36" fmla="*/ 151847 w 284274"/>
              <a:gd name="T37" fmla="*/ 38839 h 245465"/>
              <a:gd name="T38" fmla="*/ 150742 w 284274"/>
              <a:gd name="T39" fmla="*/ 2419 h 245465"/>
              <a:gd name="T40" fmla="*/ 276662 w 284274"/>
              <a:gd name="T41" fmla="*/ 75802 h 245465"/>
              <a:gd name="T42" fmla="*/ 283290 w 284274"/>
              <a:gd name="T43" fmla="*/ 90147 h 245465"/>
              <a:gd name="T44" fmla="*/ 267274 w 284274"/>
              <a:gd name="T45" fmla="*/ 91251 h 245465"/>
              <a:gd name="T46" fmla="*/ 150742 w 284274"/>
              <a:gd name="T47" fmla="*/ 23937 h 245465"/>
              <a:gd name="T48" fmla="*/ 128098 w 284274"/>
              <a:gd name="T49" fmla="*/ 23937 h 245465"/>
              <a:gd name="T50" fmla="*/ 17090 w 284274"/>
              <a:gd name="T51" fmla="*/ 91251 h 245465"/>
              <a:gd name="T52" fmla="*/ 1074 w 284274"/>
              <a:gd name="T53" fmla="*/ 90147 h 245465"/>
              <a:gd name="T54" fmla="*/ 7149 w 284274"/>
              <a:gd name="T55" fmla="*/ 75250 h 245465"/>
              <a:gd name="T56" fmla="*/ 128098 w 284274"/>
              <a:gd name="T57" fmla="*/ 2970 h 245465"/>
              <a:gd name="T58" fmla="*/ 150742 w 284274"/>
              <a:gd name="T59" fmla="*/ 2419 h 245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84274" h="245465">
                <a:moveTo>
                  <a:pt x="151847" y="38839"/>
                </a:moveTo>
                <a:lnTo>
                  <a:pt x="250725" y="94639"/>
                </a:lnTo>
                <a:cubicBezTo>
                  <a:pt x="257354" y="97954"/>
                  <a:pt x="262325" y="106794"/>
                  <a:pt x="262325" y="113976"/>
                </a:cubicBezTo>
                <a:cubicBezTo>
                  <a:pt x="262325" y="113976"/>
                  <a:pt x="262325" y="113976"/>
                  <a:pt x="262325" y="232758"/>
                </a:cubicBezTo>
                <a:cubicBezTo>
                  <a:pt x="262325" y="239940"/>
                  <a:pt x="256249" y="245465"/>
                  <a:pt x="249068" y="245465"/>
                </a:cubicBezTo>
                <a:cubicBezTo>
                  <a:pt x="249068" y="245465"/>
                  <a:pt x="249068" y="245465"/>
                  <a:pt x="193829" y="245465"/>
                </a:cubicBezTo>
                <a:cubicBezTo>
                  <a:pt x="186648" y="245465"/>
                  <a:pt x="180571" y="239940"/>
                  <a:pt x="180571" y="232758"/>
                </a:cubicBezTo>
                <a:cubicBezTo>
                  <a:pt x="180571" y="232758"/>
                  <a:pt x="180571" y="232758"/>
                  <a:pt x="180571" y="178063"/>
                </a:cubicBezTo>
                <a:cubicBezTo>
                  <a:pt x="180571" y="170881"/>
                  <a:pt x="175047" y="165356"/>
                  <a:pt x="167866" y="165356"/>
                </a:cubicBezTo>
                <a:cubicBezTo>
                  <a:pt x="167866" y="165356"/>
                  <a:pt x="167866" y="165356"/>
                  <a:pt x="118703" y="165356"/>
                </a:cubicBezTo>
                <a:cubicBezTo>
                  <a:pt x="111522" y="165356"/>
                  <a:pt x="105998" y="170881"/>
                  <a:pt x="105998" y="178063"/>
                </a:cubicBezTo>
                <a:cubicBezTo>
                  <a:pt x="105998" y="178063"/>
                  <a:pt x="105998" y="178063"/>
                  <a:pt x="105998" y="232758"/>
                </a:cubicBezTo>
                <a:cubicBezTo>
                  <a:pt x="105998" y="239940"/>
                  <a:pt x="99922" y="245465"/>
                  <a:pt x="92741" y="245465"/>
                </a:cubicBezTo>
                <a:cubicBezTo>
                  <a:pt x="92741" y="245465"/>
                  <a:pt x="92741" y="245465"/>
                  <a:pt x="37502" y="245465"/>
                </a:cubicBezTo>
                <a:cubicBezTo>
                  <a:pt x="29768" y="245465"/>
                  <a:pt x="24244" y="239940"/>
                  <a:pt x="24244" y="232758"/>
                </a:cubicBezTo>
                <a:cubicBezTo>
                  <a:pt x="24244" y="232758"/>
                  <a:pt x="24244" y="232758"/>
                  <a:pt x="24244" y="113976"/>
                </a:cubicBezTo>
                <a:cubicBezTo>
                  <a:pt x="24244" y="106794"/>
                  <a:pt x="29216" y="97954"/>
                  <a:pt x="35292" y="94087"/>
                </a:cubicBezTo>
                <a:cubicBezTo>
                  <a:pt x="35292" y="94087"/>
                  <a:pt x="35292" y="94087"/>
                  <a:pt x="129199" y="39391"/>
                </a:cubicBezTo>
                <a:cubicBezTo>
                  <a:pt x="135275" y="35524"/>
                  <a:pt x="145770" y="35524"/>
                  <a:pt x="151847" y="38839"/>
                </a:cubicBezTo>
                <a:close/>
                <a:moveTo>
                  <a:pt x="150742" y="2419"/>
                </a:moveTo>
                <a:cubicBezTo>
                  <a:pt x="276662" y="75802"/>
                  <a:pt x="276662" y="75802"/>
                  <a:pt x="276662" y="75802"/>
                </a:cubicBezTo>
                <a:cubicBezTo>
                  <a:pt x="282738" y="79112"/>
                  <a:pt x="286051" y="85733"/>
                  <a:pt x="283290" y="90147"/>
                </a:cubicBezTo>
                <a:cubicBezTo>
                  <a:pt x="281081" y="94561"/>
                  <a:pt x="273901" y="95113"/>
                  <a:pt x="267274" y="91251"/>
                </a:cubicBezTo>
                <a:cubicBezTo>
                  <a:pt x="150742" y="23937"/>
                  <a:pt x="150742" y="23937"/>
                  <a:pt x="150742" y="23937"/>
                </a:cubicBezTo>
                <a:cubicBezTo>
                  <a:pt x="144667" y="20075"/>
                  <a:pt x="134726" y="20075"/>
                  <a:pt x="128098" y="23937"/>
                </a:cubicBezTo>
                <a:cubicBezTo>
                  <a:pt x="17090" y="91251"/>
                  <a:pt x="17090" y="91251"/>
                  <a:pt x="17090" y="91251"/>
                </a:cubicBezTo>
                <a:cubicBezTo>
                  <a:pt x="10462" y="95113"/>
                  <a:pt x="3283" y="94561"/>
                  <a:pt x="1074" y="90147"/>
                </a:cubicBezTo>
                <a:cubicBezTo>
                  <a:pt x="-1688" y="85733"/>
                  <a:pt x="1074" y="79112"/>
                  <a:pt x="7149" y="75250"/>
                </a:cubicBezTo>
                <a:cubicBezTo>
                  <a:pt x="128098" y="2970"/>
                  <a:pt x="128098" y="2970"/>
                  <a:pt x="128098" y="2970"/>
                </a:cubicBezTo>
                <a:cubicBezTo>
                  <a:pt x="134174" y="-892"/>
                  <a:pt x="144667" y="-892"/>
                  <a:pt x="150742" y="24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6" name="任意多边形 53"/>
          <p:cNvSpPr>
            <a:spLocks/>
          </p:cNvSpPr>
          <p:nvPr/>
        </p:nvSpPr>
        <p:spPr bwMode="auto">
          <a:xfrm>
            <a:off x="4545847" y="2014218"/>
            <a:ext cx="229433" cy="175938"/>
          </a:xfrm>
          <a:custGeom>
            <a:avLst/>
            <a:gdLst>
              <a:gd name="T0" fmla="*/ 59259 w 306505"/>
              <a:gd name="T1" fmla="*/ 107097 h 235491"/>
              <a:gd name="T2" fmla="*/ 145314 w 306505"/>
              <a:gd name="T3" fmla="*/ 147220 h 235491"/>
              <a:gd name="T4" fmla="*/ 232097 w 306505"/>
              <a:gd name="T5" fmla="*/ 107097 h 235491"/>
              <a:gd name="T6" fmla="*/ 232097 w 306505"/>
              <a:gd name="T7" fmla="*/ 206311 h 235491"/>
              <a:gd name="T8" fmla="*/ 148231 w 306505"/>
              <a:gd name="T9" fmla="*/ 235491 h 235491"/>
              <a:gd name="T10" fmla="*/ 145314 w 306505"/>
              <a:gd name="T11" fmla="*/ 235491 h 235491"/>
              <a:gd name="T12" fmla="*/ 143126 w 306505"/>
              <a:gd name="T13" fmla="*/ 235491 h 235491"/>
              <a:gd name="T14" fmla="*/ 59259 w 306505"/>
              <a:gd name="T15" fmla="*/ 206311 h 235491"/>
              <a:gd name="T16" fmla="*/ 59259 w 306505"/>
              <a:gd name="T17" fmla="*/ 107097 h 235491"/>
              <a:gd name="T18" fmla="*/ 151850 w 306505"/>
              <a:gd name="T19" fmla="*/ 0 h 235491"/>
              <a:gd name="T20" fmla="*/ 293613 w 306505"/>
              <a:gd name="T21" fmla="*/ 63271 h 235491"/>
              <a:gd name="T22" fmla="*/ 294750 w 306505"/>
              <a:gd name="T23" fmla="*/ 63271 h 235491"/>
              <a:gd name="T24" fmla="*/ 294750 w 306505"/>
              <a:gd name="T25" fmla="*/ 63778 h 235491"/>
              <a:gd name="T26" fmla="*/ 298453 w 306505"/>
              <a:gd name="T27" fmla="*/ 65431 h 235491"/>
              <a:gd name="T28" fmla="*/ 294750 w 306505"/>
              <a:gd name="T29" fmla="*/ 67119 h 235491"/>
              <a:gd name="T30" fmla="*/ 294750 w 306505"/>
              <a:gd name="T31" fmla="*/ 151851 h 235491"/>
              <a:gd name="T32" fmla="*/ 300642 w 306505"/>
              <a:gd name="T33" fmla="*/ 154292 h 235491"/>
              <a:gd name="T34" fmla="*/ 304936 w 306505"/>
              <a:gd name="T35" fmla="*/ 164659 h 235491"/>
              <a:gd name="T36" fmla="*/ 300642 w 306505"/>
              <a:gd name="T37" fmla="*/ 175026 h 235491"/>
              <a:gd name="T38" fmla="*/ 300479 w 306505"/>
              <a:gd name="T39" fmla="*/ 175094 h 235491"/>
              <a:gd name="T40" fmla="*/ 303541 w 306505"/>
              <a:gd name="T41" fmla="*/ 186059 h 235491"/>
              <a:gd name="T42" fmla="*/ 305531 w 306505"/>
              <a:gd name="T43" fmla="*/ 230861 h 235491"/>
              <a:gd name="T44" fmla="*/ 293206 w 306505"/>
              <a:gd name="T45" fmla="*/ 230861 h 235491"/>
              <a:gd name="T46" fmla="*/ 291126 w 306505"/>
              <a:gd name="T47" fmla="*/ 230861 h 235491"/>
              <a:gd name="T48" fmla="*/ 290967 w 306505"/>
              <a:gd name="T49" fmla="*/ 230861 h 235491"/>
              <a:gd name="T50" fmla="*/ 288886 w 306505"/>
              <a:gd name="T51" fmla="*/ 230861 h 235491"/>
              <a:gd name="T52" fmla="*/ 276561 w 306505"/>
              <a:gd name="T53" fmla="*/ 230861 h 235491"/>
              <a:gd name="T54" fmla="*/ 278551 w 306505"/>
              <a:gd name="T55" fmla="*/ 186059 h 235491"/>
              <a:gd name="T56" fmla="*/ 281453 w 306505"/>
              <a:gd name="T57" fmla="*/ 175666 h 235491"/>
              <a:gd name="T58" fmla="*/ 279908 w 306505"/>
              <a:gd name="T59" fmla="*/ 175026 h 235491"/>
              <a:gd name="T60" fmla="*/ 275614 w 306505"/>
              <a:gd name="T61" fmla="*/ 164659 h 235491"/>
              <a:gd name="T62" fmla="*/ 279908 w 306505"/>
              <a:gd name="T63" fmla="*/ 154292 h 235491"/>
              <a:gd name="T64" fmla="*/ 285799 w 306505"/>
              <a:gd name="T65" fmla="*/ 151852 h 235491"/>
              <a:gd name="T66" fmla="*/ 285799 w 306505"/>
              <a:gd name="T67" fmla="*/ 71199 h 235491"/>
              <a:gd name="T68" fmla="*/ 148146 w 306505"/>
              <a:gd name="T69" fmla="*/ 133949 h 235491"/>
              <a:gd name="T70" fmla="*/ 0 w 306505"/>
              <a:gd name="T71" fmla="*/ 66974 h 235491"/>
              <a:gd name="T72" fmla="*/ 151850 w 306505"/>
              <a:gd name="T73" fmla="*/ 0 h 235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306505" h="235491">
                <a:moveTo>
                  <a:pt x="59259" y="107097"/>
                </a:moveTo>
                <a:cubicBezTo>
                  <a:pt x="59259" y="107827"/>
                  <a:pt x="131457" y="141384"/>
                  <a:pt x="145314" y="147220"/>
                </a:cubicBezTo>
                <a:cubicBezTo>
                  <a:pt x="159899" y="141384"/>
                  <a:pt x="232097" y="107827"/>
                  <a:pt x="232097" y="107097"/>
                </a:cubicBezTo>
                <a:lnTo>
                  <a:pt x="232097" y="206311"/>
                </a:lnTo>
                <a:cubicBezTo>
                  <a:pt x="208760" y="231114"/>
                  <a:pt x="162816" y="234762"/>
                  <a:pt x="148231" y="235491"/>
                </a:cubicBezTo>
                <a:cubicBezTo>
                  <a:pt x="148231" y="235491"/>
                  <a:pt x="147501" y="235491"/>
                  <a:pt x="145314" y="235491"/>
                </a:cubicBezTo>
                <a:cubicBezTo>
                  <a:pt x="143855" y="235491"/>
                  <a:pt x="143126" y="235491"/>
                  <a:pt x="143126" y="235491"/>
                </a:cubicBezTo>
                <a:cubicBezTo>
                  <a:pt x="128540" y="234762"/>
                  <a:pt x="82596" y="231114"/>
                  <a:pt x="59259" y="206311"/>
                </a:cubicBezTo>
                <a:cubicBezTo>
                  <a:pt x="59259" y="206311"/>
                  <a:pt x="59259" y="206311"/>
                  <a:pt x="59259" y="107097"/>
                </a:cubicBezTo>
                <a:close/>
                <a:moveTo>
                  <a:pt x="151850" y="0"/>
                </a:moveTo>
                <a:lnTo>
                  <a:pt x="293613" y="63271"/>
                </a:lnTo>
                <a:lnTo>
                  <a:pt x="294750" y="63271"/>
                </a:lnTo>
                <a:lnTo>
                  <a:pt x="294750" y="63778"/>
                </a:lnTo>
                <a:lnTo>
                  <a:pt x="298453" y="65431"/>
                </a:lnTo>
                <a:lnTo>
                  <a:pt x="294750" y="67119"/>
                </a:lnTo>
                <a:lnTo>
                  <a:pt x="294750" y="151851"/>
                </a:lnTo>
                <a:lnTo>
                  <a:pt x="300642" y="154292"/>
                </a:lnTo>
                <a:cubicBezTo>
                  <a:pt x="303295" y="156945"/>
                  <a:pt x="304936" y="160610"/>
                  <a:pt x="304936" y="164659"/>
                </a:cubicBezTo>
                <a:cubicBezTo>
                  <a:pt x="304936" y="168708"/>
                  <a:pt x="303295" y="172373"/>
                  <a:pt x="300642" y="175026"/>
                </a:cubicBezTo>
                <a:lnTo>
                  <a:pt x="300479" y="175094"/>
                </a:lnTo>
                <a:lnTo>
                  <a:pt x="303541" y="186059"/>
                </a:lnTo>
                <a:cubicBezTo>
                  <a:pt x="305893" y="196873"/>
                  <a:pt x="307702" y="212322"/>
                  <a:pt x="305531" y="230861"/>
                </a:cubicBezTo>
                <a:lnTo>
                  <a:pt x="293206" y="230861"/>
                </a:lnTo>
                <a:lnTo>
                  <a:pt x="291126" y="230861"/>
                </a:lnTo>
                <a:lnTo>
                  <a:pt x="290967" y="230861"/>
                </a:lnTo>
                <a:cubicBezTo>
                  <a:pt x="288886" y="230861"/>
                  <a:pt x="288886" y="230861"/>
                  <a:pt x="288886" y="230861"/>
                </a:cubicBezTo>
                <a:lnTo>
                  <a:pt x="276561" y="230861"/>
                </a:lnTo>
                <a:cubicBezTo>
                  <a:pt x="274390" y="212322"/>
                  <a:pt x="276199" y="196873"/>
                  <a:pt x="278551" y="186059"/>
                </a:cubicBezTo>
                <a:lnTo>
                  <a:pt x="281453" y="175666"/>
                </a:lnTo>
                <a:lnTo>
                  <a:pt x="279908" y="175026"/>
                </a:lnTo>
                <a:cubicBezTo>
                  <a:pt x="277255" y="172373"/>
                  <a:pt x="275614" y="168708"/>
                  <a:pt x="275614" y="164659"/>
                </a:cubicBezTo>
                <a:cubicBezTo>
                  <a:pt x="275614" y="160610"/>
                  <a:pt x="277255" y="156945"/>
                  <a:pt x="279908" y="154292"/>
                </a:cubicBezTo>
                <a:lnTo>
                  <a:pt x="285799" y="151852"/>
                </a:lnTo>
                <a:lnTo>
                  <a:pt x="285799" y="71199"/>
                </a:lnTo>
                <a:lnTo>
                  <a:pt x="148146" y="133949"/>
                </a:lnTo>
                <a:lnTo>
                  <a:pt x="0" y="66974"/>
                </a:lnTo>
                <a:lnTo>
                  <a:pt x="151850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7" name="Freeform 63"/>
          <p:cNvSpPr>
            <a:spLocks noChangeAspect="1" noEditPoints="1"/>
          </p:cNvSpPr>
          <p:nvPr/>
        </p:nvSpPr>
        <p:spPr bwMode="auto">
          <a:xfrm>
            <a:off x="4182084" y="1983311"/>
            <a:ext cx="199713" cy="225866"/>
          </a:xfrm>
          <a:custGeom>
            <a:avLst/>
            <a:gdLst>
              <a:gd name="T0" fmla="*/ 319 w 352"/>
              <a:gd name="T1" fmla="*/ 209 h 400"/>
              <a:gd name="T2" fmla="*/ 238 w 352"/>
              <a:gd name="T3" fmla="*/ 134 h 400"/>
              <a:gd name="T4" fmla="*/ 251 w 352"/>
              <a:gd name="T5" fmla="*/ 134 h 400"/>
              <a:gd name="T6" fmla="*/ 313 w 352"/>
              <a:gd name="T7" fmla="*/ 114 h 400"/>
              <a:gd name="T8" fmla="*/ 283 w 352"/>
              <a:gd name="T9" fmla="*/ 96 h 400"/>
              <a:gd name="T10" fmla="*/ 292 w 352"/>
              <a:gd name="T11" fmla="*/ 82 h 400"/>
              <a:gd name="T12" fmla="*/ 289 w 352"/>
              <a:gd name="T13" fmla="*/ 75 h 400"/>
              <a:gd name="T14" fmla="*/ 237 w 352"/>
              <a:gd name="T15" fmla="*/ 97 h 400"/>
              <a:gd name="T16" fmla="*/ 231 w 352"/>
              <a:gd name="T17" fmla="*/ 16 h 400"/>
              <a:gd name="T18" fmla="*/ 142 w 352"/>
              <a:gd name="T19" fmla="*/ 17 h 400"/>
              <a:gd name="T20" fmla="*/ 136 w 352"/>
              <a:gd name="T21" fmla="*/ 108 h 400"/>
              <a:gd name="T22" fmla="*/ 121 w 352"/>
              <a:gd name="T23" fmla="*/ 112 h 400"/>
              <a:gd name="T24" fmla="*/ 111 w 352"/>
              <a:gd name="T25" fmla="*/ 119 h 400"/>
              <a:gd name="T26" fmla="*/ 127 w 352"/>
              <a:gd name="T27" fmla="*/ 130 h 400"/>
              <a:gd name="T28" fmla="*/ 34 w 352"/>
              <a:gd name="T29" fmla="*/ 214 h 400"/>
              <a:gd name="T30" fmla="*/ 149 w 352"/>
              <a:gd name="T31" fmla="*/ 391 h 400"/>
              <a:gd name="T32" fmla="*/ 343 w 352"/>
              <a:gd name="T33" fmla="*/ 268 h 400"/>
              <a:gd name="T34" fmla="*/ 303 w 352"/>
              <a:gd name="T35" fmla="*/ 109 h 400"/>
              <a:gd name="T36" fmla="*/ 251 w 352"/>
              <a:gd name="T37" fmla="*/ 123 h 400"/>
              <a:gd name="T38" fmla="*/ 243 w 352"/>
              <a:gd name="T39" fmla="*/ 122 h 400"/>
              <a:gd name="T40" fmla="*/ 280 w 352"/>
              <a:gd name="T41" fmla="*/ 85 h 400"/>
              <a:gd name="T42" fmla="*/ 239 w 352"/>
              <a:gd name="T43" fmla="*/ 111 h 400"/>
              <a:gd name="T44" fmla="*/ 280 w 352"/>
              <a:gd name="T45" fmla="*/ 85 h 400"/>
              <a:gd name="T46" fmla="*/ 218 w 352"/>
              <a:gd name="T47" fmla="*/ 315 h 400"/>
              <a:gd name="T48" fmla="*/ 183 w 352"/>
              <a:gd name="T49" fmla="*/ 326 h 400"/>
              <a:gd name="T50" fmla="*/ 169 w 352"/>
              <a:gd name="T51" fmla="*/ 344 h 400"/>
              <a:gd name="T52" fmla="*/ 147 w 352"/>
              <a:gd name="T53" fmla="*/ 322 h 400"/>
              <a:gd name="T54" fmla="*/ 122 w 352"/>
              <a:gd name="T55" fmla="*/ 300 h 400"/>
              <a:gd name="T56" fmla="*/ 155 w 352"/>
              <a:gd name="T57" fmla="*/ 280 h 400"/>
              <a:gd name="T58" fmla="*/ 169 w 352"/>
              <a:gd name="T59" fmla="*/ 301 h 400"/>
              <a:gd name="T60" fmla="*/ 142 w 352"/>
              <a:gd name="T61" fmla="*/ 258 h 400"/>
              <a:gd name="T62" fmla="*/ 122 w 352"/>
              <a:gd name="T63" fmla="*/ 225 h 400"/>
              <a:gd name="T64" fmla="*/ 169 w 352"/>
              <a:gd name="T65" fmla="*/ 184 h 400"/>
              <a:gd name="T66" fmla="*/ 183 w 352"/>
              <a:gd name="T67" fmla="*/ 175 h 400"/>
              <a:gd name="T68" fmla="*/ 215 w 352"/>
              <a:gd name="T69" fmla="*/ 194 h 400"/>
              <a:gd name="T70" fmla="*/ 195 w 352"/>
              <a:gd name="T71" fmla="*/ 223 h 400"/>
              <a:gd name="T72" fmla="*/ 183 w 352"/>
              <a:gd name="T73" fmla="*/ 209 h 400"/>
              <a:gd name="T74" fmla="*/ 221 w 352"/>
              <a:gd name="T75" fmla="*/ 252 h 400"/>
              <a:gd name="T76" fmla="*/ 230 w 352"/>
              <a:gd name="T77" fmla="*/ 30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352" h="400">
                <a:moveTo>
                  <a:pt x="343" y="268"/>
                </a:moveTo>
                <a:cubicBezTo>
                  <a:pt x="339" y="245"/>
                  <a:pt x="331" y="231"/>
                  <a:pt x="319" y="209"/>
                </a:cubicBezTo>
                <a:cubicBezTo>
                  <a:pt x="308" y="192"/>
                  <a:pt x="288" y="172"/>
                  <a:pt x="273" y="160"/>
                </a:cubicBezTo>
                <a:cubicBezTo>
                  <a:pt x="262" y="151"/>
                  <a:pt x="249" y="143"/>
                  <a:pt x="238" y="134"/>
                </a:cubicBezTo>
                <a:cubicBezTo>
                  <a:pt x="241" y="134"/>
                  <a:pt x="241" y="134"/>
                  <a:pt x="241" y="134"/>
                </a:cubicBezTo>
                <a:cubicBezTo>
                  <a:pt x="251" y="134"/>
                  <a:pt x="251" y="134"/>
                  <a:pt x="251" y="134"/>
                </a:cubicBezTo>
                <a:cubicBezTo>
                  <a:pt x="258" y="134"/>
                  <a:pt x="266" y="134"/>
                  <a:pt x="274" y="133"/>
                </a:cubicBezTo>
                <a:cubicBezTo>
                  <a:pt x="283" y="132"/>
                  <a:pt x="306" y="128"/>
                  <a:pt x="313" y="114"/>
                </a:cubicBezTo>
                <a:cubicBezTo>
                  <a:pt x="318" y="104"/>
                  <a:pt x="314" y="99"/>
                  <a:pt x="311" y="97"/>
                </a:cubicBezTo>
                <a:cubicBezTo>
                  <a:pt x="306" y="93"/>
                  <a:pt x="295" y="94"/>
                  <a:pt x="283" y="96"/>
                </a:cubicBezTo>
                <a:cubicBezTo>
                  <a:pt x="288" y="92"/>
                  <a:pt x="291" y="88"/>
                  <a:pt x="292" y="84"/>
                </a:cubicBezTo>
                <a:cubicBezTo>
                  <a:pt x="292" y="84"/>
                  <a:pt x="292" y="83"/>
                  <a:pt x="292" y="82"/>
                </a:cubicBezTo>
                <a:cubicBezTo>
                  <a:pt x="292" y="80"/>
                  <a:pt x="292" y="78"/>
                  <a:pt x="290" y="76"/>
                </a:cubicBezTo>
                <a:cubicBezTo>
                  <a:pt x="289" y="75"/>
                  <a:pt x="289" y="75"/>
                  <a:pt x="289" y="75"/>
                </a:cubicBezTo>
                <a:cubicBezTo>
                  <a:pt x="287" y="74"/>
                  <a:pt x="287" y="74"/>
                  <a:pt x="287" y="74"/>
                </a:cubicBezTo>
                <a:cubicBezTo>
                  <a:pt x="272" y="72"/>
                  <a:pt x="251" y="83"/>
                  <a:pt x="237" y="97"/>
                </a:cubicBezTo>
                <a:cubicBezTo>
                  <a:pt x="252" y="77"/>
                  <a:pt x="280" y="51"/>
                  <a:pt x="285" y="30"/>
                </a:cubicBezTo>
                <a:cubicBezTo>
                  <a:pt x="266" y="29"/>
                  <a:pt x="247" y="25"/>
                  <a:pt x="231" y="16"/>
                </a:cubicBezTo>
                <a:cubicBezTo>
                  <a:pt x="216" y="8"/>
                  <a:pt x="209" y="0"/>
                  <a:pt x="191" y="3"/>
                </a:cubicBezTo>
                <a:cubicBezTo>
                  <a:pt x="174" y="5"/>
                  <a:pt x="158" y="13"/>
                  <a:pt x="142" y="17"/>
                </a:cubicBezTo>
                <a:cubicBezTo>
                  <a:pt x="124" y="22"/>
                  <a:pt x="108" y="15"/>
                  <a:pt x="90" y="18"/>
                </a:cubicBezTo>
                <a:cubicBezTo>
                  <a:pt x="87" y="49"/>
                  <a:pt x="125" y="79"/>
                  <a:pt x="136" y="108"/>
                </a:cubicBezTo>
                <a:cubicBezTo>
                  <a:pt x="131" y="109"/>
                  <a:pt x="126" y="110"/>
                  <a:pt x="121" y="112"/>
                </a:cubicBezTo>
                <a:cubicBezTo>
                  <a:pt x="121" y="112"/>
                  <a:pt x="121" y="112"/>
                  <a:pt x="121" y="112"/>
                </a:cubicBezTo>
                <a:cubicBezTo>
                  <a:pt x="118" y="113"/>
                  <a:pt x="115" y="114"/>
                  <a:pt x="114" y="116"/>
                </a:cubicBezTo>
                <a:cubicBezTo>
                  <a:pt x="111" y="119"/>
                  <a:pt x="111" y="119"/>
                  <a:pt x="111" y="119"/>
                </a:cubicBezTo>
                <a:cubicBezTo>
                  <a:pt x="113" y="123"/>
                  <a:pt x="113" y="123"/>
                  <a:pt x="113" y="123"/>
                </a:cubicBezTo>
                <a:cubicBezTo>
                  <a:pt x="116" y="127"/>
                  <a:pt x="120" y="129"/>
                  <a:pt x="127" y="130"/>
                </a:cubicBezTo>
                <a:cubicBezTo>
                  <a:pt x="113" y="139"/>
                  <a:pt x="96" y="149"/>
                  <a:pt x="84" y="159"/>
                </a:cubicBezTo>
                <a:cubicBezTo>
                  <a:pt x="69" y="172"/>
                  <a:pt x="46" y="198"/>
                  <a:pt x="34" y="214"/>
                </a:cubicBezTo>
                <a:cubicBezTo>
                  <a:pt x="13" y="240"/>
                  <a:pt x="0" y="275"/>
                  <a:pt x="6" y="307"/>
                </a:cubicBezTo>
                <a:cubicBezTo>
                  <a:pt x="18" y="370"/>
                  <a:pt x="92" y="391"/>
                  <a:pt x="149" y="391"/>
                </a:cubicBezTo>
                <a:cubicBezTo>
                  <a:pt x="212" y="391"/>
                  <a:pt x="293" y="400"/>
                  <a:pt x="335" y="348"/>
                </a:cubicBezTo>
                <a:cubicBezTo>
                  <a:pt x="352" y="327"/>
                  <a:pt x="347" y="295"/>
                  <a:pt x="343" y="268"/>
                </a:cubicBezTo>
                <a:close/>
                <a:moveTo>
                  <a:pt x="305" y="105"/>
                </a:moveTo>
                <a:cubicBezTo>
                  <a:pt x="305" y="105"/>
                  <a:pt x="305" y="106"/>
                  <a:pt x="303" y="109"/>
                </a:cubicBezTo>
                <a:cubicBezTo>
                  <a:pt x="299" y="117"/>
                  <a:pt x="284" y="121"/>
                  <a:pt x="273" y="123"/>
                </a:cubicBezTo>
                <a:cubicBezTo>
                  <a:pt x="266" y="124"/>
                  <a:pt x="258" y="124"/>
                  <a:pt x="251" y="123"/>
                </a:cubicBezTo>
                <a:cubicBezTo>
                  <a:pt x="243" y="123"/>
                  <a:pt x="243" y="123"/>
                  <a:pt x="243" y="123"/>
                </a:cubicBezTo>
                <a:cubicBezTo>
                  <a:pt x="243" y="122"/>
                  <a:pt x="243" y="122"/>
                  <a:pt x="243" y="122"/>
                </a:cubicBezTo>
                <a:cubicBezTo>
                  <a:pt x="263" y="112"/>
                  <a:pt x="300" y="101"/>
                  <a:pt x="305" y="105"/>
                </a:cubicBezTo>
                <a:close/>
                <a:moveTo>
                  <a:pt x="280" y="85"/>
                </a:moveTo>
                <a:cubicBezTo>
                  <a:pt x="275" y="90"/>
                  <a:pt x="260" y="99"/>
                  <a:pt x="251" y="104"/>
                </a:cubicBezTo>
                <a:cubicBezTo>
                  <a:pt x="247" y="106"/>
                  <a:pt x="243" y="108"/>
                  <a:pt x="239" y="111"/>
                </a:cubicBezTo>
                <a:cubicBezTo>
                  <a:pt x="239" y="111"/>
                  <a:pt x="239" y="111"/>
                  <a:pt x="239" y="111"/>
                </a:cubicBezTo>
                <a:cubicBezTo>
                  <a:pt x="249" y="98"/>
                  <a:pt x="267" y="86"/>
                  <a:pt x="280" y="85"/>
                </a:cubicBezTo>
                <a:close/>
                <a:moveTo>
                  <a:pt x="230" y="301"/>
                </a:moveTo>
                <a:cubicBezTo>
                  <a:pt x="227" y="306"/>
                  <a:pt x="223" y="311"/>
                  <a:pt x="218" y="315"/>
                </a:cubicBezTo>
                <a:cubicBezTo>
                  <a:pt x="213" y="319"/>
                  <a:pt x="208" y="322"/>
                  <a:pt x="203" y="323"/>
                </a:cubicBezTo>
                <a:cubicBezTo>
                  <a:pt x="197" y="325"/>
                  <a:pt x="191" y="326"/>
                  <a:pt x="183" y="326"/>
                </a:cubicBezTo>
                <a:cubicBezTo>
                  <a:pt x="183" y="344"/>
                  <a:pt x="183" y="344"/>
                  <a:pt x="183" y="344"/>
                </a:cubicBezTo>
                <a:cubicBezTo>
                  <a:pt x="169" y="344"/>
                  <a:pt x="169" y="344"/>
                  <a:pt x="169" y="344"/>
                </a:cubicBezTo>
                <a:cubicBezTo>
                  <a:pt x="169" y="326"/>
                  <a:pt x="169" y="326"/>
                  <a:pt x="169" y="326"/>
                </a:cubicBezTo>
                <a:cubicBezTo>
                  <a:pt x="160" y="326"/>
                  <a:pt x="152" y="324"/>
                  <a:pt x="147" y="322"/>
                </a:cubicBezTo>
                <a:cubicBezTo>
                  <a:pt x="141" y="320"/>
                  <a:pt x="136" y="317"/>
                  <a:pt x="132" y="313"/>
                </a:cubicBezTo>
                <a:cubicBezTo>
                  <a:pt x="127" y="309"/>
                  <a:pt x="124" y="305"/>
                  <a:pt x="122" y="300"/>
                </a:cubicBezTo>
                <a:cubicBezTo>
                  <a:pt x="120" y="296"/>
                  <a:pt x="118" y="291"/>
                  <a:pt x="117" y="284"/>
                </a:cubicBezTo>
                <a:cubicBezTo>
                  <a:pt x="155" y="280"/>
                  <a:pt x="155" y="280"/>
                  <a:pt x="155" y="280"/>
                </a:cubicBezTo>
                <a:cubicBezTo>
                  <a:pt x="156" y="286"/>
                  <a:pt x="158" y="291"/>
                  <a:pt x="160" y="293"/>
                </a:cubicBezTo>
                <a:cubicBezTo>
                  <a:pt x="162" y="296"/>
                  <a:pt x="165" y="299"/>
                  <a:pt x="169" y="301"/>
                </a:cubicBezTo>
                <a:cubicBezTo>
                  <a:pt x="169" y="267"/>
                  <a:pt x="169" y="267"/>
                  <a:pt x="169" y="267"/>
                </a:cubicBezTo>
                <a:cubicBezTo>
                  <a:pt x="156" y="264"/>
                  <a:pt x="147" y="261"/>
                  <a:pt x="142" y="258"/>
                </a:cubicBezTo>
                <a:cubicBezTo>
                  <a:pt x="137" y="255"/>
                  <a:pt x="132" y="251"/>
                  <a:pt x="128" y="246"/>
                </a:cubicBezTo>
                <a:cubicBezTo>
                  <a:pt x="124" y="240"/>
                  <a:pt x="122" y="233"/>
                  <a:pt x="122" y="225"/>
                </a:cubicBezTo>
                <a:cubicBezTo>
                  <a:pt x="122" y="213"/>
                  <a:pt x="126" y="204"/>
                  <a:pt x="134" y="196"/>
                </a:cubicBezTo>
                <a:cubicBezTo>
                  <a:pt x="142" y="189"/>
                  <a:pt x="154" y="185"/>
                  <a:pt x="169" y="184"/>
                </a:cubicBezTo>
                <a:cubicBezTo>
                  <a:pt x="169" y="175"/>
                  <a:pt x="169" y="175"/>
                  <a:pt x="169" y="175"/>
                </a:cubicBezTo>
                <a:cubicBezTo>
                  <a:pt x="183" y="175"/>
                  <a:pt x="183" y="175"/>
                  <a:pt x="183" y="175"/>
                </a:cubicBezTo>
                <a:cubicBezTo>
                  <a:pt x="183" y="184"/>
                  <a:pt x="183" y="184"/>
                  <a:pt x="183" y="184"/>
                </a:cubicBezTo>
                <a:cubicBezTo>
                  <a:pt x="197" y="185"/>
                  <a:pt x="208" y="188"/>
                  <a:pt x="215" y="194"/>
                </a:cubicBezTo>
                <a:cubicBezTo>
                  <a:pt x="223" y="200"/>
                  <a:pt x="228" y="208"/>
                  <a:pt x="230" y="218"/>
                </a:cubicBezTo>
                <a:cubicBezTo>
                  <a:pt x="195" y="223"/>
                  <a:pt x="195" y="223"/>
                  <a:pt x="195" y="223"/>
                </a:cubicBezTo>
                <a:cubicBezTo>
                  <a:pt x="193" y="219"/>
                  <a:pt x="191" y="216"/>
                  <a:pt x="190" y="214"/>
                </a:cubicBezTo>
                <a:cubicBezTo>
                  <a:pt x="189" y="212"/>
                  <a:pt x="186" y="211"/>
                  <a:pt x="183" y="209"/>
                </a:cubicBezTo>
                <a:cubicBezTo>
                  <a:pt x="183" y="236"/>
                  <a:pt x="183" y="236"/>
                  <a:pt x="183" y="236"/>
                </a:cubicBezTo>
                <a:cubicBezTo>
                  <a:pt x="202" y="241"/>
                  <a:pt x="215" y="247"/>
                  <a:pt x="221" y="252"/>
                </a:cubicBezTo>
                <a:cubicBezTo>
                  <a:pt x="230" y="260"/>
                  <a:pt x="234" y="270"/>
                  <a:pt x="234" y="282"/>
                </a:cubicBezTo>
                <a:cubicBezTo>
                  <a:pt x="234" y="288"/>
                  <a:pt x="233" y="295"/>
                  <a:pt x="230" y="30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8" name="Freeform 285"/>
          <p:cNvSpPr>
            <a:spLocks noEditPoints="1"/>
          </p:cNvSpPr>
          <p:nvPr/>
        </p:nvSpPr>
        <p:spPr bwMode="auto">
          <a:xfrm>
            <a:off x="4525639" y="2886774"/>
            <a:ext cx="187825" cy="191391"/>
          </a:xfrm>
          <a:custGeom>
            <a:avLst/>
            <a:gdLst>
              <a:gd name="T0" fmla="*/ 101 w 201"/>
              <a:gd name="T1" fmla="*/ 60 h 203"/>
              <a:gd name="T2" fmla="*/ 58 w 201"/>
              <a:gd name="T3" fmla="*/ 103 h 203"/>
              <a:gd name="T4" fmla="*/ 101 w 201"/>
              <a:gd name="T5" fmla="*/ 147 h 203"/>
              <a:gd name="T6" fmla="*/ 144 w 201"/>
              <a:gd name="T7" fmla="*/ 103 h 203"/>
              <a:gd name="T8" fmla="*/ 101 w 201"/>
              <a:gd name="T9" fmla="*/ 60 h 203"/>
              <a:gd name="T10" fmla="*/ 180 w 201"/>
              <a:gd name="T11" fmla="*/ 101 h 203"/>
              <a:gd name="T12" fmla="*/ 180 w 201"/>
              <a:gd name="T13" fmla="*/ 95 h 203"/>
              <a:gd name="T14" fmla="*/ 201 w 201"/>
              <a:gd name="T15" fmla="*/ 90 h 203"/>
              <a:gd name="T16" fmla="*/ 193 w 201"/>
              <a:gd name="T17" fmla="*/ 61 h 203"/>
              <a:gd name="T18" fmla="*/ 172 w 201"/>
              <a:gd name="T19" fmla="*/ 67 h 203"/>
              <a:gd name="T20" fmla="*/ 162 w 201"/>
              <a:gd name="T21" fmla="*/ 51 h 203"/>
              <a:gd name="T22" fmla="*/ 176 w 201"/>
              <a:gd name="T23" fmla="*/ 34 h 203"/>
              <a:gd name="T24" fmla="*/ 153 w 201"/>
              <a:gd name="T25" fmla="*/ 15 h 203"/>
              <a:gd name="T26" fmla="*/ 139 w 201"/>
              <a:gd name="T27" fmla="*/ 32 h 203"/>
              <a:gd name="T28" fmla="*/ 115 w 201"/>
              <a:gd name="T29" fmla="*/ 23 h 203"/>
              <a:gd name="T30" fmla="*/ 115 w 201"/>
              <a:gd name="T31" fmla="*/ 1 h 203"/>
              <a:gd name="T32" fmla="*/ 101 w 201"/>
              <a:gd name="T33" fmla="*/ 0 h 203"/>
              <a:gd name="T34" fmla="*/ 86 w 201"/>
              <a:gd name="T35" fmla="*/ 1 h 203"/>
              <a:gd name="T36" fmla="*/ 86 w 201"/>
              <a:gd name="T37" fmla="*/ 23 h 203"/>
              <a:gd name="T38" fmla="*/ 68 w 201"/>
              <a:gd name="T39" fmla="*/ 29 h 203"/>
              <a:gd name="T40" fmla="*/ 55 w 201"/>
              <a:gd name="T41" fmla="*/ 11 h 203"/>
              <a:gd name="T42" fmla="*/ 31 w 201"/>
              <a:gd name="T43" fmla="*/ 28 h 203"/>
              <a:gd name="T44" fmla="*/ 43 w 201"/>
              <a:gd name="T45" fmla="*/ 46 h 203"/>
              <a:gd name="T46" fmla="*/ 32 w 201"/>
              <a:gd name="T47" fmla="*/ 60 h 203"/>
              <a:gd name="T48" fmla="*/ 12 w 201"/>
              <a:gd name="T49" fmla="*/ 53 h 203"/>
              <a:gd name="T50" fmla="*/ 1 w 201"/>
              <a:gd name="T51" fmla="*/ 81 h 203"/>
              <a:gd name="T52" fmla="*/ 22 w 201"/>
              <a:gd name="T53" fmla="*/ 88 h 203"/>
              <a:gd name="T54" fmla="*/ 21 w 201"/>
              <a:gd name="T55" fmla="*/ 101 h 203"/>
              <a:gd name="T56" fmla="*/ 21 w 201"/>
              <a:gd name="T57" fmla="*/ 107 h 203"/>
              <a:gd name="T58" fmla="*/ 0 w 201"/>
              <a:gd name="T59" fmla="*/ 113 h 203"/>
              <a:gd name="T60" fmla="*/ 7 w 201"/>
              <a:gd name="T61" fmla="*/ 142 h 203"/>
              <a:gd name="T62" fmla="*/ 28 w 201"/>
              <a:gd name="T63" fmla="*/ 136 h 203"/>
              <a:gd name="T64" fmla="*/ 39 w 201"/>
              <a:gd name="T65" fmla="*/ 152 h 203"/>
              <a:gd name="T66" fmla="*/ 25 w 201"/>
              <a:gd name="T67" fmla="*/ 169 h 203"/>
              <a:gd name="T68" fmla="*/ 47 w 201"/>
              <a:gd name="T69" fmla="*/ 188 h 203"/>
              <a:gd name="T70" fmla="*/ 61 w 201"/>
              <a:gd name="T71" fmla="*/ 171 h 203"/>
              <a:gd name="T72" fmla="*/ 86 w 201"/>
              <a:gd name="T73" fmla="*/ 180 h 203"/>
              <a:gd name="T74" fmla="*/ 86 w 201"/>
              <a:gd name="T75" fmla="*/ 202 h 203"/>
              <a:gd name="T76" fmla="*/ 101 w 201"/>
              <a:gd name="T77" fmla="*/ 203 h 203"/>
              <a:gd name="T78" fmla="*/ 115 w 201"/>
              <a:gd name="T79" fmla="*/ 202 h 203"/>
              <a:gd name="T80" fmla="*/ 115 w 201"/>
              <a:gd name="T81" fmla="*/ 180 h 203"/>
              <a:gd name="T82" fmla="*/ 134 w 201"/>
              <a:gd name="T83" fmla="*/ 174 h 203"/>
              <a:gd name="T84" fmla="*/ 146 w 201"/>
              <a:gd name="T85" fmla="*/ 192 h 203"/>
              <a:gd name="T86" fmla="*/ 170 w 201"/>
              <a:gd name="T87" fmla="*/ 175 h 203"/>
              <a:gd name="T88" fmla="*/ 158 w 201"/>
              <a:gd name="T89" fmla="*/ 157 h 203"/>
              <a:gd name="T90" fmla="*/ 169 w 201"/>
              <a:gd name="T91" fmla="*/ 142 h 203"/>
              <a:gd name="T92" fmla="*/ 190 w 201"/>
              <a:gd name="T93" fmla="*/ 150 h 203"/>
              <a:gd name="T94" fmla="*/ 200 w 201"/>
              <a:gd name="T95" fmla="*/ 121 h 203"/>
              <a:gd name="T96" fmla="*/ 179 w 201"/>
              <a:gd name="T97" fmla="*/ 114 h 203"/>
              <a:gd name="T98" fmla="*/ 180 w 201"/>
              <a:gd name="T99" fmla="*/ 101 h 203"/>
              <a:gd name="T100" fmla="*/ 101 w 201"/>
              <a:gd name="T101" fmla="*/ 158 h 203"/>
              <a:gd name="T102" fmla="*/ 47 w 201"/>
              <a:gd name="T103" fmla="*/ 103 h 203"/>
              <a:gd name="T104" fmla="*/ 101 w 201"/>
              <a:gd name="T105" fmla="*/ 49 h 203"/>
              <a:gd name="T106" fmla="*/ 155 w 201"/>
              <a:gd name="T107" fmla="*/ 103 h 203"/>
              <a:gd name="T108" fmla="*/ 101 w 201"/>
              <a:gd name="T109" fmla="*/ 15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201" h="203">
                <a:moveTo>
                  <a:pt x="101" y="60"/>
                </a:moveTo>
                <a:cubicBezTo>
                  <a:pt x="77" y="60"/>
                  <a:pt x="58" y="80"/>
                  <a:pt x="58" y="103"/>
                </a:cubicBezTo>
                <a:cubicBezTo>
                  <a:pt x="58" y="127"/>
                  <a:pt x="77" y="147"/>
                  <a:pt x="101" y="147"/>
                </a:cubicBezTo>
                <a:cubicBezTo>
                  <a:pt x="125" y="147"/>
                  <a:pt x="144" y="127"/>
                  <a:pt x="144" y="103"/>
                </a:cubicBezTo>
                <a:cubicBezTo>
                  <a:pt x="144" y="80"/>
                  <a:pt x="125" y="60"/>
                  <a:pt x="101" y="60"/>
                </a:cubicBezTo>
                <a:close/>
                <a:moveTo>
                  <a:pt x="180" y="101"/>
                </a:moveTo>
                <a:cubicBezTo>
                  <a:pt x="180" y="99"/>
                  <a:pt x="180" y="97"/>
                  <a:pt x="180" y="95"/>
                </a:cubicBezTo>
                <a:cubicBezTo>
                  <a:pt x="201" y="90"/>
                  <a:pt x="201" y="90"/>
                  <a:pt x="201" y="90"/>
                </a:cubicBezTo>
                <a:cubicBezTo>
                  <a:pt x="200" y="80"/>
                  <a:pt x="197" y="70"/>
                  <a:pt x="193" y="61"/>
                </a:cubicBezTo>
                <a:cubicBezTo>
                  <a:pt x="172" y="67"/>
                  <a:pt x="172" y="67"/>
                  <a:pt x="172" y="67"/>
                </a:cubicBezTo>
                <a:cubicBezTo>
                  <a:pt x="170" y="61"/>
                  <a:pt x="166" y="56"/>
                  <a:pt x="162" y="51"/>
                </a:cubicBezTo>
                <a:cubicBezTo>
                  <a:pt x="176" y="34"/>
                  <a:pt x="176" y="34"/>
                  <a:pt x="176" y="34"/>
                </a:cubicBezTo>
                <a:cubicBezTo>
                  <a:pt x="170" y="27"/>
                  <a:pt x="162" y="20"/>
                  <a:pt x="153" y="15"/>
                </a:cubicBezTo>
                <a:cubicBezTo>
                  <a:pt x="139" y="32"/>
                  <a:pt x="139" y="32"/>
                  <a:pt x="139" y="32"/>
                </a:cubicBezTo>
                <a:cubicBezTo>
                  <a:pt x="132" y="28"/>
                  <a:pt x="124" y="25"/>
                  <a:pt x="115" y="23"/>
                </a:cubicBezTo>
                <a:cubicBezTo>
                  <a:pt x="115" y="1"/>
                  <a:pt x="115" y="1"/>
                  <a:pt x="115" y="1"/>
                </a:cubicBezTo>
                <a:cubicBezTo>
                  <a:pt x="111" y="1"/>
                  <a:pt x="106" y="0"/>
                  <a:pt x="101" y="0"/>
                </a:cubicBezTo>
                <a:cubicBezTo>
                  <a:pt x="95" y="0"/>
                  <a:pt x="91" y="1"/>
                  <a:pt x="86" y="1"/>
                </a:cubicBezTo>
                <a:cubicBezTo>
                  <a:pt x="86" y="23"/>
                  <a:pt x="86" y="23"/>
                  <a:pt x="86" y="23"/>
                </a:cubicBezTo>
                <a:cubicBezTo>
                  <a:pt x="79" y="24"/>
                  <a:pt x="73" y="26"/>
                  <a:pt x="68" y="29"/>
                </a:cubicBezTo>
                <a:cubicBezTo>
                  <a:pt x="55" y="11"/>
                  <a:pt x="55" y="11"/>
                  <a:pt x="55" y="11"/>
                </a:cubicBezTo>
                <a:cubicBezTo>
                  <a:pt x="46" y="15"/>
                  <a:pt x="38" y="21"/>
                  <a:pt x="31" y="28"/>
                </a:cubicBezTo>
                <a:cubicBezTo>
                  <a:pt x="43" y="46"/>
                  <a:pt x="43" y="46"/>
                  <a:pt x="43" y="46"/>
                </a:cubicBezTo>
                <a:cubicBezTo>
                  <a:pt x="39" y="50"/>
                  <a:pt x="35" y="55"/>
                  <a:pt x="32" y="60"/>
                </a:cubicBezTo>
                <a:cubicBezTo>
                  <a:pt x="12" y="53"/>
                  <a:pt x="12" y="53"/>
                  <a:pt x="12" y="53"/>
                </a:cubicBezTo>
                <a:cubicBezTo>
                  <a:pt x="7" y="62"/>
                  <a:pt x="3" y="71"/>
                  <a:pt x="1" y="81"/>
                </a:cubicBezTo>
                <a:cubicBezTo>
                  <a:pt x="22" y="88"/>
                  <a:pt x="22" y="88"/>
                  <a:pt x="22" y="88"/>
                </a:cubicBezTo>
                <a:cubicBezTo>
                  <a:pt x="21" y="93"/>
                  <a:pt x="21" y="97"/>
                  <a:pt x="21" y="101"/>
                </a:cubicBezTo>
                <a:cubicBezTo>
                  <a:pt x="21" y="103"/>
                  <a:pt x="21" y="105"/>
                  <a:pt x="21" y="107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23"/>
                  <a:pt x="4" y="133"/>
                  <a:pt x="7" y="142"/>
                </a:cubicBezTo>
                <a:cubicBezTo>
                  <a:pt x="28" y="136"/>
                  <a:pt x="28" y="136"/>
                  <a:pt x="28" y="136"/>
                </a:cubicBezTo>
                <a:cubicBezTo>
                  <a:pt x="31" y="142"/>
                  <a:pt x="35" y="147"/>
                  <a:pt x="39" y="152"/>
                </a:cubicBezTo>
                <a:cubicBezTo>
                  <a:pt x="25" y="169"/>
                  <a:pt x="25" y="169"/>
                  <a:pt x="25" y="169"/>
                </a:cubicBezTo>
                <a:cubicBezTo>
                  <a:pt x="31" y="176"/>
                  <a:pt x="39" y="182"/>
                  <a:pt x="47" y="188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75"/>
                  <a:pt x="77" y="178"/>
                  <a:pt x="86" y="180"/>
                </a:cubicBezTo>
                <a:cubicBezTo>
                  <a:pt x="86" y="202"/>
                  <a:pt x="86" y="202"/>
                  <a:pt x="86" y="202"/>
                </a:cubicBezTo>
                <a:cubicBezTo>
                  <a:pt x="91" y="202"/>
                  <a:pt x="95" y="203"/>
                  <a:pt x="101" y="203"/>
                </a:cubicBezTo>
                <a:cubicBezTo>
                  <a:pt x="106" y="203"/>
                  <a:pt x="111" y="202"/>
                  <a:pt x="115" y="202"/>
                </a:cubicBezTo>
                <a:cubicBezTo>
                  <a:pt x="115" y="180"/>
                  <a:pt x="115" y="180"/>
                  <a:pt x="115" y="180"/>
                </a:cubicBezTo>
                <a:cubicBezTo>
                  <a:pt x="122" y="179"/>
                  <a:pt x="128" y="177"/>
                  <a:pt x="134" y="174"/>
                </a:cubicBezTo>
                <a:cubicBezTo>
                  <a:pt x="146" y="192"/>
                  <a:pt x="146" y="192"/>
                  <a:pt x="146" y="192"/>
                </a:cubicBezTo>
                <a:cubicBezTo>
                  <a:pt x="155" y="188"/>
                  <a:pt x="163" y="182"/>
                  <a:pt x="170" y="175"/>
                </a:cubicBezTo>
                <a:cubicBezTo>
                  <a:pt x="158" y="157"/>
                  <a:pt x="158" y="157"/>
                  <a:pt x="158" y="157"/>
                </a:cubicBezTo>
                <a:cubicBezTo>
                  <a:pt x="162" y="153"/>
                  <a:pt x="166" y="148"/>
                  <a:pt x="169" y="142"/>
                </a:cubicBezTo>
                <a:cubicBezTo>
                  <a:pt x="190" y="150"/>
                  <a:pt x="190" y="150"/>
                  <a:pt x="190" y="150"/>
                </a:cubicBezTo>
                <a:cubicBezTo>
                  <a:pt x="194" y="141"/>
                  <a:pt x="198" y="131"/>
                  <a:pt x="200" y="121"/>
                </a:cubicBezTo>
                <a:cubicBezTo>
                  <a:pt x="179" y="114"/>
                  <a:pt x="179" y="114"/>
                  <a:pt x="179" y="114"/>
                </a:cubicBezTo>
                <a:cubicBezTo>
                  <a:pt x="180" y="110"/>
                  <a:pt x="180" y="106"/>
                  <a:pt x="180" y="101"/>
                </a:cubicBezTo>
                <a:close/>
                <a:moveTo>
                  <a:pt x="101" y="158"/>
                </a:moveTo>
                <a:cubicBezTo>
                  <a:pt x="71" y="158"/>
                  <a:pt x="47" y="133"/>
                  <a:pt x="47" y="103"/>
                </a:cubicBezTo>
                <a:cubicBezTo>
                  <a:pt x="47" y="73"/>
                  <a:pt x="71" y="49"/>
                  <a:pt x="101" y="49"/>
                </a:cubicBezTo>
                <a:cubicBezTo>
                  <a:pt x="131" y="49"/>
                  <a:pt x="155" y="73"/>
                  <a:pt x="155" y="103"/>
                </a:cubicBezTo>
                <a:cubicBezTo>
                  <a:pt x="155" y="133"/>
                  <a:pt x="131" y="158"/>
                  <a:pt x="101" y="1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19" name="Freeform 10"/>
          <p:cNvSpPr>
            <a:spLocks noEditPoints="1"/>
          </p:cNvSpPr>
          <p:nvPr/>
        </p:nvSpPr>
        <p:spPr bwMode="auto">
          <a:xfrm>
            <a:off x="4804999" y="2687061"/>
            <a:ext cx="232998" cy="217544"/>
          </a:xfrm>
          <a:custGeom>
            <a:avLst/>
            <a:gdLst>
              <a:gd name="T0" fmla="*/ 401 w 415"/>
              <a:gd name="T1" fmla="*/ 70 h 390"/>
              <a:gd name="T2" fmla="*/ 102 w 415"/>
              <a:gd name="T3" fmla="*/ 70 h 390"/>
              <a:gd name="T4" fmla="*/ 82 w 415"/>
              <a:gd name="T5" fmla="*/ 27 h 390"/>
              <a:gd name="T6" fmla="*/ 3 w 415"/>
              <a:gd name="T7" fmla="*/ 10 h 390"/>
              <a:gd name="T8" fmla="*/ 66 w 415"/>
              <a:gd name="T9" fmla="*/ 49 h 390"/>
              <a:gd name="T10" fmla="*/ 128 w 415"/>
              <a:gd name="T11" fmla="*/ 254 h 390"/>
              <a:gd name="T12" fmla="*/ 110 w 415"/>
              <a:gd name="T13" fmla="*/ 319 h 390"/>
              <a:gd name="T14" fmla="*/ 129 w 415"/>
              <a:gd name="T15" fmla="*/ 324 h 390"/>
              <a:gd name="T16" fmla="*/ 159 w 415"/>
              <a:gd name="T17" fmla="*/ 390 h 390"/>
              <a:gd name="T18" fmla="*/ 188 w 415"/>
              <a:gd name="T19" fmla="*/ 324 h 390"/>
              <a:gd name="T20" fmla="*/ 265 w 415"/>
              <a:gd name="T21" fmla="*/ 351 h 390"/>
              <a:gd name="T22" fmla="*/ 344 w 415"/>
              <a:gd name="T23" fmla="*/ 351 h 390"/>
              <a:gd name="T24" fmla="*/ 346 w 415"/>
              <a:gd name="T25" fmla="*/ 324 h 390"/>
              <a:gd name="T26" fmla="*/ 346 w 415"/>
              <a:gd name="T27" fmla="*/ 302 h 390"/>
              <a:gd name="T28" fmla="*/ 147 w 415"/>
              <a:gd name="T29" fmla="*/ 268 h 390"/>
              <a:gd name="T30" fmla="*/ 346 w 415"/>
              <a:gd name="T31" fmla="*/ 269 h 390"/>
              <a:gd name="T32" fmla="*/ 414 w 415"/>
              <a:gd name="T33" fmla="*/ 87 h 390"/>
              <a:gd name="T34" fmla="*/ 159 w 415"/>
              <a:gd name="T35" fmla="*/ 368 h 390"/>
              <a:gd name="T36" fmla="*/ 159 w 415"/>
              <a:gd name="T37" fmla="*/ 333 h 390"/>
              <a:gd name="T38" fmla="*/ 159 w 415"/>
              <a:gd name="T39" fmla="*/ 368 h 390"/>
              <a:gd name="T40" fmla="*/ 287 w 415"/>
              <a:gd name="T41" fmla="*/ 351 h 390"/>
              <a:gd name="T42" fmla="*/ 322 w 415"/>
              <a:gd name="T43" fmla="*/ 351 h 390"/>
              <a:gd name="T44" fmla="*/ 374 w 415"/>
              <a:gd name="T45" fmla="*/ 126 h 390"/>
              <a:gd name="T46" fmla="*/ 306 w 415"/>
              <a:gd name="T47" fmla="*/ 97 h 390"/>
              <a:gd name="T48" fmla="*/ 374 w 415"/>
              <a:gd name="T49" fmla="*/ 126 h 390"/>
              <a:gd name="T50" fmla="*/ 306 w 415"/>
              <a:gd name="T51" fmla="*/ 187 h 390"/>
              <a:gd name="T52" fmla="*/ 365 w 415"/>
              <a:gd name="T53" fmla="*/ 153 h 390"/>
              <a:gd name="T54" fmla="*/ 219 w 415"/>
              <a:gd name="T55" fmla="*/ 153 h 390"/>
              <a:gd name="T56" fmla="*/ 280 w 415"/>
              <a:gd name="T57" fmla="*/ 187 h 390"/>
              <a:gd name="T58" fmla="*/ 219 w 415"/>
              <a:gd name="T59" fmla="*/ 153 h 390"/>
              <a:gd name="T60" fmla="*/ 219 w 415"/>
              <a:gd name="T61" fmla="*/ 242 h 390"/>
              <a:gd name="T62" fmla="*/ 280 w 415"/>
              <a:gd name="T63" fmla="*/ 214 h 390"/>
              <a:gd name="T64" fmla="*/ 130 w 415"/>
              <a:gd name="T65" fmla="*/ 153 h 390"/>
              <a:gd name="T66" fmla="*/ 192 w 415"/>
              <a:gd name="T67" fmla="*/ 187 h 390"/>
              <a:gd name="T68" fmla="*/ 130 w 415"/>
              <a:gd name="T69" fmla="*/ 153 h 390"/>
              <a:gd name="T70" fmla="*/ 280 w 415"/>
              <a:gd name="T71" fmla="*/ 97 h 390"/>
              <a:gd name="T72" fmla="*/ 219 w 415"/>
              <a:gd name="T73" fmla="*/ 126 h 390"/>
              <a:gd name="T74" fmla="*/ 192 w 415"/>
              <a:gd name="T75" fmla="*/ 97 h 390"/>
              <a:gd name="T76" fmla="*/ 121 w 415"/>
              <a:gd name="T77" fmla="*/ 126 h 390"/>
              <a:gd name="T78" fmla="*/ 192 w 415"/>
              <a:gd name="T79" fmla="*/ 97 h 390"/>
              <a:gd name="T80" fmla="*/ 192 w 415"/>
              <a:gd name="T81" fmla="*/ 214 h 390"/>
              <a:gd name="T82" fmla="*/ 161 w 415"/>
              <a:gd name="T83" fmla="*/ 242 h 390"/>
              <a:gd name="T84" fmla="*/ 306 w 415"/>
              <a:gd name="T85" fmla="*/ 242 h 390"/>
              <a:gd name="T86" fmla="*/ 346 w 415"/>
              <a:gd name="T87" fmla="*/ 214 h 390"/>
              <a:gd name="T88" fmla="*/ 306 w 415"/>
              <a:gd name="T89" fmla="*/ 242 h 3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15" h="390">
                <a:moveTo>
                  <a:pt x="412" y="76"/>
                </a:moveTo>
                <a:cubicBezTo>
                  <a:pt x="410" y="72"/>
                  <a:pt x="406" y="70"/>
                  <a:pt x="401" y="70"/>
                </a:cubicBezTo>
                <a:cubicBezTo>
                  <a:pt x="103" y="70"/>
                  <a:pt x="103" y="70"/>
                  <a:pt x="103" y="70"/>
                </a:cubicBezTo>
                <a:cubicBezTo>
                  <a:pt x="103" y="70"/>
                  <a:pt x="102" y="70"/>
                  <a:pt x="102" y="70"/>
                </a:cubicBezTo>
                <a:cubicBezTo>
                  <a:pt x="89" y="35"/>
                  <a:pt x="89" y="35"/>
                  <a:pt x="89" y="35"/>
                </a:cubicBezTo>
                <a:cubicBezTo>
                  <a:pt x="88" y="31"/>
                  <a:pt x="85" y="28"/>
                  <a:pt x="82" y="27"/>
                </a:cubicBezTo>
                <a:cubicBezTo>
                  <a:pt x="20" y="3"/>
                  <a:pt x="20" y="3"/>
                  <a:pt x="20" y="3"/>
                </a:cubicBezTo>
                <a:cubicBezTo>
                  <a:pt x="13" y="0"/>
                  <a:pt x="5" y="3"/>
                  <a:pt x="3" y="10"/>
                </a:cubicBezTo>
                <a:cubicBezTo>
                  <a:pt x="0" y="17"/>
                  <a:pt x="3" y="25"/>
                  <a:pt x="10" y="27"/>
                </a:cubicBezTo>
                <a:cubicBezTo>
                  <a:pt x="66" y="49"/>
                  <a:pt x="66" y="49"/>
                  <a:pt x="66" y="49"/>
                </a:cubicBezTo>
                <a:cubicBezTo>
                  <a:pt x="135" y="247"/>
                  <a:pt x="135" y="247"/>
                  <a:pt x="135" y="247"/>
                </a:cubicBezTo>
                <a:cubicBezTo>
                  <a:pt x="132" y="248"/>
                  <a:pt x="130" y="251"/>
                  <a:pt x="128" y="254"/>
                </a:cubicBezTo>
                <a:cubicBezTo>
                  <a:pt x="109" y="309"/>
                  <a:pt x="109" y="309"/>
                  <a:pt x="109" y="309"/>
                </a:cubicBezTo>
                <a:cubicBezTo>
                  <a:pt x="107" y="313"/>
                  <a:pt x="108" y="316"/>
                  <a:pt x="110" y="319"/>
                </a:cubicBezTo>
                <a:cubicBezTo>
                  <a:pt x="112" y="322"/>
                  <a:pt x="115" y="324"/>
                  <a:pt x="119" y="324"/>
                </a:cubicBezTo>
                <a:cubicBezTo>
                  <a:pt x="129" y="324"/>
                  <a:pt x="129" y="324"/>
                  <a:pt x="129" y="324"/>
                </a:cubicBezTo>
                <a:cubicBezTo>
                  <a:pt x="123" y="331"/>
                  <a:pt x="119" y="340"/>
                  <a:pt x="119" y="351"/>
                </a:cubicBezTo>
                <a:cubicBezTo>
                  <a:pt x="119" y="372"/>
                  <a:pt x="137" y="390"/>
                  <a:pt x="159" y="390"/>
                </a:cubicBezTo>
                <a:cubicBezTo>
                  <a:pt x="181" y="390"/>
                  <a:pt x="198" y="372"/>
                  <a:pt x="198" y="351"/>
                </a:cubicBezTo>
                <a:cubicBezTo>
                  <a:pt x="198" y="340"/>
                  <a:pt x="194" y="331"/>
                  <a:pt x="188" y="324"/>
                </a:cubicBezTo>
                <a:cubicBezTo>
                  <a:pt x="275" y="324"/>
                  <a:pt x="275" y="324"/>
                  <a:pt x="275" y="324"/>
                </a:cubicBezTo>
                <a:cubicBezTo>
                  <a:pt x="268" y="331"/>
                  <a:pt x="265" y="340"/>
                  <a:pt x="265" y="351"/>
                </a:cubicBezTo>
                <a:cubicBezTo>
                  <a:pt x="265" y="372"/>
                  <a:pt x="282" y="390"/>
                  <a:pt x="304" y="390"/>
                </a:cubicBezTo>
                <a:cubicBezTo>
                  <a:pt x="326" y="390"/>
                  <a:pt x="344" y="372"/>
                  <a:pt x="344" y="351"/>
                </a:cubicBezTo>
                <a:cubicBezTo>
                  <a:pt x="344" y="340"/>
                  <a:pt x="340" y="331"/>
                  <a:pt x="334" y="324"/>
                </a:cubicBezTo>
                <a:cubicBezTo>
                  <a:pt x="346" y="324"/>
                  <a:pt x="346" y="324"/>
                  <a:pt x="346" y="324"/>
                </a:cubicBezTo>
                <a:cubicBezTo>
                  <a:pt x="352" y="324"/>
                  <a:pt x="357" y="319"/>
                  <a:pt x="357" y="313"/>
                </a:cubicBezTo>
                <a:cubicBezTo>
                  <a:pt x="357" y="307"/>
                  <a:pt x="352" y="302"/>
                  <a:pt x="346" y="302"/>
                </a:cubicBezTo>
                <a:cubicBezTo>
                  <a:pt x="135" y="302"/>
                  <a:pt x="135" y="302"/>
                  <a:pt x="135" y="302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48" y="268"/>
                  <a:pt x="150" y="269"/>
                  <a:pt x="152" y="269"/>
                </a:cubicBezTo>
                <a:cubicBezTo>
                  <a:pt x="346" y="269"/>
                  <a:pt x="346" y="269"/>
                  <a:pt x="346" y="269"/>
                </a:cubicBezTo>
                <a:cubicBezTo>
                  <a:pt x="352" y="269"/>
                  <a:pt x="357" y="265"/>
                  <a:pt x="359" y="260"/>
                </a:cubicBezTo>
                <a:cubicBezTo>
                  <a:pt x="414" y="87"/>
                  <a:pt x="414" y="87"/>
                  <a:pt x="414" y="87"/>
                </a:cubicBezTo>
                <a:cubicBezTo>
                  <a:pt x="415" y="83"/>
                  <a:pt x="415" y="79"/>
                  <a:pt x="412" y="76"/>
                </a:cubicBezTo>
                <a:moveTo>
                  <a:pt x="159" y="368"/>
                </a:moveTo>
                <a:cubicBezTo>
                  <a:pt x="149" y="368"/>
                  <a:pt x="141" y="360"/>
                  <a:pt x="141" y="351"/>
                </a:cubicBezTo>
                <a:cubicBezTo>
                  <a:pt x="141" y="341"/>
                  <a:pt x="149" y="333"/>
                  <a:pt x="159" y="333"/>
                </a:cubicBezTo>
                <a:cubicBezTo>
                  <a:pt x="168" y="333"/>
                  <a:pt x="176" y="341"/>
                  <a:pt x="176" y="351"/>
                </a:cubicBezTo>
                <a:cubicBezTo>
                  <a:pt x="176" y="360"/>
                  <a:pt x="168" y="368"/>
                  <a:pt x="159" y="368"/>
                </a:cubicBezTo>
                <a:moveTo>
                  <a:pt x="304" y="368"/>
                </a:moveTo>
                <a:cubicBezTo>
                  <a:pt x="295" y="368"/>
                  <a:pt x="287" y="360"/>
                  <a:pt x="287" y="351"/>
                </a:cubicBezTo>
                <a:cubicBezTo>
                  <a:pt x="287" y="341"/>
                  <a:pt x="295" y="333"/>
                  <a:pt x="304" y="333"/>
                </a:cubicBezTo>
                <a:cubicBezTo>
                  <a:pt x="314" y="333"/>
                  <a:pt x="322" y="341"/>
                  <a:pt x="322" y="351"/>
                </a:cubicBezTo>
                <a:cubicBezTo>
                  <a:pt x="322" y="360"/>
                  <a:pt x="314" y="368"/>
                  <a:pt x="304" y="368"/>
                </a:cubicBezTo>
                <a:moveTo>
                  <a:pt x="374" y="126"/>
                </a:moveTo>
                <a:cubicBezTo>
                  <a:pt x="306" y="126"/>
                  <a:pt x="306" y="126"/>
                  <a:pt x="306" y="126"/>
                </a:cubicBezTo>
                <a:cubicBezTo>
                  <a:pt x="306" y="97"/>
                  <a:pt x="306" y="97"/>
                  <a:pt x="306" y="97"/>
                </a:cubicBezTo>
                <a:cubicBezTo>
                  <a:pt x="383" y="97"/>
                  <a:pt x="383" y="97"/>
                  <a:pt x="383" y="97"/>
                </a:cubicBezTo>
                <a:lnTo>
                  <a:pt x="374" y="126"/>
                </a:lnTo>
                <a:close/>
                <a:moveTo>
                  <a:pt x="354" y="187"/>
                </a:moveTo>
                <a:cubicBezTo>
                  <a:pt x="306" y="187"/>
                  <a:pt x="306" y="187"/>
                  <a:pt x="306" y="187"/>
                </a:cubicBezTo>
                <a:cubicBezTo>
                  <a:pt x="306" y="153"/>
                  <a:pt x="306" y="153"/>
                  <a:pt x="306" y="153"/>
                </a:cubicBezTo>
                <a:cubicBezTo>
                  <a:pt x="365" y="153"/>
                  <a:pt x="365" y="153"/>
                  <a:pt x="365" y="153"/>
                </a:cubicBezTo>
                <a:lnTo>
                  <a:pt x="354" y="187"/>
                </a:lnTo>
                <a:close/>
                <a:moveTo>
                  <a:pt x="219" y="153"/>
                </a:moveTo>
                <a:cubicBezTo>
                  <a:pt x="280" y="153"/>
                  <a:pt x="280" y="153"/>
                  <a:pt x="280" y="153"/>
                </a:cubicBezTo>
                <a:cubicBezTo>
                  <a:pt x="280" y="187"/>
                  <a:pt x="280" y="187"/>
                  <a:pt x="280" y="187"/>
                </a:cubicBezTo>
                <a:cubicBezTo>
                  <a:pt x="219" y="187"/>
                  <a:pt x="219" y="187"/>
                  <a:pt x="219" y="187"/>
                </a:cubicBezTo>
                <a:lnTo>
                  <a:pt x="219" y="153"/>
                </a:lnTo>
                <a:close/>
                <a:moveTo>
                  <a:pt x="280" y="242"/>
                </a:moveTo>
                <a:cubicBezTo>
                  <a:pt x="219" y="242"/>
                  <a:pt x="219" y="242"/>
                  <a:pt x="219" y="242"/>
                </a:cubicBezTo>
                <a:cubicBezTo>
                  <a:pt x="219" y="214"/>
                  <a:pt x="219" y="214"/>
                  <a:pt x="219" y="214"/>
                </a:cubicBezTo>
                <a:cubicBezTo>
                  <a:pt x="280" y="214"/>
                  <a:pt x="280" y="214"/>
                  <a:pt x="280" y="214"/>
                </a:cubicBezTo>
                <a:lnTo>
                  <a:pt x="280" y="242"/>
                </a:lnTo>
                <a:close/>
                <a:moveTo>
                  <a:pt x="130" y="153"/>
                </a:moveTo>
                <a:cubicBezTo>
                  <a:pt x="192" y="153"/>
                  <a:pt x="192" y="153"/>
                  <a:pt x="192" y="153"/>
                </a:cubicBezTo>
                <a:cubicBezTo>
                  <a:pt x="192" y="187"/>
                  <a:pt x="192" y="187"/>
                  <a:pt x="192" y="187"/>
                </a:cubicBezTo>
                <a:cubicBezTo>
                  <a:pt x="142" y="187"/>
                  <a:pt x="142" y="187"/>
                  <a:pt x="142" y="187"/>
                </a:cubicBezTo>
                <a:lnTo>
                  <a:pt x="130" y="153"/>
                </a:lnTo>
                <a:close/>
                <a:moveTo>
                  <a:pt x="219" y="97"/>
                </a:moveTo>
                <a:cubicBezTo>
                  <a:pt x="280" y="97"/>
                  <a:pt x="280" y="97"/>
                  <a:pt x="280" y="97"/>
                </a:cubicBezTo>
                <a:cubicBezTo>
                  <a:pt x="280" y="126"/>
                  <a:pt x="280" y="126"/>
                  <a:pt x="280" y="126"/>
                </a:cubicBezTo>
                <a:cubicBezTo>
                  <a:pt x="219" y="126"/>
                  <a:pt x="219" y="126"/>
                  <a:pt x="219" y="126"/>
                </a:cubicBezTo>
                <a:lnTo>
                  <a:pt x="219" y="97"/>
                </a:lnTo>
                <a:close/>
                <a:moveTo>
                  <a:pt x="192" y="97"/>
                </a:moveTo>
                <a:cubicBezTo>
                  <a:pt x="192" y="126"/>
                  <a:pt x="192" y="126"/>
                  <a:pt x="192" y="126"/>
                </a:cubicBezTo>
                <a:cubicBezTo>
                  <a:pt x="121" y="126"/>
                  <a:pt x="121" y="126"/>
                  <a:pt x="121" y="126"/>
                </a:cubicBezTo>
                <a:cubicBezTo>
                  <a:pt x="111" y="97"/>
                  <a:pt x="111" y="97"/>
                  <a:pt x="111" y="97"/>
                </a:cubicBezTo>
                <a:lnTo>
                  <a:pt x="192" y="97"/>
                </a:lnTo>
                <a:close/>
                <a:moveTo>
                  <a:pt x="151" y="214"/>
                </a:moveTo>
                <a:cubicBezTo>
                  <a:pt x="192" y="214"/>
                  <a:pt x="192" y="214"/>
                  <a:pt x="192" y="214"/>
                </a:cubicBezTo>
                <a:cubicBezTo>
                  <a:pt x="192" y="242"/>
                  <a:pt x="192" y="242"/>
                  <a:pt x="192" y="242"/>
                </a:cubicBezTo>
                <a:cubicBezTo>
                  <a:pt x="161" y="242"/>
                  <a:pt x="161" y="242"/>
                  <a:pt x="161" y="242"/>
                </a:cubicBezTo>
                <a:lnTo>
                  <a:pt x="151" y="214"/>
                </a:lnTo>
                <a:close/>
                <a:moveTo>
                  <a:pt x="306" y="242"/>
                </a:moveTo>
                <a:cubicBezTo>
                  <a:pt x="306" y="214"/>
                  <a:pt x="306" y="214"/>
                  <a:pt x="306" y="214"/>
                </a:cubicBezTo>
                <a:cubicBezTo>
                  <a:pt x="346" y="214"/>
                  <a:pt x="346" y="214"/>
                  <a:pt x="346" y="214"/>
                </a:cubicBezTo>
                <a:cubicBezTo>
                  <a:pt x="337" y="242"/>
                  <a:pt x="337" y="242"/>
                  <a:pt x="337" y="242"/>
                </a:cubicBezTo>
                <a:lnTo>
                  <a:pt x="306" y="24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3820" name="文本框 34"/>
          <p:cNvSpPr txBox="1">
            <a:spLocks noChangeArrowheads="1"/>
          </p:cNvSpPr>
          <p:nvPr/>
        </p:nvSpPr>
        <p:spPr bwMode="auto">
          <a:xfrm>
            <a:off x="2842772" y="1883454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07</a:t>
            </a:r>
          </a:p>
        </p:txBody>
      </p:sp>
      <p:sp>
        <p:nvSpPr>
          <p:cNvPr id="33821" name="文本框 35"/>
          <p:cNvSpPr txBox="1">
            <a:spLocks noChangeArrowheads="1"/>
          </p:cNvSpPr>
          <p:nvPr/>
        </p:nvSpPr>
        <p:spPr bwMode="auto">
          <a:xfrm>
            <a:off x="2541407" y="2181834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2" name="文本框 36"/>
          <p:cNvSpPr txBox="1">
            <a:spLocks noChangeArrowheads="1"/>
          </p:cNvSpPr>
          <p:nvPr/>
        </p:nvSpPr>
        <p:spPr bwMode="auto">
          <a:xfrm>
            <a:off x="3139155" y="3570315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05</a:t>
            </a:r>
          </a:p>
        </p:txBody>
      </p:sp>
      <p:sp>
        <p:nvSpPr>
          <p:cNvPr id="33823" name="文本框 37"/>
          <p:cNvSpPr txBox="1">
            <a:spLocks noChangeArrowheads="1"/>
          </p:cNvSpPr>
          <p:nvPr/>
        </p:nvSpPr>
        <p:spPr bwMode="auto">
          <a:xfrm>
            <a:off x="3012337" y="3868696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4" name="文本框 38"/>
          <p:cNvSpPr txBox="1">
            <a:spLocks noChangeArrowheads="1"/>
          </p:cNvSpPr>
          <p:nvPr/>
        </p:nvSpPr>
        <p:spPr bwMode="auto">
          <a:xfrm>
            <a:off x="2736163" y="2829713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06</a:t>
            </a:r>
          </a:p>
        </p:txBody>
      </p:sp>
      <p:sp>
        <p:nvSpPr>
          <p:cNvPr id="33825" name="文本框 39"/>
          <p:cNvSpPr txBox="1">
            <a:spLocks noChangeArrowheads="1"/>
          </p:cNvSpPr>
          <p:nvPr/>
        </p:nvSpPr>
        <p:spPr bwMode="auto">
          <a:xfrm>
            <a:off x="2398755" y="3134038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6" name="文本框 40"/>
          <p:cNvSpPr txBox="1">
            <a:spLocks noChangeArrowheads="1"/>
          </p:cNvSpPr>
          <p:nvPr/>
        </p:nvSpPr>
        <p:spPr bwMode="auto">
          <a:xfrm>
            <a:off x="3634872" y="857547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08</a:t>
            </a:r>
          </a:p>
        </p:txBody>
      </p:sp>
      <p:sp>
        <p:nvSpPr>
          <p:cNvPr id="33827" name="文本框 41"/>
          <p:cNvSpPr txBox="1">
            <a:spLocks noChangeArrowheads="1"/>
          </p:cNvSpPr>
          <p:nvPr/>
        </p:nvSpPr>
        <p:spPr bwMode="auto">
          <a:xfrm>
            <a:off x="3484189" y="1161872"/>
            <a:ext cx="800220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28" name="文本框 42"/>
          <p:cNvSpPr txBox="1">
            <a:spLocks noChangeArrowheads="1"/>
          </p:cNvSpPr>
          <p:nvPr/>
        </p:nvSpPr>
        <p:spPr bwMode="auto">
          <a:xfrm>
            <a:off x="4797486" y="3649962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04</a:t>
            </a:r>
          </a:p>
        </p:txBody>
      </p:sp>
      <p:sp>
        <p:nvSpPr>
          <p:cNvPr id="33829" name="文本框 43"/>
          <p:cNvSpPr txBox="1">
            <a:spLocks noChangeArrowheads="1"/>
          </p:cNvSpPr>
          <p:nvPr/>
        </p:nvSpPr>
        <p:spPr bwMode="auto">
          <a:xfrm>
            <a:off x="4670668" y="3949532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0" name="文本框 44"/>
          <p:cNvSpPr txBox="1">
            <a:spLocks noChangeArrowheads="1"/>
          </p:cNvSpPr>
          <p:nvPr/>
        </p:nvSpPr>
        <p:spPr bwMode="auto">
          <a:xfrm>
            <a:off x="4703573" y="943138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01</a:t>
            </a:r>
          </a:p>
        </p:txBody>
      </p:sp>
      <p:sp>
        <p:nvSpPr>
          <p:cNvPr id="33831" name="文本框 45"/>
          <p:cNvSpPr txBox="1">
            <a:spLocks noChangeArrowheads="1"/>
          </p:cNvSpPr>
          <p:nvPr/>
        </p:nvSpPr>
        <p:spPr bwMode="auto">
          <a:xfrm>
            <a:off x="4576755" y="1251030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2" name="文本框 46"/>
          <p:cNvSpPr txBox="1">
            <a:spLocks noChangeArrowheads="1"/>
          </p:cNvSpPr>
          <p:nvPr/>
        </p:nvSpPr>
        <p:spPr bwMode="auto">
          <a:xfrm>
            <a:off x="5647455" y="1913173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02</a:t>
            </a:r>
          </a:p>
        </p:txBody>
      </p:sp>
      <p:sp>
        <p:nvSpPr>
          <p:cNvPr id="33833" name="文本框 47"/>
          <p:cNvSpPr txBox="1">
            <a:spLocks noChangeArrowheads="1"/>
          </p:cNvSpPr>
          <p:nvPr/>
        </p:nvSpPr>
        <p:spPr bwMode="auto">
          <a:xfrm>
            <a:off x="5688253" y="2224630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  <p:sp>
        <p:nvSpPr>
          <p:cNvPr id="33834" name="文本框 48"/>
          <p:cNvSpPr txBox="1">
            <a:spLocks noChangeArrowheads="1"/>
          </p:cNvSpPr>
          <p:nvPr/>
        </p:nvSpPr>
        <p:spPr bwMode="auto">
          <a:xfrm>
            <a:off x="5507180" y="2815448"/>
            <a:ext cx="498855" cy="415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0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03</a:t>
            </a:r>
          </a:p>
        </p:txBody>
      </p:sp>
      <p:sp>
        <p:nvSpPr>
          <p:cNvPr id="33835" name="文本框 49"/>
          <p:cNvSpPr txBox="1">
            <a:spLocks noChangeArrowheads="1"/>
          </p:cNvSpPr>
          <p:nvPr/>
        </p:nvSpPr>
        <p:spPr bwMode="auto">
          <a:xfrm>
            <a:off x="5543224" y="3113828"/>
            <a:ext cx="800219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输入文本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62750287"/>
      </p:ext>
    </p:extLst>
  </p:cSld>
  <p:clrMapOvr>
    <a:masterClrMapping/>
  </p:clrMapOvr>
  <p:transition spd="slow" advTm="2373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3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38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3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38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3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8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3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8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38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3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38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3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38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338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38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338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38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33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38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33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38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38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38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3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38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33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38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33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38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3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3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38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3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37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33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33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33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3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33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33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33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3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3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33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3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3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33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3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3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33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  <p:bldP spid="33796" grpId="0" animBg="1"/>
      <p:bldP spid="33797" grpId="0" animBg="1"/>
      <p:bldP spid="33798" grpId="0" animBg="1"/>
      <p:bldP spid="33799" grpId="0" animBg="1"/>
      <p:bldP spid="33800" grpId="0" animBg="1"/>
      <p:bldP spid="33801" grpId="0" animBg="1"/>
      <p:bldP spid="33802" grpId="0" animBg="1"/>
      <p:bldP spid="33803" grpId="0" animBg="1"/>
      <p:bldP spid="33804" grpId="0" animBg="1"/>
      <p:bldP spid="33805" grpId="0" animBg="1"/>
      <p:bldP spid="33806" grpId="0" animBg="1"/>
      <p:bldP spid="33807" grpId="0" animBg="1"/>
      <p:bldP spid="33808" grpId="0" animBg="1"/>
      <p:bldP spid="33809" grpId="0" animBg="1"/>
      <p:bldP spid="33810" grpId="0" animBg="1"/>
      <p:bldP spid="33811" grpId="0" animBg="1"/>
      <p:bldP spid="33812" grpId="0" animBg="1"/>
      <p:bldP spid="33813" grpId="0" animBg="1"/>
      <p:bldP spid="33814" grpId="0" animBg="1"/>
      <p:bldP spid="33815" grpId="0" animBg="1"/>
      <p:bldP spid="33816" grpId="0" animBg="1"/>
      <p:bldP spid="33817" grpId="0" animBg="1"/>
      <p:bldP spid="33818" grpId="0" animBg="1"/>
      <p:bldP spid="33819" grpId="0" animBg="1"/>
      <p:bldP spid="33820" grpId="0"/>
      <p:bldP spid="33821" grpId="0"/>
      <p:bldP spid="33822" grpId="0"/>
      <p:bldP spid="33823" grpId="0"/>
      <p:bldP spid="33824" grpId="0"/>
      <p:bldP spid="33825" grpId="0"/>
      <p:bldP spid="33826" grpId="0"/>
      <p:bldP spid="33827" grpId="0"/>
      <p:bldP spid="33828" grpId="0"/>
      <p:bldP spid="33829" grpId="0"/>
      <p:bldP spid="33830" grpId="0"/>
      <p:bldP spid="33831" grpId="0"/>
      <p:bldP spid="33832" grpId="0"/>
      <p:bldP spid="33833" grpId="0"/>
      <p:bldP spid="33834" grpId="0"/>
      <p:bldP spid="338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3482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3482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34822" name="直接连接符 21"/>
          <p:cNvCxnSpPr>
            <a:cxnSpLocks noChangeShapeType="1"/>
          </p:cNvCxnSpPr>
          <p:nvPr/>
        </p:nvCxnSpPr>
        <p:spPr bwMode="auto">
          <a:xfrm flipH="1">
            <a:off x="4019224" y="2633566"/>
            <a:ext cx="795285" cy="575363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3" name="直接连接符 22"/>
          <p:cNvCxnSpPr>
            <a:cxnSpLocks noChangeShapeType="1"/>
          </p:cNvCxnSpPr>
          <p:nvPr/>
        </p:nvCxnSpPr>
        <p:spPr bwMode="auto">
          <a:xfrm>
            <a:off x="4044187" y="1809751"/>
            <a:ext cx="785776" cy="587251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34824" name="直接连接符 23"/>
          <p:cNvCxnSpPr>
            <a:cxnSpLocks noChangeShapeType="1"/>
          </p:cNvCxnSpPr>
          <p:nvPr/>
        </p:nvCxnSpPr>
        <p:spPr bwMode="auto">
          <a:xfrm>
            <a:off x="4026357" y="3387245"/>
            <a:ext cx="795285" cy="575363"/>
          </a:xfrm>
          <a:prstGeom prst="line">
            <a:avLst/>
          </a:prstGeom>
          <a:noFill/>
          <a:ln w="6350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825" name="任意多边形 24"/>
          <p:cNvSpPr>
            <a:spLocks noChangeArrowheads="1"/>
          </p:cNvSpPr>
          <p:nvPr/>
        </p:nvSpPr>
        <p:spPr bwMode="auto">
          <a:xfrm>
            <a:off x="4337813" y="1448365"/>
            <a:ext cx="2316908" cy="499282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6" name="任意多边形 26"/>
          <p:cNvSpPr>
            <a:spLocks/>
          </p:cNvSpPr>
          <p:nvPr/>
        </p:nvSpPr>
        <p:spPr bwMode="auto">
          <a:xfrm rot="5400000">
            <a:off x="3645950" y="1336621"/>
            <a:ext cx="611027" cy="722771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27" name="椭圆 27"/>
          <p:cNvSpPr>
            <a:spLocks noChangeArrowheads="1"/>
          </p:cNvSpPr>
          <p:nvPr/>
        </p:nvSpPr>
        <p:spPr bwMode="auto">
          <a:xfrm>
            <a:off x="3698257" y="1505426"/>
            <a:ext cx="386349" cy="385161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  <p:sp>
        <p:nvSpPr>
          <p:cNvPr id="34828" name="任意多边形 28"/>
          <p:cNvSpPr>
            <a:spLocks noChangeArrowheads="1"/>
          </p:cNvSpPr>
          <p:nvPr/>
        </p:nvSpPr>
        <p:spPr bwMode="auto">
          <a:xfrm flipH="1">
            <a:off x="2213485" y="2247217"/>
            <a:ext cx="2316908" cy="499282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29" name="任意多边形 30"/>
          <p:cNvSpPr>
            <a:spLocks/>
          </p:cNvSpPr>
          <p:nvPr/>
        </p:nvSpPr>
        <p:spPr bwMode="auto">
          <a:xfrm flipH="1">
            <a:off x="4563679" y="2191345"/>
            <a:ext cx="716826" cy="611027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30" name="椭圆 31"/>
          <p:cNvSpPr>
            <a:spLocks noChangeArrowheads="1"/>
          </p:cNvSpPr>
          <p:nvPr/>
        </p:nvSpPr>
        <p:spPr bwMode="auto">
          <a:xfrm flipH="1">
            <a:off x="4777658" y="2304278"/>
            <a:ext cx="386349" cy="385161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</a:p>
        </p:txBody>
      </p:sp>
      <p:sp>
        <p:nvSpPr>
          <p:cNvPr id="34831" name="任意多边形 32"/>
          <p:cNvSpPr>
            <a:spLocks noChangeArrowheads="1"/>
          </p:cNvSpPr>
          <p:nvPr/>
        </p:nvSpPr>
        <p:spPr bwMode="auto">
          <a:xfrm>
            <a:off x="4337813" y="3046069"/>
            <a:ext cx="2316908" cy="499282"/>
          </a:xfrm>
          <a:custGeom>
            <a:avLst/>
            <a:gdLst>
              <a:gd name="T0" fmla="*/ 207372 w 2872027"/>
              <a:gd name="T1" fmla="*/ 0 h 695325"/>
              <a:gd name="T2" fmla="*/ 3030838 w 2872027"/>
              <a:gd name="T3" fmla="*/ 0 h 695325"/>
              <a:gd name="T4" fmla="*/ 3094121 w 2872027"/>
              <a:gd name="T5" fmla="*/ 56220 h 695325"/>
              <a:gd name="T6" fmla="*/ 3094121 w 2872027"/>
              <a:gd name="T7" fmla="*/ 609268 h 695325"/>
              <a:gd name="T8" fmla="*/ 3030838 w 2872027"/>
              <a:gd name="T9" fmla="*/ 665488 h 695325"/>
              <a:gd name="T10" fmla="*/ 207372 w 2872027"/>
              <a:gd name="T11" fmla="*/ 665488 h 695325"/>
              <a:gd name="T12" fmla="*/ 144089 w 2872027"/>
              <a:gd name="T13" fmla="*/ 609268 h 695325"/>
              <a:gd name="T14" fmla="*/ 144089 w 2872027"/>
              <a:gd name="T15" fmla="*/ 468938 h 695325"/>
              <a:gd name="T16" fmla="*/ 141784 w 2872027"/>
              <a:gd name="T17" fmla="*/ 467949 h 695325"/>
              <a:gd name="T18" fmla="*/ 0 w 2872027"/>
              <a:gd name="T19" fmla="*/ 330536 h 695325"/>
              <a:gd name="T20" fmla="*/ 141784 w 2872027"/>
              <a:gd name="T21" fmla="*/ 195411 h 695325"/>
              <a:gd name="T22" fmla="*/ 144089 w 2872027"/>
              <a:gd name="T23" fmla="*/ 194457 h 695325"/>
              <a:gd name="T24" fmla="*/ 144089 w 2872027"/>
              <a:gd name="T25" fmla="*/ 56220 h 695325"/>
              <a:gd name="T26" fmla="*/ 207372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2" name="任意多边形 34"/>
          <p:cNvSpPr>
            <a:spLocks/>
          </p:cNvSpPr>
          <p:nvPr/>
        </p:nvSpPr>
        <p:spPr bwMode="auto">
          <a:xfrm rot="5400000">
            <a:off x="3645950" y="2934324"/>
            <a:ext cx="611027" cy="722771"/>
          </a:xfrm>
          <a:custGeom>
            <a:avLst/>
            <a:gdLst>
              <a:gd name="T0" fmla="*/ 0 w 853440"/>
              <a:gd name="T1" fmla="*/ 582295 h 1009015"/>
              <a:gd name="T2" fmla="*/ 260621 w 853440"/>
              <a:gd name="T3" fmla="*/ 189109 h 1009015"/>
              <a:gd name="T4" fmla="*/ 329424 w 853440"/>
              <a:gd name="T5" fmla="*/ 167751 h 1009015"/>
              <a:gd name="T6" fmla="*/ 426720 w 853440"/>
              <a:gd name="T7" fmla="*/ 0 h 1009015"/>
              <a:gd name="T8" fmla="*/ 524016 w 853440"/>
              <a:gd name="T9" fmla="*/ 167751 h 1009015"/>
              <a:gd name="T10" fmla="*/ 592819 w 853440"/>
              <a:gd name="T11" fmla="*/ 189109 h 1009015"/>
              <a:gd name="T12" fmla="*/ 853440 w 853440"/>
              <a:gd name="T13" fmla="*/ 582295 h 1009015"/>
              <a:gd name="T14" fmla="*/ 426720 w 853440"/>
              <a:gd name="T15" fmla="*/ 1009015 h 1009015"/>
              <a:gd name="T16" fmla="*/ 0 w 853440"/>
              <a:gd name="T17" fmla="*/ 582295 h 1009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853440" h="1009015">
                <a:moveTo>
                  <a:pt x="0" y="582295"/>
                </a:moveTo>
                <a:cubicBezTo>
                  <a:pt x="0" y="405542"/>
                  <a:pt x="107465" y="253889"/>
                  <a:pt x="260621" y="189109"/>
                </a:cubicBezTo>
                <a:lnTo>
                  <a:pt x="329424" y="167751"/>
                </a:lnTo>
                <a:lnTo>
                  <a:pt x="426720" y="0"/>
                </a:lnTo>
                <a:lnTo>
                  <a:pt x="524016" y="167751"/>
                </a:lnTo>
                <a:lnTo>
                  <a:pt x="592819" y="189109"/>
                </a:lnTo>
                <a:cubicBezTo>
                  <a:pt x="745975" y="253889"/>
                  <a:pt x="853440" y="405542"/>
                  <a:pt x="853440" y="582295"/>
                </a:cubicBezTo>
                <a:cubicBezTo>
                  <a:pt x="853440" y="817966"/>
                  <a:pt x="662391" y="1009015"/>
                  <a:pt x="426720" y="1009015"/>
                </a:cubicBezTo>
                <a:cubicBezTo>
                  <a:pt x="191049" y="1009015"/>
                  <a:pt x="0" y="817966"/>
                  <a:pt x="0" y="582295"/>
                </a:cubicBez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33" name="椭圆 35"/>
          <p:cNvSpPr>
            <a:spLocks noChangeArrowheads="1"/>
          </p:cNvSpPr>
          <p:nvPr/>
        </p:nvSpPr>
        <p:spPr bwMode="auto">
          <a:xfrm>
            <a:off x="3693502" y="3098374"/>
            <a:ext cx="386349" cy="385161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</a:t>
            </a:r>
          </a:p>
        </p:txBody>
      </p:sp>
      <p:sp>
        <p:nvSpPr>
          <p:cNvPr id="34834" name="任意多边形 36"/>
          <p:cNvSpPr>
            <a:spLocks noChangeArrowheads="1"/>
          </p:cNvSpPr>
          <p:nvPr/>
        </p:nvSpPr>
        <p:spPr bwMode="auto">
          <a:xfrm flipH="1">
            <a:off x="2213485" y="3844921"/>
            <a:ext cx="2316908" cy="498093"/>
          </a:xfrm>
          <a:custGeom>
            <a:avLst/>
            <a:gdLst>
              <a:gd name="T0" fmla="*/ 207369 w 2872027"/>
              <a:gd name="T1" fmla="*/ 0 h 695325"/>
              <a:gd name="T2" fmla="*/ 3030796 w 2872027"/>
              <a:gd name="T3" fmla="*/ 0 h 695325"/>
              <a:gd name="T4" fmla="*/ 3094079 w 2872027"/>
              <a:gd name="T5" fmla="*/ 56220 h 695325"/>
              <a:gd name="T6" fmla="*/ 3094079 w 2872027"/>
              <a:gd name="T7" fmla="*/ 609268 h 695325"/>
              <a:gd name="T8" fmla="*/ 3030796 w 2872027"/>
              <a:gd name="T9" fmla="*/ 665488 h 695325"/>
              <a:gd name="T10" fmla="*/ 207369 w 2872027"/>
              <a:gd name="T11" fmla="*/ 665488 h 695325"/>
              <a:gd name="T12" fmla="*/ 144087 w 2872027"/>
              <a:gd name="T13" fmla="*/ 609268 h 695325"/>
              <a:gd name="T14" fmla="*/ 144087 w 2872027"/>
              <a:gd name="T15" fmla="*/ 468938 h 695325"/>
              <a:gd name="T16" fmla="*/ 141782 w 2872027"/>
              <a:gd name="T17" fmla="*/ 467949 h 695325"/>
              <a:gd name="T18" fmla="*/ 0 w 2872027"/>
              <a:gd name="T19" fmla="*/ 330536 h 695325"/>
              <a:gd name="T20" fmla="*/ 141782 w 2872027"/>
              <a:gd name="T21" fmla="*/ 195411 h 695325"/>
              <a:gd name="T22" fmla="*/ 144087 w 2872027"/>
              <a:gd name="T23" fmla="*/ 194457 h 695325"/>
              <a:gd name="T24" fmla="*/ 144087 w 2872027"/>
              <a:gd name="T25" fmla="*/ 56220 h 695325"/>
              <a:gd name="T26" fmla="*/ 207369 w 2872027"/>
              <a:gd name="T27" fmla="*/ 0 h 695325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2872027"/>
              <a:gd name="T43" fmla="*/ 0 h 695325"/>
              <a:gd name="T44" fmla="*/ 2872027 w 2872027"/>
              <a:gd name="T45" fmla="*/ 695325 h 695325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2872027" h="695325">
                <a:moveTo>
                  <a:pt x="192487" y="0"/>
                </a:moveTo>
                <a:lnTo>
                  <a:pt x="2813286" y="0"/>
                </a:lnTo>
                <a:cubicBezTo>
                  <a:pt x="2845728" y="0"/>
                  <a:pt x="2872027" y="26299"/>
                  <a:pt x="2872027" y="58741"/>
                </a:cubicBezTo>
                <a:lnTo>
                  <a:pt x="2872027" y="636584"/>
                </a:lnTo>
                <a:cubicBezTo>
                  <a:pt x="2872027" y="669026"/>
                  <a:pt x="2845728" y="695325"/>
                  <a:pt x="2813286" y="695325"/>
                </a:cubicBezTo>
                <a:lnTo>
                  <a:pt x="192487" y="695325"/>
                </a:lnTo>
                <a:cubicBezTo>
                  <a:pt x="160045" y="695325"/>
                  <a:pt x="133746" y="669026"/>
                  <a:pt x="133746" y="636584"/>
                </a:cubicBezTo>
                <a:lnTo>
                  <a:pt x="133746" y="489963"/>
                </a:lnTo>
                <a:lnTo>
                  <a:pt x="131607" y="488929"/>
                </a:lnTo>
                <a:cubicBezTo>
                  <a:pt x="62470" y="450723"/>
                  <a:pt x="0" y="395990"/>
                  <a:pt x="0" y="345355"/>
                </a:cubicBezTo>
                <a:cubicBezTo>
                  <a:pt x="0" y="294719"/>
                  <a:pt x="62470" y="241183"/>
                  <a:pt x="131607" y="204172"/>
                </a:cubicBezTo>
                <a:lnTo>
                  <a:pt x="133746" y="203175"/>
                </a:lnTo>
                <a:lnTo>
                  <a:pt x="133746" y="58741"/>
                </a:lnTo>
                <a:cubicBezTo>
                  <a:pt x="133746" y="26299"/>
                  <a:pt x="160045" y="0"/>
                  <a:pt x="192487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81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ea typeface="微软雅黑" pitchFamily="34" charset="-122"/>
              </a:rPr>
              <a:t>请在此处输入您的文本</a:t>
            </a:r>
          </a:p>
        </p:txBody>
      </p:sp>
      <p:sp>
        <p:nvSpPr>
          <p:cNvPr id="34835" name="任意多边形 38"/>
          <p:cNvSpPr>
            <a:spLocks/>
          </p:cNvSpPr>
          <p:nvPr/>
        </p:nvSpPr>
        <p:spPr bwMode="auto">
          <a:xfrm flipH="1">
            <a:off x="4563679" y="3789048"/>
            <a:ext cx="716826" cy="611027"/>
          </a:xfrm>
          <a:custGeom>
            <a:avLst/>
            <a:gdLst>
              <a:gd name="T0" fmla="*/ 426720 w 999490"/>
              <a:gd name="T1" fmla="*/ 0 h 853440"/>
              <a:gd name="T2" fmla="*/ 0 w 999490"/>
              <a:gd name="T3" fmla="*/ 426720 h 853440"/>
              <a:gd name="T4" fmla="*/ 426720 w 999490"/>
              <a:gd name="T5" fmla="*/ 853440 h 853440"/>
              <a:gd name="T6" fmla="*/ 819906 w 999490"/>
              <a:gd name="T7" fmla="*/ 592819 h 853440"/>
              <a:gd name="T8" fmla="*/ 843356 w 999490"/>
              <a:gd name="T9" fmla="*/ 517278 h 853440"/>
              <a:gd name="T10" fmla="*/ 999490 w 999490"/>
              <a:gd name="T11" fmla="*/ 426720 h 853440"/>
              <a:gd name="T12" fmla="*/ 843356 w 999490"/>
              <a:gd name="T13" fmla="*/ 336162 h 853440"/>
              <a:gd name="T14" fmla="*/ 819906 w 999490"/>
              <a:gd name="T15" fmla="*/ 260621 h 853440"/>
              <a:gd name="T16" fmla="*/ 426720 w 999490"/>
              <a:gd name="T17" fmla="*/ 0 h 853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999490" h="853440">
                <a:moveTo>
                  <a:pt x="426720" y="0"/>
                </a:moveTo>
                <a:cubicBezTo>
                  <a:pt x="191049" y="0"/>
                  <a:pt x="0" y="191049"/>
                  <a:pt x="0" y="426720"/>
                </a:cubicBezTo>
                <a:cubicBezTo>
                  <a:pt x="0" y="662391"/>
                  <a:pt x="191049" y="853440"/>
                  <a:pt x="426720" y="853440"/>
                </a:cubicBezTo>
                <a:cubicBezTo>
                  <a:pt x="603473" y="853440"/>
                  <a:pt x="755127" y="745975"/>
                  <a:pt x="819906" y="592819"/>
                </a:cubicBezTo>
                <a:lnTo>
                  <a:pt x="843356" y="517278"/>
                </a:lnTo>
                <a:lnTo>
                  <a:pt x="999490" y="426720"/>
                </a:lnTo>
                <a:lnTo>
                  <a:pt x="843356" y="336162"/>
                </a:lnTo>
                <a:lnTo>
                  <a:pt x="819906" y="260621"/>
                </a:lnTo>
                <a:cubicBezTo>
                  <a:pt x="755127" y="107465"/>
                  <a:pt x="603473" y="0"/>
                  <a:pt x="426720" y="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F098B5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4836" name="椭圆 39"/>
          <p:cNvSpPr>
            <a:spLocks noChangeArrowheads="1"/>
          </p:cNvSpPr>
          <p:nvPr/>
        </p:nvSpPr>
        <p:spPr bwMode="auto">
          <a:xfrm flipH="1">
            <a:off x="4777658" y="3900792"/>
            <a:ext cx="386349" cy="386350"/>
          </a:xfrm>
          <a:prstGeom prst="ellipse">
            <a:avLst/>
          </a:prstGeom>
          <a:noFill/>
          <a:ln w="12700" cap="flat" cmpd="sng">
            <a:solidFill>
              <a:srgbClr val="FFFFFF"/>
            </a:solidFill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2396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81422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Tm="6795">
        <p14:warp dir="in"/>
      </p:transition>
    </mc:Choice>
    <mc:Fallback xmlns="">
      <p:transition spd="slow" advTm="679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8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4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4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4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 animBg="1"/>
      <p:bldP spid="34825" grpId="0" animBg="1"/>
      <p:bldP spid="34826" grpId="0" animBg="1"/>
      <p:bldP spid="34827" grpId="0" animBg="1"/>
      <p:bldP spid="34828" grpId="0" animBg="1"/>
      <p:bldP spid="34829" grpId="0" animBg="1"/>
      <p:bldP spid="34830" grpId="0" animBg="1"/>
      <p:bldP spid="34831" grpId="0" animBg="1"/>
      <p:bldP spid="34832" grpId="0" animBg="1"/>
      <p:bldP spid="34833" grpId="0" animBg="1"/>
      <p:bldP spid="34834" grpId="0" animBg="1"/>
      <p:bldP spid="34835" grpId="0" animBg="1"/>
      <p:bldP spid="348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1047305" y="2720346"/>
            <a:ext cx="7276446" cy="0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69" name="Oval 5"/>
          <p:cNvSpPr>
            <a:spLocks noChangeArrowheads="1"/>
          </p:cNvSpPr>
          <p:nvPr/>
        </p:nvSpPr>
        <p:spPr bwMode="auto">
          <a:xfrm>
            <a:off x="1314777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0" name="Oval 6"/>
          <p:cNvSpPr>
            <a:spLocks noChangeArrowheads="1"/>
          </p:cNvSpPr>
          <p:nvPr/>
        </p:nvSpPr>
        <p:spPr bwMode="auto">
          <a:xfrm>
            <a:off x="2379913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1" name="Oval 7"/>
          <p:cNvSpPr>
            <a:spLocks noChangeArrowheads="1"/>
          </p:cNvSpPr>
          <p:nvPr/>
        </p:nvSpPr>
        <p:spPr bwMode="auto">
          <a:xfrm>
            <a:off x="3446237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2" name="Oval 8"/>
          <p:cNvSpPr>
            <a:spLocks noChangeArrowheads="1"/>
          </p:cNvSpPr>
          <p:nvPr/>
        </p:nvSpPr>
        <p:spPr bwMode="auto">
          <a:xfrm>
            <a:off x="4511374" y="2602658"/>
            <a:ext cx="257962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3" name="Oval 9"/>
          <p:cNvSpPr>
            <a:spLocks noChangeArrowheads="1"/>
          </p:cNvSpPr>
          <p:nvPr/>
        </p:nvSpPr>
        <p:spPr bwMode="auto">
          <a:xfrm>
            <a:off x="5576509" y="2602658"/>
            <a:ext cx="255585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4" name="Oval 10"/>
          <p:cNvSpPr>
            <a:spLocks noChangeArrowheads="1"/>
          </p:cNvSpPr>
          <p:nvPr/>
        </p:nvSpPr>
        <p:spPr bwMode="auto">
          <a:xfrm>
            <a:off x="6641645" y="2602658"/>
            <a:ext cx="257962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5" name="Oval 11"/>
          <p:cNvSpPr>
            <a:spLocks noChangeArrowheads="1"/>
          </p:cNvSpPr>
          <p:nvPr/>
        </p:nvSpPr>
        <p:spPr bwMode="auto">
          <a:xfrm>
            <a:off x="7707969" y="2602658"/>
            <a:ext cx="256774" cy="256774"/>
          </a:xfrm>
          <a:prstGeom prst="ellipse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1438409" y="1989254"/>
            <a:ext cx="2378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7" name="Oval 13"/>
          <p:cNvSpPr>
            <a:spLocks noChangeArrowheads="1"/>
          </p:cNvSpPr>
          <p:nvPr/>
        </p:nvSpPr>
        <p:spPr bwMode="auto">
          <a:xfrm>
            <a:off x="1306456" y="1752689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8" name="Line 14"/>
          <p:cNvSpPr>
            <a:spLocks noChangeShapeType="1"/>
          </p:cNvSpPr>
          <p:nvPr/>
        </p:nvSpPr>
        <p:spPr bwMode="auto">
          <a:xfrm>
            <a:off x="2496412" y="2859432"/>
            <a:ext cx="2378" cy="61578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3569869" y="1989254"/>
            <a:ext cx="2378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4636193" y="2847544"/>
            <a:ext cx="0" cy="61578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1" name="Line 17"/>
          <p:cNvSpPr>
            <a:spLocks noChangeShapeType="1"/>
          </p:cNvSpPr>
          <p:nvPr/>
        </p:nvSpPr>
        <p:spPr bwMode="auto">
          <a:xfrm>
            <a:off x="5704896" y="1989254"/>
            <a:ext cx="1188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2" name="Line 18"/>
          <p:cNvSpPr>
            <a:spLocks noChangeShapeType="1"/>
          </p:cNvSpPr>
          <p:nvPr/>
        </p:nvSpPr>
        <p:spPr bwMode="auto">
          <a:xfrm>
            <a:off x="6765277" y="2847544"/>
            <a:ext cx="0" cy="615782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3" name="Line 19"/>
          <p:cNvSpPr>
            <a:spLocks noChangeShapeType="1"/>
          </p:cNvSpPr>
          <p:nvPr/>
        </p:nvSpPr>
        <p:spPr bwMode="auto">
          <a:xfrm>
            <a:off x="7820902" y="1989254"/>
            <a:ext cx="0" cy="613404"/>
          </a:xfrm>
          <a:prstGeom prst="line">
            <a:avLst/>
          </a:prstGeom>
          <a:noFill/>
          <a:ln w="9525" cap="flat" cmpd="sng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4" name="Oval 20"/>
          <p:cNvSpPr>
            <a:spLocks noChangeArrowheads="1"/>
          </p:cNvSpPr>
          <p:nvPr/>
        </p:nvSpPr>
        <p:spPr bwMode="auto">
          <a:xfrm>
            <a:off x="3447426" y="1732480"/>
            <a:ext cx="257963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5" name="Oval 21"/>
          <p:cNvSpPr>
            <a:spLocks noChangeArrowheads="1"/>
          </p:cNvSpPr>
          <p:nvPr/>
        </p:nvSpPr>
        <p:spPr bwMode="auto">
          <a:xfrm>
            <a:off x="2373969" y="3463326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6" name="Oval 22"/>
          <p:cNvSpPr>
            <a:spLocks noChangeArrowheads="1"/>
          </p:cNvSpPr>
          <p:nvPr/>
        </p:nvSpPr>
        <p:spPr bwMode="auto">
          <a:xfrm>
            <a:off x="4506618" y="3475213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7" name="Oval 23"/>
          <p:cNvSpPr>
            <a:spLocks noChangeArrowheads="1"/>
          </p:cNvSpPr>
          <p:nvPr/>
        </p:nvSpPr>
        <p:spPr bwMode="auto">
          <a:xfrm>
            <a:off x="5576509" y="1730102"/>
            <a:ext cx="255585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8" name="Oval 24"/>
          <p:cNvSpPr>
            <a:spLocks noChangeArrowheads="1"/>
          </p:cNvSpPr>
          <p:nvPr/>
        </p:nvSpPr>
        <p:spPr bwMode="auto">
          <a:xfrm>
            <a:off x="6644022" y="3450249"/>
            <a:ext cx="256774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36889" name="Text Box 25"/>
          <p:cNvSpPr txBox="1">
            <a:spLocks noChangeArrowheads="1"/>
          </p:cNvSpPr>
          <p:nvPr/>
        </p:nvSpPr>
        <p:spPr bwMode="auto">
          <a:xfrm>
            <a:off x="883255" y="1052506"/>
            <a:ext cx="1250583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0" name="Text Box 26"/>
          <p:cNvSpPr txBox="1">
            <a:spLocks noChangeArrowheads="1"/>
          </p:cNvSpPr>
          <p:nvPr/>
        </p:nvSpPr>
        <p:spPr bwMode="auto">
          <a:xfrm>
            <a:off x="3027792" y="1052506"/>
            <a:ext cx="1251772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1" name="Text Box 27"/>
          <p:cNvSpPr txBox="1">
            <a:spLocks noChangeArrowheads="1"/>
          </p:cNvSpPr>
          <p:nvPr/>
        </p:nvSpPr>
        <p:spPr bwMode="auto">
          <a:xfrm>
            <a:off x="5106946" y="1052506"/>
            <a:ext cx="1250583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2" name="Text Box 28"/>
          <p:cNvSpPr txBox="1">
            <a:spLocks noChangeArrowheads="1"/>
          </p:cNvSpPr>
          <p:nvPr/>
        </p:nvSpPr>
        <p:spPr bwMode="auto">
          <a:xfrm>
            <a:off x="7196799" y="1052506"/>
            <a:ext cx="1250583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4" name="Text Box 30"/>
          <p:cNvSpPr txBox="1">
            <a:spLocks noChangeArrowheads="1"/>
          </p:cNvSpPr>
          <p:nvPr/>
        </p:nvSpPr>
        <p:spPr bwMode="auto">
          <a:xfrm>
            <a:off x="1910350" y="3825901"/>
            <a:ext cx="1251772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5" name="Text Box 31"/>
          <p:cNvSpPr txBox="1">
            <a:spLocks noChangeArrowheads="1"/>
          </p:cNvSpPr>
          <p:nvPr/>
        </p:nvSpPr>
        <p:spPr bwMode="auto">
          <a:xfrm>
            <a:off x="4088172" y="3825901"/>
            <a:ext cx="1254149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6896" name="Text Box 32"/>
          <p:cNvSpPr txBox="1">
            <a:spLocks noChangeArrowheads="1"/>
          </p:cNvSpPr>
          <p:nvPr/>
        </p:nvSpPr>
        <p:spPr bwMode="auto">
          <a:xfrm>
            <a:off x="6166138" y="3825901"/>
            <a:ext cx="1254149" cy="579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117419" tIns="58710" rIns="117419" bIns="58710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74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在这里您可以输入您的相关文本，用于给与会者讲解您的产品或者服务。</a:t>
            </a:r>
          </a:p>
        </p:txBody>
      </p:sp>
      <p:sp>
        <p:nvSpPr>
          <p:cNvPr id="35" name="Oval 23"/>
          <p:cNvSpPr>
            <a:spLocks noChangeArrowheads="1"/>
          </p:cNvSpPr>
          <p:nvPr/>
        </p:nvSpPr>
        <p:spPr bwMode="auto">
          <a:xfrm>
            <a:off x="7709158" y="1732480"/>
            <a:ext cx="255585" cy="256774"/>
          </a:xfrm>
          <a:prstGeom prst="ellipse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20344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 advTm="11268">
        <p14:switch dir="r"/>
      </p:transition>
    </mc:Choice>
    <mc:Fallback xmlns="">
      <p:transition spd="slow" advTm="112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36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6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6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6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6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36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6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4" dur="500"/>
                                        <p:tgtEl>
                                          <p:spTgt spid="368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368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368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36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6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36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  <p:bldP spid="36869" grpId="0" animBg="1"/>
      <p:bldP spid="36870" grpId="0" animBg="1"/>
      <p:bldP spid="36871" grpId="0" animBg="1"/>
      <p:bldP spid="36872" grpId="0" animBg="1"/>
      <p:bldP spid="36873" grpId="0" animBg="1"/>
      <p:bldP spid="36874" grpId="0" animBg="1"/>
      <p:bldP spid="36875" grpId="0" animBg="1"/>
      <p:bldP spid="36876" grpId="0" animBg="1"/>
      <p:bldP spid="36877" grpId="0" animBg="1"/>
      <p:bldP spid="36878" grpId="0" animBg="1"/>
      <p:bldP spid="36879" grpId="0" animBg="1"/>
      <p:bldP spid="36880" grpId="0" animBg="1"/>
      <p:bldP spid="36881" grpId="0" animBg="1"/>
      <p:bldP spid="36882" grpId="0" animBg="1"/>
      <p:bldP spid="36883" grpId="0" animBg="1"/>
      <p:bldP spid="36884" grpId="0" animBg="1"/>
      <p:bldP spid="36885" grpId="0" animBg="1"/>
      <p:bldP spid="36886" grpId="0" animBg="1"/>
      <p:bldP spid="36887" grpId="0" animBg="1"/>
      <p:bldP spid="36888" grpId="0" animBg="1"/>
      <p:bldP spid="36889" grpId="0"/>
      <p:bldP spid="36890" grpId="0"/>
      <p:bldP spid="36891" grpId="0"/>
      <p:bldP spid="36892" grpId="0"/>
      <p:bldP spid="36894" grpId="0"/>
      <p:bldP spid="36895" grpId="0"/>
      <p:bldP spid="36896" grpId="0"/>
      <p:bldP spid="3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90" name="Group 2"/>
          <p:cNvGrpSpPr>
            <a:grpSpLocks/>
          </p:cNvGrpSpPr>
          <p:nvPr/>
        </p:nvGrpSpPr>
        <p:grpSpPr bwMode="auto">
          <a:xfrm>
            <a:off x="3335682" y="751748"/>
            <a:ext cx="2445295" cy="2708012"/>
            <a:chOff x="0" y="0"/>
            <a:chExt cx="5143" cy="5695"/>
          </a:xfrm>
        </p:grpSpPr>
        <p:sp>
          <p:nvSpPr>
            <p:cNvPr id="378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378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37893" name="Text Box 5"/>
          <p:cNvSpPr txBox="1">
            <a:spLocks noChangeArrowheads="1"/>
          </p:cNvSpPr>
          <p:nvPr/>
        </p:nvSpPr>
        <p:spPr bwMode="auto">
          <a:xfrm>
            <a:off x="2459560" y="3710589"/>
            <a:ext cx="4197538" cy="29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汇报人：张三</a:t>
            </a:r>
            <a:endParaRPr lang="zh-CN" altLang="en-US" sz="1348" dirty="0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7894" name="Text Box 6"/>
          <p:cNvSpPr txBox="1">
            <a:spLocks noChangeArrowheads="1"/>
          </p:cNvSpPr>
          <p:nvPr/>
        </p:nvSpPr>
        <p:spPr bwMode="auto">
          <a:xfrm>
            <a:off x="4067963" y="1539900"/>
            <a:ext cx="1031051" cy="1106457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谢谢</a:t>
            </a:r>
          </a:p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大家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77040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Tm="3874">
        <p14:doors dir="vert"/>
      </p:transition>
    </mc:Choice>
    <mc:Fallback xmlns="">
      <p:transition spd="slow" advTm="3874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8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78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3" grpId="0"/>
      <p:bldP spid="3789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44981" y="1927860"/>
            <a:ext cx="518921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32235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717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717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44938212"/>
      </p:ext>
    </p:extLst>
  </p:cSld>
  <p:clrMapOvr>
    <a:masterClrMapping/>
  </p:clrMapOvr>
  <p:transition spd="slow" advTm="39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  <p:bldP spid="71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819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198" name="圆角矩形 58"/>
          <p:cNvSpPr>
            <a:spLocks noChangeArrowheads="1"/>
          </p:cNvSpPr>
          <p:nvPr/>
        </p:nvSpPr>
        <p:spPr bwMode="auto">
          <a:xfrm>
            <a:off x="4829963" y="1531579"/>
            <a:ext cx="2628365" cy="567042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199" name="五边形 59"/>
          <p:cNvSpPr>
            <a:spLocks noChangeArrowheads="1"/>
          </p:cNvSpPr>
          <p:nvPr/>
        </p:nvSpPr>
        <p:spPr bwMode="auto">
          <a:xfrm>
            <a:off x="4749127" y="1654022"/>
            <a:ext cx="970034" cy="282927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0" name="直角三角形 60"/>
          <p:cNvSpPr>
            <a:spLocks noChangeArrowheads="1"/>
          </p:cNvSpPr>
          <p:nvPr/>
        </p:nvSpPr>
        <p:spPr bwMode="auto">
          <a:xfrm flipH="1" flipV="1">
            <a:off x="4749127" y="1936948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1" name="圆角矩形 61"/>
          <p:cNvSpPr>
            <a:spLocks noChangeArrowheads="1"/>
          </p:cNvSpPr>
          <p:nvPr/>
        </p:nvSpPr>
        <p:spPr bwMode="auto">
          <a:xfrm>
            <a:off x="4829963" y="2292390"/>
            <a:ext cx="2628365" cy="565853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2" name="五边形 62"/>
          <p:cNvSpPr>
            <a:spLocks noChangeArrowheads="1"/>
          </p:cNvSpPr>
          <p:nvPr/>
        </p:nvSpPr>
        <p:spPr bwMode="auto">
          <a:xfrm>
            <a:off x="4749127" y="2413645"/>
            <a:ext cx="970034" cy="282927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3" name="直角三角形 63"/>
          <p:cNvSpPr>
            <a:spLocks noChangeArrowheads="1"/>
          </p:cNvSpPr>
          <p:nvPr/>
        </p:nvSpPr>
        <p:spPr bwMode="auto">
          <a:xfrm flipH="1" flipV="1">
            <a:off x="4749127" y="2696571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04" name="圆角矩形 64"/>
          <p:cNvSpPr>
            <a:spLocks noChangeArrowheads="1"/>
          </p:cNvSpPr>
          <p:nvPr/>
        </p:nvSpPr>
        <p:spPr bwMode="auto">
          <a:xfrm>
            <a:off x="4829963" y="3052012"/>
            <a:ext cx="2628365" cy="565853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05" name="五边形 65"/>
          <p:cNvSpPr>
            <a:spLocks noChangeArrowheads="1"/>
          </p:cNvSpPr>
          <p:nvPr/>
        </p:nvSpPr>
        <p:spPr bwMode="auto">
          <a:xfrm>
            <a:off x="4749127" y="3173267"/>
            <a:ext cx="970034" cy="282927"/>
          </a:xfrm>
          <a:prstGeom prst="homePlate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06" name="直角三角形 66"/>
          <p:cNvSpPr>
            <a:spLocks noChangeArrowheads="1"/>
          </p:cNvSpPr>
          <p:nvPr/>
        </p:nvSpPr>
        <p:spPr bwMode="auto">
          <a:xfrm flipH="1" flipV="1">
            <a:off x="4749127" y="3456193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207" name="直接连接符 68"/>
          <p:cNvCxnSpPr>
            <a:cxnSpLocks noChangeShapeType="1"/>
          </p:cNvCxnSpPr>
          <p:nvPr/>
        </p:nvCxnSpPr>
        <p:spPr bwMode="auto">
          <a:xfrm rot="5400000" flipH="1">
            <a:off x="1473478" y="2012435"/>
            <a:ext cx="809550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8" name="直接连接符 69"/>
          <p:cNvCxnSpPr>
            <a:cxnSpLocks noChangeShapeType="1"/>
          </p:cNvCxnSpPr>
          <p:nvPr/>
        </p:nvCxnSpPr>
        <p:spPr bwMode="auto">
          <a:xfrm flipH="1">
            <a:off x="1878253" y="1531579"/>
            <a:ext cx="1617913" cy="0"/>
          </a:xfrm>
          <a:prstGeom prst="line">
            <a:avLst/>
          </a:prstGeom>
          <a:noFill/>
          <a:ln w="6350" cap="flat" cmpd="sng">
            <a:solidFill>
              <a:schemeClr val="hlink"/>
            </a:solidFill>
            <a:prstDash val="sys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09" name="直接连接符 70"/>
          <p:cNvCxnSpPr>
            <a:cxnSpLocks noChangeShapeType="1"/>
          </p:cNvCxnSpPr>
          <p:nvPr/>
        </p:nvCxnSpPr>
        <p:spPr bwMode="auto">
          <a:xfrm rot="5400000" flipH="1">
            <a:off x="3675075" y="4029774"/>
            <a:ext cx="809551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8210" name="直接连接符 71"/>
          <p:cNvCxnSpPr>
            <a:cxnSpLocks noChangeShapeType="1"/>
          </p:cNvCxnSpPr>
          <p:nvPr/>
        </p:nvCxnSpPr>
        <p:spPr bwMode="auto">
          <a:xfrm flipH="1">
            <a:off x="2460749" y="4510630"/>
            <a:ext cx="1619101" cy="0"/>
          </a:xfrm>
          <a:prstGeom prst="line">
            <a:avLst/>
          </a:prstGeom>
          <a:noFill/>
          <a:ln w="6350" cap="flat" cmpd="sng">
            <a:solidFill>
              <a:srgbClr val="00CCFF"/>
            </a:solidFill>
            <a:prstDash val="sysDash"/>
            <a:miter lim="800000"/>
            <a:headEnd type="diamond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8211" name="等腰三角形 72"/>
          <p:cNvSpPr>
            <a:spLocks noChangeArrowheads="1"/>
          </p:cNvSpPr>
          <p:nvPr/>
        </p:nvSpPr>
        <p:spPr bwMode="auto">
          <a:xfrm rot="10800000">
            <a:off x="5981878" y="2098621"/>
            <a:ext cx="323345" cy="19258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2" name="等腰三角形 73"/>
          <p:cNvSpPr>
            <a:spLocks noChangeArrowheads="1"/>
          </p:cNvSpPr>
          <p:nvPr/>
        </p:nvSpPr>
        <p:spPr bwMode="auto">
          <a:xfrm rot="10800000">
            <a:off x="5983067" y="2859432"/>
            <a:ext cx="322156" cy="192580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3" name="圆角矩形 74"/>
          <p:cNvSpPr>
            <a:spLocks noChangeArrowheads="1"/>
          </p:cNvSpPr>
          <p:nvPr/>
        </p:nvSpPr>
        <p:spPr bwMode="auto">
          <a:xfrm>
            <a:off x="4829963" y="3811635"/>
            <a:ext cx="2628365" cy="565853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89610" anchor="ctr"/>
          <a:lstStyle/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474747"/>
                </a:solidFill>
                <a:latin typeface="幼圆" pitchFamily="49" charset="-122"/>
                <a:ea typeface="微软雅黑" pitchFamily="34" charset="-122"/>
              </a:rPr>
              <a:t>在这里您可以输入您的相关文本。</a:t>
            </a:r>
          </a:p>
        </p:txBody>
      </p:sp>
      <p:sp>
        <p:nvSpPr>
          <p:cNvPr id="8214" name="五边形 75"/>
          <p:cNvSpPr>
            <a:spLocks noChangeArrowheads="1"/>
          </p:cNvSpPr>
          <p:nvPr/>
        </p:nvSpPr>
        <p:spPr bwMode="auto">
          <a:xfrm>
            <a:off x="4749127" y="3932889"/>
            <a:ext cx="970034" cy="282927"/>
          </a:xfrm>
          <a:prstGeom prst="homePlat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文本</a:t>
            </a:r>
          </a:p>
        </p:txBody>
      </p:sp>
      <p:sp>
        <p:nvSpPr>
          <p:cNvPr id="8215" name="直角三角形 76"/>
          <p:cNvSpPr>
            <a:spLocks noChangeArrowheads="1"/>
          </p:cNvSpPr>
          <p:nvPr/>
        </p:nvSpPr>
        <p:spPr bwMode="auto">
          <a:xfrm flipH="1" flipV="1">
            <a:off x="4749127" y="4215816"/>
            <a:ext cx="80836" cy="80836"/>
          </a:xfrm>
          <a:prstGeom prst="rtTriangle">
            <a:avLst/>
          </a:prstGeom>
          <a:solidFill>
            <a:srgbClr val="4D671B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973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6" name="等腰三角形 77"/>
          <p:cNvSpPr>
            <a:spLocks noChangeArrowheads="1"/>
          </p:cNvSpPr>
          <p:nvPr/>
        </p:nvSpPr>
        <p:spPr bwMode="auto">
          <a:xfrm rot="10800000">
            <a:off x="5983067" y="3617865"/>
            <a:ext cx="323345" cy="194958"/>
          </a:xfrm>
          <a:prstGeom prst="triangle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217" name="文本框 26"/>
          <p:cNvSpPr txBox="1">
            <a:spLocks noChangeArrowheads="1"/>
          </p:cNvSpPr>
          <p:nvPr/>
        </p:nvSpPr>
        <p:spPr bwMode="auto">
          <a:xfrm>
            <a:off x="1878252" y="1532767"/>
            <a:ext cx="2201598" cy="297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0874" rIns="80874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在这里您可以输入您的相关文本，用于给与会者讲解您的产品或者服务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4442670"/>
      </p:ext>
    </p:extLst>
  </p:cSld>
  <p:clrMapOvr>
    <a:masterClrMapping/>
  </p:clrMapOvr>
  <p:transition spd="slow" advTm="56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8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 animBg="1"/>
      <p:bldP spid="8196" grpId="0" animBg="1"/>
      <p:bldP spid="8197" grpId="0" animBg="1"/>
      <p:bldP spid="8198" grpId="0" animBg="1"/>
      <p:bldP spid="8199" grpId="0" animBg="1"/>
      <p:bldP spid="8200" grpId="0" animBg="1"/>
      <p:bldP spid="8201" grpId="0" animBg="1"/>
      <p:bldP spid="8202" grpId="0" animBg="1"/>
      <p:bldP spid="8203" grpId="0" animBg="1"/>
      <p:bldP spid="8204" grpId="0" animBg="1"/>
      <p:bldP spid="8205" grpId="0" animBg="1"/>
      <p:bldP spid="8206" grpId="0" animBg="1"/>
      <p:bldP spid="8211" grpId="0" animBg="1"/>
      <p:bldP spid="8212" grpId="0" animBg="1"/>
      <p:bldP spid="8213" grpId="0" animBg="1"/>
      <p:bldP spid="8214" grpId="0" animBg="1"/>
      <p:bldP spid="8215" grpId="0" animBg="1"/>
      <p:bldP spid="8216" grpId="0" animBg="1"/>
      <p:bldP spid="82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922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2" name="Freeform 37"/>
          <p:cNvSpPr>
            <a:spLocks/>
          </p:cNvSpPr>
          <p:nvPr/>
        </p:nvSpPr>
        <p:spPr bwMode="auto">
          <a:xfrm>
            <a:off x="2226562" y="1711082"/>
            <a:ext cx="2467881" cy="339988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5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7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5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3" y="47"/>
                  <a:pt x="23" y="47"/>
                  <a:pt x="23" y="47"/>
                </a:cubicBezTo>
                <a:cubicBezTo>
                  <a:pt x="16" y="46"/>
                  <a:pt x="10" y="43"/>
                  <a:pt x="5" y="37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3" name="Freeform 38"/>
          <p:cNvSpPr>
            <a:spLocks/>
          </p:cNvSpPr>
          <p:nvPr/>
        </p:nvSpPr>
        <p:spPr bwMode="auto">
          <a:xfrm>
            <a:off x="2299077" y="1776465"/>
            <a:ext cx="2315719" cy="202090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4" name="Freeform 39"/>
          <p:cNvSpPr>
            <a:spLocks noChangeArrowheads="1"/>
          </p:cNvSpPr>
          <p:nvPr/>
        </p:nvSpPr>
        <p:spPr bwMode="auto">
          <a:xfrm>
            <a:off x="2299077" y="1776465"/>
            <a:ext cx="960524" cy="202090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25" name="Freeform 40"/>
          <p:cNvSpPr>
            <a:spLocks/>
          </p:cNvSpPr>
          <p:nvPr/>
        </p:nvSpPr>
        <p:spPr bwMode="auto">
          <a:xfrm>
            <a:off x="2226562" y="2311410"/>
            <a:ext cx="2467881" cy="339988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10 h 47"/>
              <a:gd name="T6" fmla="*/ 339 w 341"/>
              <a:gd name="T7" fmla="*/ 30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8 h 47"/>
              <a:gd name="T18" fmla="*/ 16 w 341"/>
              <a:gd name="T19" fmla="*/ 2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2"/>
                  <a:pt x="339" y="30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7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6" name="Freeform 41"/>
          <p:cNvSpPr>
            <a:spLocks/>
          </p:cNvSpPr>
          <p:nvPr/>
        </p:nvSpPr>
        <p:spPr bwMode="auto">
          <a:xfrm>
            <a:off x="2299077" y="2383925"/>
            <a:ext cx="2315719" cy="203280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209" y="28"/>
                  <a:pt x="112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7" name="Freeform 42"/>
          <p:cNvSpPr>
            <a:spLocks/>
          </p:cNvSpPr>
          <p:nvPr/>
        </p:nvSpPr>
        <p:spPr bwMode="auto">
          <a:xfrm>
            <a:off x="2226562" y="2920059"/>
            <a:ext cx="2467881" cy="339988"/>
          </a:xfrm>
          <a:custGeom>
            <a:avLst/>
            <a:gdLst>
              <a:gd name="T0" fmla="*/ 24 w 341"/>
              <a:gd name="T1" fmla="*/ 0 h 47"/>
              <a:gd name="T2" fmla="*/ 318 w 341"/>
              <a:gd name="T3" fmla="*/ 0 h 47"/>
              <a:gd name="T4" fmla="*/ 335 w 341"/>
              <a:gd name="T5" fmla="*/ 9 h 47"/>
              <a:gd name="T6" fmla="*/ 339 w 341"/>
              <a:gd name="T7" fmla="*/ 29 h 47"/>
              <a:gd name="T8" fmla="*/ 324 w 341"/>
              <a:gd name="T9" fmla="*/ 46 h 47"/>
              <a:gd name="T10" fmla="*/ 316 w 341"/>
              <a:gd name="T11" fmla="*/ 47 h 47"/>
              <a:gd name="T12" fmla="*/ 23 w 341"/>
              <a:gd name="T13" fmla="*/ 47 h 47"/>
              <a:gd name="T14" fmla="*/ 5 w 341"/>
              <a:gd name="T15" fmla="*/ 38 h 47"/>
              <a:gd name="T16" fmla="*/ 1 w 341"/>
              <a:gd name="T17" fmla="*/ 17 h 47"/>
              <a:gd name="T18" fmla="*/ 16 w 341"/>
              <a:gd name="T19" fmla="*/ 1 h 47"/>
              <a:gd name="T20" fmla="*/ 24 w 341"/>
              <a:gd name="T21" fmla="*/ 0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7">
                <a:moveTo>
                  <a:pt x="24" y="0"/>
                </a:moveTo>
                <a:cubicBezTo>
                  <a:pt x="122" y="0"/>
                  <a:pt x="220" y="0"/>
                  <a:pt x="318" y="0"/>
                </a:cubicBezTo>
                <a:cubicBezTo>
                  <a:pt x="325" y="0"/>
                  <a:pt x="331" y="3"/>
                  <a:pt x="335" y="9"/>
                </a:cubicBezTo>
                <a:cubicBezTo>
                  <a:pt x="340" y="15"/>
                  <a:pt x="341" y="22"/>
                  <a:pt x="339" y="29"/>
                </a:cubicBezTo>
                <a:cubicBezTo>
                  <a:pt x="337" y="37"/>
                  <a:pt x="332" y="43"/>
                  <a:pt x="324" y="46"/>
                </a:cubicBezTo>
                <a:cubicBezTo>
                  <a:pt x="322" y="46"/>
                  <a:pt x="319" y="47"/>
                  <a:pt x="316" y="47"/>
                </a:cubicBezTo>
                <a:cubicBezTo>
                  <a:pt x="219" y="47"/>
                  <a:pt x="121" y="47"/>
                  <a:pt x="23" y="47"/>
                </a:cubicBezTo>
                <a:cubicBezTo>
                  <a:pt x="16" y="46"/>
                  <a:pt x="10" y="43"/>
                  <a:pt x="5" y="38"/>
                </a:cubicBezTo>
                <a:cubicBezTo>
                  <a:pt x="1" y="31"/>
                  <a:pt x="0" y="25"/>
                  <a:pt x="1" y="17"/>
                </a:cubicBezTo>
                <a:cubicBezTo>
                  <a:pt x="4" y="10"/>
                  <a:pt x="9" y="4"/>
                  <a:pt x="16" y="1"/>
                </a:cubicBezTo>
                <a:cubicBezTo>
                  <a:pt x="19" y="0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8" name="Freeform 43"/>
          <p:cNvSpPr>
            <a:spLocks/>
          </p:cNvSpPr>
          <p:nvPr/>
        </p:nvSpPr>
        <p:spPr bwMode="auto">
          <a:xfrm>
            <a:off x="2299077" y="2984253"/>
            <a:ext cx="2315719" cy="210411"/>
          </a:xfrm>
          <a:custGeom>
            <a:avLst/>
            <a:gdLst>
              <a:gd name="T0" fmla="*/ 14 w 320"/>
              <a:gd name="T1" fmla="*/ 0 h 29"/>
              <a:gd name="T2" fmla="*/ 306 w 320"/>
              <a:gd name="T3" fmla="*/ 0 h 29"/>
              <a:gd name="T4" fmla="*/ 320 w 320"/>
              <a:gd name="T5" fmla="*/ 14 h 29"/>
              <a:gd name="T6" fmla="*/ 320 w 320"/>
              <a:gd name="T7" fmla="*/ 14 h 29"/>
              <a:gd name="T8" fmla="*/ 306 w 320"/>
              <a:gd name="T9" fmla="*/ 29 h 29"/>
              <a:gd name="T10" fmla="*/ 14 w 320"/>
              <a:gd name="T11" fmla="*/ 29 h 29"/>
              <a:gd name="T12" fmla="*/ 0 w 320"/>
              <a:gd name="T13" fmla="*/ 14 h 29"/>
              <a:gd name="T14" fmla="*/ 0 w 320"/>
              <a:gd name="T15" fmla="*/ 14 h 29"/>
              <a:gd name="T16" fmla="*/ 14 w 320"/>
              <a:gd name="T17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9">
                <a:moveTo>
                  <a:pt x="14" y="0"/>
                </a:moveTo>
                <a:cubicBezTo>
                  <a:pt x="112" y="0"/>
                  <a:pt x="209" y="0"/>
                  <a:pt x="306" y="0"/>
                </a:cubicBezTo>
                <a:cubicBezTo>
                  <a:pt x="314" y="0"/>
                  <a:pt x="320" y="7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9"/>
                  <a:pt x="306" y="29"/>
                </a:cubicBezTo>
                <a:cubicBezTo>
                  <a:pt x="209" y="29"/>
                  <a:pt x="112" y="29"/>
                  <a:pt x="14" y="29"/>
                </a:cubicBezTo>
                <a:cubicBezTo>
                  <a:pt x="6" y="29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7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29" name="Freeform 44"/>
          <p:cNvSpPr>
            <a:spLocks/>
          </p:cNvSpPr>
          <p:nvPr/>
        </p:nvSpPr>
        <p:spPr bwMode="auto">
          <a:xfrm>
            <a:off x="2226562" y="3520387"/>
            <a:ext cx="2467881" cy="347120"/>
          </a:xfrm>
          <a:custGeom>
            <a:avLst/>
            <a:gdLst>
              <a:gd name="T0" fmla="*/ 24 w 341"/>
              <a:gd name="T1" fmla="*/ 0 h 48"/>
              <a:gd name="T2" fmla="*/ 318 w 341"/>
              <a:gd name="T3" fmla="*/ 0 h 48"/>
              <a:gd name="T4" fmla="*/ 335 w 341"/>
              <a:gd name="T5" fmla="*/ 10 h 48"/>
              <a:gd name="T6" fmla="*/ 339 w 341"/>
              <a:gd name="T7" fmla="*/ 30 h 48"/>
              <a:gd name="T8" fmla="*/ 324 w 341"/>
              <a:gd name="T9" fmla="*/ 46 h 48"/>
              <a:gd name="T10" fmla="*/ 316 w 341"/>
              <a:gd name="T11" fmla="*/ 48 h 48"/>
              <a:gd name="T12" fmla="*/ 23 w 341"/>
              <a:gd name="T13" fmla="*/ 48 h 48"/>
              <a:gd name="T14" fmla="*/ 5 w 341"/>
              <a:gd name="T15" fmla="*/ 38 h 48"/>
              <a:gd name="T16" fmla="*/ 1 w 341"/>
              <a:gd name="T17" fmla="*/ 18 h 48"/>
              <a:gd name="T18" fmla="*/ 16 w 341"/>
              <a:gd name="T19" fmla="*/ 2 h 48"/>
              <a:gd name="T20" fmla="*/ 24 w 341"/>
              <a:gd name="T21" fmla="*/ 0 h 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41" h="48">
                <a:moveTo>
                  <a:pt x="24" y="0"/>
                </a:moveTo>
                <a:cubicBezTo>
                  <a:pt x="318" y="0"/>
                  <a:pt x="318" y="0"/>
                  <a:pt x="318" y="0"/>
                </a:cubicBezTo>
                <a:cubicBezTo>
                  <a:pt x="325" y="1"/>
                  <a:pt x="331" y="4"/>
                  <a:pt x="335" y="10"/>
                </a:cubicBezTo>
                <a:cubicBezTo>
                  <a:pt x="340" y="16"/>
                  <a:pt x="341" y="23"/>
                  <a:pt x="339" y="30"/>
                </a:cubicBezTo>
                <a:cubicBezTo>
                  <a:pt x="337" y="38"/>
                  <a:pt x="332" y="43"/>
                  <a:pt x="324" y="46"/>
                </a:cubicBezTo>
                <a:cubicBezTo>
                  <a:pt x="322" y="47"/>
                  <a:pt x="319" y="47"/>
                  <a:pt x="316" y="48"/>
                </a:cubicBezTo>
                <a:cubicBezTo>
                  <a:pt x="23" y="48"/>
                  <a:pt x="23" y="48"/>
                  <a:pt x="23" y="48"/>
                </a:cubicBezTo>
                <a:cubicBezTo>
                  <a:pt x="16" y="47"/>
                  <a:pt x="10" y="44"/>
                  <a:pt x="5" y="38"/>
                </a:cubicBezTo>
                <a:cubicBezTo>
                  <a:pt x="1" y="32"/>
                  <a:pt x="0" y="25"/>
                  <a:pt x="1" y="18"/>
                </a:cubicBezTo>
                <a:cubicBezTo>
                  <a:pt x="4" y="10"/>
                  <a:pt x="9" y="5"/>
                  <a:pt x="16" y="2"/>
                </a:cubicBezTo>
                <a:cubicBezTo>
                  <a:pt x="19" y="1"/>
                  <a:pt x="21" y="0"/>
                  <a:pt x="24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30" name="Freeform 45"/>
          <p:cNvSpPr>
            <a:spLocks/>
          </p:cNvSpPr>
          <p:nvPr/>
        </p:nvSpPr>
        <p:spPr bwMode="auto">
          <a:xfrm>
            <a:off x="2299077" y="3592902"/>
            <a:ext cx="2315719" cy="202090"/>
          </a:xfrm>
          <a:custGeom>
            <a:avLst/>
            <a:gdLst>
              <a:gd name="T0" fmla="*/ 14 w 320"/>
              <a:gd name="T1" fmla="*/ 0 h 28"/>
              <a:gd name="T2" fmla="*/ 306 w 320"/>
              <a:gd name="T3" fmla="*/ 0 h 28"/>
              <a:gd name="T4" fmla="*/ 320 w 320"/>
              <a:gd name="T5" fmla="*/ 14 h 28"/>
              <a:gd name="T6" fmla="*/ 320 w 320"/>
              <a:gd name="T7" fmla="*/ 14 h 28"/>
              <a:gd name="T8" fmla="*/ 306 w 320"/>
              <a:gd name="T9" fmla="*/ 28 h 28"/>
              <a:gd name="T10" fmla="*/ 14 w 320"/>
              <a:gd name="T11" fmla="*/ 28 h 28"/>
              <a:gd name="T12" fmla="*/ 0 w 320"/>
              <a:gd name="T13" fmla="*/ 14 h 28"/>
              <a:gd name="T14" fmla="*/ 0 w 320"/>
              <a:gd name="T15" fmla="*/ 14 h 28"/>
              <a:gd name="T16" fmla="*/ 14 w 320"/>
              <a:gd name="T17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0" h="28">
                <a:moveTo>
                  <a:pt x="14" y="0"/>
                </a:moveTo>
                <a:cubicBezTo>
                  <a:pt x="306" y="0"/>
                  <a:pt x="306" y="0"/>
                  <a:pt x="306" y="0"/>
                </a:cubicBezTo>
                <a:cubicBezTo>
                  <a:pt x="314" y="0"/>
                  <a:pt x="320" y="6"/>
                  <a:pt x="320" y="14"/>
                </a:cubicBezTo>
                <a:cubicBezTo>
                  <a:pt x="320" y="14"/>
                  <a:pt x="320" y="14"/>
                  <a:pt x="320" y="14"/>
                </a:cubicBezTo>
                <a:cubicBezTo>
                  <a:pt x="320" y="22"/>
                  <a:pt x="314" y="28"/>
                  <a:pt x="306" y="28"/>
                </a:cubicBezTo>
                <a:cubicBezTo>
                  <a:pt x="14" y="28"/>
                  <a:pt x="14" y="28"/>
                  <a:pt x="14" y="28"/>
                </a:cubicBezTo>
                <a:cubicBezTo>
                  <a:pt x="6" y="28"/>
                  <a:pt x="0" y="22"/>
                  <a:pt x="0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6"/>
                  <a:pt x="6" y="0"/>
                  <a:pt x="14" y="0"/>
                </a:cubicBezTo>
                <a:close/>
              </a:path>
            </a:pathLst>
          </a:custGeom>
          <a:solidFill>
            <a:srgbClr val="F4F4F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9231" name="Freeform 46"/>
          <p:cNvSpPr>
            <a:spLocks noChangeArrowheads="1"/>
          </p:cNvSpPr>
          <p:nvPr/>
        </p:nvSpPr>
        <p:spPr bwMode="auto">
          <a:xfrm>
            <a:off x="2299077" y="2383925"/>
            <a:ext cx="810739" cy="203280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2" name="Freeform 47"/>
          <p:cNvSpPr>
            <a:spLocks noChangeArrowheads="1"/>
          </p:cNvSpPr>
          <p:nvPr/>
        </p:nvSpPr>
        <p:spPr bwMode="auto">
          <a:xfrm>
            <a:off x="2299076" y="2984253"/>
            <a:ext cx="1968599" cy="210411"/>
          </a:xfrm>
          <a:prstGeom prst="roundRect">
            <a:avLst>
              <a:gd name="adj" fmla="val 50000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3" name="Freeform 48"/>
          <p:cNvSpPr>
            <a:spLocks noChangeArrowheads="1"/>
          </p:cNvSpPr>
          <p:nvPr/>
        </p:nvSpPr>
        <p:spPr bwMode="auto">
          <a:xfrm>
            <a:off x="2299076" y="3592902"/>
            <a:ext cx="1556097" cy="202090"/>
          </a:xfrm>
          <a:prstGeom prst="roundRect">
            <a:avLst>
              <a:gd name="adj" fmla="val 50000"/>
            </a:avLst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3D3F4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234" name="TextBox 28"/>
          <p:cNvSpPr txBox="1">
            <a:spLocks noChangeArrowheads="1"/>
          </p:cNvSpPr>
          <p:nvPr/>
        </p:nvSpPr>
        <p:spPr bwMode="auto">
          <a:xfrm>
            <a:off x="1616235" y="1721782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63%</a:t>
            </a:r>
          </a:p>
        </p:txBody>
      </p:sp>
      <p:sp>
        <p:nvSpPr>
          <p:cNvPr id="9235" name="TextBox 29"/>
          <p:cNvSpPr txBox="1">
            <a:spLocks noChangeArrowheads="1"/>
          </p:cNvSpPr>
          <p:nvPr/>
        </p:nvSpPr>
        <p:spPr bwMode="auto">
          <a:xfrm>
            <a:off x="1623367" y="2335186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35%</a:t>
            </a:r>
          </a:p>
        </p:txBody>
      </p:sp>
      <p:sp>
        <p:nvSpPr>
          <p:cNvPr id="9236" name="TextBox 30"/>
          <p:cNvSpPr txBox="1">
            <a:spLocks noChangeArrowheads="1"/>
          </p:cNvSpPr>
          <p:nvPr/>
        </p:nvSpPr>
        <p:spPr bwMode="auto">
          <a:xfrm>
            <a:off x="1628122" y="2936702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84%</a:t>
            </a:r>
          </a:p>
        </p:txBody>
      </p:sp>
      <p:sp>
        <p:nvSpPr>
          <p:cNvPr id="9237" name="TextBox 31"/>
          <p:cNvSpPr txBox="1">
            <a:spLocks noChangeArrowheads="1"/>
          </p:cNvSpPr>
          <p:nvPr/>
        </p:nvSpPr>
        <p:spPr bwMode="auto">
          <a:xfrm>
            <a:off x="1623367" y="3550106"/>
            <a:ext cx="580608" cy="322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en-US" sz="14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67%</a:t>
            </a:r>
          </a:p>
        </p:txBody>
      </p:sp>
      <p:sp>
        <p:nvSpPr>
          <p:cNvPr id="9238" name="Text Box 11"/>
          <p:cNvSpPr txBox="1">
            <a:spLocks noChangeArrowheads="1"/>
          </p:cNvSpPr>
          <p:nvPr/>
        </p:nvSpPr>
        <p:spPr bwMode="auto">
          <a:xfrm>
            <a:off x="5028487" y="2018973"/>
            <a:ext cx="2557039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请在此处输入您的文本，或者将您的文本粘贴到此处。请在此处输入您的文本，或者将您的文本粘贴到此处</a:t>
            </a:r>
            <a:r>
              <a:rPr lang="zh-CN" altLang="en-US" sz="1048" dirty="0" smtClean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。</a:t>
            </a:r>
            <a:endParaRPr lang="zh-CN" altLang="en-US" sz="1048" dirty="0">
              <a:solidFill>
                <a:srgbClr val="FFFFFF"/>
              </a:solidFill>
              <a:latin typeface="幼圆" pitchFamily="49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7720632"/>
      </p:ext>
    </p:extLst>
  </p:cSld>
  <p:clrMapOvr>
    <a:masterClrMapping/>
  </p:clrMapOvr>
  <p:transition spd="slow" advTm="1942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2" grpId="0" animBg="1"/>
      <p:bldP spid="9223" grpId="0" animBg="1"/>
      <p:bldP spid="9224" grpId="0" animBg="1"/>
      <p:bldP spid="9225" grpId="0" animBg="1"/>
      <p:bldP spid="9226" grpId="0" animBg="1"/>
      <p:bldP spid="9227" grpId="0" animBg="1"/>
      <p:bldP spid="9228" grpId="0" animBg="1"/>
      <p:bldP spid="9229" grpId="0" animBg="1"/>
      <p:bldP spid="9230" grpId="0" animBg="1"/>
      <p:bldP spid="9231" grpId="0" animBg="1"/>
      <p:bldP spid="9232" grpId="0" animBg="1"/>
      <p:bldP spid="9233" grpId="0" animBg="1"/>
      <p:bldP spid="9234" grpId="0"/>
      <p:bldP spid="9235" grpId="0"/>
      <p:bldP spid="9236" grpId="0"/>
      <p:bldP spid="9237" grpId="0"/>
      <p:bldP spid="923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1268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69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270" name="椭圆 1"/>
          <p:cNvSpPr>
            <a:spLocks/>
          </p:cNvSpPr>
          <p:nvPr/>
        </p:nvSpPr>
        <p:spPr bwMode="auto">
          <a:xfrm rot="20031573">
            <a:off x="3745807" y="2212743"/>
            <a:ext cx="1729656" cy="1519245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92D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1271" name="椭圆 1"/>
          <p:cNvSpPr>
            <a:spLocks/>
          </p:cNvSpPr>
          <p:nvPr/>
        </p:nvSpPr>
        <p:spPr bwMode="auto">
          <a:xfrm rot="20031573">
            <a:off x="4006147" y="2454063"/>
            <a:ext cx="1166181" cy="1024718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66BDF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1272" name="椭圆 1"/>
          <p:cNvSpPr>
            <a:spLocks/>
          </p:cNvSpPr>
          <p:nvPr/>
        </p:nvSpPr>
        <p:spPr bwMode="auto">
          <a:xfrm rot="20031573">
            <a:off x="3556793" y="2015407"/>
            <a:ext cx="2259847" cy="1984053"/>
          </a:xfrm>
          <a:custGeom>
            <a:avLst/>
            <a:gdLst>
              <a:gd name="T0" fmla="*/ 2560422 w 3096344"/>
              <a:gd name="T1" fmla="*/ 0 h 2717851"/>
              <a:gd name="T2" fmla="*/ 3096344 w 3096344"/>
              <a:gd name="T3" fmla="*/ 1169679 h 2717851"/>
              <a:gd name="T4" fmla="*/ 1548172 w 3096344"/>
              <a:gd name="T5" fmla="*/ 2717851 h 2717851"/>
              <a:gd name="T6" fmla="*/ 0 w 3096344"/>
              <a:gd name="T7" fmla="*/ 1169679 h 2717851"/>
              <a:gd name="T8" fmla="*/ 472190 w 3096344"/>
              <a:gd name="T9" fmla="*/ 57923 h 2717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096344" h="2717851">
                <a:moveTo>
                  <a:pt x="2560422" y="0"/>
                </a:moveTo>
                <a:cubicBezTo>
                  <a:pt x="2889027" y="282868"/>
                  <a:pt x="3096344" y="702063"/>
                  <a:pt x="3096344" y="1169679"/>
                </a:cubicBezTo>
                <a:cubicBezTo>
                  <a:pt x="3096344" y="2024711"/>
                  <a:pt x="2403204" y="2717851"/>
                  <a:pt x="1548172" y="2717851"/>
                </a:cubicBezTo>
                <a:cubicBezTo>
                  <a:pt x="693140" y="2717851"/>
                  <a:pt x="0" y="2024711"/>
                  <a:pt x="0" y="1169679"/>
                </a:cubicBezTo>
                <a:cubicBezTo>
                  <a:pt x="0" y="733059"/>
                  <a:pt x="180744" y="338654"/>
                  <a:pt x="472190" y="57923"/>
                </a:cubicBezTo>
              </a:path>
            </a:pathLst>
          </a:custGeom>
          <a:noFill/>
          <a:ln w="76200" cap="flat" cmpd="sng">
            <a:solidFill>
              <a:srgbClr val="19BC9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cxnSp>
        <p:nvCxnSpPr>
          <p:cNvPr id="11273" name="直接连接符 47"/>
          <p:cNvCxnSpPr>
            <a:cxnSpLocks noChangeShapeType="1"/>
          </p:cNvCxnSpPr>
          <p:nvPr/>
        </p:nvCxnSpPr>
        <p:spPr bwMode="auto">
          <a:xfrm flipV="1">
            <a:off x="4982126" y="1827581"/>
            <a:ext cx="596761" cy="657389"/>
          </a:xfrm>
          <a:prstGeom prst="line">
            <a:avLst/>
          </a:prstGeom>
          <a:noFill/>
          <a:ln w="12700" cap="flat" cmpd="sng">
            <a:solidFill>
              <a:srgbClr val="66BDF2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4" name="TextBox 50"/>
          <p:cNvSpPr txBox="1">
            <a:spLocks noChangeArrowheads="1"/>
          </p:cNvSpPr>
          <p:nvPr/>
        </p:nvSpPr>
        <p:spPr bwMode="auto">
          <a:xfrm>
            <a:off x="5602662" y="1659966"/>
            <a:ext cx="1422954" cy="3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66BDF2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1275" name="直接连接符 54"/>
          <p:cNvCxnSpPr>
            <a:cxnSpLocks noChangeShapeType="1"/>
          </p:cNvCxnSpPr>
          <p:nvPr/>
        </p:nvCxnSpPr>
        <p:spPr bwMode="auto">
          <a:xfrm flipV="1">
            <a:off x="5272185" y="3346826"/>
            <a:ext cx="559909" cy="34475"/>
          </a:xfrm>
          <a:prstGeom prst="line">
            <a:avLst/>
          </a:prstGeom>
          <a:noFill/>
          <a:ln w="12700" cap="flat" cmpd="sng">
            <a:solidFill>
              <a:srgbClr val="92D050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cxnSp>
        <p:nvCxnSpPr>
          <p:cNvPr id="11276" name="直接连接符 62"/>
          <p:cNvCxnSpPr>
            <a:cxnSpLocks noChangeShapeType="1"/>
          </p:cNvCxnSpPr>
          <p:nvPr/>
        </p:nvCxnSpPr>
        <p:spPr bwMode="auto">
          <a:xfrm flipV="1">
            <a:off x="3370156" y="3464515"/>
            <a:ext cx="269850" cy="89157"/>
          </a:xfrm>
          <a:prstGeom prst="line">
            <a:avLst/>
          </a:prstGeom>
          <a:noFill/>
          <a:ln w="12700" cap="flat" cmpd="sng">
            <a:solidFill>
              <a:srgbClr val="19BC9D"/>
            </a:solidFill>
            <a:prstDash val="dash"/>
            <a:miter lim="800000"/>
            <a:headEnd type="oval" w="med" len="med"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1277" name="TextBox 50"/>
          <p:cNvSpPr txBox="1">
            <a:spLocks noChangeArrowheads="1"/>
          </p:cNvSpPr>
          <p:nvPr/>
        </p:nvSpPr>
        <p:spPr bwMode="auto">
          <a:xfrm>
            <a:off x="5852304" y="3189909"/>
            <a:ext cx="1422954" cy="3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92D050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8" name="TextBox 50"/>
          <p:cNvSpPr txBox="1">
            <a:spLocks noChangeArrowheads="1"/>
          </p:cNvSpPr>
          <p:nvPr/>
        </p:nvSpPr>
        <p:spPr bwMode="auto">
          <a:xfrm>
            <a:off x="1937691" y="3397944"/>
            <a:ext cx="1422955" cy="332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19BC9D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79" name="任意多边形 20"/>
          <p:cNvSpPr>
            <a:spLocks noChangeArrowheads="1"/>
          </p:cNvSpPr>
          <p:nvPr/>
        </p:nvSpPr>
        <p:spPr bwMode="auto">
          <a:xfrm>
            <a:off x="3779093" y="1472141"/>
            <a:ext cx="1125762" cy="306702"/>
          </a:xfrm>
          <a:custGeom>
            <a:avLst/>
            <a:gdLst>
              <a:gd name="T0" fmla="*/ 1503362 w 1503092"/>
              <a:gd name="T1" fmla="*/ 0 h 408430"/>
              <a:gd name="T2" fmla="*/ 1503361 w 1503092"/>
              <a:gd name="T3" fmla="*/ 307704 h 408430"/>
              <a:gd name="T4" fmla="*/ 1420378 w 1503092"/>
              <a:gd name="T5" fmla="*/ 307703 h 408430"/>
              <a:gd name="T6" fmla="*/ 1439017 w 1503092"/>
              <a:gd name="T7" fmla="*/ 409575 h 408430"/>
              <a:gd name="T8" fmla="*/ 1345630 w 1503092"/>
              <a:gd name="T9" fmla="*/ 307703 h 408430"/>
              <a:gd name="T10" fmla="*/ 0 w 1503092"/>
              <a:gd name="T11" fmla="*/ 307703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19BC9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80874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0" name="任意多边形 21"/>
          <p:cNvSpPr>
            <a:spLocks noChangeArrowheads="1"/>
          </p:cNvSpPr>
          <p:nvPr/>
        </p:nvSpPr>
        <p:spPr bwMode="auto">
          <a:xfrm>
            <a:off x="3635252" y="1758633"/>
            <a:ext cx="1125763" cy="305514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92D05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80874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1281" name="任意多边形 22"/>
          <p:cNvSpPr>
            <a:spLocks noChangeArrowheads="1"/>
          </p:cNvSpPr>
          <p:nvPr/>
        </p:nvSpPr>
        <p:spPr bwMode="auto">
          <a:xfrm>
            <a:off x="3492600" y="2043937"/>
            <a:ext cx="1125763" cy="305514"/>
          </a:xfrm>
          <a:custGeom>
            <a:avLst/>
            <a:gdLst>
              <a:gd name="T0" fmla="*/ 1503363 w 1503092"/>
              <a:gd name="T1" fmla="*/ 0 h 408430"/>
              <a:gd name="T2" fmla="*/ 1503362 w 1503092"/>
              <a:gd name="T3" fmla="*/ 306512 h 408430"/>
              <a:gd name="T4" fmla="*/ 1420379 w 1503092"/>
              <a:gd name="T5" fmla="*/ 306511 h 408430"/>
              <a:gd name="T6" fmla="*/ 1439018 w 1503092"/>
              <a:gd name="T7" fmla="*/ 407988 h 408430"/>
              <a:gd name="T8" fmla="*/ 1345631 w 1503092"/>
              <a:gd name="T9" fmla="*/ 306511 h 408430"/>
              <a:gd name="T10" fmla="*/ 0 w 1503092"/>
              <a:gd name="T11" fmla="*/ 306511 h 408430"/>
              <a:gd name="T12" fmla="*/ 0 w 1503092"/>
              <a:gd name="T13" fmla="*/ 1 h 40843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503092"/>
              <a:gd name="T22" fmla="*/ 0 h 408430"/>
              <a:gd name="T23" fmla="*/ 1503092 w 1503092"/>
              <a:gd name="T24" fmla="*/ 408430 h 40843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503092" h="408430">
                <a:moveTo>
                  <a:pt x="1503092" y="0"/>
                </a:moveTo>
                <a:lnTo>
                  <a:pt x="1503091" y="306844"/>
                </a:lnTo>
                <a:lnTo>
                  <a:pt x="1420123" y="306843"/>
                </a:lnTo>
                <a:lnTo>
                  <a:pt x="1438759" y="408430"/>
                </a:lnTo>
                <a:lnTo>
                  <a:pt x="1345388" y="306843"/>
                </a:lnTo>
                <a:lnTo>
                  <a:pt x="0" y="306843"/>
                </a:lnTo>
                <a:lnTo>
                  <a:pt x="0" y="1"/>
                </a:lnTo>
                <a:lnTo>
                  <a:pt x="1503092" y="0"/>
                </a:lnTo>
                <a:close/>
              </a:path>
            </a:pathLst>
          </a:custGeom>
          <a:solidFill>
            <a:srgbClr val="66BDF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80874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373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425">
        <p14:prism isInverted="1"/>
      </p:transition>
    </mc:Choice>
    <mc:Fallback xmlns="">
      <p:transition spd="slow" advTm="642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1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2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1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11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0" grpId="0" animBg="1"/>
      <p:bldP spid="11271" grpId="0" animBg="1"/>
      <p:bldP spid="11272" grpId="0" animBg="1"/>
      <p:bldP spid="11274" grpId="0"/>
      <p:bldP spid="11277" grpId="0"/>
      <p:bldP spid="11278" grpId="0"/>
      <p:bldP spid="11279" grpId="0" animBg="1"/>
      <p:bldP spid="11280" grpId="0" animBg="1"/>
      <p:bldP spid="1128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3598400" y="1149985"/>
            <a:ext cx="1884196" cy="2086287"/>
            <a:chOff x="0" y="0"/>
            <a:chExt cx="5143" cy="5695"/>
          </a:xfrm>
        </p:grpSpPr>
        <p:sp>
          <p:nvSpPr>
            <p:cNvPr id="12291" name="前进箭头 1212"/>
            <p:cNvSpPr>
              <a:spLocks/>
            </p:cNvSpPr>
            <p:nvPr/>
          </p:nvSpPr>
          <p:spPr bwMode="auto">
            <a:xfrm>
              <a:off x="2559" y="575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CC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  <p:sp>
          <p:nvSpPr>
            <p:cNvPr id="12292" name="前进箭头 1212"/>
            <p:cNvSpPr>
              <a:spLocks/>
            </p:cNvSpPr>
            <p:nvPr/>
          </p:nvSpPr>
          <p:spPr bwMode="auto">
            <a:xfrm rot="10800000">
              <a:off x="0" y="0"/>
              <a:ext cx="2585" cy="5120"/>
            </a:xfrm>
            <a:custGeom>
              <a:avLst/>
              <a:gdLst>
                <a:gd name="T0" fmla="*/ 0 w 792088"/>
                <a:gd name="T1" fmla="*/ 0 h 918822"/>
                <a:gd name="T2" fmla="*/ 792088 w 792088"/>
                <a:gd name="T3" fmla="*/ 459411 h 918822"/>
                <a:gd name="T4" fmla="*/ 0 w 792088"/>
                <a:gd name="T5" fmla="*/ 918822 h 918822"/>
                <a:gd name="T6" fmla="*/ 0 w 792088"/>
                <a:gd name="T7" fmla="*/ 0 h 918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92088" h="918822">
                  <a:moveTo>
                    <a:pt x="0" y="0"/>
                  </a:moveTo>
                  <a:lnTo>
                    <a:pt x="792088" y="459411"/>
                  </a:lnTo>
                  <a:lnTo>
                    <a:pt x="0" y="91882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defTabSz="684703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348">
                <a:solidFill>
                  <a:srgbClr val="000000"/>
                </a:solidFill>
              </a:endParaRPr>
            </a:p>
          </p:txBody>
        </p:sp>
      </p:grp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2441729" y="3710589"/>
            <a:ext cx="4197539" cy="41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97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添加你的标题</a:t>
            </a:r>
          </a:p>
        </p:txBody>
      </p:sp>
      <p:sp>
        <p:nvSpPr>
          <p:cNvPr id="12294" name="Text Box 6"/>
          <p:cNvSpPr txBox="1">
            <a:spLocks noChangeArrowheads="1"/>
          </p:cNvSpPr>
          <p:nvPr/>
        </p:nvSpPr>
        <p:spPr bwMode="auto">
          <a:xfrm>
            <a:off x="3886080" y="1539900"/>
            <a:ext cx="1301703" cy="1428981"/>
          </a:xfrm>
          <a:prstGeom prst="rect">
            <a:avLst/>
          </a:prstGeom>
          <a:noFill/>
          <a:ln w="9525" cmpd="sng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95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PART</a:t>
            </a:r>
          </a:p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5391" b="1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1348" dirty="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7783096"/>
      </p:ext>
    </p:extLst>
  </p:cSld>
  <p:clrMapOvr>
    <a:masterClrMapping/>
  </p:clrMapOvr>
  <p:transition spd="slow" advTm="325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/>
      <p:bldP spid="1229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3317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318" name="等腰三角形 2"/>
          <p:cNvSpPr>
            <a:spLocks noChangeArrowheads="1"/>
          </p:cNvSpPr>
          <p:nvPr/>
        </p:nvSpPr>
        <p:spPr bwMode="auto">
          <a:xfrm>
            <a:off x="3113383" y="1745557"/>
            <a:ext cx="961713" cy="826193"/>
          </a:xfrm>
          <a:custGeom>
            <a:avLst/>
            <a:gdLst>
              <a:gd name="T0" fmla="*/ 0 w 895218"/>
              <a:gd name="T1" fmla="*/ 1096489 h 770017"/>
              <a:gd name="T2" fmla="*/ 633603 w 895218"/>
              <a:gd name="T3" fmla="*/ 0 h 770017"/>
              <a:gd name="T4" fmla="*/ 1284287 w 895218"/>
              <a:gd name="T5" fmla="*/ 1103312 h 770017"/>
              <a:gd name="T6" fmla="*/ 0 w 895218"/>
              <a:gd name="T7" fmla="*/ 1096489 h 770017"/>
              <a:gd name="T8" fmla="*/ 0 60000 65536"/>
              <a:gd name="T9" fmla="*/ 0 60000 65536"/>
              <a:gd name="T10" fmla="*/ 0 60000 65536"/>
              <a:gd name="T11" fmla="*/ 0 60000 65536"/>
              <a:gd name="T12" fmla="*/ 0 w 895218"/>
              <a:gd name="T13" fmla="*/ 0 h 770017"/>
              <a:gd name="T14" fmla="*/ 895218 w 895218"/>
              <a:gd name="T15" fmla="*/ 770017 h 77001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95218" h="770017">
                <a:moveTo>
                  <a:pt x="0" y="765255"/>
                </a:moveTo>
                <a:lnTo>
                  <a:pt x="441656" y="0"/>
                </a:lnTo>
                <a:lnTo>
                  <a:pt x="895218" y="770017"/>
                </a:lnTo>
                <a:lnTo>
                  <a:pt x="0" y="765255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269579" rIns="0" bIns="0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处理</a:t>
            </a:r>
          </a:p>
        </p:txBody>
      </p:sp>
      <p:sp>
        <p:nvSpPr>
          <p:cNvPr id="13319" name="梯形 3"/>
          <p:cNvSpPr>
            <a:spLocks noChangeArrowheads="1"/>
          </p:cNvSpPr>
          <p:nvPr/>
        </p:nvSpPr>
        <p:spPr bwMode="auto">
          <a:xfrm>
            <a:off x="2812624" y="2663286"/>
            <a:ext cx="1537077" cy="429145"/>
          </a:xfrm>
          <a:custGeom>
            <a:avLst/>
            <a:gdLst>
              <a:gd name="T0" fmla="*/ 0 w 1431051"/>
              <a:gd name="T1" fmla="*/ 573087 h 399589"/>
              <a:gd name="T2" fmla="*/ 339389 w 1431051"/>
              <a:gd name="T3" fmla="*/ 0 h 399589"/>
              <a:gd name="T4" fmla="*/ 1734519 w 1431051"/>
              <a:gd name="T5" fmla="*/ 4554 h 399589"/>
              <a:gd name="T6" fmla="*/ 2052638 w 1431051"/>
              <a:gd name="T7" fmla="*/ 548016 h 399589"/>
              <a:gd name="T8" fmla="*/ 0 w 1431051"/>
              <a:gd name="T9" fmla="*/ 573087 h 3995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31051"/>
              <a:gd name="T16" fmla="*/ 0 h 399589"/>
              <a:gd name="T17" fmla="*/ 1431051 w 1431051"/>
              <a:gd name="T18" fmla="*/ 399589 h 39958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31051" h="399589">
                <a:moveTo>
                  <a:pt x="0" y="399589"/>
                </a:moveTo>
                <a:lnTo>
                  <a:pt x="236614" y="0"/>
                </a:lnTo>
                <a:lnTo>
                  <a:pt x="1209266" y="3175"/>
                </a:lnTo>
                <a:lnTo>
                  <a:pt x="1431051" y="382108"/>
                </a:lnTo>
                <a:lnTo>
                  <a:pt x="0" y="39958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检查</a:t>
            </a:r>
          </a:p>
        </p:txBody>
      </p:sp>
      <p:sp>
        <p:nvSpPr>
          <p:cNvPr id="13320" name="梯形 3"/>
          <p:cNvSpPr>
            <a:spLocks noChangeArrowheads="1"/>
          </p:cNvSpPr>
          <p:nvPr/>
        </p:nvSpPr>
        <p:spPr bwMode="auto">
          <a:xfrm>
            <a:off x="2488091" y="3182777"/>
            <a:ext cx="2205163" cy="483829"/>
          </a:xfrm>
          <a:custGeom>
            <a:avLst/>
            <a:gdLst>
              <a:gd name="T0" fmla="*/ 0 w 2052557"/>
              <a:gd name="T1" fmla="*/ 637029 h 450371"/>
              <a:gd name="T2" fmla="*/ 375911 w 2052557"/>
              <a:gd name="T3" fmla="*/ 0 h 450371"/>
              <a:gd name="T4" fmla="*/ 2551455 w 2052557"/>
              <a:gd name="T5" fmla="*/ 0 h 450371"/>
              <a:gd name="T6" fmla="*/ 2944812 w 2052557"/>
              <a:gd name="T7" fmla="*/ 646113 h 450371"/>
              <a:gd name="T8" fmla="*/ 0 w 2052557"/>
              <a:gd name="T9" fmla="*/ 637029 h 45037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52557"/>
              <a:gd name="T16" fmla="*/ 0 h 450371"/>
              <a:gd name="T17" fmla="*/ 2052557 w 2052557"/>
              <a:gd name="T18" fmla="*/ 450371 h 45037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52557" h="450371">
                <a:moveTo>
                  <a:pt x="0" y="444039"/>
                </a:moveTo>
                <a:lnTo>
                  <a:pt x="262013" y="0"/>
                </a:lnTo>
                <a:lnTo>
                  <a:pt x="1778384" y="0"/>
                </a:lnTo>
                <a:lnTo>
                  <a:pt x="2052557" y="450371"/>
                </a:lnTo>
                <a:lnTo>
                  <a:pt x="0" y="444039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97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设计</a:t>
            </a:r>
          </a:p>
        </p:txBody>
      </p:sp>
      <p:sp>
        <p:nvSpPr>
          <p:cNvPr id="13321" name="梯形 3"/>
          <p:cNvSpPr>
            <a:spLocks noChangeArrowheads="1"/>
          </p:cNvSpPr>
          <p:nvPr/>
        </p:nvSpPr>
        <p:spPr bwMode="auto">
          <a:xfrm>
            <a:off x="2085099" y="3756952"/>
            <a:ext cx="3002827" cy="520680"/>
          </a:xfrm>
          <a:custGeom>
            <a:avLst/>
            <a:gdLst>
              <a:gd name="T0" fmla="*/ 0 w 2795507"/>
              <a:gd name="T1" fmla="*/ 695325 h 485314"/>
              <a:gd name="T2" fmla="*/ 412281 w 2795507"/>
              <a:gd name="T3" fmla="*/ 9098 h 485314"/>
              <a:gd name="T4" fmla="*/ 3603073 w 2795507"/>
              <a:gd name="T5" fmla="*/ 0 h 485314"/>
              <a:gd name="T6" fmla="*/ 4010025 w 2795507"/>
              <a:gd name="T7" fmla="*/ 695299 h 485314"/>
              <a:gd name="T8" fmla="*/ 0 w 2795507"/>
              <a:gd name="T9" fmla="*/ 695325 h 4853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795507"/>
              <a:gd name="T16" fmla="*/ 0 h 485314"/>
              <a:gd name="T17" fmla="*/ 2795507 w 2795507"/>
              <a:gd name="T18" fmla="*/ 485314 h 4853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795507" h="485314">
                <a:moveTo>
                  <a:pt x="0" y="485314"/>
                </a:moveTo>
                <a:lnTo>
                  <a:pt x="287413" y="6350"/>
                </a:lnTo>
                <a:lnTo>
                  <a:pt x="2511809" y="0"/>
                </a:lnTo>
                <a:lnTo>
                  <a:pt x="2795507" y="485296"/>
                </a:lnTo>
                <a:lnTo>
                  <a:pt x="0" y="485314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>
            <a:outerShdw dist="38100" dir="2700000" algn="ctr" rotWithShape="0">
              <a:srgbClr val="000000">
                <a:alpha val="34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396" dirty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计划</a:t>
            </a:r>
          </a:p>
        </p:txBody>
      </p:sp>
      <p:sp>
        <p:nvSpPr>
          <p:cNvPr id="13322" name="文本框 18"/>
          <p:cNvSpPr txBox="1">
            <a:spLocks noChangeArrowheads="1"/>
          </p:cNvSpPr>
          <p:nvPr/>
        </p:nvSpPr>
        <p:spPr bwMode="auto">
          <a:xfrm>
            <a:off x="5018977" y="3893660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3" name="直接连接符 17"/>
          <p:cNvCxnSpPr>
            <a:cxnSpLocks noChangeShapeType="1"/>
          </p:cNvCxnSpPr>
          <p:nvPr/>
        </p:nvCxnSpPr>
        <p:spPr bwMode="auto">
          <a:xfrm flipV="1">
            <a:off x="4550602" y="4148056"/>
            <a:ext cx="2242016" cy="5944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4" name="文本框 19"/>
          <p:cNvSpPr txBox="1">
            <a:spLocks noChangeArrowheads="1"/>
          </p:cNvSpPr>
          <p:nvPr/>
        </p:nvSpPr>
        <p:spPr bwMode="auto">
          <a:xfrm>
            <a:off x="5018977" y="3318296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5" name="直接连接符 20"/>
          <p:cNvCxnSpPr>
            <a:cxnSpLocks noChangeShapeType="1"/>
          </p:cNvCxnSpPr>
          <p:nvPr/>
        </p:nvCxnSpPr>
        <p:spPr bwMode="auto">
          <a:xfrm>
            <a:off x="4279563" y="3567937"/>
            <a:ext cx="2513055" cy="3567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6" name="文本框 21"/>
          <p:cNvSpPr txBox="1">
            <a:spLocks noChangeArrowheads="1"/>
          </p:cNvSpPr>
          <p:nvPr/>
        </p:nvSpPr>
        <p:spPr bwMode="auto">
          <a:xfrm>
            <a:off x="5018977" y="2723912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7" name="直接连接符 22"/>
          <p:cNvCxnSpPr>
            <a:cxnSpLocks noChangeShapeType="1"/>
          </p:cNvCxnSpPr>
          <p:nvPr/>
        </p:nvCxnSpPr>
        <p:spPr bwMode="auto">
          <a:xfrm flipV="1">
            <a:off x="4003769" y="2977121"/>
            <a:ext cx="2788849" cy="5943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13328" name="文本框 23"/>
          <p:cNvSpPr txBox="1">
            <a:spLocks noChangeArrowheads="1"/>
          </p:cNvSpPr>
          <p:nvPr/>
        </p:nvSpPr>
        <p:spPr bwMode="auto">
          <a:xfrm>
            <a:off x="5018977" y="2156871"/>
            <a:ext cx="1821192" cy="2766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98" dirty="0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添加你的文本</a:t>
            </a:r>
          </a:p>
        </p:txBody>
      </p:sp>
      <p:cxnSp>
        <p:nvCxnSpPr>
          <p:cNvPr id="13329" name="直接连接符 24"/>
          <p:cNvCxnSpPr>
            <a:cxnSpLocks noChangeShapeType="1"/>
          </p:cNvCxnSpPr>
          <p:nvPr/>
        </p:nvCxnSpPr>
        <p:spPr bwMode="auto">
          <a:xfrm>
            <a:off x="3776715" y="2406512"/>
            <a:ext cx="3015903" cy="3566"/>
          </a:xfrm>
          <a:prstGeom prst="line">
            <a:avLst/>
          </a:prstGeom>
          <a:noFill/>
          <a:ln w="3175" cap="flat" cmpd="sng">
            <a:solidFill>
              <a:schemeClr val="bg1"/>
            </a:solidFill>
            <a:prstDash val="dash"/>
            <a:miter lim="800000"/>
            <a:headEnd/>
            <a:tailEnd type="diamond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003611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8175">
        <p14:gallery dir="l"/>
      </p:transition>
    </mc:Choice>
    <mc:Fallback xmlns="">
      <p:transition spd="slow" advTm="817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3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3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  <p:bldP spid="13317" grpId="0" animBg="1"/>
      <p:bldP spid="13318" grpId="0" animBg="1"/>
      <p:bldP spid="13319" grpId="0" animBg="1"/>
      <p:bldP spid="13320" grpId="0" animBg="1"/>
      <p:bldP spid="13321" grpId="0" animBg="1"/>
      <p:bldP spid="13322" grpId="0"/>
      <p:bldP spid="13324" grpId="0"/>
      <p:bldP spid="13326" grpId="0"/>
      <p:bldP spid="1332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2"/>
          <p:cNvSpPr>
            <a:spLocks noChangeArrowheads="1"/>
          </p:cNvSpPr>
          <p:nvPr/>
        </p:nvSpPr>
        <p:spPr bwMode="auto">
          <a:xfrm>
            <a:off x="139086" y="113379"/>
            <a:ext cx="1025906" cy="255247"/>
          </a:xfrm>
          <a:prstGeom prst="roundRect">
            <a:avLst>
              <a:gd name="adj" fmla="val 16667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899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添加你的公司</a:t>
            </a:r>
          </a:p>
        </p:txBody>
      </p:sp>
      <p:sp>
        <p:nvSpPr>
          <p:cNvPr id="14340" name="AutoShape 4"/>
          <p:cNvSpPr>
            <a:spLocks noChangeArrowheads="1"/>
          </p:cNvSpPr>
          <p:nvPr/>
        </p:nvSpPr>
        <p:spPr bwMode="auto">
          <a:xfrm>
            <a:off x="3383233" y="692309"/>
            <a:ext cx="2360892" cy="310268"/>
          </a:xfrm>
          <a:prstGeom prst="flowChartProcess">
            <a:avLst/>
          </a:pr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 b="1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rPr>
              <a:t>添加你的文本</a:t>
            </a:r>
          </a:p>
        </p:txBody>
      </p:sp>
      <p:sp>
        <p:nvSpPr>
          <p:cNvPr id="14341" name="AutoShape 5"/>
          <p:cNvSpPr>
            <a:spLocks noChangeArrowheads="1"/>
          </p:cNvSpPr>
          <p:nvPr/>
        </p:nvSpPr>
        <p:spPr bwMode="auto">
          <a:xfrm>
            <a:off x="3383233" y="635248"/>
            <a:ext cx="2360892" cy="57061"/>
          </a:xfrm>
          <a:prstGeom prst="flowChartProcess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endParaRPr lang="zh-CN" altLang="zh-CN" sz="1348" b="1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342" name="Teardrop 7"/>
          <p:cNvSpPr>
            <a:spLocks/>
          </p:cNvSpPr>
          <p:nvPr/>
        </p:nvSpPr>
        <p:spPr bwMode="auto">
          <a:xfrm rot="16200000">
            <a:off x="2838777" y="2855866"/>
            <a:ext cx="1188768" cy="1188768"/>
          </a:xfrm>
          <a:custGeom>
            <a:avLst/>
            <a:gdLst>
              <a:gd name="T0" fmla="*/ 0 w 1587263"/>
              <a:gd name="T1" fmla="*/ 793632 h 1587264"/>
              <a:gd name="T2" fmla="*/ 793632 w 1587263"/>
              <a:gd name="T3" fmla="*/ 0 h 1587264"/>
              <a:gd name="T4" fmla="*/ 1587263 w 1587263"/>
              <a:gd name="T5" fmla="*/ 0 h 1587264"/>
              <a:gd name="T6" fmla="*/ 1587263 w 1587263"/>
              <a:gd name="T7" fmla="*/ 793632 h 1587264"/>
              <a:gd name="T8" fmla="*/ 793631 w 1587263"/>
              <a:gd name="T9" fmla="*/ 1587264 h 1587264"/>
              <a:gd name="T10" fmla="*/ -1 w 1587263"/>
              <a:gd name="T11" fmla="*/ 793632 h 1587264"/>
              <a:gd name="T12" fmla="*/ 0 w 1587263"/>
              <a:gd name="T13" fmla="*/ 793632 h 1587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87263" h="1587264">
                <a:moveTo>
                  <a:pt x="0" y="793632"/>
                </a:moveTo>
                <a:cubicBezTo>
                  <a:pt x="0" y="355321"/>
                  <a:pt x="355321" y="0"/>
                  <a:pt x="793632" y="0"/>
                </a:cubicBezTo>
                <a:lnTo>
                  <a:pt x="1587263" y="0"/>
                </a:lnTo>
                <a:lnTo>
                  <a:pt x="1587263" y="793632"/>
                </a:lnTo>
                <a:cubicBezTo>
                  <a:pt x="1587263" y="1231943"/>
                  <a:pt x="1231942" y="1587264"/>
                  <a:pt x="793631" y="1587264"/>
                </a:cubicBezTo>
                <a:cubicBezTo>
                  <a:pt x="355320" y="1587264"/>
                  <a:pt x="-1" y="1231943"/>
                  <a:pt x="-1" y="793632"/>
                </a:cubicBezTo>
                <a:lnTo>
                  <a:pt x="0" y="793632"/>
                </a:ln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eaVert" lIns="26958" tIns="26958" rIns="80874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3" name="Teardrop 10"/>
          <p:cNvSpPr>
            <a:spLocks/>
          </p:cNvSpPr>
          <p:nvPr/>
        </p:nvSpPr>
        <p:spPr bwMode="auto">
          <a:xfrm rot="10800000">
            <a:off x="2838777" y="1969045"/>
            <a:ext cx="846402" cy="845213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26958" rIns="26958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4" name="Teardrop 6"/>
          <p:cNvSpPr>
            <a:spLocks/>
          </p:cNvSpPr>
          <p:nvPr/>
        </p:nvSpPr>
        <p:spPr bwMode="auto">
          <a:xfrm>
            <a:off x="1951957" y="2855866"/>
            <a:ext cx="845214" cy="846402"/>
          </a:xfrm>
          <a:custGeom>
            <a:avLst/>
            <a:gdLst>
              <a:gd name="T0" fmla="*/ 0 w 1129419"/>
              <a:gd name="T1" fmla="*/ 564709 h 1129418"/>
              <a:gd name="T2" fmla="*/ 564710 w 1129419"/>
              <a:gd name="T3" fmla="*/ 0 h 1129418"/>
              <a:gd name="T4" fmla="*/ 1129419 w 1129419"/>
              <a:gd name="T5" fmla="*/ 0 h 1129418"/>
              <a:gd name="T6" fmla="*/ 1129419 w 1129419"/>
              <a:gd name="T7" fmla="*/ 564709 h 1129418"/>
              <a:gd name="T8" fmla="*/ 564709 w 1129419"/>
              <a:gd name="T9" fmla="*/ 1129418 h 1129418"/>
              <a:gd name="T10" fmla="*/ -1 w 1129419"/>
              <a:gd name="T11" fmla="*/ 564709 h 1129418"/>
              <a:gd name="T12" fmla="*/ 0 w 1129419"/>
              <a:gd name="T13" fmla="*/ 564709 h 11294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29419" h="1129418">
                <a:moveTo>
                  <a:pt x="0" y="564709"/>
                </a:moveTo>
                <a:cubicBezTo>
                  <a:pt x="0" y="252829"/>
                  <a:pt x="252829" y="0"/>
                  <a:pt x="564710" y="0"/>
                </a:cubicBezTo>
                <a:lnTo>
                  <a:pt x="1129419" y="0"/>
                </a:lnTo>
                <a:lnTo>
                  <a:pt x="1129419" y="564709"/>
                </a:lnTo>
                <a:cubicBezTo>
                  <a:pt x="1129419" y="876589"/>
                  <a:pt x="876590" y="1129418"/>
                  <a:pt x="564709" y="1129418"/>
                </a:cubicBezTo>
                <a:cubicBezTo>
                  <a:pt x="252828" y="1129418"/>
                  <a:pt x="-1" y="876589"/>
                  <a:pt x="-1" y="564709"/>
                </a:cubicBezTo>
                <a:lnTo>
                  <a:pt x="0" y="564709"/>
                </a:lnTo>
                <a:close/>
              </a:path>
            </a:pathLst>
          </a:cu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tIns="53916" rIns="80874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5" name="Teardrop 8"/>
          <p:cNvSpPr>
            <a:spLocks/>
          </p:cNvSpPr>
          <p:nvPr/>
        </p:nvSpPr>
        <p:spPr bwMode="auto">
          <a:xfrm rot="5400000">
            <a:off x="1947202" y="1977367"/>
            <a:ext cx="845214" cy="845214"/>
          </a:xfrm>
          <a:custGeom>
            <a:avLst/>
            <a:gdLst>
              <a:gd name="T0" fmla="*/ 0 w 1129418"/>
              <a:gd name="T1" fmla="*/ 564710 h 1129419"/>
              <a:gd name="T2" fmla="*/ 564709 w 1129418"/>
              <a:gd name="T3" fmla="*/ 0 h 1129419"/>
              <a:gd name="T4" fmla="*/ 1129418 w 1129418"/>
              <a:gd name="T5" fmla="*/ 0 h 1129419"/>
              <a:gd name="T6" fmla="*/ 1129418 w 1129418"/>
              <a:gd name="T7" fmla="*/ 564710 h 1129419"/>
              <a:gd name="T8" fmla="*/ 564709 w 1129418"/>
              <a:gd name="T9" fmla="*/ 1129420 h 1129419"/>
              <a:gd name="T10" fmla="*/ 0 w 1129418"/>
              <a:gd name="T11" fmla="*/ 564710 h 11294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29418" h="1129419">
                <a:moveTo>
                  <a:pt x="0" y="564710"/>
                </a:moveTo>
                <a:cubicBezTo>
                  <a:pt x="0" y="252829"/>
                  <a:pt x="252829" y="0"/>
                  <a:pt x="564709" y="0"/>
                </a:cubicBezTo>
                <a:lnTo>
                  <a:pt x="1129418" y="0"/>
                </a:lnTo>
                <a:lnTo>
                  <a:pt x="1129418" y="564710"/>
                </a:lnTo>
                <a:cubicBezTo>
                  <a:pt x="1129418" y="876591"/>
                  <a:pt x="876589" y="1129420"/>
                  <a:pt x="564709" y="1129420"/>
                </a:cubicBezTo>
                <a:cubicBezTo>
                  <a:pt x="252829" y="1129420"/>
                  <a:pt x="0" y="876591"/>
                  <a:pt x="0" y="564710"/>
                </a:cubicBezTo>
                <a:close/>
              </a:path>
            </a:pathLst>
          </a:custGeom>
          <a:solidFill>
            <a:srgbClr val="00CC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80874" tIns="26958" rIns="0" anchor="ctr"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6" name="Freeform 52"/>
          <p:cNvSpPr>
            <a:spLocks noEditPoints="1"/>
          </p:cNvSpPr>
          <p:nvPr/>
        </p:nvSpPr>
        <p:spPr bwMode="auto">
          <a:xfrm>
            <a:off x="2200409" y="3069844"/>
            <a:ext cx="348309" cy="374461"/>
          </a:xfrm>
          <a:custGeom>
            <a:avLst/>
            <a:gdLst>
              <a:gd name="T0" fmla="*/ 67 w 67"/>
              <a:gd name="T1" fmla="*/ 67 h 72"/>
              <a:gd name="T2" fmla="*/ 61 w 67"/>
              <a:gd name="T3" fmla="*/ 72 h 72"/>
              <a:gd name="T4" fmla="*/ 5 w 67"/>
              <a:gd name="T5" fmla="*/ 72 h 72"/>
              <a:gd name="T6" fmla="*/ 0 w 67"/>
              <a:gd name="T7" fmla="*/ 67 h 72"/>
              <a:gd name="T8" fmla="*/ 0 w 67"/>
              <a:gd name="T9" fmla="*/ 16 h 72"/>
              <a:gd name="T10" fmla="*/ 5 w 67"/>
              <a:gd name="T11" fmla="*/ 11 h 72"/>
              <a:gd name="T12" fmla="*/ 10 w 67"/>
              <a:gd name="T13" fmla="*/ 11 h 72"/>
              <a:gd name="T14" fmla="*/ 10 w 67"/>
              <a:gd name="T15" fmla="*/ 7 h 72"/>
              <a:gd name="T16" fmla="*/ 16 w 67"/>
              <a:gd name="T17" fmla="*/ 0 h 72"/>
              <a:gd name="T18" fmla="*/ 19 w 67"/>
              <a:gd name="T19" fmla="*/ 0 h 72"/>
              <a:gd name="T20" fmla="*/ 25 w 67"/>
              <a:gd name="T21" fmla="*/ 7 h 72"/>
              <a:gd name="T22" fmla="*/ 25 w 67"/>
              <a:gd name="T23" fmla="*/ 11 h 72"/>
              <a:gd name="T24" fmla="*/ 41 w 67"/>
              <a:gd name="T25" fmla="*/ 11 h 72"/>
              <a:gd name="T26" fmla="*/ 41 w 67"/>
              <a:gd name="T27" fmla="*/ 7 h 72"/>
              <a:gd name="T28" fmla="*/ 47 w 67"/>
              <a:gd name="T29" fmla="*/ 0 h 72"/>
              <a:gd name="T30" fmla="*/ 50 w 67"/>
              <a:gd name="T31" fmla="*/ 0 h 72"/>
              <a:gd name="T32" fmla="*/ 56 w 67"/>
              <a:gd name="T33" fmla="*/ 7 h 72"/>
              <a:gd name="T34" fmla="*/ 56 w 67"/>
              <a:gd name="T35" fmla="*/ 11 h 72"/>
              <a:gd name="T36" fmla="*/ 61 w 67"/>
              <a:gd name="T37" fmla="*/ 11 h 72"/>
              <a:gd name="T38" fmla="*/ 67 w 67"/>
              <a:gd name="T39" fmla="*/ 16 h 72"/>
              <a:gd name="T40" fmla="*/ 67 w 67"/>
              <a:gd name="T41" fmla="*/ 67 h 72"/>
              <a:gd name="T42" fmla="*/ 61 w 67"/>
              <a:gd name="T43" fmla="*/ 67 h 72"/>
              <a:gd name="T44" fmla="*/ 61 w 67"/>
              <a:gd name="T45" fmla="*/ 26 h 72"/>
              <a:gd name="T46" fmla="*/ 5 w 67"/>
              <a:gd name="T47" fmla="*/ 26 h 72"/>
              <a:gd name="T48" fmla="*/ 5 w 67"/>
              <a:gd name="T49" fmla="*/ 67 h 72"/>
              <a:gd name="T50" fmla="*/ 61 w 67"/>
              <a:gd name="T51" fmla="*/ 67 h 72"/>
              <a:gd name="T52" fmla="*/ 20 w 67"/>
              <a:gd name="T53" fmla="*/ 7 h 72"/>
              <a:gd name="T54" fmla="*/ 19 w 67"/>
              <a:gd name="T55" fmla="*/ 5 h 72"/>
              <a:gd name="T56" fmla="*/ 16 w 67"/>
              <a:gd name="T57" fmla="*/ 5 h 72"/>
              <a:gd name="T58" fmla="*/ 15 w 67"/>
              <a:gd name="T59" fmla="*/ 7 h 72"/>
              <a:gd name="T60" fmla="*/ 15 w 67"/>
              <a:gd name="T61" fmla="*/ 18 h 72"/>
              <a:gd name="T62" fmla="*/ 16 w 67"/>
              <a:gd name="T63" fmla="*/ 20 h 72"/>
              <a:gd name="T64" fmla="*/ 19 w 67"/>
              <a:gd name="T65" fmla="*/ 20 h 72"/>
              <a:gd name="T66" fmla="*/ 20 w 67"/>
              <a:gd name="T67" fmla="*/ 18 h 72"/>
              <a:gd name="T68" fmla="*/ 20 w 67"/>
              <a:gd name="T69" fmla="*/ 7 h 72"/>
              <a:gd name="T70" fmla="*/ 51 w 67"/>
              <a:gd name="T71" fmla="*/ 7 h 72"/>
              <a:gd name="T72" fmla="*/ 50 w 67"/>
              <a:gd name="T73" fmla="*/ 5 h 72"/>
              <a:gd name="T74" fmla="*/ 47 w 67"/>
              <a:gd name="T75" fmla="*/ 5 h 72"/>
              <a:gd name="T76" fmla="*/ 46 w 67"/>
              <a:gd name="T77" fmla="*/ 7 h 72"/>
              <a:gd name="T78" fmla="*/ 46 w 67"/>
              <a:gd name="T79" fmla="*/ 18 h 72"/>
              <a:gd name="T80" fmla="*/ 47 w 67"/>
              <a:gd name="T81" fmla="*/ 20 h 72"/>
              <a:gd name="T82" fmla="*/ 50 w 67"/>
              <a:gd name="T83" fmla="*/ 20 h 72"/>
              <a:gd name="T84" fmla="*/ 51 w 67"/>
              <a:gd name="T85" fmla="*/ 18 h 72"/>
              <a:gd name="T86" fmla="*/ 51 w 67"/>
              <a:gd name="T87" fmla="*/ 7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7" name="Freeform 42"/>
          <p:cNvSpPr>
            <a:spLocks noEditPoints="1"/>
          </p:cNvSpPr>
          <p:nvPr/>
        </p:nvSpPr>
        <p:spPr bwMode="auto">
          <a:xfrm>
            <a:off x="3244147" y="3257670"/>
            <a:ext cx="378028" cy="325722"/>
          </a:xfrm>
          <a:custGeom>
            <a:avLst/>
            <a:gdLst>
              <a:gd name="T0" fmla="*/ 73 w 73"/>
              <a:gd name="T1" fmla="*/ 47 h 63"/>
              <a:gd name="T2" fmla="*/ 67 w 73"/>
              <a:gd name="T3" fmla="*/ 53 h 63"/>
              <a:gd name="T4" fmla="*/ 46 w 73"/>
              <a:gd name="T5" fmla="*/ 53 h 63"/>
              <a:gd name="T6" fmla="*/ 48 w 73"/>
              <a:gd name="T7" fmla="*/ 60 h 63"/>
              <a:gd name="T8" fmla="*/ 46 w 73"/>
              <a:gd name="T9" fmla="*/ 63 h 63"/>
              <a:gd name="T10" fmla="*/ 26 w 73"/>
              <a:gd name="T11" fmla="*/ 63 h 63"/>
              <a:gd name="T12" fmla="*/ 24 w 73"/>
              <a:gd name="T13" fmla="*/ 60 h 63"/>
              <a:gd name="T14" fmla="*/ 26 w 73"/>
              <a:gd name="T15" fmla="*/ 53 h 63"/>
              <a:gd name="T16" fmla="*/ 6 w 73"/>
              <a:gd name="T17" fmla="*/ 53 h 63"/>
              <a:gd name="T18" fmla="*/ 0 w 73"/>
              <a:gd name="T19" fmla="*/ 47 h 63"/>
              <a:gd name="T20" fmla="*/ 0 w 73"/>
              <a:gd name="T21" fmla="*/ 6 h 63"/>
              <a:gd name="T22" fmla="*/ 6 w 73"/>
              <a:gd name="T23" fmla="*/ 0 h 63"/>
              <a:gd name="T24" fmla="*/ 67 w 73"/>
              <a:gd name="T25" fmla="*/ 0 h 63"/>
              <a:gd name="T26" fmla="*/ 73 w 73"/>
              <a:gd name="T27" fmla="*/ 6 h 63"/>
              <a:gd name="T28" fmla="*/ 73 w 73"/>
              <a:gd name="T29" fmla="*/ 47 h 63"/>
              <a:gd name="T30" fmla="*/ 68 w 73"/>
              <a:gd name="T31" fmla="*/ 6 h 63"/>
              <a:gd name="T32" fmla="*/ 67 w 73"/>
              <a:gd name="T33" fmla="*/ 5 h 63"/>
              <a:gd name="T34" fmla="*/ 6 w 73"/>
              <a:gd name="T35" fmla="*/ 5 h 63"/>
              <a:gd name="T36" fmla="*/ 5 w 73"/>
              <a:gd name="T37" fmla="*/ 6 h 63"/>
              <a:gd name="T38" fmla="*/ 5 w 73"/>
              <a:gd name="T39" fmla="*/ 37 h 63"/>
              <a:gd name="T40" fmla="*/ 6 w 73"/>
              <a:gd name="T41" fmla="*/ 39 h 63"/>
              <a:gd name="T42" fmla="*/ 67 w 73"/>
              <a:gd name="T43" fmla="*/ 39 h 63"/>
              <a:gd name="T44" fmla="*/ 68 w 73"/>
              <a:gd name="T45" fmla="*/ 37 h 63"/>
              <a:gd name="T46" fmla="*/ 68 w 73"/>
              <a:gd name="T47" fmla="*/ 6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8" name="Freeform 178"/>
          <p:cNvSpPr>
            <a:spLocks noEditPoints="1"/>
          </p:cNvSpPr>
          <p:nvPr/>
        </p:nvSpPr>
        <p:spPr bwMode="auto">
          <a:xfrm>
            <a:off x="3072965" y="2257915"/>
            <a:ext cx="378028" cy="285304"/>
          </a:xfrm>
          <a:custGeom>
            <a:avLst/>
            <a:gdLst>
              <a:gd name="T0" fmla="*/ 158 w 158"/>
              <a:gd name="T1" fmla="*/ 119 h 119"/>
              <a:gd name="T2" fmla="*/ 0 w 158"/>
              <a:gd name="T3" fmla="*/ 119 h 119"/>
              <a:gd name="T4" fmla="*/ 0 w 158"/>
              <a:gd name="T5" fmla="*/ 0 h 119"/>
              <a:gd name="T6" fmla="*/ 9 w 158"/>
              <a:gd name="T7" fmla="*/ 0 h 119"/>
              <a:gd name="T8" fmla="*/ 9 w 158"/>
              <a:gd name="T9" fmla="*/ 108 h 119"/>
              <a:gd name="T10" fmla="*/ 158 w 158"/>
              <a:gd name="T11" fmla="*/ 108 h 119"/>
              <a:gd name="T12" fmla="*/ 158 w 158"/>
              <a:gd name="T13" fmla="*/ 119 h 119"/>
              <a:gd name="T14" fmla="*/ 50 w 158"/>
              <a:gd name="T15" fmla="*/ 99 h 119"/>
              <a:gd name="T16" fmla="*/ 29 w 158"/>
              <a:gd name="T17" fmla="*/ 99 h 119"/>
              <a:gd name="T18" fmla="*/ 29 w 158"/>
              <a:gd name="T19" fmla="*/ 60 h 119"/>
              <a:gd name="T20" fmla="*/ 50 w 158"/>
              <a:gd name="T21" fmla="*/ 60 h 119"/>
              <a:gd name="T22" fmla="*/ 50 w 158"/>
              <a:gd name="T23" fmla="*/ 99 h 119"/>
              <a:gd name="T24" fmla="*/ 78 w 158"/>
              <a:gd name="T25" fmla="*/ 99 h 119"/>
              <a:gd name="T26" fmla="*/ 59 w 158"/>
              <a:gd name="T27" fmla="*/ 99 h 119"/>
              <a:gd name="T28" fmla="*/ 59 w 158"/>
              <a:gd name="T29" fmla="*/ 19 h 119"/>
              <a:gd name="T30" fmla="*/ 78 w 158"/>
              <a:gd name="T31" fmla="*/ 19 h 119"/>
              <a:gd name="T32" fmla="*/ 78 w 158"/>
              <a:gd name="T33" fmla="*/ 99 h 119"/>
              <a:gd name="T34" fmla="*/ 109 w 158"/>
              <a:gd name="T35" fmla="*/ 99 h 119"/>
              <a:gd name="T36" fmla="*/ 89 w 158"/>
              <a:gd name="T37" fmla="*/ 99 h 119"/>
              <a:gd name="T38" fmla="*/ 89 w 158"/>
              <a:gd name="T39" fmla="*/ 39 h 119"/>
              <a:gd name="T40" fmla="*/ 109 w 158"/>
              <a:gd name="T41" fmla="*/ 39 h 119"/>
              <a:gd name="T42" fmla="*/ 109 w 158"/>
              <a:gd name="T43" fmla="*/ 99 h 119"/>
              <a:gd name="T44" fmla="*/ 139 w 158"/>
              <a:gd name="T45" fmla="*/ 99 h 119"/>
              <a:gd name="T46" fmla="*/ 119 w 158"/>
              <a:gd name="T47" fmla="*/ 99 h 119"/>
              <a:gd name="T48" fmla="*/ 119 w 158"/>
              <a:gd name="T49" fmla="*/ 11 h 119"/>
              <a:gd name="T50" fmla="*/ 139 w 158"/>
              <a:gd name="T51" fmla="*/ 11 h 119"/>
              <a:gd name="T52" fmla="*/ 139 w 158"/>
              <a:gd name="T53" fmla="*/ 9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49" name="Freeform 86"/>
          <p:cNvSpPr>
            <a:spLocks noEditPoints="1"/>
          </p:cNvSpPr>
          <p:nvPr/>
        </p:nvSpPr>
        <p:spPr bwMode="auto">
          <a:xfrm>
            <a:off x="2245583" y="2199666"/>
            <a:ext cx="259151" cy="436277"/>
          </a:xfrm>
          <a:custGeom>
            <a:avLst/>
            <a:gdLst>
              <a:gd name="T0" fmla="*/ 29 w 29"/>
              <a:gd name="T1" fmla="*/ 44 h 49"/>
              <a:gd name="T2" fmla="*/ 24 w 29"/>
              <a:gd name="T3" fmla="*/ 49 h 49"/>
              <a:gd name="T4" fmla="*/ 5 w 29"/>
              <a:gd name="T5" fmla="*/ 49 h 49"/>
              <a:gd name="T6" fmla="*/ 0 w 29"/>
              <a:gd name="T7" fmla="*/ 44 h 49"/>
              <a:gd name="T8" fmla="*/ 0 w 29"/>
              <a:gd name="T9" fmla="*/ 5 h 49"/>
              <a:gd name="T10" fmla="*/ 5 w 29"/>
              <a:gd name="T11" fmla="*/ 0 h 49"/>
              <a:gd name="T12" fmla="*/ 24 w 29"/>
              <a:gd name="T13" fmla="*/ 0 h 49"/>
              <a:gd name="T14" fmla="*/ 29 w 29"/>
              <a:gd name="T15" fmla="*/ 5 h 49"/>
              <a:gd name="T16" fmla="*/ 29 w 29"/>
              <a:gd name="T17" fmla="*/ 44 h 49"/>
              <a:gd name="T18" fmla="*/ 25 w 29"/>
              <a:gd name="T19" fmla="*/ 11 h 49"/>
              <a:gd name="T20" fmla="*/ 24 w 29"/>
              <a:gd name="T21" fmla="*/ 10 h 49"/>
              <a:gd name="T22" fmla="*/ 5 w 29"/>
              <a:gd name="T23" fmla="*/ 10 h 49"/>
              <a:gd name="T24" fmla="*/ 3 w 29"/>
              <a:gd name="T25" fmla="*/ 11 h 49"/>
              <a:gd name="T26" fmla="*/ 3 w 29"/>
              <a:gd name="T27" fmla="*/ 38 h 49"/>
              <a:gd name="T28" fmla="*/ 5 w 29"/>
              <a:gd name="T29" fmla="*/ 39 h 49"/>
              <a:gd name="T30" fmla="*/ 24 w 29"/>
              <a:gd name="T31" fmla="*/ 39 h 49"/>
              <a:gd name="T32" fmla="*/ 25 w 29"/>
              <a:gd name="T33" fmla="*/ 38 h 49"/>
              <a:gd name="T34" fmla="*/ 25 w 29"/>
              <a:gd name="T35" fmla="*/ 11 h 49"/>
              <a:gd name="T36" fmla="*/ 17 w 29"/>
              <a:gd name="T37" fmla="*/ 5 h 49"/>
              <a:gd name="T38" fmla="*/ 11 w 29"/>
              <a:gd name="T39" fmla="*/ 5 h 49"/>
              <a:gd name="T40" fmla="*/ 11 w 29"/>
              <a:gd name="T41" fmla="*/ 6 h 49"/>
              <a:gd name="T42" fmla="*/ 11 w 29"/>
              <a:gd name="T43" fmla="*/ 6 h 49"/>
              <a:gd name="T44" fmla="*/ 17 w 29"/>
              <a:gd name="T45" fmla="*/ 6 h 49"/>
              <a:gd name="T46" fmla="*/ 18 w 29"/>
              <a:gd name="T47" fmla="*/ 6 h 49"/>
              <a:gd name="T48" fmla="*/ 17 w 29"/>
              <a:gd name="T49" fmla="*/ 5 h 49"/>
              <a:gd name="T50" fmla="*/ 14 w 29"/>
              <a:gd name="T51" fmla="*/ 41 h 49"/>
              <a:gd name="T52" fmla="*/ 11 w 29"/>
              <a:gd name="T53" fmla="*/ 44 h 49"/>
              <a:gd name="T54" fmla="*/ 14 w 29"/>
              <a:gd name="T55" fmla="*/ 47 h 49"/>
              <a:gd name="T56" fmla="*/ 17 w 29"/>
              <a:gd name="T57" fmla="*/ 44 h 49"/>
              <a:gd name="T58" fmla="*/ 14 w 29"/>
              <a:gd name="T59" fmla="*/ 41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684703" fontAlgn="base">
              <a:spcBef>
                <a:spcPct val="0"/>
              </a:spcBef>
              <a:spcAft>
                <a:spcPct val="0"/>
              </a:spcAft>
            </a:pPr>
            <a:endParaRPr lang="zh-CN" altLang="en-US" sz="1348">
              <a:solidFill>
                <a:srgbClr val="000000"/>
              </a:solidFill>
            </a:endParaRPr>
          </a:p>
        </p:txBody>
      </p:sp>
      <p:sp>
        <p:nvSpPr>
          <p:cNvPr id="14350" name="Rounded Rectangle 72"/>
          <p:cNvSpPr>
            <a:spLocks noChangeArrowheads="1"/>
          </p:cNvSpPr>
          <p:nvPr/>
        </p:nvSpPr>
        <p:spPr bwMode="auto">
          <a:xfrm>
            <a:off x="4465011" y="1977366"/>
            <a:ext cx="1040172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1" name="文本框 12"/>
          <p:cNvSpPr txBox="1">
            <a:spLocks noChangeArrowheads="1"/>
          </p:cNvSpPr>
          <p:nvPr/>
        </p:nvSpPr>
        <p:spPr bwMode="auto">
          <a:xfrm>
            <a:off x="4379420" y="2265048"/>
            <a:ext cx="1210165" cy="9310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2" name="Rounded Rectangle 72"/>
          <p:cNvSpPr>
            <a:spLocks noChangeArrowheads="1"/>
          </p:cNvSpPr>
          <p:nvPr/>
        </p:nvSpPr>
        <p:spPr bwMode="auto">
          <a:xfrm>
            <a:off x="6015164" y="1977366"/>
            <a:ext cx="1041360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3" name="文本框 16"/>
          <p:cNvSpPr txBox="1">
            <a:spLocks noChangeArrowheads="1"/>
          </p:cNvSpPr>
          <p:nvPr/>
        </p:nvSpPr>
        <p:spPr bwMode="auto">
          <a:xfrm>
            <a:off x="5904609" y="2265048"/>
            <a:ext cx="1262471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4" name="Rounded Rectangle 72"/>
          <p:cNvSpPr>
            <a:spLocks noChangeArrowheads="1"/>
          </p:cNvSpPr>
          <p:nvPr/>
        </p:nvSpPr>
        <p:spPr bwMode="auto">
          <a:xfrm>
            <a:off x="4465011" y="3147114"/>
            <a:ext cx="1040172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5" name="文本框 20"/>
          <p:cNvSpPr txBox="1">
            <a:spLocks noChangeArrowheads="1"/>
          </p:cNvSpPr>
          <p:nvPr/>
        </p:nvSpPr>
        <p:spPr bwMode="auto">
          <a:xfrm>
            <a:off x="4353267" y="3435985"/>
            <a:ext cx="1262471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  <p:sp>
        <p:nvSpPr>
          <p:cNvPr id="14356" name="Rounded Rectangle 72"/>
          <p:cNvSpPr>
            <a:spLocks noChangeArrowheads="1"/>
          </p:cNvSpPr>
          <p:nvPr/>
        </p:nvSpPr>
        <p:spPr bwMode="auto">
          <a:xfrm>
            <a:off x="6015164" y="3147114"/>
            <a:ext cx="1041360" cy="282927"/>
          </a:xfrm>
          <a:prstGeom prst="roundRect">
            <a:avLst>
              <a:gd name="adj" fmla="val 21111"/>
            </a:avLst>
          </a:prstGeom>
          <a:solidFill>
            <a:schemeClr val="hlink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684703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348">
                <a:solidFill>
                  <a:srgbClr val="FFFFFF"/>
                </a:solidFill>
                <a:latin typeface="黑体" pitchFamily="49" charset="-122"/>
                <a:ea typeface="微软雅黑" pitchFamily="34" charset="-122"/>
              </a:rPr>
              <a:t>标题</a:t>
            </a:r>
          </a:p>
        </p:txBody>
      </p:sp>
      <p:sp>
        <p:nvSpPr>
          <p:cNvPr id="14357" name="文本框 24"/>
          <p:cNvSpPr txBox="1">
            <a:spLocks noChangeArrowheads="1"/>
          </p:cNvSpPr>
          <p:nvPr/>
        </p:nvSpPr>
        <p:spPr bwMode="auto">
          <a:xfrm>
            <a:off x="5904609" y="3435985"/>
            <a:ext cx="1262471" cy="72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just" defTabSz="684703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48">
                <a:solidFill>
                  <a:srgbClr val="FFFFFF"/>
                </a:solidFill>
                <a:latin typeface="幼圆" pitchFamily="49" charset="-122"/>
                <a:ea typeface="微软雅黑" pitchFamily="34" charset="-122"/>
              </a:rPr>
              <a:t>请在此处输入您的文本，或者将您的文本粘贴到此处。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8166873"/>
      </p:ext>
    </p:extLst>
  </p:cSld>
  <p:clrMapOvr>
    <a:masterClrMapping/>
  </p:clrMapOvr>
  <p:transition spd="slow" advTm="3831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4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2" grpId="0" animBg="1"/>
      <p:bldP spid="14343" grpId="0" animBg="1"/>
      <p:bldP spid="14344" grpId="0" animBg="1"/>
      <p:bldP spid="14345" grpId="0" animBg="1"/>
      <p:bldP spid="14346" grpId="0" animBg="1"/>
      <p:bldP spid="14347" grpId="0" animBg="1"/>
      <p:bldP spid="14348" grpId="0" animBg="1"/>
      <p:bldP spid="14349" grpId="0" animBg="1"/>
      <p:bldP spid="14350" grpId="0" animBg="1"/>
      <p:bldP spid="14351" grpId="0"/>
      <p:bldP spid="14352" grpId="0" animBg="1"/>
      <p:bldP spid="14353" grpId="0"/>
      <p:bldP spid="14354" grpId="0" animBg="1"/>
      <p:bldP spid="14355" grpId="0"/>
      <p:bldP spid="14356" grpId="0" animBg="1"/>
      <p:bldP spid="1435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1|1.3|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0.5|0.7|0.4|0.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6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0.6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5|0.7|0.5|0.6|0.5|0.5|0.6|0.5|0.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7|0.6|0.6|0.6|0.5|0.5|0.4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|0.5|0.5|0.5|0.6|0.6|0.5|0.5|0.5|0.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6|0.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|0.5|0.5|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7|0.5|0.6|0.5|0.5|0.5|0.6|0.5|0.6|0.5|0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3|1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1.1|0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1|0.7|0.5|0.6|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3|0.6|0.6|0.6|0.8|0.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6|0.5|0.5|0.4|0.6|0.5|0.5|0.4|0.5|0.3|0.4|0.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2|1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6|0.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5|0.5|0.6|0.5|0.5|0.5|0.5|0.5|0.5|0.5|0.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6|0.5|0.5|0.5|0.4|0.5|0.4|0.4|0.4|0.4|0.4|0.4|0.4|0.4|0.5|0.4|0.4|0.4|0.4|0.5|0.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4|1.1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1.8|1.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7|0.7|0.5|0.6|0.5|0.5|0.4|0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7|0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|0.8|0.7|0.8|0.5|0.6|0.5|0.5|0.5|0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1|0.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2|0.6|0.6|0.5|0.5|0.5|0.6|0.5|0.5|0.4|0.5|0.4|0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1|0.5|0.5|0.4|0.4|0.6|0.4"/>
</p:tagLst>
</file>

<file path=ppt/theme/theme1.xml><?xml version="1.0" encoding="utf-8"?>
<a:theme xmlns:a="http://schemas.openxmlformats.org/drawingml/2006/main" name="默认设计模板">
  <a:themeElements>
    <a:clrScheme name="默认设计模板 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99CCFF"/>
      </a:accent1>
      <a:accent2>
        <a:srgbClr val="CCCCFF"/>
      </a:accent2>
      <a:accent3>
        <a:srgbClr val="FFFFFF"/>
      </a:accent3>
      <a:accent4>
        <a:srgbClr val="000000"/>
      </a:accent4>
      <a:accent5>
        <a:srgbClr val="CAE2FF"/>
      </a:accent5>
      <a:accent6>
        <a:srgbClr val="B9B9E7"/>
      </a:accent6>
      <a:hlink>
        <a:srgbClr val="3333CC"/>
      </a:hlink>
      <a:folHlink>
        <a:srgbClr val="AF67FF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</TotalTime>
  <Words>2779</Words>
  <Application>Microsoft Office PowerPoint</Application>
  <PresentationFormat>全屏显示(16:9)</PresentationFormat>
  <Paragraphs>256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黑体</vt:lpstr>
      <vt:lpstr>宋体</vt:lpstr>
      <vt:lpstr>微软雅黑</vt:lpstr>
      <vt:lpstr>幼圆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user</dc:creator>
  <cp:lastModifiedBy>阳光 男孩</cp:lastModifiedBy>
  <cp:revision>4</cp:revision>
  <dcterms:created xsi:type="dcterms:W3CDTF">2016-12-17T07:40:18Z</dcterms:created>
  <dcterms:modified xsi:type="dcterms:W3CDTF">2019-11-26T12:29:16Z</dcterms:modified>
</cp:coreProperties>
</file>