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9" r:id="rId2"/>
    <p:sldId id="258" r:id="rId3"/>
    <p:sldId id="260" r:id="rId4"/>
    <p:sldId id="269" r:id="rId5"/>
    <p:sldId id="271" r:id="rId6"/>
    <p:sldId id="273" r:id="rId7"/>
    <p:sldId id="274" r:id="rId8"/>
    <p:sldId id="276" r:id="rId9"/>
    <p:sldId id="281" r:id="rId10"/>
    <p:sldId id="293" r:id="rId11"/>
    <p:sldId id="295" r:id="rId12"/>
    <p:sldId id="294"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E15A"/>
    <a:srgbClr val="272727"/>
    <a:srgbClr val="FDFDFD"/>
    <a:srgbClr val="FBF670"/>
    <a:srgbClr val="E0B328"/>
    <a:srgbClr val="FBF56F"/>
    <a:srgbClr val="FEFEFE"/>
    <a:srgbClr val="464646"/>
    <a:srgbClr val="494949"/>
    <a:srgbClr val="4E4E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53" autoAdjust="0"/>
    <p:restoredTop sz="76678" autoAdjust="0"/>
  </p:normalViewPr>
  <p:slideViewPr>
    <p:cSldViewPr snapToGrid="0">
      <p:cViewPr>
        <p:scale>
          <a:sx n="75" d="100"/>
          <a:sy n="75" d="100"/>
        </p:scale>
        <p:origin x="1488" y="58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3E15A"/>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c:v>
                </c:pt>
              </c:numCache>
            </c:numRef>
          </c:val>
          <c:extLst xmlns:c16r2="http://schemas.microsoft.com/office/drawing/2015/06/chart">
            <c:ext xmlns:c16="http://schemas.microsoft.com/office/drawing/2014/chart" uri="{C3380CC4-5D6E-409C-BE32-E72D297353CC}">
              <c16:uniqueId val="{00000000-2D55-4938-88BE-9B730584EED6}"/>
            </c:ext>
          </c:extLst>
        </c:ser>
        <c:ser>
          <c:idx val="1"/>
          <c:order val="1"/>
          <c:tx>
            <c:strRef>
              <c:f>Sheet1!$C$1</c:f>
              <c:strCache>
                <c:ptCount val="1"/>
                <c:pt idx="0">
                  <c:v>Series 2</c:v>
                </c:pt>
              </c:strCache>
            </c:strRef>
          </c:tx>
          <c:spPr>
            <a:solidFill>
              <a:srgbClr val="FFC00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3.2</c:v>
                </c:pt>
              </c:numCache>
            </c:numRef>
          </c:val>
          <c:extLst xmlns:c16r2="http://schemas.microsoft.com/office/drawing/2015/06/chart">
            <c:ext xmlns:c16="http://schemas.microsoft.com/office/drawing/2014/chart" uri="{C3380CC4-5D6E-409C-BE32-E72D297353CC}">
              <c16:uniqueId val="{00000001-2D55-4938-88BE-9B730584EED6}"/>
            </c:ext>
          </c:extLst>
        </c:ser>
        <c:ser>
          <c:idx val="2"/>
          <c:order val="2"/>
          <c:tx>
            <c:strRef>
              <c:f>Sheet1!$D$1</c:f>
              <c:strCache>
                <c:ptCount val="1"/>
                <c:pt idx="0">
                  <c:v>Series 3</c:v>
                </c:pt>
              </c:strCache>
            </c:strRef>
          </c:tx>
          <c:spPr>
            <a:solidFill>
              <a:srgbClr val="FDFDFD"/>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2</c:v>
                </c:pt>
                <c:pt idx="1">
                  <c:v>2</c:v>
                </c:pt>
                <c:pt idx="2">
                  <c:v>3</c:v>
                </c:pt>
                <c:pt idx="3">
                  <c:v>4.0999999999999996</c:v>
                </c:pt>
              </c:numCache>
            </c:numRef>
          </c:val>
          <c:extLst xmlns:c16r2="http://schemas.microsoft.com/office/drawing/2015/06/chart">
            <c:ext xmlns:c16="http://schemas.microsoft.com/office/drawing/2014/chart" uri="{C3380CC4-5D6E-409C-BE32-E72D297353CC}">
              <c16:uniqueId val="{00000002-2D55-4938-88BE-9B730584EED6}"/>
            </c:ext>
          </c:extLst>
        </c:ser>
        <c:dLbls>
          <c:showLegendKey val="0"/>
          <c:showVal val="0"/>
          <c:showCatName val="0"/>
          <c:showSerName val="0"/>
          <c:showPercent val="0"/>
          <c:showBubbleSize val="0"/>
        </c:dLbls>
        <c:gapWidth val="147"/>
        <c:overlap val="-27"/>
        <c:axId val="-1834004464"/>
        <c:axId val="-1834009904"/>
      </c:barChart>
      <c:catAx>
        <c:axId val="-1834004464"/>
        <c:scaling>
          <c:orientation val="minMax"/>
        </c:scaling>
        <c:delete val="0"/>
        <c:axPos val="b"/>
        <c:numFmt formatCode="General" sourceLinked="1"/>
        <c:majorTickMark val="out"/>
        <c:minorTickMark val="none"/>
        <c:tickLblPos val="nextTo"/>
        <c:spPr>
          <a:noFill/>
          <a:ln w="9525" cap="flat" cmpd="sng" algn="ctr">
            <a:solidFill>
              <a:schemeClr val="tx2">
                <a:lumMod val="50000"/>
                <a:lumOff val="50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j-lt"/>
                <a:ea typeface="+mn-ea"/>
                <a:cs typeface="+mn-cs"/>
              </a:defRPr>
            </a:pPr>
            <a:endParaRPr lang="zh-CN"/>
          </a:p>
        </c:txPr>
        <c:crossAx val="-1834009904"/>
        <c:crosses val="autoZero"/>
        <c:auto val="1"/>
        <c:lblAlgn val="ctr"/>
        <c:lblOffset val="100"/>
        <c:noMultiLvlLbl val="0"/>
      </c:catAx>
      <c:valAx>
        <c:axId val="-1834009904"/>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1834004464"/>
        <c:crosses val="autoZero"/>
        <c:crossBetween val="between"/>
      </c:valAx>
      <c:spPr>
        <a:noFill/>
        <a:ln>
          <a:noFill/>
        </a:ln>
        <a:effectLst/>
      </c:spPr>
    </c:plotArea>
    <c:plotVisOnly val="1"/>
    <c:dispBlanksAs val="gap"/>
    <c:showDLblsOverMax val="0"/>
  </c:chart>
  <c:spPr>
    <a:noFill/>
    <a:ln w="0" cmpd="sng">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3B0ED-7EB6-497C-84AF-385855C48F94}" type="datetimeFigureOut">
              <a:rPr lang="zh-CN" altLang="en-US" smtClean="0"/>
              <a:t>2019/11/27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FA4BD9-45E5-4FA9-9CDC-3B72B5F86381}" type="slidenum">
              <a:rPr lang="zh-CN" altLang="en-US" smtClean="0"/>
              <a:t>‹#›</a:t>
            </a:fld>
            <a:endParaRPr lang="zh-CN" altLang="en-US"/>
          </a:p>
        </p:txBody>
      </p:sp>
    </p:spTree>
    <p:extLst>
      <p:ext uri="{BB962C8B-B14F-4D97-AF65-F5344CB8AC3E}">
        <p14:creationId xmlns:p14="http://schemas.microsoft.com/office/powerpoint/2010/main" val="119608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1</a:t>
            </a:fld>
            <a:endParaRPr lang="zh-CN" altLang="en-US"/>
          </a:p>
        </p:txBody>
      </p:sp>
    </p:spTree>
    <p:extLst>
      <p:ext uri="{BB962C8B-B14F-4D97-AF65-F5344CB8AC3E}">
        <p14:creationId xmlns:p14="http://schemas.microsoft.com/office/powerpoint/2010/main" val="2351646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10</a:t>
            </a:fld>
            <a:endParaRPr lang="zh-CN" altLang="en-US"/>
          </a:p>
        </p:txBody>
      </p:sp>
    </p:spTree>
    <p:extLst>
      <p:ext uri="{BB962C8B-B14F-4D97-AF65-F5344CB8AC3E}">
        <p14:creationId xmlns:p14="http://schemas.microsoft.com/office/powerpoint/2010/main" val="3353002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2</a:t>
            </a:fld>
            <a:endParaRPr lang="zh-CN" altLang="en-US"/>
          </a:p>
        </p:txBody>
      </p:sp>
    </p:spTree>
    <p:extLst>
      <p:ext uri="{BB962C8B-B14F-4D97-AF65-F5344CB8AC3E}">
        <p14:creationId xmlns:p14="http://schemas.microsoft.com/office/powerpoint/2010/main" val="401318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3</a:t>
            </a:fld>
            <a:endParaRPr lang="zh-CN" altLang="en-US"/>
          </a:p>
        </p:txBody>
      </p:sp>
    </p:spTree>
    <p:extLst>
      <p:ext uri="{BB962C8B-B14F-4D97-AF65-F5344CB8AC3E}">
        <p14:creationId xmlns:p14="http://schemas.microsoft.com/office/powerpoint/2010/main" val="733859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4</a:t>
            </a:fld>
            <a:endParaRPr lang="zh-CN" altLang="en-US"/>
          </a:p>
        </p:txBody>
      </p:sp>
    </p:spTree>
    <p:extLst>
      <p:ext uri="{BB962C8B-B14F-4D97-AF65-F5344CB8AC3E}">
        <p14:creationId xmlns:p14="http://schemas.microsoft.com/office/powerpoint/2010/main" val="3115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5</a:t>
            </a:fld>
            <a:endParaRPr lang="zh-CN" altLang="en-US"/>
          </a:p>
        </p:txBody>
      </p:sp>
    </p:spTree>
    <p:extLst>
      <p:ext uri="{BB962C8B-B14F-4D97-AF65-F5344CB8AC3E}">
        <p14:creationId xmlns:p14="http://schemas.microsoft.com/office/powerpoint/2010/main" val="2756063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6</a:t>
            </a:fld>
            <a:endParaRPr lang="zh-CN" altLang="en-US"/>
          </a:p>
        </p:txBody>
      </p:sp>
    </p:spTree>
    <p:extLst>
      <p:ext uri="{BB962C8B-B14F-4D97-AF65-F5344CB8AC3E}">
        <p14:creationId xmlns:p14="http://schemas.microsoft.com/office/powerpoint/2010/main" val="382102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7</a:t>
            </a:fld>
            <a:endParaRPr lang="zh-CN" altLang="en-US"/>
          </a:p>
        </p:txBody>
      </p:sp>
    </p:spTree>
    <p:extLst>
      <p:ext uri="{BB962C8B-B14F-4D97-AF65-F5344CB8AC3E}">
        <p14:creationId xmlns:p14="http://schemas.microsoft.com/office/powerpoint/2010/main" val="591640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8</a:t>
            </a:fld>
            <a:endParaRPr lang="zh-CN" altLang="en-US"/>
          </a:p>
        </p:txBody>
      </p:sp>
    </p:spTree>
    <p:extLst>
      <p:ext uri="{BB962C8B-B14F-4D97-AF65-F5344CB8AC3E}">
        <p14:creationId xmlns:p14="http://schemas.microsoft.com/office/powerpoint/2010/main" val="3593674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FA4BD9-45E5-4FA9-9CDC-3B72B5F86381}" type="slidenum">
              <a:rPr lang="zh-CN" altLang="en-US" smtClean="0"/>
              <a:t>9</a:t>
            </a:fld>
            <a:endParaRPr lang="zh-CN" altLang="en-US"/>
          </a:p>
        </p:txBody>
      </p:sp>
    </p:spTree>
    <p:extLst>
      <p:ext uri="{BB962C8B-B14F-4D97-AF65-F5344CB8AC3E}">
        <p14:creationId xmlns:p14="http://schemas.microsoft.com/office/powerpoint/2010/main" val="3114630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402460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768033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1058383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4191005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456545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1288276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4207649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690498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3514929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197584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88EDECD-78B6-4F38-9E04-45C2B29C7E9B}" type="datetimeFigureOut">
              <a:rPr lang="zh-CN" altLang="en-US" smtClean="0"/>
              <a:t>2019/11/27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B3DBFC9-6B96-4A71-AA6B-8E468C3C4B7B}" type="slidenum">
              <a:rPr lang="zh-CN" altLang="en-US" smtClean="0"/>
              <a:t>‹#›</a:t>
            </a:fld>
            <a:endParaRPr lang="zh-CN" altLang="en-US"/>
          </a:p>
        </p:txBody>
      </p:sp>
    </p:spTree>
    <p:extLst>
      <p:ext uri="{BB962C8B-B14F-4D97-AF65-F5344CB8AC3E}">
        <p14:creationId xmlns:p14="http://schemas.microsoft.com/office/powerpoint/2010/main" val="634503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632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f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8111" y="-1125416"/>
            <a:ext cx="731520" cy="942535"/>
          </a:xfrm>
          <a:prstGeom prst="rect">
            <a:avLst/>
          </a:prstGeom>
          <a:gradFill flip="none" rotWithShape="1">
            <a:gsLst>
              <a:gs pos="0">
                <a:srgbClr val="515151"/>
              </a:gs>
              <a:gs pos="100000">
                <a:srgbClr val="202020"/>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540392" y="0"/>
            <a:ext cx="7111217" cy="7111217"/>
          </a:xfrm>
          <a:prstGeom prst="ellipse">
            <a:avLst/>
          </a:prstGeom>
          <a:noFill/>
          <a:ln>
            <a:solidFill>
              <a:srgbClr val="F3E15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185862" y="1732118"/>
            <a:ext cx="3820277" cy="1862048"/>
          </a:xfrm>
          <a:prstGeom prst="rect">
            <a:avLst/>
          </a:prstGeom>
          <a:noFill/>
        </p:spPr>
        <p:txBody>
          <a:bodyPr wrap="none" rtlCol="0">
            <a:spAutoFit/>
          </a:bodyPr>
          <a:lstStyle/>
          <a:p>
            <a:pPr algn="ctr"/>
            <a:r>
              <a:rPr lang="en-US" altLang="zh-CN" sz="11500" b="1" dirty="0">
                <a:solidFill>
                  <a:srgbClr val="FBF670"/>
                </a:solidFill>
                <a:latin typeface="微软雅黑" panose="020B0503020204020204" pitchFamily="34" charset="-122"/>
                <a:ea typeface="微软雅黑" panose="020B0503020204020204" pitchFamily="34" charset="-122"/>
              </a:rPr>
              <a:t>2019</a:t>
            </a:r>
            <a:endParaRPr lang="zh-CN" altLang="en-US" sz="11500" b="1" dirty="0">
              <a:solidFill>
                <a:srgbClr val="FBF67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196993" y="1087314"/>
            <a:ext cx="349715" cy="349715"/>
            <a:chOff x="7805961" y="1643576"/>
            <a:chExt cx="349715" cy="349715"/>
          </a:xfrm>
        </p:grpSpPr>
        <p:sp>
          <p:nvSpPr>
            <p:cNvPr id="7" name="椭圆 6"/>
            <p:cNvSpPr/>
            <p:nvPr/>
          </p:nvSpPr>
          <p:spPr>
            <a:xfrm>
              <a:off x="7805961" y="1643576"/>
              <a:ext cx="349715" cy="349715"/>
            </a:xfrm>
            <a:prstGeom prst="ellipse">
              <a:avLst/>
            </a:prstGeom>
            <a:noFill/>
            <a:ln w="34925">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7890818" y="1728433"/>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554278" y="3932361"/>
            <a:ext cx="5083443" cy="584775"/>
          </a:xfrm>
          <a:prstGeom prst="rect">
            <a:avLst/>
          </a:prstGeom>
          <a:noFill/>
          <a:effectLst/>
        </p:spPr>
        <p:txBody>
          <a:bodyPr wrap="none" rtlCol="0">
            <a:spAutoFit/>
          </a:bodyPr>
          <a:lstStyle/>
          <a:p>
            <a:pPr algn="ctr"/>
            <a:r>
              <a:rPr lang="zh-CN" altLang="en-US"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年终工作总结计划</a:t>
            </a:r>
            <a:r>
              <a:rPr lang="en-US" altLang="zh-CN"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PPT</a:t>
            </a:r>
            <a:r>
              <a:rPr lang="zh-CN" altLang="en-US"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模板</a:t>
            </a:r>
          </a:p>
        </p:txBody>
      </p:sp>
      <p:sp>
        <p:nvSpPr>
          <p:cNvPr id="18" name="椭圆 17"/>
          <p:cNvSpPr/>
          <p:nvPr/>
        </p:nvSpPr>
        <p:spPr>
          <a:xfrm>
            <a:off x="8536839" y="5330840"/>
            <a:ext cx="824876" cy="824876"/>
          </a:xfrm>
          <a:prstGeom prst="ellipse">
            <a:avLst/>
          </a:prstGeom>
          <a:noFill/>
          <a:ln w="9525">
            <a:gradFill>
              <a:gsLst>
                <a:gs pos="0">
                  <a:srgbClr val="FBF670">
                    <a:alpha val="80000"/>
                  </a:srgbClr>
                </a:gs>
                <a:gs pos="100000">
                  <a:srgbClr val="DEAE22">
                    <a:alpha val="80000"/>
                  </a:srgbClr>
                </a:gs>
              </a:gsLst>
              <a:lin ang="72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12"/>
          <p:cNvGrpSpPr>
            <a:grpSpLocks noChangeAspect="1"/>
          </p:cNvGrpSpPr>
          <p:nvPr/>
        </p:nvGrpSpPr>
        <p:grpSpPr bwMode="auto">
          <a:xfrm flipV="1">
            <a:off x="3440178" y="3436460"/>
            <a:ext cx="5311644" cy="422559"/>
            <a:chOff x="1576" y="2383"/>
            <a:chExt cx="4299" cy="342"/>
          </a:xfrm>
          <a:solidFill>
            <a:schemeClr val="bg1"/>
          </a:solidFill>
        </p:grpSpPr>
        <p:sp>
          <p:nvSpPr>
            <p:cNvPr id="29" name="Freeform 13"/>
            <p:cNvSpPr>
              <a:spLocks noEditPoints="1"/>
            </p:cNvSpPr>
            <p:nvPr/>
          </p:nvSpPr>
          <p:spPr bwMode="auto">
            <a:xfrm>
              <a:off x="3101" y="2383"/>
              <a:ext cx="1250" cy="301"/>
            </a:xfrm>
            <a:custGeom>
              <a:avLst/>
              <a:gdLst>
                <a:gd name="T0" fmla="*/ 11 w 365"/>
                <a:gd name="T1" fmla="*/ 39 h 85"/>
                <a:gd name="T2" fmla="*/ 23 w 365"/>
                <a:gd name="T3" fmla="*/ 62 h 85"/>
                <a:gd name="T4" fmla="*/ 122 w 365"/>
                <a:gd name="T5" fmla="*/ 57 h 85"/>
                <a:gd name="T6" fmla="*/ 132 w 365"/>
                <a:gd name="T7" fmla="*/ 12 h 85"/>
                <a:gd name="T8" fmla="*/ 148 w 365"/>
                <a:gd name="T9" fmla="*/ 31 h 85"/>
                <a:gd name="T10" fmla="*/ 140 w 365"/>
                <a:gd name="T11" fmla="*/ 24 h 85"/>
                <a:gd name="T12" fmla="*/ 137 w 365"/>
                <a:gd name="T13" fmla="*/ 41 h 85"/>
                <a:gd name="T14" fmla="*/ 123 w 365"/>
                <a:gd name="T15" fmla="*/ 35 h 85"/>
                <a:gd name="T16" fmla="*/ 145 w 365"/>
                <a:gd name="T17" fmla="*/ 50 h 85"/>
                <a:gd name="T18" fmla="*/ 103 w 365"/>
                <a:gd name="T19" fmla="*/ 20 h 85"/>
                <a:gd name="T20" fmla="*/ 83 w 365"/>
                <a:gd name="T21" fmla="*/ 9 h 85"/>
                <a:gd name="T22" fmla="*/ 77 w 365"/>
                <a:gd name="T23" fmla="*/ 22 h 85"/>
                <a:gd name="T24" fmla="*/ 116 w 365"/>
                <a:gd name="T25" fmla="*/ 28 h 85"/>
                <a:gd name="T26" fmla="*/ 153 w 365"/>
                <a:gd name="T27" fmla="*/ 53 h 85"/>
                <a:gd name="T28" fmla="*/ 183 w 365"/>
                <a:gd name="T29" fmla="*/ 9 h 85"/>
                <a:gd name="T30" fmla="*/ 212 w 365"/>
                <a:gd name="T31" fmla="*/ 53 h 85"/>
                <a:gd name="T32" fmla="*/ 249 w 365"/>
                <a:gd name="T33" fmla="*/ 28 h 85"/>
                <a:gd name="T34" fmla="*/ 288 w 365"/>
                <a:gd name="T35" fmla="*/ 22 h 85"/>
                <a:gd name="T36" fmla="*/ 282 w 365"/>
                <a:gd name="T37" fmla="*/ 9 h 85"/>
                <a:gd name="T38" fmla="*/ 263 w 365"/>
                <a:gd name="T39" fmla="*/ 20 h 85"/>
                <a:gd name="T40" fmla="*/ 220 w 365"/>
                <a:gd name="T41" fmla="*/ 50 h 85"/>
                <a:gd name="T42" fmla="*/ 242 w 365"/>
                <a:gd name="T43" fmla="*/ 35 h 85"/>
                <a:gd name="T44" fmla="*/ 228 w 365"/>
                <a:gd name="T45" fmla="*/ 41 h 85"/>
                <a:gd name="T46" fmla="*/ 225 w 365"/>
                <a:gd name="T47" fmla="*/ 24 h 85"/>
                <a:gd name="T48" fmla="*/ 217 w 365"/>
                <a:gd name="T49" fmla="*/ 31 h 85"/>
                <a:gd name="T50" fmla="*/ 233 w 365"/>
                <a:gd name="T51" fmla="*/ 12 h 85"/>
                <a:gd name="T52" fmla="*/ 244 w 365"/>
                <a:gd name="T53" fmla="*/ 57 h 85"/>
                <a:gd name="T54" fmla="*/ 342 w 365"/>
                <a:gd name="T55" fmla="*/ 62 h 85"/>
                <a:gd name="T56" fmla="*/ 354 w 365"/>
                <a:gd name="T57" fmla="*/ 39 h 85"/>
                <a:gd name="T58" fmla="*/ 349 w 365"/>
                <a:gd name="T59" fmla="*/ 52 h 85"/>
                <a:gd name="T60" fmla="*/ 351 w 365"/>
                <a:gd name="T61" fmla="*/ 50 h 85"/>
                <a:gd name="T62" fmla="*/ 358 w 365"/>
                <a:gd name="T63" fmla="*/ 38 h 85"/>
                <a:gd name="T64" fmla="*/ 349 w 365"/>
                <a:gd name="T65" fmla="*/ 62 h 85"/>
                <a:gd name="T66" fmla="*/ 297 w 365"/>
                <a:gd name="T67" fmla="*/ 62 h 85"/>
                <a:gd name="T68" fmla="*/ 295 w 365"/>
                <a:gd name="T69" fmla="*/ 52 h 85"/>
                <a:gd name="T70" fmla="*/ 288 w 365"/>
                <a:gd name="T71" fmla="*/ 49 h 85"/>
                <a:gd name="T72" fmla="*/ 298 w 365"/>
                <a:gd name="T73" fmla="*/ 35 h 85"/>
                <a:gd name="T74" fmla="*/ 223 w 365"/>
                <a:gd name="T75" fmla="*/ 59 h 85"/>
                <a:gd name="T76" fmla="*/ 183 w 365"/>
                <a:gd name="T77" fmla="*/ 85 h 85"/>
                <a:gd name="T78" fmla="*/ 142 w 365"/>
                <a:gd name="T79" fmla="*/ 59 h 85"/>
                <a:gd name="T80" fmla="*/ 67 w 365"/>
                <a:gd name="T81" fmla="*/ 35 h 85"/>
                <a:gd name="T82" fmla="*/ 77 w 365"/>
                <a:gd name="T83" fmla="*/ 49 h 85"/>
                <a:gd name="T84" fmla="*/ 70 w 365"/>
                <a:gd name="T85" fmla="*/ 52 h 85"/>
                <a:gd name="T86" fmla="*/ 68 w 365"/>
                <a:gd name="T87" fmla="*/ 62 h 85"/>
                <a:gd name="T88" fmla="*/ 16 w 365"/>
                <a:gd name="T89" fmla="*/ 62 h 85"/>
                <a:gd name="T90" fmla="*/ 7 w 365"/>
                <a:gd name="T91" fmla="*/ 38 h 85"/>
                <a:gd name="T92" fmla="*/ 14 w 365"/>
                <a:gd name="T93" fmla="*/ 50 h 85"/>
                <a:gd name="T94" fmla="*/ 17 w 365"/>
                <a:gd name="T95" fmla="*/ 52 h 85"/>
                <a:gd name="T96" fmla="*/ 183 w 365"/>
                <a:gd name="T97" fmla="*/ 31 h 85"/>
                <a:gd name="T98" fmla="*/ 183 w 365"/>
                <a:gd name="T99" fmla="*/ 31 h 85"/>
                <a:gd name="T100" fmla="*/ 151 w 365"/>
                <a:gd name="T101" fmla="*/ 56 h 85"/>
                <a:gd name="T102" fmla="*/ 214 w 365"/>
                <a:gd name="T103" fmla="*/ 56 h 85"/>
                <a:gd name="T104" fmla="*/ 183 w 365"/>
                <a:gd name="T105" fmla="*/ 82 h 85"/>
                <a:gd name="T106" fmla="*/ 183 w 365"/>
                <a:gd name="T107" fmla="*/ 8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 h="85">
                  <a:moveTo>
                    <a:pt x="31" y="46"/>
                  </a:moveTo>
                  <a:cubicBezTo>
                    <a:pt x="31" y="37"/>
                    <a:pt x="17" y="33"/>
                    <a:pt x="11" y="39"/>
                  </a:cubicBezTo>
                  <a:cubicBezTo>
                    <a:pt x="11" y="39"/>
                    <a:pt x="11" y="39"/>
                    <a:pt x="11" y="39"/>
                  </a:cubicBezTo>
                  <a:cubicBezTo>
                    <a:pt x="4" y="47"/>
                    <a:pt x="11" y="62"/>
                    <a:pt x="23" y="62"/>
                  </a:cubicBezTo>
                  <a:cubicBezTo>
                    <a:pt x="40" y="61"/>
                    <a:pt x="43" y="36"/>
                    <a:pt x="65" y="32"/>
                  </a:cubicBezTo>
                  <a:cubicBezTo>
                    <a:pt x="83" y="28"/>
                    <a:pt x="104" y="54"/>
                    <a:pt x="122" y="57"/>
                  </a:cubicBezTo>
                  <a:cubicBezTo>
                    <a:pt x="134" y="59"/>
                    <a:pt x="148" y="58"/>
                    <a:pt x="155" y="48"/>
                  </a:cubicBezTo>
                  <a:cubicBezTo>
                    <a:pt x="168" y="32"/>
                    <a:pt x="151" y="6"/>
                    <a:pt x="132" y="12"/>
                  </a:cubicBezTo>
                  <a:cubicBezTo>
                    <a:pt x="114" y="18"/>
                    <a:pt x="110" y="51"/>
                    <a:pt x="135" y="52"/>
                  </a:cubicBezTo>
                  <a:cubicBezTo>
                    <a:pt x="145" y="52"/>
                    <a:pt x="154" y="40"/>
                    <a:pt x="148" y="31"/>
                  </a:cubicBezTo>
                  <a:cubicBezTo>
                    <a:pt x="146" y="27"/>
                    <a:pt x="143" y="24"/>
                    <a:pt x="140" y="24"/>
                  </a:cubicBezTo>
                  <a:cubicBezTo>
                    <a:pt x="140" y="24"/>
                    <a:pt x="140" y="24"/>
                    <a:pt x="140" y="24"/>
                  </a:cubicBezTo>
                  <a:cubicBezTo>
                    <a:pt x="131" y="21"/>
                    <a:pt x="126" y="28"/>
                    <a:pt x="127" y="34"/>
                  </a:cubicBezTo>
                  <a:cubicBezTo>
                    <a:pt x="127" y="39"/>
                    <a:pt x="132" y="44"/>
                    <a:pt x="137" y="41"/>
                  </a:cubicBezTo>
                  <a:cubicBezTo>
                    <a:pt x="142" y="39"/>
                    <a:pt x="137" y="33"/>
                    <a:pt x="142" y="33"/>
                  </a:cubicBezTo>
                  <a:cubicBezTo>
                    <a:pt x="145" y="47"/>
                    <a:pt x="124" y="45"/>
                    <a:pt x="123" y="35"/>
                  </a:cubicBezTo>
                  <a:cubicBezTo>
                    <a:pt x="123" y="28"/>
                    <a:pt x="127" y="23"/>
                    <a:pt x="133" y="21"/>
                  </a:cubicBezTo>
                  <a:cubicBezTo>
                    <a:pt x="149" y="17"/>
                    <a:pt x="163" y="41"/>
                    <a:pt x="145" y="50"/>
                  </a:cubicBezTo>
                  <a:cubicBezTo>
                    <a:pt x="133" y="56"/>
                    <a:pt x="116" y="51"/>
                    <a:pt x="115" y="34"/>
                  </a:cubicBezTo>
                  <a:cubicBezTo>
                    <a:pt x="115" y="28"/>
                    <a:pt x="110" y="20"/>
                    <a:pt x="103" y="20"/>
                  </a:cubicBezTo>
                  <a:cubicBezTo>
                    <a:pt x="94" y="19"/>
                    <a:pt x="85" y="30"/>
                    <a:pt x="76" y="24"/>
                  </a:cubicBezTo>
                  <a:cubicBezTo>
                    <a:pt x="66" y="18"/>
                    <a:pt x="76" y="6"/>
                    <a:pt x="83" y="9"/>
                  </a:cubicBezTo>
                  <a:cubicBezTo>
                    <a:pt x="86" y="11"/>
                    <a:pt x="88" y="14"/>
                    <a:pt x="85" y="16"/>
                  </a:cubicBezTo>
                  <a:cubicBezTo>
                    <a:pt x="82" y="8"/>
                    <a:pt x="71" y="17"/>
                    <a:pt x="77" y="22"/>
                  </a:cubicBezTo>
                  <a:cubicBezTo>
                    <a:pt x="88" y="29"/>
                    <a:pt x="103" y="10"/>
                    <a:pt x="114" y="24"/>
                  </a:cubicBezTo>
                  <a:cubicBezTo>
                    <a:pt x="115" y="25"/>
                    <a:pt x="116" y="26"/>
                    <a:pt x="116" y="28"/>
                  </a:cubicBezTo>
                  <a:cubicBezTo>
                    <a:pt x="124" y="0"/>
                    <a:pt x="162" y="4"/>
                    <a:pt x="163" y="31"/>
                  </a:cubicBezTo>
                  <a:cubicBezTo>
                    <a:pt x="163" y="40"/>
                    <a:pt x="159" y="48"/>
                    <a:pt x="153" y="53"/>
                  </a:cubicBezTo>
                  <a:cubicBezTo>
                    <a:pt x="164" y="48"/>
                    <a:pt x="174" y="42"/>
                    <a:pt x="182" y="32"/>
                  </a:cubicBezTo>
                  <a:cubicBezTo>
                    <a:pt x="176" y="24"/>
                    <a:pt x="172" y="16"/>
                    <a:pt x="183" y="9"/>
                  </a:cubicBezTo>
                  <a:cubicBezTo>
                    <a:pt x="193" y="16"/>
                    <a:pt x="190" y="24"/>
                    <a:pt x="183" y="32"/>
                  </a:cubicBezTo>
                  <a:cubicBezTo>
                    <a:pt x="192" y="42"/>
                    <a:pt x="201" y="48"/>
                    <a:pt x="212" y="53"/>
                  </a:cubicBezTo>
                  <a:cubicBezTo>
                    <a:pt x="206" y="48"/>
                    <a:pt x="202" y="40"/>
                    <a:pt x="202" y="31"/>
                  </a:cubicBezTo>
                  <a:cubicBezTo>
                    <a:pt x="204" y="4"/>
                    <a:pt x="242" y="0"/>
                    <a:pt x="249" y="28"/>
                  </a:cubicBezTo>
                  <a:cubicBezTo>
                    <a:pt x="250" y="26"/>
                    <a:pt x="250" y="25"/>
                    <a:pt x="251" y="24"/>
                  </a:cubicBezTo>
                  <a:cubicBezTo>
                    <a:pt x="262" y="10"/>
                    <a:pt x="278" y="29"/>
                    <a:pt x="288" y="22"/>
                  </a:cubicBezTo>
                  <a:cubicBezTo>
                    <a:pt x="295" y="17"/>
                    <a:pt x="283" y="8"/>
                    <a:pt x="280" y="16"/>
                  </a:cubicBezTo>
                  <a:cubicBezTo>
                    <a:pt x="277" y="14"/>
                    <a:pt x="279" y="11"/>
                    <a:pt x="282" y="9"/>
                  </a:cubicBezTo>
                  <a:cubicBezTo>
                    <a:pt x="289" y="6"/>
                    <a:pt x="299" y="18"/>
                    <a:pt x="289" y="24"/>
                  </a:cubicBezTo>
                  <a:cubicBezTo>
                    <a:pt x="280" y="30"/>
                    <a:pt x="271" y="19"/>
                    <a:pt x="263" y="20"/>
                  </a:cubicBezTo>
                  <a:cubicBezTo>
                    <a:pt x="255" y="20"/>
                    <a:pt x="250" y="28"/>
                    <a:pt x="250" y="34"/>
                  </a:cubicBezTo>
                  <a:cubicBezTo>
                    <a:pt x="249" y="51"/>
                    <a:pt x="232" y="56"/>
                    <a:pt x="220" y="50"/>
                  </a:cubicBezTo>
                  <a:cubicBezTo>
                    <a:pt x="202" y="41"/>
                    <a:pt x="216" y="17"/>
                    <a:pt x="233" y="21"/>
                  </a:cubicBezTo>
                  <a:cubicBezTo>
                    <a:pt x="238" y="23"/>
                    <a:pt x="242" y="28"/>
                    <a:pt x="242" y="35"/>
                  </a:cubicBezTo>
                  <a:cubicBezTo>
                    <a:pt x="241" y="45"/>
                    <a:pt x="221" y="47"/>
                    <a:pt x="224" y="33"/>
                  </a:cubicBezTo>
                  <a:cubicBezTo>
                    <a:pt x="228" y="33"/>
                    <a:pt x="224" y="39"/>
                    <a:pt x="228" y="41"/>
                  </a:cubicBezTo>
                  <a:cubicBezTo>
                    <a:pt x="234" y="44"/>
                    <a:pt x="238" y="39"/>
                    <a:pt x="239" y="34"/>
                  </a:cubicBezTo>
                  <a:cubicBezTo>
                    <a:pt x="239" y="28"/>
                    <a:pt x="234" y="21"/>
                    <a:pt x="225" y="24"/>
                  </a:cubicBezTo>
                  <a:cubicBezTo>
                    <a:pt x="225" y="24"/>
                    <a:pt x="225" y="24"/>
                    <a:pt x="225" y="24"/>
                  </a:cubicBezTo>
                  <a:cubicBezTo>
                    <a:pt x="222" y="24"/>
                    <a:pt x="219" y="27"/>
                    <a:pt x="217" y="31"/>
                  </a:cubicBezTo>
                  <a:cubicBezTo>
                    <a:pt x="211" y="40"/>
                    <a:pt x="220" y="52"/>
                    <a:pt x="230" y="52"/>
                  </a:cubicBezTo>
                  <a:cubicBezTo>
                    <a:pt x="255" y="51"/>
                    <a:pt x="251" y="18"/>
                    <a:pt x="233" y="12"/>
                  </a:cubicBezTo>
                  <a:cubicBezTo>
                    <a:pt x="214" y="6"/>
                    <a:pt x="197" y="32"/>
                    <a:pt x="210" y="48"/>
                  </a:cubicBezTo>
                  <a:cubicBezTo>
                    <a:pt x="218" y="58"/>
                    <a:pt x="232" y="59"/>
                    <a:pt x="244" y="57"/>
                  </a:cubicBezTo>
                  <a:cubicBezTo>
                    <a:pt x="261" y="54"/>
                    <a:pt x="282" y="28"/>
                    <a:pt x="300" y="32"/>
                  </a:cubicBezTo>
                  <a:cubicBezTo>
                    <a:pt x="322" y="36"/>
                    <a:pt x="325" y="61"/>
                    <a:pt x="342" y="62"/>
                  </a:cubicBezTo>
                  <a:cubicBezTo>
                    <a:pt x="355" y="62"/>
                    <a:pt x="361" y="47"/>
                    <a:pt x="354" y="39"/>
                  </a:cubicBezTo>
                  <a:cubicBezTo>
                    <a:pt x="354" y="39"/>
                    <a:pt x="354" y="39"/>
                    <a:pt x="354" y="39"/>
                  </a:cubicBezTo>
                  <a:cubicBezTo>
                    <a:pt x="349" y="33"/>
                    <a:pt x="335" y="37"/>
                    <a:pt x="334" y="46"/>
                  </a:cubicBezTo>
                  <a:cubicBezTo>
                    <a:pt x="334" y="55"/>
                    <a:pt x="345" y="56"/>
                    <a:pt x="349" y="52"/>
                  </a:cubicBezTo>
                  <a:cubicBezTo>
                    <a:pt x="351" y="49"/>
                    <a:pt x="346" y="47"/>
                    <a:pt x="347" y="44"/>
                  </a:cubicBezTo>
                  <a:cubicBezTo>
                    <a:pt x="351" y="44"/>
                    <a:pt x="351" y="49"/>
                    <a:pt x="351" y="50"/>
                  </a:cubicBezTo>
                  <a:cubicBezTo>
                    <a:pt x="349" y="56"/>
                    <a:pt x="341" y="58"/>
                    <a:pt x="336" y="54"/>
                  </a:cubicBezTo>
                  <a:cubicBezTo>
                    <a:pt x="320" y="41"/>
                    <a:pt x="347" y="26"/>
                    <a:pt x="358" y="38"/>
                  </a:cubicBezTo>
                  <a:cubicBezTo>
                    <a:pt x="358" y="38"/>
                    <a:pt x="358" y="38"/>
                    <a:pt x="358" y="38"/>
                  </a:cubicBezTo>
                  <a:cubicBezTo>
                    <a:pt x="365" y="45"/>
                    <a:pt x="360" y="59"/>
                    <a:pt x="349" y="62"/>
                  </a:cubicBezTo>
                  <a:cubicBezTo>
                    <a:pt x="333" y="68"/>
                    <a:pt x="323" y="51"/>
                    <a:pt x="313" y="43"/>
                  </a:cubicBezTo>
                  <a:cubicBezTo>
                    <a:pt x="318" y="53"/>
                    <a:pt x="307" y="64"/>
                    <a:pt x="297" y="62"/>
                  </a:cubicBezTo>
                  <a:cubicBezTo>
                    <a:pt x="283" y="59"/>
                    <a:pt x="286" y="41"/>
                    <a:pt x="297" y="41"/>
                  </a:cubicBezTo>
                  <a:cubicBezTo>
                    <a:pt x="312" y="41"/>
                    <a:pt x="307" y="60"/>
                    <a:pt x="295" y="52"/>
                  </a:cubicBezTo>
                  <a:cubicBezTo>
                    <a:pt x="297" y="48"/>
                    <a:pt x="302" y="55"/>
                    <a:pt x="304" y="50"/>
                  </a:cubicBezTo>
                  <a:cubicBezTo>
                    <a:pt x="306" y="42"/>
                    <a:pt x="290" y="40"/>
                    <a:pt x="288" y="49"/>
                  </a:cubicBezTo>
                  <a:cubicBezTo>
                    <a:pt x="286" y="62"/>
                    <a:pt x="312" y="61"/>
                    <a:pt x="312" y="48"/>
                  </a:cubicBezTo>
                  <a:cubicBezTo>
                    <a:pt x="312" y="40"/>
                    <a:pt x="305" y="37"/>
                    <a:pt x="298" y="35"/>
                  </a:cubicBezTo>
                  <a:cubicBezTo>
                    <a:pt x="289" y="33"/>
                    <a:pt x="279" y="40"/>
                    <a:pt x="269" y="47"/>
                  </a:cubicBezTo>
                  <a:cubicBezTo>
                    <a:pt x="253" y="57"/>
                    <a:pt x="242" y="63"/>
                    <a:pt x="223" y="59"/>
                  </a:cubicBezTo>
                  <a:cubicBezTo>
                    <a:pt x="215" y="57"/>
                    <a:pt x="193" y="61"/>
                    <a:pt x="183" y="67"/>
                  </a:cubicBezTo>
                  <a:cubicBezTo>
                    <a:pt x="189" y="72"/>
                    <a:pt x="191" y="78"/>
                    <a:pt x="183" y="85"/>
                  </a:cubicBezTo>
                  <a:cubicBezTo>
                    <a:pt x="174" y="78"/>
                    <a:pt x="176" y="72"/>
                    <a:pt x="182" y="67"/>
                  </a:cubicBezTo>
                  <a:cubicBezTo>
                    <a:pt x="172" y="61"/>
                    <a:pt x="151" y="57"/>
                    <a:pt x="142" y="59"/>
                  </a:cubicBezTo>
                  <a:cubicBezTo>
                    <a:pt x="123" y="63"/>
                    <a:pt x="112" y="57"/>
                    <a:pt x="96" y="47"/>
                  </a:cubicBezTo>
                  <a:cubicBezTo>
                    <a:pt x="86" y="40"/>
                    <a:pt x="76" y="33"/>
                    <a:pt x="67" y="35"/>
                  </a:cubicBezTo>
                  <a:cubicBezTo>
                    <a:pt x="60" y="37"/>
                    <a:pt x="53" y="40"/>
                    <a:pt x="53" y="48"/>
                  </a:cubicBezTo>
                  <a:cubicBezTo>
                    <a:pt x="53" y="61"/>
                    <a:pt x="80" y="62"/>
                    <a:pt x="77" y="49"/>
                  </a:cubicBezTo>
                  <a:cubicBezTo>
                    <a:pt x="75" y="40"/>
                    <a:pt x="60" y="42"/>
                    <a:pt x="62" y="50"/>
                  </a:cubicBezTo>
                  <a:cubicBezTo>
                    <a:pt x="63" y="55"/>
                    <a:pt x="68" y="48"/>
                    <a:pt x="70" y="52"/>
                  </a:cubicBezTo>
                  <a:cubicBezTo>
                    <a:pt x="59" y="60"/>
                    <a:pt x="53" y="41"/>
                    <a:pt x="68" y="41"/>
                  </a:cubicBezTo>
                  <a:cubicBezTo>
                    <a:pt x="79" y="41"/>
                    <a:pt x="82" y="59"/>
                    <a:pt x="68" y="62"/>
                  </a:cubicBezTo>
                  <a:cubicBezTo>
                    <a:pt x="58" y="64"/>
                    <a:pt x="47" y="53"/>
                    <a:pt x="52" y="43"/>
                  </a:cubicBezTo>
                  <a:cubicBezTo>
                    <a:pt x="43" y="51"/>
                    <a:pt x="32" y="68"/>
                    <a:pt x="16" y="62"/>
                  </a:cubicBezTo>
                  <a:cubicBezTo>
                    <a:pt x="6" y="59"/>
                    <a:pt x="0" y="45"/>
                    <a:pt x="7" y="38"/>
                  </a:cubicBezTo>
                  <a:cubicBezTo>
                    <a:pt x="7" y="38"/>
                    <a:pt x="7" y="38"/>
                    <a:pt x="7" y="38"/>
                  </a:cubicBezTo>
                  <a:cubicBezTo>
                    <a:pt x="19" y="26"/>
                    <a:pt x="46" y="41"/>
                    <a:pt x="29" y="54"/>
                  </a:cubicBezTo>
                  <a:cubicBezTo>
                    <a:pt x="24" y="58"/>
                    <a:pt x="16" y="56"/>
                    <a:pt x="14" y="50"/>
                  </a:cubicBezTo>
                  <a:cubicBezTo>
                    <a:pt x="14" y="49"/>
                    <a:pt x="14" y="44"/>
                    <a:pt x="18" y="44"/>
                  </a:cubicBezTo>
                  <a:cubicBezTo>
                    <a:pt x="20" y="47"/>
                    <a:pt x="14" y="49"/>
                    <a:pt x="17" y="52"/>
                  </a:cubicBezTo>
                  <a:cubicBezTo>
                    <a:pt x="20" y="56"/>
                    <a:pt x="31" y="55"/>
                    <a:pt x="31" y="46"/>
                  </a:cubicBezTo>
                  <a:close/>
                  <a:moveTo>
                    <a:pt x="183" y="31"/>
                  </a:moveTo>
                  <a:cubicBezTo>
                    <a:pt x="188" y="24"/>
                    <a:pt x="191" y="17"/>
                    <a:pt x="183" y="11"/>
                  </a:cubicBezTo>
                  <a:cubicBezTo>
                    <a:pt x="174" y="17"/>
                    <a:pt x="177" y="24"/>
                    <a:pt x="183" y="31"/>
                  </a:cubicBezTo>
                  <a:close/>
                  <a:moveTo>
                    <a:pt x="183" y="32"/>
                  </a:moveTo>
                  <a:cubicBezTo>
                    <a:pt x="173" y="44"/>
                    <a:pt x="164" y="52"/>
                    <a:pt x="151" y="56"/>
                  </a:cubicBezTo>
                  <a:cubicBezTo>
                    <a:pt x="160" y="57"/>
                    <a:pt x="175" y="61"/>
                    <a:pt x="183" y="67"/>
                  </a:cubicBezTo>
                  <a:cubicBezTo>
                    <a:pt x="191" y="61"/>
                    <a:pt x="205" y="57"/>
                    <a:pt x="214" y="56"/>
                  </a:cubicBezTo>
                  <a:cubicBezTo>
                    <a:pt x="202" y="52"/>
                    <a:pt x="192" y="44"/>
                    <a:pt x="183" y="32"/>
                  </a:cubicBezTo>
                  <a:close/>
                  <a:moveTo>
                    <a:pt x="183" y="82"/>
                  </a:moveTo>
                  <a:cubicBezTo>
                    <a:pt x="189" y="77"/>
                    <a:pt x="188" y="72"/>
                    <a:pt x="183" y="68"/>
                  </a:cubicBezTo>
                  <a:cubicBezTo>
                    <a:pt x="177" y="72"/>
                    <a:pt x="176" y="77"/>
                    <a:pt x="183" y="82"/>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30" name="Freeform 14"/>
            <p:cNvSpPr>
              <a:spLocks/>
            </p:cNvSpPr>
            <p:nvPr/>
          </p:nvSpPr>
          <p:spPr bwMode="auto">
            <a:xfrm>
              <a:off x="1576" y="2566"/>
              <a:ext cx="1161" cy="17"/>
            </a:xfrm>
            <a:custGeom>
              <a:avLst/>
              <a:gdLst>
                <a:gd name="T0" fmla="*/ 1161 w 1161"/>
                <a:gd name="T1" fmla="*/ 17 h 17"/>
                <a:gd name="T2" fmla="*/ 0 w 1161"/>
                <a:gd name="T3" fmla="*/ 17 h 17"/>
                <a:gd name="T4" fmla="*/ 11 w 1161"/>
                <a:gd name="T5" fmla="*/ 11 h 17"/>
                <a:gd name="T6" fmla="*/ 0 w 1161"/>
                <a:gd name="T7" fmla="*/ 0 h 17"/>
                <a:gd name="T8" fmla="*/ 1150 w 1161"/>
                <a:gd name="T9" fmla="*/ 0 h 17"/>
                <a:gd name="T10" fmla="*/ 1161 w 1161"/>
                <a:gd name="T11" fmla="*/ 17 h 17"/>
                <a:gd name="T12" fmla="*/ 1161 w 116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61" h="17">
                  <a:moveTo>
                    <a:pt x="1161" y="17"/>
                  </a:moveTo>
                  <a:lnTo>
                    <a:pt x="0" y="17"/>
                  </a:lnTo>
                  <a:lnTo>
                    <a:pt x="11" y="11"/>
                  </a:lnTo>
                  <a:lnTo>
                    <a:pt x="0" y="0"/>
                  </a:lnTo>
                  <a:lnTo>
                    <a:pt x="1150" y="0"/>
                  </a:lnTo>
                  <a:lnTo>
                    <a:pt x="1161" y="17"/>
                  </a:lnTo>
                  <a:lnTo>
                    <a:pt x="1161" y="17"/>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5"/>
            <p:cNvSpPr>
              <a:spLocks/>
            </p:cNvSpPr>
            <p:nvPr/>
          </p:nvSpPr>
          <p:spPr bwMode="auto">
            <a:xfrm>
              <a:off x="4713" y="2566"/>
              <a:ext cx="1162" cy="17"/>
            </a:xfrm>
            <a:custGeom>
              <a:avLst/>
              <a:gdLst>
                <a:gd name="T0" fmla="*/ 0 w 1162"/>
                <a:gd name="T1" fmla="*/ 17 h 17"/>
                <a:gd name="T2" fmla="*/ 1162 w 1162"/>
                <a:gd name="T3" fmla="*/ 17 h 17"/>
                <a:gd name="T4" fmla="*/ 1151 w 1162"/>
                <a:gd name="T5" fmla="*/ 11 h 17"/>
                <a:gd name="T6" fmla="*/ 1162 w 1162"/>
                <a:gd name="T7" fmla="*/ 0 h 17"/>
                <a:gd name="T8" fmla="*/ 11 w 1162"/>
                <a:gd name="T9" fmla="*/ 0 h 17"/>
                <a:gd name="T10" fmla="*/ 0 w 1162"/>
                <a:gd name="T11" fmla="*/ 17 h 17"/>
                <a:gd name="T12" fmla="*/ 0 w 1162"/>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62" h="17">
                  <a:moveTo>
                    <a:pt x="0" y="17"/>
                  </a:moveTo>
                  <a:lnTo>
                    <a:pt x="1162" y="17"/>
                  </a:lnTo>
                  <a:lnTo>
                    <a:pt x="1151" y="11"/>
                  </a:lnTo>
                  <a:lnTo>
                    <a:pt x="1162" y="0"/>
                  </a:lnTo>
                  <a:lnTo>
                    <a:pt x="11" y="0"/>
                  </a:lnTo>
                  <a:lnTo>
                    <a:pt x="0" y="17"/>
                  </a:lnTo>
                  <a:lnTo>
                    <a:pt x="0" y="17"/>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6"/>
            <p:cNvSpPr>
              <a:spLocks/>
            </p:cNvSpPr>
            <p:nvPr/>
          </p:nvSpPr>
          <p:spPr bwMode="auto">
            <a:xfrm>
              <a:off x="1581" y="2697"/>
              <a:ext cx="2103" cy="28"/>
            </a:xfrm>
            <a:custGeom>
              <a:avLst/>
              <a:gdLst>
                <a:gd name="T0" fmla="*/ 2103 w 2103"/>
                <a:gd name="T1" fmla="*/ 28 h 28"/>
                <a:gd name="T2" fmla="*/ 0 w 2103"/>
                <a:gd name="T3" fmla="*/ 28 h 28"/>
                <a:gd name="T4" fmla="*/ 11 w 2103"/>
                <a:gd name="T5" fmla="*/ 11 h 28"/>
                <a:gd name="T6" fmla="*/ 0 w 2103"/>
                <a:gd name="T7" fmla="*/ 0 h 28"/>
                <a:gd name="T8" fmla="*/ 2086 w 2103"/>
                <a:gd name="T9" fmla="*/ 0 h 28"/>
                <a:gd name="T10" fmla="*/ 2103 w 2103"/>
                <a:gd name="T11" fmla="*/ 28 h 28"/>
                <a:gd name="T12" fmla="*/ 2103 w 210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103" h="28">
                  <a:moveTo>
                    <a:pt x="2103" y="28"/>
                  </a:moveTo>
                  <a:lnTo>
                    <a:pt x="0" y="28"/>
                  </a:lnTo>
                  <a:lnTo>
                    <a:pt x="11" y="11"/>
                  </a:lnTo>
                  <a:lnTo>
                    <a:pt x="0" y="0"/>
                  </a:lnTo>
                  <a:lnTo>
                    <a:pt x="2086" y="0"/>
                  </a:lnTo>
                  <a:lnTo>
                    <a:pt x="2103" y="28"/>
                  </a:lnTo>
                  <a:lnTo>
                    <a:pt x="2103" y="28"/>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7"/>
            <p:cNvSpPr>
              <a:spLocks/>
            </p:cNvSpPr>
            <p:nvPr/>
          </p:nvSpPr>
          <p:spPr bwMode="auto">
            <a:xfrm>
              <a:off x="3767" y="2697"/>
              <a:ext cx="2108" cy="28"/>
            </a:xfrm>
            <a:custGeom>
              <a:avLst/>
              <a:gdLst>
                <a:gd name="T0" fmla="*/ 0 w 2108"/>
                <a:gd name="T1" fmla="*/ 28 h 28"/>
                <a:gd name="T2" fmla="*/ 2108 w 2108"/>
                <a:gd name="T3" fmla="*/ 28 h 28"/>
                <a:gd name="T4" fmla="*/ 2091 w 2108"/>
                <a:gd name="T5" fmla="*/ 11 h 28"/>
                <a:gd name="T6" fmla="*/ 2108 w 2108"/>
                <a:gd name="T7" fmla="*/ 0 h 28"/>
                <a:gd name="T8" fmla="*/ 16 w 2108"/>
                <a:gd name="T9" fmla="*/ 0 h 28"/>
                <a:gd name="T10" fmla="*/ 0 w 2108"/>
                <a:gd name="T11" fmla="*/ 28 h 28"/>
                <a:gd name="T12" fmla="*/ 0 w 210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108" h="28">
                  <a:moveTo>
                    <a:pt x="0" y="28"/>
                  </a:moveTo>
                  <a:lnTo>
                    <a:pt x="2108" y="28"/>
                  </a:lnTo>
                  <a:lnTo>
                    <a:pt x="2091" y="11"/>
                  </a:lnTo>
                  <a:lnTo>
                    <a:pt x="2108" y="0"/>
                  </a:lnTo>
                  <a:lnTo>
                    <a:pt x="16" y="0"/>
                  </a:lnTo>
                  <a:lnTo>
                    <a:pt x="0" y="28"/>
                  </a:lnTo>
                  <a:lnTo>
                    <a:pt x="0" y="28"/>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extLst>
      <p:ext uri="{BB962C8B-B14F-4D97-AF65-F5344CB8AC3E}">
        <p14:creationId xmlns:p14="http://schemas.microsoft.com/office/powerpoint/2010/main" val="29411412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style.rotation</p:attrName>
                                        </p:attrNameLst>
                                      </p:cBhvr>
                                      <p:tavLst>
                                        <p:tav tm="0">
                                          <p:val>
                                            <p:fltVal val="360"/>
                                          </p:val>
                                        </p:tav>
                                        <p:tav tm="100000">
                                          <p:val>
                                            <p:fltVal val="0"/>
                                          </p:val>
                                        </p:tav>
                                      </p:tavLst>
                                    </p:anim>
                                    <p:animEffect transition="in" filter="fade">
                                      <p:cBhvr>
                                        <p:cTn id="10" dur="750"/>
                                        <p:tgtEl>
                                          <p:spTgt spid="3"/>
                                        </p:tgtEl>
                                      </p:cBhvr>
                                    </p:animEffect>
                                  </p:childTnLst>
                                </p:cTn>
                              </p:par>
                              <p:par>
                                <p:cTn id="11" presetID="10" presetClass="entr" presetSubtype="0" fill="hold" nodeType="with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75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strVal val="#ppt_w+.3"/>
                                          </p:val>
                                        </p:tav>
                                        <p:tav tm="100000">
                                          <p:val>
                                            <p:strVal val="#ppt_w"/>
                                          </p:val>
                                        </p:tav>
                                      </p:tavLst>
                                    </p:anim>
                                    <p:anim calcmode="lin" valueType="num">
                                      <p:cBhvr>
                                        <p:cTn id="21" dur="500" fill="hold"/>
                                        <p:tgtEl>
                                          <p:spTgt spid="9"/>
                                        </p:tgtEl>
                                        <p:attrNameLst>
                                          <p:attrName>ppt_h</p:attrName>
                                        </p:attrNameLst>
                                      </p:cBhvr>
                                      <p:tavLst>
                                        <p:tav tm="0">
                                          <p:val>
                                            <p:strVal val="#ppt_h"/>
                                          </p:val>
                                        </p:tav>
                                        <p:tav tm="100000">
                                          <p:val>
                                            <p:strVal val="#ppt_h"/>
                                          </p:val>
                                        </p:tav>
                                      </p:tavLst>
                                    </p:anim>
                                    <p:animEffect transition="in" filter="fade">
                                      <p:cBhvr>
                                        <p:cTn id="22" dur="500"/>
                                        <p:tgtEl>
                                          <p:spTgt spid="9"/>
                                        </p:tgtEl>
                                      </p:cBhvr>
                                    </p:animEffect>
                                  </p:childTnLst>
                                </p:cTn>
                              </p:par>
                              <p:par>
                                <p:cTn id="23" presetID="42" presetClass="path" presetSubtype="0" accel="50000" decel="50000" fill="hold" grpId="1" nodeType="withEffect">
                                  <p:stCondLst>
                                    <p:cond delay="0"/>
                                  </p:stCondLst>
                                  <p:iterate type="lt">
                                    <p:tmPct val="10000"/>
                                  </p:iterate>
                                  <p:childTnLst>
                                    <p:animMotion origin="layout" path="M 0 0.05741 L 0 -0.02801 " pathEditMode="relative" rAng="0" ptsTypes="AA">
                                      <p:cBhvr>
                                        <p:cTn id="24" dur="500" fill="hold"/>
                                        <p:tgtEl>
                                          <p:spTgt spid="9"/>
                                        </p:tgtEl>
                                        <p:attrNameLst>
                                          <p:attrName>ppt_x</p:attrName>
                                          <p:attrName>ppt_y</p:attrName>
                                        </p:attrNameLst>
                                      </p:cBhvr>
                                      <p:rCtr x="0" y="-4282"/>
                                    </p:animMotion>
                                  </p:childTnLst>
                                </p:cTn>
                              </p:par>
                              <p:par>
                                <p:cTn id="25" presetID="42" presetClass="path" presetSubtype="0" accel="50000" decel="50000" fill="hold" grpId="2" nodeType="withEffect">
                                  <p:stCondLst>
                                    <p:cond delay="0"/>
                                  </p:stCondLst>
                                  <p:iterate type="lt">
                                    <p:tmPct val="10000"/>
                                  </p:iterate>
                                  <p:childTnLst>
                                    <p:animMotion origin="layout" path="M 0 -0.02801 L 8.33333E-7 2.22222E-6 " pathEditMode="relative" rAng="0" ptsTypes="AA">
                                      <p:cBhvr>
                                        <p:cTn id="26" dur="500" fill="hold"/>
                                        <p:tgtEl>
                                          <p:spTgt spid="9"/>
                                        </p:tgtEl>
                                        <p:attrNameLst>
                                          <p:attrName>ppt_x</p:attrName>
                                          <p:attrName>ppt_y</p:attrName>
                                        </p:attrNameLst>
                                      </p:cBhvr>
                                      <p:rCtr x="-26" y="1389"/>
                                    </p:animMotion>
                                  </p:childTnLst>
                                </p:cTn>
                              </p:par>
                              <p:par>
                                <p:cTn id="27" presetID="16" presetClass="entr" presetSubtype="37"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Vertical)">
                                      <p:cBhvr>
                                        <p:cTn id="29" dur="750"/>
                                        <p:tgtEl>
                                          <p:spTgt spid="28"/>
                                        </p:tgtEl>
                                      </p:cBhvr>
                                    </p:animEffect>
                                  </p:childTnLst>
                                </p:cTn>
                              </p:par>
                              <p:par>
                                <p:cTn id="30" presetID="50" presetClass="entr" presetSubtype="0" decel="100000" fill="hold" grpId="0" nodeType="withEffect">
                                  <p:stCondLst>
                                    <p:cond delay="500"/>
                                  </p:stCondLst>
                                  <p:iterate type="lt">
                                    <p:tmPct val="5000"/>
                                  </p:iterate>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strVal val="#ppt_w+.3"/>
                                          </p:val>
                                        </p:tav>
                                        <p:tav tm="100000">
                                          <p:val>
                                            <p:strVal val="#ppt_w"/>
                                          </p:val>
                                        </p:tav>
                                      </p:tavLst>
                                    </p:anim>
                                    <p:anim calcmode="lin" valueType="num">
                                      <p:cBhvr>
                                        <p:cTn id="33" dur="500" fill="hold"/>
                                        <p:tgtEl>
                                          <p:spTgt spid="15"/>
                                        </p:tgtEl>
                                        <p:attrNameLst>
                                          <p:attrName>ppt_h</p:attrName>
                                        </p:attrNameLst>
                                      </p:cBhvr>
                                      <p:tavLst>
                                        <p:tav tm="0">
                                          <p:val>
                                            <p:strVal val="#ppt_h"/>
                                          </p:val>
                                        </p:tav>
                                        <p:tav tm="100000">
                                          <p:val>
                                            <p:strVal val="#ppt_h"/>
                                          </p:val>
                                        </p:tav>
                                      </p:tavLst>
                                    </p:anim>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9" grpId="2"/>
      <p:bldP spid="15"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8111" y="-1125416"/>
            <a:ext cx="731520" cy="942535"/>
          </a:xfrm>
          <a:prstGeom prst="rect">
            <a:avLst/>
          </a:prstGeom>
          <a:gradFill flip="none" rotWithShape="1">
            <a:gsLst>
              <a:gs pos="0">
                <a:srgbClr val="515151"/>
              </a:gs>
              <a:gs pos="100000">
                <a:srgbClr val="202020"/>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540392" y="0"/>
            <a:ext cx="7111217" cy="7111217"/>
          </a:xfrm>
          <a:prstGeom prst="ellipse">
            <a:avLst/>
          </a:prstGeom>
          <a:noFill/>
          <a:ln>
            <a:solidFill>
              <a:srgbClr val="F3E15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116018" y="2307247"/>
            <a:ext cx="5959965" cy="1200329"/>
          </a:xfrm>
          <a:prstGeom prst="rect">
            <a:avLst/>
          </a:prstGeom>
          <a:noFill/>
        </p:spPr>
        <p:txBody>
          <a:bodyPr wrap="none" rtlCol="0">
            <a:spAutoFit/>
          </a:bodyPr>
          <a:lstStyle/>
          <a:p>
            <a:pPr algn="ctr"/>
            <a:r>
              <a:rPr lang="en-US" altLang="zh-CN" sz="7200" b="1" dirty="0">
                <a:solidFill>
                  <a:srgbClr val="FBF670"/>
                </a:solidFill>
                <a:latin typeface="微软雅黑" panose="020B0503020204020204" pitchFamily="34" charset="-122"/>
                <a:ea typeface="微软雅黑" panose="020B0503020204020204" pitchFamily="34" charset="-122"/>
              </a:rPr>
              <a:t>THANK YOU</a:t>
            </a:r>
            <a:endParaRPr lang="zh-CN" altLang="en-US" sz="7200" b="1" dirty="0">
              <a:solidFill>
                <a:srgbClr val="FBF67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38725" y="3875211"/>
            <a:ext cx="6314550" cy="584775"/>
          </a:xfrm>
          <a:prstGeom prst="rect">
            <a:avLst/>
          </a:prstGeom>
          <a:noFill/>
          <a:effectLst/>
        </p:spPr>
        <p:txBody>
          <a:bodyPr wrap="none" rtlCol="0">
            <a:spAutoFit/>
          </a:bodyPr>
          <a:lstStyle/>
          <a:p>
            <a:pPr algn="ctr"/>
            <a:r>
              <a:rPr lang="zh-CN" altLang="en-US"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年终工作总结暨新年计划</a:t>
            </a:r>
            <a:r>
              <a:rPr lang="en-US" altLang="zh-CN"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PPT</a:t>
            </a:r>
            <a:r>
              <a:rPr lang="zh-CN" altLang="en-US"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模板</a:t>
            </a:r>
          </a:p>
        </p:txBody>
      </p:sp>
      <p:sp>
        <p:nvSpPr>
          <p:cNvPr id="8" name="文本框 7"/>
          <p:cNvSpPr txBox="1"/>
          <p:nvPr/>
        </p:nvSpPr>
        <p:spPr>
          <a:xfrm>
            <a:off x="3951823" y="4538745"/>
            <a:ext cx="4288353" cy="338554"/>
          </a:xfrm>
          <a:prstGeom prst="rect">
            <a:avLst/>
          </a:prstGeom>
          <a:noFill/>
        </p:spPr>
        <p:txBody>
          <a:bodyPr wrap="none" rtlCol="0">
            <a:spAutoFit/>
          </a:bodyPr>
          <a:lstStyle/>
          <a:p>
            <a:pPr algn="ctr"/>
            <a:r>
              <a:rPr lang="en-US" altLang="zh-CN" sz="1600" dirty="0">
                <a:solidFill>
                  <a:srgbClr val="F3E15A"/>
                </a:solidFill>
                <a:latin typeface="微软雅黑" panose="020B0503020204020204" pitchFamily="34" charset="-122"/>
                <a:ea typeface="微软雅黑" panose="020B0503020204020204" pitchFamily="34" charset="-122"/>
              </a:rPr>
              <a:t>| </a:t>
            </a:r>
            <a:r>
              <a:rPr lang="zh-CN" altLang="en-US" sz="1600" dirty="0">
                <a:solidFill>
                  <a:srgbClr val="F3E15A"/>
                </a:solidFill>
                <a:latin typeface="微软雅黑" panose="020B0503020204020204" pitchFamily="34" charset="-122"/>
                <a:ea typeface="微软雅黑" panose="020B0503020204020204" pitchFamily="34" charset="-122"/>
              </a:rPr>
              <a:t>工作总结 </a:t>
            </a:r>
            <a:r>
              <a:rPr lang="en-US" altLang="zh-CN" sz="1600" dirty="0">
                <a:solidFill>
                  <a:srgbClr val="F3E15A"/>
                </a:solidFill>
                <a:latin typeface="微软雅黑" panose="020B0503020204020204" pitchFamily="34" charset="-122"/>
                <a:ea typeface="微软雅黑" panose="020B0503020204020204" pitchFamily="34" charset="-122"/>
              </a:rPr>
              <a:t>| </a:t>
            </a:r>
            <a:r>
              <a:rPr lang="zh-CN" altLang="en-US" sz="1600" dirty="0">
                <a:solidFill>
                  <a:srgbClr val="F3E15A"/>
                </a:solidFill>
                <a:latin typeface="微软雅黑" panose="020B0503020204020204" pitchFamily="34" charset="-122"/>
                <a:ea typeface="微软雅黑" panose="020B0503020204020204" pitchFamily="34" charset="-122"/>
              </a:rPr>
              <a:t>商务报告 </a:t>
            </a:r>
            <a:r>
              <a:rPr lang="en-US" altLang="zh-CN" sz="1600" dirty="0">
                <a:solidFill>
                  <a:srgbClr val="F3E15A"/>
                </a:solidFill>
                <a:latin typeface="微软雅黑" panose="020B0503020204020204" pitchFamily="34" charset="-122"/>
                <a:ea typeface="微软雅黑" panose="020B0503020204020204" pitchFamily="34" charset="-122"/>
              </a:rPr>
              <a:t>| </a:t>
            </a:r>
            <a:r>
              <a:rPr lang="zh-CN" altLang="en-US" sz="1600" dirty="0">
                <a:solidFill>
                  <a:srgbClr val="F3E15A"/>
                </a:solidFill>
                <a:latin typeface="微软雅黑" panose="020B0503020204020204" pitchFamily="34" charset="-122"/>
                <a:ea typeface="微软雅黑" panose="020B0503020204020204" pitchFamily="34" charset="-122"/>
              </a:rPr>
              <a:t>新年计划 </a:t>
            </a:r>
            <a:r>
              <a:rPr lang="en-US" altLang="zh-CN" sz="1600" dirty="0">
                <a:solidFill>
                  <a:srgbClr val="F3E15A"/>
                </a:solidFill>
                <a:latin typeface="微软雅黑" panose="020B0503020204020204" pitchFamily="34" charset="-122"/>
                <a:ea typeface="微软雅黑" panose="020B0503020204020204" pitchFamily="34" charset="-122"/>
              </a:rPr>
              <a:t>| </a:t>
            </a:r>
            <a:r>
              <a:rPr lang="zh-CN" altLang="en-US" sz="1600" dirty="0">
                <a:solidFill>
                  <a:srgbClr val="F3E15A"/>
                </a:solidFill>
                <a:latin typeface="微软雅黑" panose="020B0503020204020204" pitchFamily="34" charset="-122"/>
                <a:ea typeface="微软雅黑" panose="020B0503020204020204" pitchFamily="34" charset="-122"/>
              </a:rPr>
              <a:t>商务展示 </a:t>
            </a:r>
            <a:r>
              <a:rPr lang="en-US" altLang="zh-CN" sz="1600" dirty="0">
                <a:solidFill>
                  <a:srgbClr val="F3E15A"/>
                </a:solidFill>
                <a:latin typeface="微软雅黑" panose="020B0503020204020204" pitchFamily="34" charset="-122"/>
                <a:ea typeface="微软雅黑" panose="020B0503020204020204" pitchFamily="34" charset="-122"/>
              </a:rPr>
              <a:t>| </a:t>
            </a:r>
          </a:p>
        </p:txBody>
      </p:sp>
      <p:grpSp>
        <p:nvGrpSpPr>
          <p:cNvPr id="6" name="组合 5"/>
          <p:cNvGrpSpPr/>
          <p:nvPr/>
        </p:nvGrpSpPr>
        <p:grpSpPr>
          <a:xfrm>
            <a:off x="2396893" y="3016562"/>
            <a:ext cx="7707772" cy="824876"/>
            <a:chOff x="2396893" y="3016562"/>
            <a:chExt cx="7707772" cy="824876"/>
          </a:xfrm>
        </p:grpSpPr>
        <p:grpSp>
          <p:nvGrpSpPr>
            <p:cNvPr id="2" name="组合 1"/>
            <p:cNvGrpSpPr/>
            <p:nvPr/>
          </p:nvGrpSpPr>
          <p:grpSpPr>
            <a:xfrm>
              <a:off x="2396893" y="3254143"/>
              <a:ext cx="349715" cy="349715"/>
              <a:chOff x="7805961" y="1643576"/>
              <a:chExt cx="349715" cy="349715"/>
            </a:xfrm>
          </p:grpSpPr>
          <p:sp>
            <p:nvSpPr>
              <p:cNvPr id="7" name="椭圆 6"/>
              <p:cNvSpPr/>
              <p:nvPr/>
            </p:nvSpPr>
            <p:spPr>
              <a:xfrm>
                <a:off x="7805961" y="1643576"/>
                <a:ext cx="349715" cy="349715"/>
              </a:xfrm>
              <a:prstGeom prst="ellipse">
                <a:avLst/>
              </a:prstGeom>
              <a:noFill/>
              <a:ln w="34925">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7890818" y="1728433"/>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9279789" y="3016562"/>
              <a:ext cx="824876" cy="824876"/>
            </a:xfrm>
            <a:prstGeom prst="ellipse">
              <a:avLst/>
            </a:prstGeom>
            <a:noFill/>
            <a:ln w="9525">
              <a:gradFill>
                <a:gsLst>
                  <a:gs pos="0">
                    <a:srgbClr val="FBF670">
                      <a:alpha val="80000"/>
                    </a:srgbClr>
                  </a:gs>
                  <a:gs pos="100000">
                    <a:srgbClr val="DEAE22">
                      <a:alpha val="80000"/>
                    </a:srgbClr>
                  </a:gs>
                </a:gsLst>
                <a:lin ang="72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Group 12"/>
          <p:cNvGrpSpPr>
            <a:grpSpLocks noChangeAspect="1"/>
          </p:cNvGrpSpPr>
          <p:nvPr/>
        </p:nvGrpSpPr>
        <p:grpSpPr bwMode="auto">
          <a:xfrm flipV="1">
            <a:off x="3440178" y="3436460"/>
            <a:ext cx="5311644" cy="422559"/>
            <a:chOff x="1576" y="2383"/>
            <a:chExt cx="4299" cy="342"/>
          </a:xfrm>
          <a:solidFill>
            <a:schemeClr val="bg1"/>
          </a:solidFill>
        </p:grpSpPr>
        <p:sp>
          <p:nvSpPr>
            <p:cNvPr id="13" name="Freeform 13"/>
            <p:cNvSpPr>
              <a:spLocks noEditPoints="1"/>
            </p:cNvSpPr>
            <p:nvPr/>
          </p:nvSpPr>
          <p:spPr bwMode="auto">
            <a:xfrm>
              <a:off x="3101" y="2383"/>
              <a:ext cx="1250" cy="301"/>
            </a:xfrm>
            <a:custGeom>
              <a:avLst/>
              <a:gdLst>
                <a:gd name="T0" fmla="*/ 11 w 365"/>
                <a:gd name="T1" fmla="*/ 39 h 85"/>
                <a:gd name="T2" fmla="*/ 23 w 365"/>
                <a:gd name="T3" fmla="*/ 62 h 85"/>
                <a:gd name="T4" fmla="*/ 122 w 365"/>
                <a:gd name="T5" fmla="*/ 57 h 85"/>
                <a:gd name="T6" fmla="*/ 132 w 365"/>
                <a:gd name="T7" fmla="*/ 12 h 85"/>
                <a:gd name="T8" fmla="*/ 148 w 365"/>
                <a:gd name="T9" fmla="*/ 31 h 85"/>
                <a:gd name="T10" fmla="*/ 140 w 365"/>
                <a:gd name="T11" fmla="*/ 24 h 85"/>
                <a:gd name="T12" fmla="*/ 137 w 365"/>
                <a:gd name="T13" fmla="*/ 41 h 85"/>
                <a:gd name="T14" fmla="*/ 123 w 365"/>
                <a:gd name="T15" fmla="*/ 35 h 85"/>
                <a:gd name="T16" fmla="*/ 145 w 365"/>
                <a:gd name="T17" fmla="*/ 50 h 85"/>
                <a:gd name="T18" fmla="*/ 103 w 365"/>
                <a:gd name="T19" fmla="*/ 20 h 85"/>
                <a:gd name="T20" fmla="*/ 83 w 365"/>
                <a:gd name="T21" fmla="*/ 9 h 85"/>
                <a:gd name="T22" fmla="*/ 77 w 365"/>
                <a:gd name="T23" fmla="*/ 22 h 85"/>
                <a:gd name="T24" fmla="*/ 116 w 365"/>
                <a:gd name="T25" fmla="*/ 28 h 85"/>
                <a:gd name="T26" fmla="*/ 153 w 365"/>
                <a:gd name="T27" fmla="*/ 53 h 85"/>
                <a:gd name="T28" fmla="*/ 183 w 365"/>
                <a:gd name="T29" fmla="*/ 9 h 85"/>
                <a:gd name="T30" fmla="*/ 212 w 365"/>
                <a:gd name="T31" fmla="*/ 53 h 85"/>
                <a:gd name="T32" fmla="*/ 249 w 365"/>
                <a:gd name="T33" fmla="*/ 28 h 85"/>
                <a:gd name="T34" fmla="*/ 288 w 365"/>
                <a:gd name="T35" fmla="*/ 22 h 85"/>
                <a:gd name="T36" fmla="*/ 282 w 365"/>
                <a:gd name="T37" fmla="*/ 9 h 85"/>
                <a:gd name="T38" fmla="*/ 263 w 365"/>
                <a:gd name="T39" fmla="*/ 20 h 85"/>
                <a:gd name="T40" fmla="*/ 220 w 365"/>
                <a:gd name="T41" fmla="*/ 50 h 85"/>
                <a:gd name="T42" fmla="*/ 242 w 365"/>
                <a:gd name="T43" fmla="*/ 35 h 85"/>
                <a:gd name="T44" fmla="*/ 228 w 365"/>
                <a:gd name="T45" fmla="*/ 41 h 85"/>
                <a:gd name="T46" fmla="*/ 225 w 365"/>
                <a:gd name="T47" fmla="*/ 24 h 85"/>
                <a:gd name="T48" fmla="*/ 217 w 365"/>
                <a:gd name="T49" fmla="*/ 31 h 85"/>
                <a:gd name="T50" fmla="*/ 233 w 365"/>
                <a:gd name="T51" fmla="*/ 12 h 85"/>
                <a:gd name="T52" fmla="*/ 244 w 365"/>
                <a:gd name="T53" fmla="*/ 57 h 85"/>
                <a:gd name="T54" fmla="*/ 342 w 365"/>
                <a:gd name="T55" fmla="*/ 62 h 85"/>
                <a:gd name="T56" fmla="*/ 354 w 365"/>
                <a:gd name="T57" fmla="*/ 39 h 85"/>
                <a:gd name="T58" fmla="*/ 349 w 365"/>
                <a:gd name="T59" fmla="*/ 52 h 85"/>
                <a:gd name="T60" fmla="*/ 351 w 365"/>
                <a:gd name="T61" fmla="*/ 50 h 85"/>
                <a:gd name="T62" fmla="*/ 358 w 365"/>
                <a:gd name="T63" fmla="*/ 38 h 85"/>
                <a:gd name="T64" fmla="*/ 349 w 365"/>
                <a:gd name="T65" fmla="*/ 62 h 85"/>
                <a:gd name="T66" fmla="*/ 297 w 365"/>
                <a:gd name="T67" fmla="*/ 62 h 85"/>
                <a:gd name="T68" fmla="*/ 295 w 365"/>
                <a:gd name="T69" fmla="*/ 52 h 85"/>
                <a:gd name="T70" fmla="*/ 288 w 365"/>
                <a:gd name="T71" fmla="*/ 49 h 85"/>
                <a:gd name="T72" fmla="*/ 298 w 365"/>
                <a:gd name="T73" fmla="*/ 35 h 85"/>
                <a:gd name="T74" fmla="*/ 223 w 365"/>
                <a:gd name="T75" fmla="*/ 59 h 85"/>
                <a:gd name="T76" fmla="*/ 183 w 365"/>
                <a:gd name="T77" fmla="*/ 85 h 85"/>
                <a:gd name="T78" fmla="*/ 142 w 365"/>
                <a:gd name="T79" fmla="*/ 59 h 85"/>
                <a:gd name="T80" fmla="*/ 67 w 365"/>
                <a:gd name="T81" fmla="*/ 35 h 85"/>
                <a:gd name="T82" fmla="*/ 77 w 365"/>
                <a:gd name="T83" fmla="*/ 49 h 85"/>
                <a:gd name="T84" fmla="*/ 70 w 365"/>
                <a:gd name="T85" fmla="*/ 52 h 85"/>
                <a:gd name="T86" fmla="*/ 68 w 365"/>
                <a:gd name="T87" fmla="*/ 62 h 85"/>
                <a:gd name="T88" fmla="*/ 16 w 365"/>
                <a:gd name="T89" fmla="*/ 62 h 85"/>
                <a:gd name="T90" fmla="*/ 7 w 365"/>
                <a:gd name="T91" fmla="*/ 38 h 85"/>
                <a:gd name="T92" fmla="*/ 14 w 365"/>
                <a:gd name="T93" fmla="*/ 50 h 85"/>
                <a:gd name="T94" fmla="*/ 17 w 365"/>
                <a:gd name="T95" fmla="*/ 52 h 85"/>
                <a:gd name="T96" fmla="*/ 183 w 365"/>
                <a:gd name="T97" fmla="*/ 31 h 85"/>
                <a:gd name="T98" fmla="*/ 183 w 365"/>
                <a:gd name="T99" fmla="*/ 31 h 85"/>
                <a:gd name="T100" fmla="*/ 151 w 365"/>
                <a:gd name="T101" fmla="*/ 56 h 85"/>
                <a:gd name="T102" fmla="*/ 214 w 365"/>
                <a:gd name="T103" fmla="*/ 56 h 85"/>
                <a:gd name="T104" fmla="*/ 183 w 365"/>
                <a:gd name="T105" fmla="*/ 82 h 85"/>
                <a:gd name="T106" fmla="*/ 183 w 365"/>
                <a:gd name="T107" fmla="*/ 8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 h="85">
                  <a:moveTo>
                    <a:pt x="31" y="46"/>
                  </a:moveTo>
                  <a:cubicBezTo>
                    <a:pt x="31" y="37"/>
                    <a:pt x="17" y="33"/>
                    <a:pt x="11" y="39"/>
                  </a:cubicBezTo>
                  <a:cubicBezTo>
                    <a:pt x="11" y="39"/>
                    <a:pt x="11" y="39"/>
                    <a:pt x="11" y="39"/>
                  </a:cubicBezTo>
                  <a:cubicBezTo>
                    <a:pt x="4" y="47"/>
                    <a:pt x="11" y="62"/>
                    <a:pt x="23" y="62"/>
                  </a:cubicBezTo>
                  <a:cubicBezTo>
                    <a:pt x="40" y="61"/>
                    <a:pt x="43" y="36"/>
                    <a:pt x="65" y="32"/>
                  </a:cubicBezTo>
                  <a:cubicBezTo>
                    <a:pt x="83" y="28"/>
                    <a:pt x="104" y="54"/>
                    <a:pt x="122" y="57"/>
                  </a:cubicBezTo>
                  <a:cubicBezTo>
                    <a:pt x="134" y="59"/>
                    <a:pt x="148" y="58"/>
                    <a:pt x="155" y="48"/>
                  </a:cubicBezTo>
                  <a:cubicBezTo>
                    <a:pt x="168" y="32"/>
                    <a:pt x="151" y="6"/>
                    <a:pt x="132" y="12"/>
                  </a:cubicBezTo>
                  <a:cubicBezTo>
                    <a:pt x="114" y="18"/>
                    <a:pt x="110" y="51"/>
                    <a:pt x="135" y="52"/>
                  </a:cubicBezTo>
                  <a:cubicBezTo>
                    <a:pt x="145" y="52"/>
                    <a:pt x="154" y="40"/>
                    <a:pt x="148" y="31"/>
                  </a:cubicBezTo>
                  <a:cubicBezTo>
                    <a:pt x="146" y="27"/>
                    <a:pt x="143" y="24"/>
                    <a:pt x="140" y="24"/>
                  </a:cubicBezTo>
                  <a:cubicBezTo>
                    <a:pt x="140" y="24"/>
                    <a:pt x="140" y="24"/>
                    <a:pt x="140" y="24"/>
                  </a:cubicBezTo>
                  <a:cubicBezTo>
                    <a:pt x="131" y="21"/>
                    <a:pt x="126" y="28"/>
                    <a:pt x="127" y="34"/>
                  </a:cubicBezTo>
                  <a:cubicBezTo>
                    <a:pt x="127" y="39"/>
                    <a:pt x="132" y="44"/>
                    <a:pt x="137" y="41"/>
                  </a:cubicBezTo>
                  <a:cubicBezTo>
                    <a:pt x="142" y="39"/>
                    <a:pt x="137" y="33"/>
                    <a:pt x="142" y="33"/>
                  </a:cubicBezTo>
                  <a:cubicBezTo>
                    <a:pt x="145" y="47"/>
                    <a:pt x="124" y="45"/>
                    <a:pt x="123" y="35"/>
                  </a:cubicBezTo>
                  <a:cubicBezTo>
                    <a:pt x="123" y="28"/>
                    <a:pt x="127" y="23"/>
                    <a:pt x="133" y="21"/>
                  </a:cubicBezTo>
                  <a:cubicBezTo>
                    <a:pt x="149" y="17"/>
                    <a:pt x="163" y="41"/>
                    <a:pt x="145" y="50"/>
                  </a:cubicBezTo>
                  <a:cubicBezTo>
                    <a:pt x="133" y="56"/>
                    <a:pt x="116" y="51"/>
                    <a:pt x="115" y="34"/>
                  </a:cubicBezTo>
                  <a:cubicBezTo>
                    <a:pt x="115" y="28"/>
                    <a:pt x="110" y="20"/>
                    <a:pt x="103" y="20"/>
                  </a:cubicBezTo>
                  <a:cubicBezTo>
                    <a:pt x="94" y="19"/>
                    <a:pt x="85" y="30"/>
                    <a:pt x="76" y="24"/>
                  </a:cubicBezTo>
                  <a:cubicBezTo>
                    <a:pt x="66" y="18"/>
                    <a:pt x="76" y="6"/>
                    <a:pt x="83" y="9"/>
                  </a:cubicBezTo>
                  <a:cubicBezTo>
                    <a:pt x="86" y="11"/>
                    <a:pt x="88" y="14"/>
                    <a:pt x="85" y="16"/>
                  </a:cubicBezTo>
                  <a:cubicBezTo>
                    <a:pt x="82" y="8"/>
                    <a:pt x="71" y="17"/>
                    <a:pt x="77" y="22"/>
                  </a:cubicBezTo>
                  <a:cubicBezTo>
                    <a:pt x="88" y="29"/>
                    <a:pt x="103" y="10"/>
                    <a:pt x="114" y="24"/>
                  </a:cubicBezTo>
                  <a:cubicBezTo>
                    <a:pt x="115" y="25"/>
                    <a:pt x="116" y="26"/>
                    <a:pt x="116" y="28"/>
                  </a:cubicBezTo>
                  <a:cubicBezTo>
                    <a:pt x="124" y="0"/>
                    <a:pt x="162" y="4"/>
                    <a:pt x="163" y="31"/>
                  </a:cubicBezTo>
                  <a:cubicBezTo>
                    <a:pt x="163" y="40"/>
                    <a:pt x="159" y="48"/>
                    <a:pt x="153" y="53"/>
                  </a:cubicBezTo>
                  <a:cubicBezTo>
                    <a:pt x="164" y="48"/>
                    <a:pt x="174" y="42"/>
                    <a:pt x="182" y="32"/>
                  </a:cubicBezTo>
                  <a:cubicBezTo>
                    <a:pt x="176" y="24"/>
                    <a:pt x="172" y="16"/>
                    <a:pt x="183" y="9"/>
                  </a:cubicBezTo>
                  <a:cubicBezTo>
                    <a:pt x="193" y="16"/>
                    <a:pt x="190" y="24"/>
                    <a:pt x="183" y="32"/>
                  </a:cubicBezTo>
                  <a:cubicBezTo>
                    <a:pt x="192" y="42"/>
                    <a:pt x="201" y="48"/>
                    <a:pt x="212" y="53"/>
                  </a:cubicBezTo>
                  <a:cubicBezTo>
                    <a:pt x="206" y="48"/>
                    <a:pt x="202" y="40"/>
                    <a:pt x="202" y="31"/>
                  </a:cubicBezTo>
                  <a:cubicBezTo>
                    <a:pt x="204" y="4"/>
                    <a:pt x="242" y="0"/>
                    <a:pt x="249" y="28"/>
                  </a:cubicBezTo>
                  <a:cubicBezTo>
                    <a:pt x="250" y="26"/>
                    <a:pt x="250" y="25"/>
                    <a:pt x="251" y="24"/>
                  </a:cubicBezTo>
                  <a:cubicBezTo>
                    <a:pt x="262" y="10"/>
                    <a:pt x="278" y="29"/>
                    <a:pt x="288" y="22"/>
                  </a:cubicBezTo>
                  <a:cubicBezTo>
                    <a:pt x="295" y="17"/>
                    <a:pt x="283" y="8"/>
                    <a:pt x="280" y="16"/>
                  </a:cubicBezTo>
                  <a:cubicBezTo>
                    <a:pt x="277" y="14"/>
                    <a:pt x="279" y="11"/>
                    <a:pt x="282" y="9"/>
                  </a:cubicBezTo>
                  <a:cubicBezTo>
                    <a:pt x="289" y="6"/>
                    <a:pt x="299" y="18"/>
                    <a:pt x="289" y="24"/>
                  </a:cubicBezTo>
                  <a:cubicBezTo>
                    <a:pt x="280" y="30"/>
                    <a:pt x="271" y="19"/>
                    <a:pt x="263" y="20"/>
                  </a:cubicBezTo>
                  <a:cubicBezTo>
                    <a:pt x="255" y="20"/>
                    <a:pt x="250" y="28"/>
                    <a:pt x="250" y="34"/>
                  </a:cubicBezTo>
                  <a:cubicBezTo>
                    <a:pt x="249" y="51"/>
                    <a:pt x="232" y="56"/>
                    <a:pt x="220" y="50"/>
                  </a:cubicBezTo>
                  <a:cubicBezTo>
                    <a:pt x="202" y="41"/>
                    <a:pt x="216" y="17"/>
                    <a:pt x="233" y="21"/>
                  </a:cubicBezTo>
                  <a:cubicBezTo>
                    <a:pt x="238" y="23"/>
                    <a:pt x="242" y="28"/>
                    <a:pt x="242" y="35"/>
                  </a:cubicBezTo>
                  <a:cubicBezTo>
                    <a:pt x="241" y="45"/>
                    <a:pt x="221" y="47"/>
                    <a:pt x="224" y="33"/>
                  </a:cubicBezTo>
                  <a:cubicBezTo>
                    <a:pt x="228" y="33"/>
                    <a:pt x="224" y="39"/>
                    <a:pt x="228" y="41"/>
                  </a:cubicBezTo>
                  <a:cubicBezTo>
                    <a:pt x="234" y="44"/>
                    <a:pt x="238" y="39"/>
                    <a:pt x="239" y="34"/>
                  </a:cubicBezTo>
                  <a:cubicBezTo>
                    <a:pt x="239" y="28"/>
                    <a:pt x="234" y="21"/>
                    <a:pt x="225" y="24"/>
                  </a:cubicBezTo>
                  <a:cubicBezTo>
                    <a:pt x="225" y="24"/>
                    <a:pt x="225" y="24"/>
                    <a:pt x="225" y="24"/>
                  </a:cubicBezTo>
                  <a:cubicBezTo>
                    <a:pt x="222" y="24"/>
                    <a:pt x="219" y="27"/>
                    <a:pt x="217" y="31"/>
                  </a:cubicBezTo>
                  <a:cubicBezTo>
                    <a:pt x="211" y="40"/>
                    <a:pt x="220" y="52"/>
                    <a:pt x="230" y="52"/>
                  </a:cubicBezTo>
                  <a:cubicBezTo>
                    <a:pt x="255" y="51"/>
                    <a:pt x="251" y="18"/>
                    <a:pt x="233" y="12"/>
                  </a:cubicBezTo>
                  <a:cubicBezTo>
                    <a:pt x="214" y="6"/>
                    <a:pt x="197" y="32"/>
                    <a:pt x="210" y="48"/>
                  </a:cubicBezTo>
                  <a:cubicBezTo>
                    <a:pt x="218" y="58"/>
                    <a:pt x="232" y="59"/>
                    <a:pt x="244" y="57"/>
                  </a:cubicBezTo>
                  <a:cubicBezTo>
                    <a:pt x="261" y="54"/>
                    <a:pt x="282" y="28"/>
                    <a:pt x="300" y="32"/>
                  </a:cubicBezTo>
                  <a:cubicBezTo>
                    <a:pt x="322" y="36"/>
                    <a:pt x="325" y="61"/>
                    <a:pt x="342" y="62"/>
                  </a:cubicBezTo>
                  <a:cubicBezTo>
                    <a:pt x="355" y="62"/>
                    <a:pt x="361" y="47"/>
                    <a:pt x="354" y="39"/>
                  </a:cubicBezTo>
                  <a:cubicBezTo>
                    <a:pt x="354" y="39"/>
                    <a:pt x="354" y="39"/>
                    <a:pt x="354" y="39"/>
                  </a:cubicBezTo>
                  <a:cubicBezTo>
                    <a:pt x="349" y="33"/>
                    <a:pt x="335" y="37"/>
                    <a:pt x="334" y="46"/>
                  </a:cubicBezTo>
                  <a:cubicBezTo>
                    <a:pt x="334" y="55"/>
                    <a:pt x="345" y="56"/>
                    <a:pt x="349" y="52"/>
                  </a:cubicBezTo>
                  <a:cubicBezTo>
                    <a:pt x="351" y="49"/>
                    <a:pt x="346" y="47"/>
                    <a:pt x="347" y="44"/>
                  </a:cubicBezTo>
                  <a:cubicBezTo>
                    <a:pt x="351" y="44"/>
                    <a:pt x="351" y="49"/>
                    <a:pt x="351" y="50"/>
                  </a:cubicBezTo>
                  <a:cubicBezTo>
                    <a:pt x="349" y="56"/>
                    <a:pt x="341" y="58"/>
                    <a:pt x="336" y="54"/>
                  </a:cubicBezTo>
                  <a:cubicBezTo>
                    <a:pt x="320" y="41"/>
                    <a:pt x="347" y="26"/>
                    <a:pt x="358" y="38"/>
                  </a:cubicBezTo>
                  <a:cubicBezTo>
                    <a:pt x="358" y="38"/>
                    <a:pt x="358" y="38"/>
                    <a:pt x="358" y="38"/>
                  </a:cubicBezTo>
                  <a:cubicBezTo>
                    <a:pt x="365" y="45"/>
                    <a:pt x="360" y="59"/>
                    <a:pt x="349" y="62"/>
                  </a:cubicBezTo>
                  <a:cubicBezTo>
                    <a:pt x="333" y="68"/>
                    <a:pt x="323" y="51"/>
                    <a:pt x="313" y="43"/>
                  </a:cubicBezTo>
                  <a:cubicBezTo>
                    <a:pt x="318" y="53"/>
                    <a:pt x="307" y="64"/>
                    <a:pt x="297" y="62"/>
                  </a:cubicBezTo>
                  <a:cubicBezTo>
                    <a:pt x="283" y="59"/>
                    <a:pt x="286" y="41"/>
                    <a:pt x="297" y="41"/>
                  </a:cubicBezTo>
                  <a:cubicBezTo>
                    <a:pt x="312" y="41"/>
                    <a:pt x="307" y="60"/>
                    <a:pt x="295" y="52"/>
                  </a:cubicBezTo>
                  <a:cubicBezTo>
                    <a:pt x="297" y="48"/>
                    <a:pt x="302" y="55"/>
                    <a:pt x="304" y="50"/>
                  </a:cubicBezTo>
                  <a:cubicBezTo>
                    <a:pt x="306" y="42"/>
                    <a:pt x="290" y="40"/>
                    <a:pt x="288" y="49"/>
                  </a:cubicBezTo>
                  <a:cubicBezTo>
                    <a:pt x="286" y="62"/>
                    <a:pt x="312" y="61"/>
                    <a:pt x="312" y="48"/>
                  </a:cubicBezTo>
                  <a:cubicBezTo>
                    <a:pt x="312" y="40"/>
                    <a:pt x="305" y="37"/>
                    <a:pt x="298" y="35"/>
                  </a:cubicBezTo>
                  <a:cubicBezTo>
                    <a:pt x="289" y="33"/>
                    <a:pt x="279" y="40"/>
                    <a:pt x="269" y="47"/>
                  </a:cubicBezTo>
                  <a:cubicBezTo>
                    <a:pt x="253" y="57"/>
                    <a:pt x="242" y="63"/>
                    <a:pt x="223" y="59"/>
                  </a:cubicBezTo>
                  <a:cubicBezTo>
                    <a:pt x="215" y="57"/>
                    <a:pt x="193" y="61"/>
                    <a:pt x="183" y="67"/>
                  </a:cubicBezTo>
                  <a:cubicBezTo>
                    <a:pt x="189" y="72"/>
                    <a:pt x="191" y="78"/>
                    <a:pt x="183" y="85"/>
                  </a:cubicBezTo>
                  <a:cubicBezTo>
                    <a:pt x="174" y="78"/>
                    <a:pt x="176" y="72"/>
                    <a:pt x="182" y="67"/>
                  </a:cubicBezTo>
                  <a:cubicBezTo>
                    <a:pt x="172" y="61"/>
                    <a:pt x="151" y="57"/>
                    <a:pt x="142" y="59"/>
                  </a:cubicBezTo>
                  <a:cubicBezTo>
                    <a:pt x="123" y="63"/>
                    <a:pt x="112" y="57"/>
                    <a:pt x="96" y="47"/>
                  </a:cubicBezTo>
                  <a:cubicBezTo>
                    <a:pt x="86" y="40"/>
                    <a:pt x="76" y="33"/>
                    <a:pt x="67" y="35"/>
                  </a:cubicBezTo>
                  <a:cubicBezTo>
                    <a:pt x="60" y="37"/>
                    <a:pt x="53" y="40"/>
                    <a:pt x="53" y="48"/>
                  </a:cubicBezTo>
                  <a:cubicBezTo>
                    <a:pt x="53" y="61"/>
                    <a:pt x="80" y="62"/>
                    <a:pt x="77" y="49"/>
                  </a:cubicBezTo>
                  <a:cubicBezTo>
                    <a:pt x="75" y="40"/>
                    <a:pt x="60" y="42"/>
                    <a:pt x="62" y="50"/>
                  </a:cubicBezTo>
                  <a:cubicBezTo>
                    <a:pt x="63" y="55"/>
                    <a:pt x="68" y="48"/>
                    <a:pt x="70" y="52"/>
                  </a:cubicBezTo>
                  <a:cubicBezTo>
                    <a:pt x="59" y="60"/>
                    <a:pt x="53" y="41"/>
                    <a:pt x="68" y="41"/>
                  </a:cubicBezTo>
                  <a:cubicBezTo>
                    <a:pt x="79" y="41"/>
                    <a:pt x="82" y="59"/>
                    <a:pt x="68" y="62"/>
                  </a:cubicBezTo>
                  <a:cubicBezTo>
                    <a:pt x="58" y="64"/>
                    <a:pt x="47" y="53"/>
                    <a:pt x="52" y="43"/>
                  </a:cubicBezTo>
                  <a:cubicBezTo>
                    <a:pt x="43" y="51"/>
                    <a:pt x="32" y="68"/>
                    <a:pt x="16" y="62"/>
                  </a:cubicBezTo>
                  <a:cubicBezTo>
                    <a:pt x="6" y="59"/>
                    <a:pt x="0" y="45"/>
                    <a:pt x="7" y="38"/>
                  </a:cubicBezTo>
                  <a:cubicBezTo>
                    <a:pt x="7" y="38"/>
                    <a:pt x="7" y="38"/>
                    <a:pt x="7" y="38"/>
                  </a:cubicBezTo>
                  <a:cubicBezTo>
                    <a:pt x="19" y="26"/>
                    <a:pt x="46" y="41"/>
                    <a:pt x="29" y="54"/>
                  </a:cubicBezTo>
                  <a:cubicBezTo>
                    <a:pt x="24" y="58"/>
                    <a:pt x="16" y="56"/>
                    <a:pt x="14" y="50"/>
                  </a:cubicBezTo>
                  <a:cubicBezTo>
                    <a:pt x="14" y="49"/>
                    <a:pt x="14" y="44"/>
                    <a:pt x="18" y="44"/>
                  </a:cubicBezTo>
                  <a:cubicBezTo>
                    <a:pt x="20" y="47"/>
                    <a:pt x="14" y="49"/>
                    <a:pt x="17" y="52"/>
                  </a:cubicBezTo>
                  <a:cubicBezTo>
                    <a:pt x="20" y="56"/>
                    <a:pt x="31" y="55"/>
                    <a:pt x="31" y="46"/>
                  </a:cubicBezTo>
                  <a:close/>
                  <a:moveTo>
                    <a:pt x="183" y="31"/>
                  </a:moveTo>
                  <a:cubicBezTo>
                    <a:pt x="188" y="24"/>
                    <a:pt x="191" y="17"/>
                    <a:pt x="183" y="11"/>
                  </a:cubicBezTo>
                  <a:cubicBezTo>
                    <a:pt x="174" y="17"/>
                    <a:pt x="177" y="24"/>
                    <a:pt x="183" y="31"/>
                  </a:cubicBezTo>
                  <a:close/>
                  <a:moveTo>
                    <a:pt x="183" y="32"/>
                  </a:moveTo>
                  <a:cubicBezTo>
                    <a:pt x="173" y="44"/>
                    <a:pt x="164" y="52"/>
                    <a:pt x="151" y="56"/>
                  </a:cubicBezTo>
                  <a:cubicBezTo>
                    <a:pt x="160" y="57"/>
                    <a:pt x="175" y="61"/>
                    <a:pt x="183" y="67"/>
                  </a:cubicBezTo>
                  <a:cubicBezTo>
                    <a:pt x="191" y="61"/>
                    <a:pt x="205" y="57"/>
                    <a:pt x="214" y="56"/>
                  </a:cubicBezTo>
                  <a:cubicBezTo>
                    <a:pt x="202" y="52"/>
                    <a:pt x="192" y="44"/>
                    <a:pt x="183" y="32"/>
                  </a:cubicBezTo>
                  <a:close/>
                  <a:moveTo>
                    <a:pt x="183" y="82"/>
                  </a:moveTo>
                  <a:cubicBezTo>
                    <a:pt x="189" y="77"/>
                    <a:pt x="188" y="72"/>
                    <a:pt x="183" y="68"/>
                  </a:cubicBezTo>
                  <a:cubicBezTo>
                    <a:pt x="177" y="72"/>
                    <a:pt x="176" y="77"/>
                    <a:pt x="183" y="82"/>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4" name="Freeform 14"/>
            <p:cNvSpPr>
              <a:spLocks/>
            </p:cNvSpPr>
            <p:nvPr/>
          </p:nvSpPr>
          <p:spPr bwMode="auto">
            <a:xfrm>
              <a:off x="1576" y="2566"/>
              <a:ext cx="1161" cy="17"/>
            </a:xfrm>
            <a:custGeom>
              <a:avLst/>
              <a:gdLst>
                <a:gd name="T0" fmla="*/ 1161 w 1161"/>
                <a:gd name="T1" fmla="*/ 17 h 17"/>
                <a:gd name="T2" fmla="*/ 0 w 1161"/>
                <a:gd name="T3" fmla="*/ 17 h 17"/>
                <a:gd name="T4" fmla="*/ 11 w 1161"/>
                <a:gd name="T5" fmla="*/ 11 h 17"/>
                <a:gd name="T6" fmla="*/ 0 w 1161"/>
                <a:gd name="T7" fmla="*/ 0 h 17"/>
                <a:gd name="T8" fmla="*/ 1150 w 1161"/>
                <a:gd name="T9" fmla="*/ 0 h 17"/>
                <a:gd name="T10" fmla="*/ 1161 w 1161"/>
                <a:gd name="T11" fmla="*/ 17 h 17"/>
                <a:gd name="T12" fmla="*/ 1161 w 116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61" h="17">
                  <a:moveTo>
                    <a:pt x="1161" y="17"/>
                  </a:moveTo>
                  <a:lnTo>
                    <a:pt x="0" y="17"/>
                  </a:lnTo>
                  <a:lnTo>
                    <a:pt x="11" y="11"/>
                  </a:lnTo>
                  <a:lnTo>
                    <a:pt x="0" y="0"/>
                  </a:lnTo>
                  <a:lnTo>
                    <a:pt x="1150" y="0"/>
                  </a:lnTo>
                  <a:lnTo>
                    <a:pt x="1161" y="17"/>
                  </a:lnTo>
                  <a:lnTo>
                    <a:pt x="1161" y="17"/>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5"/>
            <p:cNvSpPr>
              <a:spLocks/>
            </p:cNvSpPr>
            <p:nvPr/>
          </p:nvSpPr>
          <p:spPr bwMode="auto">
            <a:xfrm>
              <a:off x="4713" y="2566"/>
              <a:ext cx="1162" cy="17"/>
            </a:xfrm>
            <a:custGeom>
              <a:avLst/>
              <a:gdLst>
                <a:gd name="T0" fmla="*/ 0 w 1162"/>
                <a:gd name="T1" fmla="*/ 17 h 17"/>
                <a:gd name="T2" fmla="*/ 1162 w 1162"/>
                <a:gd name="T3" fmla="*/ 17 h 17"/>
                <a:gd name="T4" fmla="*/ 1151 w 1162"/>
                <a:gd name="T5" fmla="*/ 11 h 17"/>
                <a:gd name="T6" fmla="*/ 1162 w 1162"/>
                <a:gd name="T7" fmla="*/ 0 h 17"/>
                <a:gd name="T8" fmla="*/ 11 w 1162"/>
                <a:gd name="T9" fmla="*/ 0 h 17"/>
                <a:gd name="T10" fmla="*/ 0 w 1162"/>
                <a:gd name="T11" fmla="*/ 17 h 17"/>
                <a:gd name="T12" fmla="*/ 0 w 1162"/>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62" h="17">
                  <a:moveTo>
                    <a:pt x="0" y="17"/>
                  </a:moveTo>
                  <a:lnTo>
                    <a:pt x="1162" y="17"/>
                  </a:lnTo>
                  <a:lnTo>
                    <a:pt x="1151" y="11"/>
                  </a:lnTo>
                  <a:lnTo>
                    <a:pt x="1162" y="0"/>
                  </a:lnTo>
                  <a:lnTo>
                    <a:pt x="11" y="0"/>
                  </a:lnTo>
                  <a:lnTo>
                    <a:pt x="0" y="17"/>
                  </a:lnTo>
                  <a:lnTo>
                    <a:pt x="0" y="17"/>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6"/>
            <p:cNvSpPr>
              <a:spLocks/>
            </p:cNvSpPr>
            <p:nvPr/>
          </p:nvSpPr>
          <p:spPr bwMode="auto">
            <a:xfrm>
              <a:off x="1581" y="2697"/>
              <a:ext cx="2103" cy="28"/>
            </a:xfrm>
            <a:custGeom>
              <a:avLst/>
              <a:gdLst>
                <a:gd name="T0" fmla="*/ 2103 w 2103"/>
                <a:gd name="T1" fmla="*/ 28 h 28"/>
                <a:gd name="T2" fmla="*/ 0 w 2103"/>
                <a:gd name="T3" fmla="*/ 28 h 28"/>
                <a:gd name="T4" fmla="*/ 11 w 2103"/>
                <a:gd name="T5" fmla="*/ 11 h 28"/>
                <a:gd name="T6" fmla="*/ 0 w 2103"/>
                <a:gd name="T7" fmla="*/ 0 h 28"/>
                <a:gd name="T8" fmla="*/ 2086 w 2103"/>
                <a:gd name="T9" fmla="*/ 0 h 28"/>
                <a:gd name="T10" fmla="*/ 2103 w 2103"/>
                <a:gd name="T11" fmla="*/ 28 h 28"/>
                <a:gd name="T12" fmla="*/ 2103 w 210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103" h="28">
                  <a:moveTo>
                    <a:pt x="2103" y="28"/>
                  </a:moveTo>
                  <a:lnTo>
                    <a:pt x="0" y="28"/>
                  </a:lnTo>
                  <a:lnTo>
                    <a:pt x="11" y="11"/>
                  </a:lnTo>
                  <a:lnTo>
                    <a:pt x="0" y="0"/>
                  </a:lnTo>
                  <a:lnTo>
                    <a:pt x="2086" y="0"/>
                  </a:lnTo>
                  <a:lnTo>
                    <a:pt x="2103" y="28"/>
                  </a:lnTo>
                  <a:lnTo>
                    <a:pt x="2103" y="28"/>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7"/>
            <p:cNvSpPr>
              <a:spLocks/>
            </p:cNvSpPr>
            <p:nvPr/>
          </p:nvSpPr>
          <p:spPr bwMode="auto">
            <a:xfrm>
              <a:off x="3767" y="2697"/>
              <a:ext cx="2108" cy="28"/>
            </a:xfrm>
            <a:custGeom>
              <a:avLst/>
              <a:gdLst>
                <a:gd name="T0" fmla="*/ 0 w 2108"/>
                <a:gd name="T1" fmla="*/ 28 h 28"/>
                <a:gd name="T2" fmla="*/ 2108 w 2108"/>
                <a:gd name="T3" fmla="*/ 28 h 28"/>
                <a:gd name="T4" fmla="*/ 2091 w 2108"/>
                <a:gd name="T5" fmla="*/ 11 h 28"/>
                <a:gd name="T6" fmla="*/ 2108 w 2108"/>
                <a:gd name="T7" fmla="*/ 0 h 28"/>
                <a:gd name="T8" fmla="*/ 16 w 2108"/>
                <a:gd name="T9" fmla="*/ 0 h 28"/>
                <a:gd name="T10" fmla="*/ 0 w 2108"/>
                <a:gd name="T11" fmla="*/ 28 h 28"/>
                <a:gd name="T12" fmla="*/ 0 w 210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108" h="28">
                  <a:moveTo>
                    <a:pt x="0" y="28"/>
                  </a:moveTo>
                  <a:lnTo>
                    <a:pt x="2108" y="28"/>
                  </a:lnTo>
                  <a:lnTo>
                    <a:pt x="2091" y="11"/>
                  </a:lnTo>
                  <a:lnTo>
                    <a:pt x="2108" y="0"/>
                  </a:lnTo>
                  <a:lnTo>
                    <a:pt x="16" y="0"/>
                  </a:lnTo>
                  <a:lnTo>
                    <a:pt x="0" y="28"/>
                  </a:lnTo>
                  <a:lnTo>
                    <a:pt x="0" y="28"/>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extLst>
      <p:ext uri="{BB962C8B-B14F-4D97-AF65-F5344CB8AC3E}">
        <p14:creationId xmlns:p14="http://schemas.microsoft.com/office/powerpoint/2010/main" val="2840546014"/>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360"/>
                                          </p:val>
                                        </p:tav>
                                        <p:tav tm="100000">
                                          <p:val>
                                            <p:fltVal val="0"/>
                                          </p:val>
                                        </p:tav>
                                      </p:tavLst>
                                    </p:anim>
                                    <p:animEffect transition="in" filter="fade">
                                      <p:cBhvr>
                                        <p:cTn id="10" dur="1000"/>
                                        <p:tgtEl>
                                          <p:spTgt spid="6"/>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2)">
                                      <p:cBhvr>
                                        <p:cTn id="13" dur="1000"/>
                                        <p:tgtEl>
                                          <p:spTgt spid="3"/>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3"/>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par>
                                <p:cTn id="20" presetID="42" presetClass="path" presetSubtype="0" accel="50000" decel="50000" fill="hold" grpId="1" nodeType="withEffect">
                                  <p:stCondLst>
                                    <p:cond delay="0"/>
                                  </p:stCondLst>
                                  <p:iterate type="lt">
                                    <p:tmPct val="10000"/>
                                  </p:iterate>
                                  <p:childTnLst>
                                    <p:animMotion origin="layout" path="M 0 0.05741 L 0 -0.02801 " pathEditMode="relative" rAng="0" ptsTypes="AA">
                                      <p:cBhvr>
                                        <p:cTn id="21" dur="500" fill="hold"/>
                                        <p:tgtEl>
                                          <p:spTgt spid="9"/>
                                        </p:tgtEl>
                                        <p:attrNameLst>
                                          <p:attrName>ppt_x</p:attrName>
                                          <p:attrName>ppt_y</p:attrName>
                                        </p:attrNameLst>
                                      </p:cBhvr>
                                      <p:rCtr x="0" y="-4282"/>
                                    </p:animMotion>
                                  </p:childTnLst>
                                </p:cTn>
                              </p:par>
                              <p:par>
                                <p:cTn id="22" presetID="42" presetClass="path" presetSubtype="0" accel="50000" decel="50000" fill="hold" grpId="2" nodeType="withEffect">
                                  <p:stCondLst>
                                    <p:cond delay="0"/>
                                  </p:stCondLst>
                                  <p:iterate type="lt">
                                    <p:tmPct val="10000"/>
                                  </p:iterate>
                                  <p:childTnLst>
                                    <p:animMotion origin="layout" path="M 0 -0.02801 L 8.33333E-7 2.22222E-6 " pathEditMode="relative" rAng="0" ptsTypes="AA">
                                      <p:cBhvr>
                                        <p:cTn id="23" dur="500" fill="hold"/>
                                        <p:tgtEl>
                                          <p:spTgt spid="9"/>
                                        </p:tgtEl>
                                        <p:attrNameLst>
                                          <p:attrName>ppt_x</p:attrName>
                                          <p:attrName>ppt_y</p:attrName>
                                        </p:attrNameLst>
                                      </p:cBhvr>
                                      <p:rCtr x="-26" y="1389"/>
                                    </p:animMotion>
                                  </p:childTnLst>
                                </p:cTn>
                              </p:par>
                              <p:par>
                                <p:cTn id="24" presetID="16" presetClass="entr" presetSubtype="37"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750"/>
                                        <p:tgtEl>
                                          <p:spTgt spid="12"/>
                                        </p:tgtEl>
                                      </p:cBhvr>
                                    </p:animEffect>
                                  </p:childTnLst>
                                </p:cTn>
                              </p:par>
                              <p:par>
                                <p:cTn id="27" presetID="50" presetClass="entr" presetSubtype="0" decel="100000" fill="hold" grpId="0" nodeType="withEffect">
                                  <p:stCondLst>
                                    <p:cond delay="500"/>
                                  </p:stCondLst>
                                  <p:iterate type="lt">
                                    <p:tmPct val="5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strVal val="#ppt_w+.3"/>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Effect transition="in" filter="fade">
                                      <p:cBhvr>
                                        <p:cTn id="31" dur="500"/>
                                        <p:tgtEl>
                                          <p:spTgt spid="1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9" grpId="2"/>
      <p:bldP spid="1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8992" y="1825625"/>
            <a:ext cx="7654015" cy="4351338"/>
          </a:xfrm>
        </p:spPr>
      </p:pic>
    </p:spTree>
    <p:extLst>
      <p:ext uri="{BB962C8B-B14F-4D97-AF65-F5344CB8AC3E}">
        <p14:creationId xmlns:p14="http://schemas.microsoft.com/office/powerpoint/2010/main" val="2985701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solidFill>
                  <a:srgbClr val="FF0000"/>
                </a:solidFill>
              </a:rPr>
              <a:t>短酷</a:t>
            </a:r>
            <a:r>
              <a:rPr lang="en-US" altLang="zh-CN" dirty="0" smtClean="0">
                <a:solidFill>
                  <a:srgbClr val="FF0000"/>
                </a:solidFill>
              </a:rPr>
              <a:t>PPT    </a:t>
            </a:r>
            <a:r>
              <a:rPr lang="zh-CN" altLang="en-US" dirty="0" smtClean="0">
                <a:solidFill>
                  <a:srgbClr val="FF0000"/>
                </a:solidFill>
              </a:rPr>
              <a:t>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20914618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8111" y="-1125416"/>
            <a:ext cx="731520" cy="942535"/>
          </a:xfrm>
          <a:prstGeom prst="rect">
            <a:avLst/>
          </a:prstGeom>
          <a:gradFill flip="none" rotWithShape="1">
            <a:gsLst>
              <a:gs pos="0">
                <a:srgbClr val="515151"/>
              </a:gs>
              <a:gs pos="100000">
                <a:srgbClr val="202020"/>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a:spLocks noChangeAspect="1"/>
          </p:cNvSpPr>
          <p:nvPr/>
        </p:nvSpPr>
        <p:spPr>
          <a:xfrm>
            <a:off x="-14068" y="-12959"/>
            <a:ext cx="6102008" cy="4143595"/>
          </a:xfrm>
          <a:custGeom>
            <a:avLst/>
            <a:gdLst>
              <a:gd name="connsiteX0" fmla="*/ 0 w 6102008"/>
              <a:gd name="connsiteY0" fmla="*/ 0 h 4143595"/>
              <a:gd name="connsiteX1" fmla="*/ 5954466 w 6102008"/>
              <a:gd name="connsiteY1" fmla="*/ 0 h 4143595"/>
              <a:gd name="connsiteX2" fmla="*/ 5958833 w 6102008"/>
              <a:gd name="connsiteY2" fmla="*/ 11932 h 4143595"/>
              <a:gd name="connsiteX3" fmla="*/ 6102008 w 6102008"/>
              <a:gd name="connsiteY3" fmla="*/ 958948 h 4143595"/>
              <a:gd name="connsiteX4" fmla="*/ 2917361 w 6102008"/>
              <a:gd name="connsiteY4" fmla="*/ 4143595 h 4143595"/>
              <a:gd name="connsiteX5" fmla="*/ 117084 w 6102008"/>
              <a:gd name="connsiteY5" fmla="*/ 2476940 h 4143595"/>
              <a:gd name="connsiteX6" fmla="*/ 0 w 6102008"/>
              <a:gd name="connsiteY6" fmla="*/ 2233889 h 41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2008" h="4143595">
                <a:moveTo>
                  <a:pt x="0" y="0"/>
                </a:moveTo>
                <a:lnTo>
                  <a:pt x="5954466" y="0"/>
                </a:lnTo>
                <a:lnTo>
                  <a:pt x="5958833" y="11932"/>
                </a:lnTo>
                <a:cubicBezTo>
                  <a:pt x="6051882" y="311094"/>
                  <a:pt x="6102008" y="629167"/>
                  <a:pt x="6102008" y="958948"/>
                </a:cubicBezTo>
                <a:cubicBezTo>
                  <a:pt x="6102008" y="2717780"/>
                  <a:pt x="4676193" y="4143595"/>
                  <a:pt x="2917361" y="4143595"/>
                </a:cubicBezTo>
                <a:cubicBezTo>
                  <a:pt x="1708164" y="4143595"/>
                  <a:pt x="656370" y="3469675"/>
                  <a:pt x="117084" y="2476940"/>
                </a:cubicBezTo>
                <a:lnTo>
                  <a:pt x="0" y="2233889"/>
                </a:lnTo>
                <a:close/>
              </a:path>
            </a:pathLst>
          </a:custGeom>
          <a:noFill/>
          <a:ln w="9525">
            <a:gradFill>
              <a:gsLst>
                <a:gs pos="0">
                  <a:srgbClr val="FBF670"/>
                </a:gs>
                <a:gs pos="100000">
                  <a:srgbClr val="DEAE22"/>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925912" y="354631"/>
            <a:ext cx="7427888" cy="7427888"/>
          </a:xfrm>
          <a:prstGeom prst="ellipse">
            <a:avLst/>
          </a:prstGeom>
          <a:noFill/>
          <a:ln w="9525">
            <a:gradFill>
              <a:gsLst>
                <a:gs pos="0">
                  <a:srgbClr val="FBF670">
                    <a:alpha val="80000"/>
                  </a:srgbClr>
                </a:gs>
                <a:gs pos="100000">
                  <a:srgbClr val="DEAE22">
                    <a:alpha val="80000"/>
                  </a:srgbClr>
                </a:gs>
              </a:gsLst>
              <a:lin ang="72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715065" y="-558596"/>
            <a:ext cx="0" cy="23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554276" y="1784252"/>
            <a:ext cx="349715" cy="349715"/>
            <a:chOff x="2554276" y="1784252"/>
            <a:chExt cx="349715" cy="349715"/>
          </a:xfrm>
        </p:grpSpPr>
        <p:sp>
          <p:nvSpPr>
            <p:cNvPr id="25" name="椭圆 24"/>
            <p:cNvSpPr/>
            <p:nvPr/>
          </p:nvSpPr>
          <p:spPr>
            <a:xfrm>
              <a:off x="2554276" y="1784252"/>
              <a:ext cx="349715" cy="349715"/>
            </a:xfrm>
            <a:prstGeom prst="ellipse">
              <a:avLst/>
            </a:prstGeom>
            <a:noFill/>
            <a:ln w="34925">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2639133" y="1869109"/>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1485821" y="2259629"/>
            <a:ext cx="2500428" cy="584775"/>
          </a:xfrm>
          <a:prstGeom prst="rect">
            <a:avLst/>
          </a:prstGeom>
          <a:noFill/>
          <a:effectLst/>
        </p:spPr>
        <p:txBody>
          <a:bodyPr wrap="none" rtlCol="0">
            <a:spAutoFit/>
          </a:bodyPr>
          <a:lstStyle/>
          <a:p>
            <a:pPr algn="ctr"/>
            <a:r>
              <a:rPr lang="en-US" altLang="zh-CN" sz="32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CONCENTS</a:t>
            </a:r>
            <a:endParaRPr lang="zh-CN" altLang="en-US"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398166" y="2314230"/>
            <a:ext cx="2464401" cy="461665"/>
            <a:chOff x="6398166" y="2314230"/>
            <a:chExt cx="2464401" cy="461665"/>
          </a:xfrm>
        </p:grpSpPr>
        <p:sp>
          <p:nvSpPr>
            <p:cNvPr id="34" name="文本框 33"/>
            <p:cNvSpPr txBox="1"/>
            <p:nvPr/>
          </p:nvSpPr>
          <p:spPr>
            <a:xfrm>
              <a:off x="6831242" y="2314230"/>
              <a:ext cx="2031325" cy="461665"/>
            </a:xfrm>
            <a:prstGeom prst="rect">
              <a:avLst/>
            </a:prstGeom>
            <a:noFill/>
          </p:spPr>
          <p:txBody>
            <a:bodyPr wrap="none" rtlCol="0">
              <a:spAutoFit/>
            </a:bodyPr>
            <a:lstStyle/>
            <a:p>
              <a:r>
                <a:rPr lang="zh-CN" altLang="en-US" sz="2400"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cs typeface="Kartika" panose="02020503030404060203" pitchFamily="18" charset="0"/>
                </a:rPr>
                <a:t>点击添加标题</a:t>
              </a:r>
            </a:p>
          </p:txBody>
        </p:sp>
        <p:sp>
          <p:nvSpPr>
            <p:cNvPr id="38" name="椭圆 37"/>
            <p:cNvSpPr>
              <a:spLocks noChangeAspect="1"/>
            </p:cNvSpPr>
            <p:nvPr/>
          </p:nvSpPr>
          <p:spPr>
            <a:xfrm>
              <a:off x="6398166" y="245506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398166" y="3114583"/>
            <a:ext cx="2430654" cy="461665"/>
            <a:chOff x="6398166" y="3114583"/>
            <a:chExt cx="2430654" cy="461665"/>
          </a:xfrm>
        </p:grpSpPr>
        <p:sp>
          <p:nvSpPr>
            <p:cNvPr id="36" name="文本框 35"/>
            <p:cNvSpPr txBox="1"/>
            <p:nvPr/>
          </p:nvSpPr>
          <p:spPr>
            <a:xfrm>
              <a:off x="6797495" y="3114583"/>
              <a:ext cx="2031325" cy="461665"/>
            </a:xfrm>
            <a:prstGeom prst="rect">
              <a:avLst/>
            </a:prstGeom>
            <a:noFill/>
          </p:spPr>
          <p:txBody>
            <a:bodyPr wrap="none" rtlCol="0">
              <a:spAutoFit/>
            </a:bodyPr>
            <a:lstStyle/>
            <a:p>
              <a:r>
                <a:rPr lang="zh-CN" altLang="en-US" sz="2400"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cs typeface="Kartika" panose="02020503030404060203" pitchFamily="18" charset="0"/>
                </a:rPr>
                <a:t>点击添加标题</a:t>
              </a:r>
            </a:p>
          </p:txBody>
        </p:sp>
        <p:sp>
          <p:nvSpPr>
            <p:cNvPr id="39" name="椭圆 38"/>
            <p:cNvSpPr>
              <a:spLocks noChangeAspect="1"/>
            </p:cNvSpPr>
            <p:nvPr/>
          </p:nvSpPr>
          <p:spPr>
            <a:xfrm>
              <a:off x="6398166" y="3255415"/>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398166" y="3914936"/>
            <a:ext cx="2451259" cy="461665"/>
            <a:chOff x="6398166" y="3914936"/>
            <a:chExt cx="2451259" cy="461665"/>
          </a:xfrm>
        </p:grpSpPr>
        <p:sp>
          <p:nvSpPr>
            <p:cNvPr id="35" name="文本框 34"/>
            <p:cNvSpPr txBox="1"/>
            <p:nvPr/>
          </p:nvSpPr>
          <p:spPr>
            <a:xfrm>
              <a:off x="6818100" y="3914936"/>
              <a:ext cx="2031325" cy="461665"/>
            </a:xfrm>
            <a:prstGeom prst="rect">
              <a:avLst/>
            </a:prstGeom>
            <a:noFill/>
          </p:spPr>
          <p:txBody>
            <a:bodyPr wrap="none" rtlCol="0">
              <a:spAutoFit/>
            </a:bodyPr>
            <a:lstStyle/>
            <a:p>
              <a:r>
                <a:rPr lang="zh-CN" altLang="en-US" sz="2400"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cs typeface="Kartika" panose="02020503030404060203" pitchFamily="18" charset="0"/>
                </a:rPr>
                <a:t>点击添加标题</a:t>
              </a:r>
            </a:p>
          </p:txBody>
        </p:sp>
        <p:sp>
          <p:nvSpPr>
            <p:cNvPr id="40" name="椭圆 39"/>
            <p:cNvSpPr>
              <a:spLocks noChangeAspect="1"/>
            </p:cNvSpPr>
            <p:nvPr/>
          </p:nvSpPr>
          <p:spPr>
            <a:xfrm>
              <a:off x="6398166" y="4055768"/>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398166" y="4715289"/>
            <a:ext cx="2430914" cy="461665"/>
            <a:chOff x="6398166" y="4715289"/>
            <a:chExt cx="2430914" cy="461665"/>
          </a:xfrm>
        </p:grpSpPr>
        <p:sp>
          <p:nvSpPr>
            <p:cNvPr id="37" name="文本框 36"/>
            <p:cNvSpPr txBox="1"/>
            <p:nvPr/>
          </p:nvSpPr>
          <p:spPr>
            <a:xfrm>
              <a:off x="6797755" y="4715289"/>
              <a:ext cx="2031325" cy="461665"/>
            </a:xfrm>
            <a:prstGeom prst="rect">
              <a:avLst/>
            </a:prstGeom>
            <a:noFill/>
          </p:spPr>
          <p:txBody>
            <a:bodyPr wrap="none" rtlCol="0">
              <a:spAutoFit/>
            </a:bodyPr>
            <a:lstStyle/>
            <a:p>
              <a:r>
                <a:rPr lang="zh-CN" altLang="en-US" sz="2400"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cs typeface="Kartika" panose="02020503030404060203" pitchFamily="18" charset="0"/>
                </a:rPr>
                <a:t>点击添加标题</a:t>
              </a:r>
            </a:p>
          </p:txBody>
        </p:sp>
        <p:sp>
          <p:nvSpPr>
            <p:cNvPr id="41" name="椭圆 40"/>
            <p:cNvSpPr>
              <a:spLocks noChangeAspect="1"/>
            </p:cNvSpPr>
            <p:nvPr/>
          </p:nvSpPr>
          <p:spPr>
            <a:xfrm>
              <a:off x="6398166" y="4856121"/>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398166" y="5515641"/>
            <a:ext cx="2430914" cy="461665"/>
            <a:chOff x="6398166" y="5515641"/>
            <a:chExt cx="2430914" cy="461665"/>
          </a:xfrm>
        </p:grpSpPr>
        <p:sp>
          <p:nvSpPr>
            <p:cNvPr id="20" name="文本框 19"/>
            <p:cNvSpPr txBox="1"/>
            <p:nvPr/>
          </p:nvSpPr>
          <p:spPr>
            <a:xfrm>
              <a:off x="6797755" y="5515641"/>
              <a:ext cx="2031325" cy="461665"/>
            </a:xfrm>
            <a:prstGeom prst="rect">
              <a:avLst/>
            </a:prstGeom>
            <a:noFill/>
          </p:spPr>
          <p:txBody>
            <a:bodyPr wrap="none" rtlCol="0">
              <a:spAutoFit/>
            </a:bodyPr>
            <a:lstStyle/>
            <a:p>
              <a:r>
                <a:rPr lang="zh-CN" altLang="en-US" sz="2400"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cs typeface="Kartika" panose="02020503030404060203" pitchFamily="18" charset="0"/>
                </a:rPr>
                <a:t>点击添加标题</a:t>
              </a:r>
            </a:p>
          </p:txBody>
        </p:sp>
        <p:sp>
          <p:nvSpPr>
            <p:cNvPr id="21" name="椭圆 20"/>
            <p:cNvSpPr>
              <a:spLocks noChangeAspect="1"/>
            </p:cNvSpPr>
            <p:nvPr/>
          </p:nvSpPr>
          <p:spPr>
            <a:xfrm>
              <a:off x="6398166" y="5656473"/>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1494464"/>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1" fill="hold" nodeType="withEffect">
                                  <p:stCondLst>
                                    <p:cond delay="1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21" presetClass="entr" presetSubtype="1" fill="hold" grpId="0" nodeType="withEffect">
                                  <p:stCondLst>
                                    <p:cond delay="20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1000"/>
                                        <p:tgtEl>
                                          <p:spTgt spid="19"/>
                                        </p:tgtEl>
                                      </p:cBhvr>
                                    </p:animEffect>
                                  </p:childTnLst>
                                </p:cTn>
                              </p:par>
                              <p:par>
                                <p:cTn id="15" presetID="16" presetClass="entr" presetSubtype="37" fill="hold" grpId="0" nodeType="withEffect">
                                  <p:stCondLst>
                                    <p:cond delay="300"/>
                                  </p:stCondLst>
                                  <p:childTnLst>
                                    <p:set>
                                      <p:cBhvr>
                                        <p:cTn id="16" dur="1" fill="hold">
                                          <p:stCondLst>
                                            <p:cond delay="0"/>
                                          </p:stCondLst>
                                        </p:cTn>
                                        <p:tgtEl>
                                          <p:spTgt spid="33"/>
                                        </p:tgtEl>
                                        <p:attrNameLst>
                                          <p:attrName>style.visibility</p:attrName>
                                        </p:attrNameLst>
                                      </p:cBhvr>
                                      <p:to>
                                        <p:strVal val="visible"/>
                                      </p:to>
                                    </p:set>
                                    <p:animEffect transition="in" filter="barn(outVertical)">
                                      <p:cBhvr>
                                        <p:cTn id="17" dur="500"/>
                                        <p:tgtEl>
                                          <p:spTgt spid="33"/>
                                        </p:tgtEl>
                                      </p:cBhvr>
                                    </p:animEffect>
                                  </p:childTnLst>
                                </p:cTn>
                              </p:par>
                              <p:par>
                                <p:cTn id="18" presetID="21" presetClass="entr" presetSubtype="1" fill="hold" grpId="0" nodeType="withEffect">
                                  <p:stCondLst>
                                    <p:cond delay="40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1000"/>
                                        <p:tgtEl>
                                          <p:spTgt spid="14"/>
                                        </p:tgtEl>
                                      </p:cBhvr>
                                    </p:animEffect>
                                  </p:childTnLst>
                                </p:cTn>
                              </p:par>
                            </p:childTnLst>
                          </p:cTn>
                        </p:par>
                        <p:par>
                          <p:cTn id="21" fill="hold">
                            <p:stCondLst>
                              <p:cond delay="1400"/>
                            </p:stCondLst>
                            <p:childTnLst>
                              <p:par>
                                <p:cTn id="22" presetID="50" presetClass="entr" presetSubtype="0" decel="100000" fill="hold"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ppt_w+.3"/>
                                          </p:val>
                                        </p:tav>
                                        <p:tav tm="100000">
                                          <p:val>
                                            <p:strVal val="#ppt_w"/>
                                          </p:val>
                                        </p:tav>
                                      </p:tavLst>
                                    </p:anim>
                                    <p:anim calcmode="lin" valueType="num">
                                      <p:cBhvr>
                                        <p:cTn id="25" dur="500" fill="hold"/>
                                        <p:tgtEl>
                                          <p:spTgt spid="2"/>
                                        </p:tgtEl>
                                        <p:attrNameLst>
                                          <p:attrName>ppt_h</p:attrName>
                                        </p:attrNameLst>
                                      </p:cBhvr>
                                      <p:tavLst>
                                        <p:tav tm="0">
                                          <p:val>
                                            <p:strVal val="#ppt_h"/>
                                          </p:val>
                                        </p:tav>
                                        <p:tav tm="100000">
                                          <p:val>
                                            <p:strVal val="#ppt_h"/>
                                          </p:val>
                                        </p:tav>
                                      </p:tavLst>
                                    </p:anim>
                                    <p:animEffect transition="in" filter="fade">
                                      <p:cBhvr>
                                        <p:cTn id="26" dur="500"/>
                                        <p:tgtEl>
                                          <p:spTgt spid="2"/>
                                        </p:tgtEl>
                                      </p:cBhvr>
                                    </p:animEffect>
                                  </p:childTnLst>
                                </p:cTn>
                              </p:par>
                              <p:par>
                                <p:cTn id="27" presetID="42" presetClass="path" presetSubtype="0" accel="50000" decel="50000" fill="hold" nodeType="withEffect">
                                  <p:stCondLst>
                                    <p:cond delay="0"/>
                                  </p:stCondLst>
                                  <p:iterate type="lt">
                                    <p:tmPct val="10000"/>
                                  </p:iterate>
                                  <p:childTnLst>
                                    <p:animMotion origin="layout" path="M 0 0.05741 L 0 -0.02801 " pathEditMode="relative" rAng="0" ptsTypes="AA">
                                      <p:cBhvr>
                                        <p:cTn id="28" dur="500" fill="hold"/>
                                        <p:tgtEl>
                                          <p:spTgt spid="2"/>
                                        </p:tgtEl>
                                        <p:attrNameLst>
                                          <p:attrName>ppt_x</p:attrName>
                                          <p:attrName>ppt_y</p:attrName>
                                        </p:attrNameLst>
                                      </p:cBhvr>
                                      <p:rCtr x="0" y="-4282"/>
                                    </p:animMotion>
                                  </p:childTnLst>
                                </p:cTn>
                              </p:par>
                              <p:par>
                                <p:cTn id="29" presetID="42" presetClass="path" presetSubtype="0" accel="50000" decel="50000" fill="hold" nodeType="withEffect">
                                  <p:stCondLst>
                                    <p:cond delay="0"/>
                                  </p:stCondLst>
                                  <p:iterate type="lt">
                                    <p:tmPct val="10000"/>
                                  </p:iterate>
                                  <p:childTnLst>
                                    <p:animMotion origin="layout" path="M 0 -0.02801 L 8.33333E-7 2.22222E-6 " pathEditMode="relative" rAng="0" ptsTypes="AA">
                                      <p:cBhvr>
                                        <p:cTn id="30" dur="500" fill="hold"/>
                                        <p:tgtEl>
                                          <p:spTgt spid="2"/>
                                        </p:tgtEl>
                                        <p:attrNameLst>
                                          <p:attrName>ppt_x</p:attrName>
                                          <p:attrName>ppt_y</p:attrName>
                                        </p:attrNameLst>
                                      </p:cBhvr>
                                      <p:rCtr x="-26" y="1389"/>
                                    </p:animMotion>
                                  </p:childTnLst>
                                </p:cTn>
                              </p:par>
                              <p:par>
                                <p:cTn id="31" presetID="50" presetClass="entr" presetSubtype="0" decel="100000" fill="hold" nodeType="withEffect">
                                  <p:stCondLst>
                                    <p:cond delay="10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ppt_w+.3"/>
                                          </p:val>
                                        </p:tav>
                                        <p:tav tm="100000">
                                          <p:val>
                                            <p:strVal val="#ppt_w"/>
                                          </p:val>
                                        </p:tav>
                                      </p:tavLst>
                                    </p:anim>
                                    <p:anim calcmode="lin" valueType="num">
                                      <p:cBhvr>
                                        <p:cTn id="34" dur="500" fill="hold"/>
                                        <p:tgtEl>
                                          <p:spTgt spid="6"/>
                                        </p:tgtEl>
                                        <p:attrNameLst>
                                          <p:attrName>ppt_h</p:attrName>
                                        </p:attrNameLst>
                                      </p:cBhvr>
                                      <p:tavLst>
                                        <p:tav tm="0">
                                          <p:val>
                                            <p:strVal val="#ppt_h"/>
                                          </p:val>
                                        </p:tav>
                                        <p:tav tm="100000">
                                          <p:val>
                                            <p:strVal val="#ppt_h"/>
                                          </p:val>
                                        </p:tav>
                                      </p:tavLst>
                                    </p:anim>
                                    <p:animEffect transition="in" filter="fade">
                                      <p:cBhvr>
                                        <p:cTn id="35" dur="500"/>
                                        <p:tgtEl>
                                          <p:spTgt spid="6"/>
                                        </p:tgtEl>
                                      </p:cBhvr>
                                    </p:animEffect>
                                  </p:childTnLst>
                                </p:cTn>
                              </p:par>
                              <p:par>
                                <p:cTn id="36" presetID="42" presetClass="path" presetSubtype="0" accel="50000" decel="50000" fill="hold" nodeType="withEffect">
                                  <p:stCondLst>
                                    <p:cond delay="100"/>
                                  </p:stCondLst>
                                  <p:iterate type="lt">
                                    <p:tmPct val="10000"/>
                                  </p:iterate>
                                  <p:childTnLst>
                                    <p:animMotion origin="layout" path="M 0 0.05741 L 0 -0.02801 " pathEditMode="relative" rAng="0" ptsTypes="AA">
                                      <p:cBhvr>
                                        <p:cTn id="37" dur="500" fill="hold"/>
                                        <p:tgtEl>
                                          <p:spTgt spid="6"/>
                                        </p:tgtEl>
                                        <p:attrNameLst>
                                          <p:attrName>ppt_x</p:attrName>
                                          <p:attrName>ppt_y</p:attrName>
                                        </p:attrNameLst>
                                      </p:cBhvr>
                                      <p:rCtr x="0" y="-4282"/>
                                    </p:animMotion>
                                  </p:childTnLst>
                                </p:cTn>
                              </p:par>
                              <p:par>
                                <p:cTn id="38" presetID="42" presetClass="path" presetSubtype="0" accel="50000" decel="50000" fill="hold" nodeType="withEffect">
                                  <p:stCondLst>
                                    <p:cond delay="100"/>
                                  </p:stCondLst>
                                  <p:iterate type="lt">
                                    <p:tmPct val="10000"/>
                                  </p:iterate>
                                  <p:childTnLst>
                                    <p:animMotion origin="layout" path="M 0 -0.02801 L 8.33333E-7 2.22222E-6 " pathEditMode="relative" rAng="0" ptsTypes="AA">
                                      <p:cBhvr>
                                        <p:cTn id="39" dur="500" fill="hold"/>
                                        <p:tgtEl>
                                          <p:spTgt spid="6"/>
                                        </p:tgtEl>
                                        <p:attrNameLst>
                                          <p:attrName>ppt_x</p:attrName>
                                          <p:attrName>ppt_y</p:attrName>
                                        </p:attrNameLst>
                                      </p:cBhvr>
                                      <p:rCtr x="-26" y="1389"/>
                                    </p:animMotion>
                                  </p:childTnLst>
                                </p:cTn>
                              </p:par>
                              <p:par>
                                <p:cTn id="40" presetID="50" presetClass="entr" presetSubtype="0" decel="100000" fill="hold" nodeType="withEffect">
                                  <p:stCondLst>
                                    <p:cond delay="2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strVal val="#ppt_w+.3"/>
                                          </p:val>
                                        </p:tav>
                                        <p:tav tm="100000">
                                          <p:val>
                                            <p:strVal val="#ppt_w"/>
                                          </p:val>
                                        </p:tav>
                                      </p:tavLst>
                                    </p:anim>
                                    <p:anim calcmode="lin" valueType="num">
                                      <p:cBhvr>
                                        <p:cTn id="43" dur="500" fill="hold"/>
                                        <p:tgtEl>
                                          <p:spTgt spid="8"/>
                                        </p:tgtEl>
                                        <p:attrNameLst>
                                          <p:attrName>ppt_h</p:attrName>
                                        </p:attrNameLst>
                                      </p:cBhvr>
                                      <p:tavLst>
                                        <p:tav tm="0">
                                          <p:val>
                                            <p:strVal val="#ppt_h"/>
                                          </p:val>
                                        </p:tav>
                                        <p:tav tm="100000">
                                          <p:val>
                                            <p:strVal val="#ppt_h"/>
                                          </p:val>
                                        </p:tav>
                                      </p:tavLst>
                                    </p:anim>
                                    <p:animEffect transition="in" filter="fade">
                                      <p:cBhvr>
                                        <p:cTn id="44" dur="500"/>
                                        <p:tgtEl>
                                          <p:spTgt spid="8"/>
                                        </p:tgtEl>
                                      </p:cBhvr>
                                    </p:animEffect>
                                  </p:childTnLst>
                                </p:cTn>
                              </p:par>
                              <p:par>
                                <p:cTn id="45" presetID="42" presetClass="path" presetSubtype="0" accel="50000" decel="50000" fill="hold" nodeType="withEffect">
                                  <p:stCondLst>
                                    <p:cond delay="200"/>
                                  </p:stCondLst>
                                  <p:iterate type="lt">
                                    <p:tmPct val="10000"/>
                                  </p:iterate>
                                  <p:childTnLst>
                                    <p:animMotion origin="layout" path="M 0 0.05741 L 0 -0.02801 " pathEditMode="relative" rAng="0" ptsTypes="AA">
                                      <p:cBhvr>
                                        <p:cTn id="46" dur="500" fill="hold"/>
                                        <p:tgtEl>
                                          <p:spTgt spid="8"/>
                                        </p:tgtEl>
                                        <p:attrNameLst>
                                          <p:attrName>ppt_x</p:attrName>
                                          <p:attrName>ppt_y</p:attrName>
                                        </p:attrNameLst>
                                      </p:cBhvr>
                                      <p:rCtr x="0" y="-4282"/>
                                    </p:animMotion>
                                  </p:childTnLst>
                                </p:cTn>
                              </p:par>
                              <p:par>
                                <p:cTn id="47" presetID="42" presetClass="path" presetSubtype="0" accel="50000" decel="50000" fill="hold" nodeType="withEffect">
                                  <p:stCondLst>
                                    <p:cond delay="200"/>
                                  </p:stCondLst>
                                  <p:iterate type="lt">
                                    <p:tmPct val="10000"/>
                                  </p:iterate>
                                  <p:childTnLst>
                                    <p:animMotion origin="layout" path="M 0 -0.02801 L 8.33333E-7 2.22222E-6 " pathEditMode="relative" rAng="0" ptsTypes="AA">
                                      <p:cBhvr>
                                        <p:cTn id="48" dur="500" fill="hold"/>
                                        <p:tgtEl>
                                          <p:spTgt spid="8"/>
                                        </p:tgtEl>
                                        <p:attrNameLst>
                                          <p:attrName>ppt_x</p:attrName>
                                          <p:attrName>ppt_y</p:attrName>
                                        </p:attrNameLst>
                                      </p:cBhvr>
                                      <p:rCtr x="-26" y="1389"/>
                                    </p:animMotion>
                                  </p:childTnLst>
                                </p:cTn>
                              </p:par>
                              <p:par>
                                <p:cTn id="49" presetID="50" presetClass="entr" presetSubtype="0" decel="100000" fill="hold" nodeType="withEffect">
                                  <p:stCondLst>
                                    <p:cond delay="300"/>
                                  </p:stCondLst>
                                  <p:iterate type="lt">
                                    <p:tmPct val="10000"/>
                                  </p:iterate>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strVal val="#ppt_w+.3"/>
                                          </p:val>
                                        </p:tav>
                                        <p:tav tm="100000">
                                          <p:val>
                                            <p:strVal val="#ppt_w"/>
                                          </p:val>
                                        </p:tav>
                                      </p:tavLst>
                                    </p:anim>
                                    <p:anim calcmode="lin" valueType="num">
                                      <p:cBhvr>
                                        <p:cTn id="52" dur="500" fill="hold"/>
                                        <p:tgtEl>
                                          <p:spTgt spid="9"/>
                                        </p:tgtEl>
                                        <p:attrNameLst>
                                          <p:attrName>ppt_h</p:attrName>
                                        </p:attrNameLst>
                                      </p:cBhvr>
                                      <p:tavLst>
                                        <p:tav tm="0">
                                          <p:val>
                                            <p:strVal val="#ppt_h"/>
                                          </p:val>
                                        </p:tav>
                                        <p:tav tm="100000">
                                          <p:val>
                                            <p:strVal val="#ppt_h"/>
                                          </p:val>
                                        </p:tav>
                                      </p:tavLst>
                                    </p:anim>
                                    <p:animEffect transition="in" filter="fade">
                                      <p:cBhvr>
                                        <p:cTn id="53" dur="500"/>
                                        <p:tgtEl>
                                          <p:spTgt spid="9"/>
                                        </p:tgtEl>
                                      </p:cBhvr>
                                    </p:animEffect>
                                  </p:childTnLst>
                                </p:cTn>
                              </p:par>
                              <p:par>
                                <p:cTn id="54" presetID="42" presetClass="path" presetSubtype="0" accel="50000" decel="50000" fill="hold" nodeType="withEffect">
                                  <p:stCondLst>
                                    <p:cond delay="300"/>
                                  </p:stCondLst>
                                  <p:iterate type="lt">
                                    <p:tmPct val="10000"/>
                                  </p:iterate>
                                  <p:childTnLst>
                                    <p:animMotion origin="layout" path="M 0 0.05741 L 0 -0.02801 " pathEditMode="relative" rAng="0" ptsTypes="AA">
                                      <p:cBhvr>
                                        <p:cTn id="55" dur="500" fill="hold"/>
                                        <p:tgtEl>
                                          <p:spTgt spid="9"/>
                                        </p:tgtEl>
                                        <p:attrNameLst>
                                          <p:attrName>ppt_x</p:attrName>
                                          <p:attrName>ppt_y</p:attrName>
                                        </p:attrNameLst>
                                      </p:cBhvr>
                                      <p:rCtr x="0" y="-4282"/>
                                    </p:animMotion>
                                  </p:childTnLst>
                                </p:cTn>
                              </p:par>
                              <p:par>
                                <p:cTn id="56" presetID="42" presetClass="path" presetSubtype="0" accel="50000" decel="50000" fill="hold" nodeType="withEffect">
                                  <p:stCondLst>
                                    <p:cond delay="300"/>
                                  </p:stCondLst>
                                  <p:iterate type="lt">
                                    <p:tmPct val="10000"/>
                                  </p:iterate>
                                  <p:childTnLst>
                                    <p:animMotion origin="layout" path="M 0 -0.02801 L 8.33333E-7 2.22222E-6 " pathEditMode="relative" rAng="0" ptsTypes="AA">
                                      <p:cBhvr>
                                        <p:cTn id="57" dur="500" fill="hold"/>
                                        <p:tgtEl>
                                          <p:spTgt spid="9"/>
                                        </p:tgtEl>
                                        <p:attrNameLst>
                                          <p:attrName>ppt_x</p:attrName>
                                          <p:attrName>ppt_y</p:attrName>
                                        </p:attrNameLst>
                                      </p:cBhvr>
                                      <p:rCtr x="-26" y="1389"/>
                                    </p:animMotion>
                                  </p:childTnLst>
                                </p:cTn>
                              </p:par>
                              <p:par>
                                <p:cTn id="58" presetID="50" presetClass="entr" presetSubtype="0" decel="100000" fill="hold" nodeType="withEffect">
                                  <p:stCondLst>
                                    <p:cond delay="400"/>
                                  </p:stCondLst>
                                  <p:iterate type="lt">
                                    <p:tmPct val="10000"/>
                                  </p:iterate>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strVal val="#ppt_w+.3"/>
                                          </p:val>
                                        </p:tav>
                                        <p:tav tm="100000">
                                          <p:val>
                                            <p:strVal val="#ppt_w"/>
                                          </p:val>
                                        </p:tav>
                                      </p:tavLst>
                                    </p:anim>
                                    <p:anim calcmode="lin" valueType="num">
                                      <p:cBhvr>
                                        <p:cTn id="61" dur="500" fill="hold"/>
                                        <p:tgtEl>
                                          <p:spTgt spid="10"/>
                                        </p:tgtEl>
                                        <p:attrNameLst>
                                          <p:attrName>ppt_h</p:attrName>
                                        </p:attrNameLst>
                                      </p:cBhvr>
                                      <p:tavLst>
                                        <p:tav tm="0">
                                          <p:val>
                                            <p:strVal val="#ppt_h"/>
                                          </p:val>
                                        </p:tav>
                                        <p:tav tm="100000">
                                          <p:val>
                                            <p:strVal val="#ppt_h"/>
                                          </p:val>
                                        </p:tav>
                                      </p:tavLst>
                                    </p:anim>
                                    <p:animEffect transition="in" filter="fade">
                                      <p:cBhvr>
                                        <p:cTn id="62" dur="500"/>
                                        <p:tgtEl>
                                          <p:spTgt spid="10"/>
                                        </p:tgtEl>
                                      </p:cBhvr>
                                    </p:animEffect>
                                  </p:childTnLst>
                                </p:cTn>
                              </p:par>
                              <p:par>
                                <p:cTn id="63" presetID="42" presetClass="path" presetSubtype="0" accel="50000" decel="50000" fill="hold" nodeType="withEffect">
                                  <p:stCondLst>
                                    <p:cond delay="400"/>
                                  </p:stCondLst>
                                  <p:iterate type="lt">
                                    <p:tmPct val="10000"/>
                                  </p:iterate>
                                  <p:childTnLst>
                                    <p:animMotion origin="layout" path="M 0 0.05741 L 0 -0.02801 " pathEditMode="relative" rAng="0" ptsTypes="AA">
                                      <p:cBhvr>
                                        <p:cTn id="64" dur="500" fill="hold"/>
                                        <p:tgtEl>
                                          <p:spTgt spid="10"/>
                                        </p:tgtEl>
                                        <p:attrNameLst>
                                          <p:attrName>ppt_x</p:attrName>
                                          <p:attrName>ppt_y</p:attrName>
                                        </p:attrNameLst>
                                      </p:cBhvr>
                                      <p:rCtr x="0" y="-4282"/>
                                    </p:animMotion>
                                  </p:childTnLst>
                                </p:cTn>
                              </p:par>
                              <p:par>
                                <p:cTn id="65" presetID="42" presetClass="path" presetSubtype="0" accel="50000" decel="50000" fill="hold" nodeType="withEffect">
                                  <p:stCondLst>
                                    <p:cond delay="400"/>
                                  </p:stCondLst>
                                  <p:iterate type="lt">
                                    <p:tmPct val="10000"/>
                                  </p:iterate>
                                  <p:childTnLst>
                                    <p:animMotion origin="layout" path="M 0 -0.02801 L 8.33333E-7 2.22222E-6 " pathEditMode="relative" rAng="0" ptsTypes="AA">
                                      <p:cBhvr>
                                        <p:cTn id="66" dur="500" fill="hold"/>
                                        <p:tgtEl>
                                          <p:spTgt spid="10"/>
                                        </p:tgtEl>
                                        <p:attrNameLst>
                                          <p:attrName>ppt_x</p:attrName>
                                          <p:attrName>ppt_y</p:attrName>
                                        </p:attrNameLst>
                                      </p:cBhvr>
                                      <p:rCtr x="-26"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8111" y="-1125416"/>
            <a:ext cx="731520" cy="942535"/>
          </a:xfrm>
          <a:prstGeom prst="rect">
            <a:avLst/>
          </a:prstGeom>
          <a:gradFill flip="none" rotWithShape="1">
            <a:gsLst>
              <a:gs pos="0">
                <a:srgbClr val="515151"/>
              </a:gs>
              <a:gs pos="100000">
                <a:srgbClr val="202020"/>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416651" y="2647802"/>
            <a:ext cx="2877839" cy="769441"/>
          </a:xfrm>
          <a:prstGeom prst="rect">
            <a:avLst/>
          </a:prstGeom>
          <a:noFill/>
          <a:effectLst/>
        </p:spPr>
        <p:txBody>
          <a:bodyPr wrap="none" rtlCol="0">
            <a:spAutoFit/>
          </a:bodyPr>
          <a:lstStyle/>
          <a:p>
            <a:r>
              <a:rPr lang="en-US" altLang="zh-CN" sz="44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PART   01</a:t>
            </a:r>
            <a:endParaRPr lang="en-US" altLang="zh-CN" sz="36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sp>
        <p:nvSpPr>
          <p:cNvPr id="20" name="椭圆 19"/>
          <p:cNvSpPr/>
          <p:nvPr/>
        </p:nvSpPr>
        <p:spPr>
          <a:xfrm rot="5400000" flipH="1">
            <a:off x="2082887" y="1565862"/>
            <a:ext cx="3727385" cy="3727385"/>
          </a:xfrm>
          <a:prstGeom prst="ellipse">
            <a:avLst/>
          </a:prstGeom>
          <a:noFill/>
          <a:ln>
            <a:gradFill>
              <a:gsLst>
                <a:gs pos="0">
                  <a:srgbClr val="FBF670"/>
                </a:gs>
                <a:gs pos="100000">
                  <a:srgbClr val="DEAE2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672436" y="3138095"/>
            <a:ext cx="548288" cy="548289"/>
            <a:chOff x="3672436" y="3138095"/>
            <a:chExt cx="548288" cy="548289"/>
          </a:xfrm>
        </p:grpSpPr>
        <p:sp>
          <p:nvSpPr>
            <p:cNvPr id="21" name="椭圆 20"/>
            <p:cNvSpPr/>
            <p:nvPr/>
          </p:nvSpPr>
          <p:spPr>
            <a:xfrm rot="5400000" flipH="1">
              <a:off x="3672435" y="3138096"/>
              <a:ext cx="548289" cy="548288"/>
            </a:xfrm>
            <a:prstGeom prst="ellipse">
              <a:avLst/>
            </a:prstGeom>
            <a:noFill/>
            <a:ln w="25400">
              <a:gradFill>
                <a:gsLst>
                  <a:gs pos="0">
                    <a:srgbClr val="FBF670"/>
                  </a:gs>
                  <a:gs pos="100000">
                    <a:srgbClr val="DEAE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rot="5400000" flipH="1">
              <a:off x="3810537" y="3276307"/>
              <a:ext cx="305386" cy="305386"/>
            </a:xfrm>
            <a:prstGeom prst="ellipse">
              <a:avLst/>
            </a:prstGeom>
            <a:gradFill>
              <a:gsLst>
                <a:gs pos="0">
                  <a:srgbClr val="FDFA75"/>
                </a:gs>
                <a:gs pos="100000">
                  <a:srgbClr val="D79E1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6416651" y="3521895"/>
            <a:ext cx="2339102" cy="523220"/>
          </a:xfrm>
          <a:prstGeom prst="rect">
            <a:avLst/>
          </a:prstGeom>
          <a:noFill/>
          <a:effectLst/>
        </p:spPr>
        <p:txBody>
          <a:bodyPr wrap="none" rtlCol="0">
            <a:spAutoFit/>
          </a:bodyPr>
          <a:lstStyle/>
          <a:p>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点击添加标题</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rot="5400000">
            <a:off x="8196000" y="-558189"/>
            <a:ext cx="0" cy="7992000"/>
          </a:xfrm>
          <a:prstGeom prst="line">
            <a:avLst/>
          </a:prstGeom>
          <a:ln w="12700">
            <a:gradFill>
              <a:gsLst>
                <a:gs pos="0">
                  <a:srgbClr val="FBF670"/>
                </a:gs>
                <a:gs pos="100000">
                  <a:srgbClr val="DEAE22"/>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rot="5400000" flipH="1">
            <a:off x="-259483" y="500839"/>
            <a:ext cx="6316710" cy="5822798"/>
          </a:xfrm>
          <a:custGeom>
            <a:avLst/>
            <a:gdLst>
              <a:gd name="connsiteX0" fmla="*/ 6316710 w 6316710"/>
              <a:gd name="connsiteY0" fmla="*/ 3158355 h 5822798"/>
              <a:gd name="connsiteX1" fmla="*/ 3158355 w 6316710"/>
              <a:gd name="connsiteY1" fmla="*/ 0 h 5822798"/>
              <a:gd name="connsiteX2" fmla="*/ 0 w 6316710"/>
              <a:gd name="connsiteY2" fmla="*/ 3158355 h 5822798"/>
              <a:gd name="connsiteX3" fmla="*/ 1392489 w 6316710"/>
              <a:gd name="connsiteY3" fmla="*/ 5777313 h 5822798"/>
              <a:gd name="connsiteX4" fmla="*/ 1467360 w 6316710"/>
              <a:gd name="connsiteY4" fmla="*/ 5822798 h 5822798"/>
              <a:gd name="connsiteX5" fmla="*/ 4849350 w 6316710"/>
              <a:gd name="connsiteY5" fmla="*/ 5822798 h 5822798"/>
              <a:gd name="connsiteX6" fmla="*/ 4924221 w 6316710"/>
              <a:gd name="connsiteY6" fmla="*/ 5777313 h 5822798"/>
              <a:gd name="connsiteX7" fmla="*/ 6316710 w 6316710"/>
              <a:gd name="connsiteY7" fmla="*/ 3158355 h 582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6710" h="5822798">
                <a:moveTo>
                  <a:pt x="6316710" y="3158355"/>
                </a:moveTo>
                <a:cubicBezTo>
                  <a:pt x="6316710" y="1414044"/>
                  <a:pt x="4902666" y="0"/>
                  <a:pt x="3158355" y="0"/>
                </a:cubicBezTo>
                <a:cubicBezTo>
                  <a:pt x="1414044" y="0"/>
                  <a:pt x="0" y="1414044"/>
                  <a:pt x="0" y="3158355"/>
                </a:cubicBezTo>
                <a:cubicBezTo>
                  <a:pt x="0" y="4248549"/>
                  <a:pt x="552361" y="5209733"/>
                  <a:pt x="1392489" y="5777313"/>
                </a:cubicBezTo>
                <a:lnTo>
                  <a:pt x="1467360" y="5822798"/>
                </a:lnTo>
                <a:lnTo>
                  <a:pt x="4849350" y="5822798"/>
                </a:lnTo>
                <a:lnTo>
                  <a:pt x="4924221" y="5777313"/>
                </a:lnTo>
                <a:cubicBezTo>
                  <a:pt x="5764349" y="5209733"/>
                  <a:pt x="6316710" y="4248549"/>
                  <a:pt x="6316710" y="3158355"/>
                </a:cubicBezTo>
                <a:close/>
              </a:path>
            </a:pathLst>
          </a:custGeom>
          <a:noFill/>
          <a:ln>
            <a:gradFill>
              <a:gsLst>
                <a:gs pos="0">
                  <a:srgbClr val="FBF670">
                    <a:alpha val="80000"/>
                  </a:srgbClr>
                </a:gs>
                <a:gs pos="100000">
                  <a:srgbClr val="DEAE22">
                    <a:alpha val="80000"/>
                  </a:srgb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椭圆 12"/>
          <p:cNvSpPr/>
          <p:nvPr/>
        </p:nvSpPr>
        <p:spPr>
          <a:xfrm>
            <a:off x="7527036" y="5665375"/>
            <a:ext cx="72000" cy="72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972" y="3133444"/>
            <a:ext cx="72000" cy="720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893822" y="4356386"/>
            <a:ext cx="43200" cy="432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369114" y="4823850"/>
            <a:ext cx="144000" cy="144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291702" y="5120856"/>
            <a:ext cx="126000" cy="126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267428" y="3665824"/>
            <a:ext cx="43200" cy="432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362259" y="5984367"/>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479360" y="6476493"/>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892707" y="4326436"/>
            <a:ext cx="72000" cy="720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228493" y="5194930"/>
            <a:ext cx="72000" cy="72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745768" y="3950897"/>
            <a:ext cx="43200" cy="432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764110" y="4018311"/>
            <a:ext cx="144000" cy="144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71823" y="5191617"/>
            <a:ext cx="126000" cy="126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043549" y="6260710"/>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243155" y="5578878"/>
            <a:ext cx="43200" cy="432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60631" y="5537604"/>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511582" y="1174121"/>
            <a:ext cx="72000" cy="72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476893" y="1642565"/>
            <a:ext cx="72000" cy="72000"/>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643" y="798582"/>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382985" y="865996"/>
            <a:ext cx="144000" cy="144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77123" y="1639252"/>
            <a:ext cx="126000" cy="1260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577074" y="2174945"/>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75755" y="1493113"/>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522306" y="1985239"/>
            <a:ext cx="43200" cy="43200"/>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881641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10" presetClass="entr" presetSubtype="0" fill="hold" grpId="1"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par>
                                <p:cTn id="37" presetID="0" presetClass="path" presetSubtype="0" repeatCount="indefinite" fill="hold" grpId="0" nodeType="withEffect">
                                  <p:stCondLst>
                                    <p:cond delay="0"/>
                                  </p:stCondLst>
                                  <p:childTnLst>
                                    <p:animMotion origin="layout" path="M -2.5E-6 0 C 0.18282 0.00093 0.1961 0.12685 0.29584 0.12361 C 0.39545 0.11968 0.51576 0.03519 0.60339 0.02708 C 0.69089 0.01921 0.75847 0.07384 0.82097 0.07546 C 0.8836 0.07731 0.93672 0.04444 0.97917 0.03796 C 1.02201 0.03125 1.05065 0.03819 1.07982 0.04468 " pathEditMode="relative" rAng="0" ptsTypes="AAAAAA">
                                      <p:cBhvr>
                                        <p:cTn id="38" dur="4000" fill="hold"/>
                                        <p:tgtEl>
                                          <p:spTgt spid="13"/>
                                        </p:tgtEl>
                                        <p:attrNameLst>
                                          <p:attrName>ppt_x</p:attrName>
                                          <p:attrName>ppt_y</p:attrName>
                                        </p:attrNameLst>
                                      </p:cBhvr>
                                      <p:rCtr x="53984" y="6181"/>
                                    </p:animMotion>
                                  </p:childTnLst>
                                </p:cTn>
                              </p:par>
                              <p:par>
                                <p:cTn id="39" presetID="10" presetClass="entr" presetSubtype="0" fill="hold" grpId="1" nodeType="withEffect">
                                  <p:stCondLst>
                                    <p:cond delay="25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childTnLst>
                                </p:cTn>
                              </p:par>
                              <p:par>
                                <p:cTn id="42" presetID="0" presetClass="path" presetSubtype="0" repeatCount="indefinite" fill="hold" grpId="0" nodeType="withEffect">
                                  <p:stCondLst>
                                    <p:cond delay="250"/>
                                  </p:stCondLst>
                                  <p:childTnLst>
                                    <p:animMotion origin="layout" path="M 4.79167E-6 2.96296E-6 C 0.08945 -0.00973 0.21015 -0.03195 0.30989 -0.02223 C 0.40911 -0.01297 0.50976 0.05115 0.59648 0.0574 C 0.68307 0.06365 0.76419 0.01551 0.82955 0.01481 C 0.89505 0.01412 0.94713 0.05949 0.98971 0.05324 C 1.03216 0.04629 1.0513 0.0419 1.08059 0.03657 " pathEditMode="relative" rAng="0" ptsTypes="AAAAAA">
                                      <p:cBhvr>
                                        <p:cTn id="43" dur="4000" fill="hold"/>
                                        <p:tgtEl>
                                          <p:spTgt spid="14"/>
                                        </p:tgtEl>
                                        <p:attrNameLst>
                                          <p:attrName>ppt_x</p:attrName>
                                          <p:attrName>ppt_y</p:attrName>
                                        </p:attrNameLst>
                                      </p:cBhvr>
                                      <p:rCtr x="54023" y="1644"/>
                                    </p:animMotion>
                                  </p:childTnLst>
                                </p:cTn>
                              </p:par>
                              <p:par>
                                <p:cTn id="44" presetID="10" presetClass="entr" presetSubtype="0" fill="hold" grpId="1"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50"/>
                                        <p:tgtEl>
                                          <p:spTgt spid="15"/>
                                        </p:tgtEl>
                                      </p:cBhvr>
                                    </p:animEffect>
                                  </p:childTnLst>
                                </p:cTn>
                              </p:par>
                              <p:par>
                                <p:cTn id="47" presetID="0" presetClass="path" presetSubtype="0" repeatCount="indefinite" fill="hold" grpId="0" nodeType="withEffect">
                                  <p:stCondLst>
                                    <p:cond delay="500"/>
                                  </p:stCondLst>
                                  <p:childTnLst>
                                    <p:animMotion origin="layout" path="M -2.5E-6 -4.44444E-6 C 0.11524 0.01042 0.20157 -0.08055 0.30287 -0.07685 C 0.4043 -0.07314 0.51914 0.01112 0.60782 0.02362 C 0.69636 0.03565 0.77227 -0.00439 0.83451 -0.0037 C 0.89675 -0.00347 0.93854 0.03241 0.98125 0.02639 C 1.02357 0.01945 1.05495 0.01135 1.07904 -0.00069 " pathEditMode="relative" rAng="0" ptsTypes="AAAAAA">
                                      <p:cBhvr>
                                        <p:cTn id="48" dur="4000" fill="hold"/>
                                        <p:tgtEl>
                                          <p:spTgt spid="15"/>
                                        </p:tgtEl>
                                        <p:attrNameLst>
                                          <p:attrName>ppt_x</p:attrName>
                                          <p:attrName>ppt_y</p:attrName>
                                        </p:attrNameLst>
                                      </p:cBhvr>
                                      <p:rCtr x="53945" y="-2523"/>
                                    </p:animMotion>
                                  </p:childTnLst>
                                </p:cTn>
                              </p:par>
                              <p:par>
                                <p:cTn id="49" presetID="10" presetClass="entr" presetSubtype="0" fill="hold" grpId="1" nodeType="withEffect">
                                  <p:stCondLst>
                                    <p:cond delay="75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250"/>
                                        <p:tgtEl>
                                          <p:spTgt spid="16"/>
                                        </p:tgtEl>
                                      </p:cBhvr>
                                    </p:animEffect>
                                  </p:childTnLst>
                                </p:cTn>
                              </p:par>
                              <p:par>
                                <p:cTn id="52" presetID="0" presetClass="path" presetSubtype="0" repeatCount="indefinite" fill="hold" grpId="0" nodeType="withEffect">
                                  <p:stCondLst>
                                    <p:cond delay="750"/>
                                  </p:stCondLst>
                                  <p:childTnLst>
                                    <p:animMotion origin="layout" path="M 1.04167E-6 1.11111E-6 C 0.21419 0.00602 0.22213 0.07685 0.32669 0.08032 C 0.43125 0.08403 0.53607 0.02153 0.62708 0.02083 C 0.7181 0.02014 0.81016 0.07407 0.87318 0.07569 C 0.9362 0.07755 0.96471 0.03217 1.00495 0.03171 C 1.04466 0.03125 1.08086 0.04792 1.10872 0.05602 " pathEditMode="relative" rAng="0" ptsTypes="AAAAAA">
                                      <p:cBhvr>
                                        <p:cTn id="53" dur="4000" fill="hold"/>
                                        <p:tgtEl>
                                          <p:spTgt spid="16"/>
                                        </p:tgtEl>
                                        <p:attrNameLst>
                                          <p:attrName>ppt_x</p:attrName>
                                          <p:attrName>ppt_y</p:attrName>
                                        </p:attrNameLst>
                                      </p:cBhvr>
                                      <p:rCtr x="55430" y="4005"/>
                                    </p:animMotion>
                                  </p:childTnLst>
                                </p:cTn>
                              </p:par>
                              <p:par>
                                <p:cTn id="54" presetID="10" presetClass="entr" presetSubtype="0" fill="hold" grpId="1" nodeType="withEffect">
                                  <p:stCondLst>
                                    <p:cond delay="1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50"/>
                                        <p:tgtEl>
                                          <p:spTgt spid="17"/>
                                        </p:tgtEl>
                                      </p:cBhvr>
                                    </p:animEffect>
                                  </p:childTnLst>
                                </p:cTn>
                              </p:par>
                              <p:par>
                                <p:cTn id="57" presetID="0" presetClass="path" presetSubtype="0" repeatCount="indefinite" fill="hold" grpId="0" nodeType="withEffect">
                                  <p:stCondLst>
                                    <p:cond delay="1000"/>
                                  </p:stCondLst>
                                  <p:childTnLst>
                                    <p:animMotion origin="layout" path="M -1.45833E-6 2.96296E-6 C 0.20586 0.03588 0.26133 0.1199 0.34857 0.12037 C 0.43568 0.12037 0.51576 0.09143 0.55612 0.07523 C 0.59649 0.05879 0.64649 0.03588 0.70755 0.03611 C 0.76823 0.0368 0.88099 0.07801 0.92123 0.07731 C 0.96081 0.07708 1.07357 0.07569 1.10873 0.05555 " pathEditMode="relative" rAng="0" ptsTypes="AAAAAA">
                                      <p:cBhvr>
                                        <p:cTn id="58" dur="3750" fill="hold"/>
                                        <p:tgtEl>
                                          <p:spTgt spid="17"/>
                                        </p:tgtEl>
                                        <p:attrNameLst>
                                          <p:attrName>ppt_x</p:attrName>
                                          <p:attrName>ppt_y</p:attrName>
                                        </p:attrNameLst>
                                      </p:cBhvr>
                                      <p:rCtr x="55430" y="6019"/>
                                    </p:animMotion>
                                  </p:childTnLst>
                                </p:cTn>
                              </p:par>
                              <p:par>
                                <p:cTn id="59" presetID="10" presetClass="entr" presetSubtype="0" fill="hold" grpId="1" nodeType="withEffect">
                                  <p:stCondLst>
                                    <p:cond delay="125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50"/>
                                        <p:tgtEl>
                                          <p:spTgt spid="19"/>
                                        </p:tgtEl>
                                      </p:cBhvr>
                                    </p:animEffect>
                                  </p:childTnLst>
                                </p:cTn>
                              </p:par>
                              <p:par>
                                <p:cTn id="62" presetID="0" presetClass="path" presetSubtype="0" repeatCount="indefinite" fill="hold" grpId="0" nodeType="withEffect">
                                  <p:stCondLst>
                                    <p:cond delay="1250"/>
                                  </p:stCondLst>
                                  <p:childTnLst>
                                    <p:animMotion origin="layout" path="M 8.33333E-7 0 C 0.10208 -0.0206 0.21654 -0.05046 0.30768 -0.04329 C 0.39909 -0.03565 0.46875 0.03704 0.54713 0.04468 C 0.62565 0.05231 0.70755 0.00208 0.77799 0.00255 C 0.84831 0.00278 0.92682 0.05394 0.96953 0.04745 C 1.01185 0.04097 1.06172 0.03079 1.08607 0.01875 " pathEditMode="relative" rAng="0" ptsTypes="AAAAAA">
                                      <p:cBhvr>
                                        <p:cTn id="63" dur="3750" fill="hold"/>
                                        <p:tgtEl>
                                          <p:spTgt spid="19"/>
                                        </p:tgtEl>
                                        <p:attrNameLst>
                                          <p:attrName>ppt_x</p:attrName>
                                          <p:attrName>ppt_y</p:attrName>
                                        </p:attrNameLst>
                                      </p:cBhvr>
                                      <p:rCtr x="54297" y="162"/>
                                    </p:animMotion>
                                  </p:childTnLst>
                                </p:cTn>
                              </p:par>
                              <p:par>
                                <p:cTn id="64" presetID="10" presetClass="entr" presetSubtype="0" fill="hold" grpId="1" nodeType="withEffect">
                                  <p:stCondLst>
                                    <p:cond delay="15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250"/>
                                        <p:tgtEl>
                                          <p:spTgt spid="22"/>
                                        </p:tgtEl>
                                      </p:cBhvr>
                                    </p:animEffect>
                                  </p:childTnLst>
                                </p:cTn>
                              </p:par>
                              <p:par>
                                <p:cTn id="67" presetID="0" presetClass="path" presetSubtype="0" repeatCount="indefinite" fill="hold" grpId="0" nodeType="withEffect">
                                  <p:stCondLst>
                                    <p:cond delay="1500"/>
                                  </p:stCondLst>
                                  <p:childTnLst>
                                    <p:animMotion origin="layout" path="M 4.79167E-6 -4.44444E-6 C 0.08945 -0.00949 0.23541 0.11343 0.33333 0.11482 C 0.43125 0.11598 0.52265 0.01158 0.5875 0.0088 C 0.65234 0.00556 0.71289 0.05764 0.77942 0.06158 C 0.84557 0.06528 0.94322 0.03843 0.9858 0.03195 C 1.02825 0.02524 1.0513 0.0419 1.08059 0.03681 " pathEditMode="relative" rAng="0" ptsTypes="AAAAAA">
                                      <p:cBhvr>
                                        <p:cTn id="68" dur="3750" fill="hold"/>
                                        <p:tgtEl>
                                          <p:spTgt spid="22"/>
                                        </p:tgtEl>
                                        <p:attrNameLst>
                                          <p:attrName>ppt_x</p:attrName>
                                          <p:attrName>ppt_y</p:attrName>
                                        </p:attrNameLst>
                                      </p:cBhvr>
                                      <p:rCtr x="54023" y="5694"/>
                                    </p:animMotion>
                                  </p:childTnLst>
                                </p:cTn>
                              </p:par>
                              <p:par>
                                <p:cTn id="69" presetID="10" presetClass="entr" presetSubtype="0" fill="hold" grpId="1" nodeType="withEffect">
                                  <p:stCondLst>
                                    <p:cond delay="17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250"/>
                                        <p:tgtEl>
                                          <p:spTgt spid="24"/>
                                        </p:tgtEl>
                                      </p:cBhvr>
                                    </p:animEffect>
                                  </p:childTnLst>
                                </p:cTn>
                              </p:par>
                              <p:par>
                                <p:cTn id="72" presetID="0" presetClass="path" presetSubtype="0" repeatCount="indefinite" fill="hold" grpId="0" nodeType="withEffect">
                                  <p:stCondLst>
                                    <p:cond delay="1750"/>
                                  </p:stCondLst>
                                  <p:childTnLst>
                                    <p:animMotion origin="layout" path="M 3.125E-6 -3.7037E-6 C 0.11523 0.01065 0.20664 -0.01527 0.30169 -0.0125 C 0.39557 -0.00949 0.47864 0.01528 0.56562 0.01736 C 0.65247 0.01945 0.7539 -0.00185 0.82317 -0.00046 C 0.89258 0.00093 0.93854 0.03264 0.98125 0.02616 C 1.02356 0.01945 1.05494 0.01158 1.07903 -0.00046 " pathEditMode="relative" rAng="0" ptsTypes="AAAAAA">
                                      <p:cBhvr>
                                        <p:cTn id="73" dur="3750" fill="hold"/>
                                        <p:tgtEl>
                                          <p:spTgt spid="24"/>
                                        </p:tgtEl>
                                        <p:attrNameLst>
                                          <p:attrName>ppt_x</p:attrName>
                                          <p:attrName>ppt_y</p:attrName>
                                        </p:attrNameLst>
                                      </p:cBhvr>
                                      <p:rCtr x="53945" y="694"/>
                                    </p:animMotion>
                                  </p:childTnLst>
                                </p:cTn>
                              </p:par>
                              <p:par>
                                <p:cTn id="74" presetID="10" presetClass="entr" presetSubtype="0" fill="hold" grpId="1" nodeType="withEffect">
                                  <p:stCondLst>
                                    <p:cond delay="200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250"/>
                                        <p:tgtEl>
                                          <p:spTgt spid="25"/>
                                        </p:tgtEl>
                                      </p:cBhvr>
                                    </p:animEffect>
                                  </p:childTnLst>
                                </p:cTn>
                              </p:par>
                              <p:par>
                                <p:cTn id="77" presetID="0" presetClass="path" presetSubtype="0" repeatCount="indefinite" fill="hold" grpId="0" nodeType="withEffect">
                                  <p:stCondLst>
                                    <p:cond delay="2000"/>
                                  </p:stCondLst>
                                  <p:childTnLst>
                                    <p:animMotion origin="layout" path="M -4.375E-6 -1.11111E-6 C 0.18282 0.00093 0.1961 0.12685 0.29584 0.12361 C 0.39545 0.11968 0.51576 0.03519 0.60339 0.02708 C 0.69089 0.01921 0.75847 0.07384 0.82097 0.07546 C 0.8836 0.07732 0.93672 0.04445 0.97917 0.03796 C 1.02201 0.03125 1.05066 0.0382 1.07982 0.04468 " pathEditMode="relative" rAng="0" ptsTypes="AAAAAA">
                                      <p:cBhvr>
                                        <p:cTn id="78" dur="3750" fill="hold"/>
                                        <p:tgtEl>
                                          <p:spTgt spid="25"/>
                                        </p:tgtEl>
                                        <p:attrNameLst>
                                          <p:attrName>ppt_x</p:attrName>
                                          <p:attrName>ppt_y</p:attrName>
                                        </p:attrNameLst>
                                      </p:cBhvr>
                                      <p:rCtr x="53984" y="6181"/>
                                    </p:animMotion>
                                  </p:childTnLst>
                                </p:cTn>
                              </p:par>
                              <p:par>
                                <p:cTn id="79" presetID="10" presetClass="entr" presetSubtype="0" fill="hold" grpId="1" nodeType="withEffect">
                                  <p:stCondLst>
                                    <p:cond delay="225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250"/>
                                        <p:tgtEl>
                                          <p:spTgt spid="26"/>
                                        </p:tgtEl>
                                      </p:cBhvr>
                                    </p:animEffect>
                                  </p:childTnLst>
                                </p:cTn>
                              </p:par>
                              <p:par>
                                <p:cTn id="82" presetID="0" presetClass="path" presetSubtype="0" repeatCount="indefinite" fill="hold" grpId="0" nodeType="withEffect">
                                  <p:stCondLst>
                                    <p:cond delay="2250"/>
                                  </p:stCondLst>
                                  <p:childTnLst>
                                    <p:animMotion origin="layout" path="M 4.16667E-7 -1.48148E-6 C 0.08945 -0.00972 0.21016 -0.03194 0.3099 -0.02222 C 0.40911 -0.01296 0.50977 0.05116 0.59648 0.05741 C 0.68307 0.06366 0.76419 0.01551 0.82956 0.01482 C 0.89505 0.01412 0.94714 0.05949 0.98971 0.05324 C 1.03216 0.0463 1.0513 0.0419 1.0806 0.03658 " pathEditMode="relative" rAng="0" ptsTypes="AAAAAA">
                                      <p:cBhvr>
                                        <p:cTn id="83" dur="3750" fill="hold"/>
                                        <p:tgtEl>
                                          <p:spTgt spid="26"/>
                                        </p:tgtEl>
                                        <p:attrNameLst>
                                          <p:attrName>ppt_x</p:attrName>
                                          <p:attrName>ppt_y</p:attrName>
                                        </p:attrNameLst>
                                      </p:cBhvr>
                                      <p:rCtr x="54023" y="1644"/>
                                    </p:animMotion>
                                  </p:childTnLst>
                                </p:cTn>
                              </p:par>
                              <p:par>
                                <p:cTn id="84" presetID="10" presetClass="entr" presetSubtype="0" fill="hold" grpId="1" nodeType="withEffect">
                                  <p:stCondLst>
                                    <p:cond delay="250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250"/>
                                        <p:tgtEl>
                                          <p:spTgt spid="27"/>
                                        </p:tgtEl>
                                      </p:cBhvr>
                                    </p:animEffect>
                                  </p:childTnLst>
                                </p:cTn>
                              </p:par>
                              <p:par>
                                <p:cTn id="87" presetID="0" presetClass="path" presetSubtype="0" repeatCount="indefinite" fill="hold" grpId="0" nodeType="withEffect">
                                  <p:stCondLst>
                                    <p:cond delay="2500"/>
                                  </p:stCondLst>
                                  <p:childTnLst>
                                    <p:animMotion origin="layout" path="M -3.125E-6 3.33333E-6 C 0.11524 0.01041 0.20157 -0.08056 0.30287 -0.07686 C 0.4043 -0.07315 0.51914 0.01111 0.60782 0.02361 C 0.69636 0.03564 0.77227 -0.0044 0.83451 -0.00371 C 0.89675 -0.00348 0.93854 0.0324 0.98125 0.02639 C 1.02357 0.01944 1.05495 0.01134 1.07904 -0.0007 " pathEditMode="relative" rAng="0" ptsTypes="AAAAAA">
                                      <p:cBhvr>
                                        <p:cTn id="88" dur="3750" fill="hold"/>
                                        <p:tgtEl>
                                          <p:spTgt spid="27"/>
                                        </p:tgtEl>
                                        <p:attrNameLst>
                                          <p:attrName>ppt_x</p:attrName>
                                          <p:attrName>ppt_y</p:attrName>
                                        </p:attrNameLst>
                                      </p:cBhvr>
                                      <p:rCtr x="53945" y="-2523"/>
                                    </p:animMotion>
                                  </p:childTnLst>
                                </p:cTn>
                              </p:par>
                              <p:par>
                                <p:cTn id="89" presetID="10" presetClass="entr" presetSubtype="0" fill="hold" grpId="1" nodeType="withEffect">
                                  <p:stCondLst>
                                    <p:cond delay="275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250"/>
                                        <p:tgtEl>
                                          <p:spTgt spid="29"/>
                                        </p:tgtEl>
                                      </p:cBhvr>
                                    </p:animEffect>
                                  </p:childTnLst>
                                </p:cTn>
                              </p:par>
                              <p:par>
                                <p:cTn id="92" presetID="0" presetClass="path" presetSubtype="0" repeatCount="indefinite" fill="hold" grpId="0" nodeType="withEffect">
                                  <p:stCondLst>
                                    <p:cond delay="2750"/>
                                  </p:stCondLst>
                                  <p:childTnLst>
                                    <p:animMotion origin="layout" path="M -2.08333E-6 3.7037E-6 C 0.21419 0.00601 0.22214 0.07685 0.32669 0.08032 C 0.43125 0.08402 0.53607 0.02152 0.62709 0.02083 C 0.7181 0.02014 0.81016 0.07407 0.87318 0.07569 C 0.9362 0.07754 0.96472 0.03217 1.00495 0.03171 C 1.04466 0.03125 1.08086 0.04791 1.10873 0.05601 " pathEditMode="relative" rAng="0" ptsTypes="AAAAAA">
                                      <p:cBhvr>
                                        <p:cTn id="93" dur="3750" fill="hold"/>
                                        <p:tgtEl>
                                          <p:spTgt spid="29"/>
                                        </p:tgtEl>
                                        <p:attrNameLst>
                                          <p:attrName>ppt_x</p:attrName>
                                          <p:attrName>ppt_y</p:attrName>
                                        </p:attrNameLst>
                                      </p:cBhvr>
                                      <p:rCtr x="55430" y="4005"/>
                                    </p:animMotion>
                                  </p:childTnLst>
                                </p:cTn>
                              </p:par>
                              <p:par>
                                <p:cTn id="94" presetID="10" presetClass="entr" presetSubtype="0" fill="hold" grpId="1" nodeType="withEffect">
                                  <p:stCondLst>
                                    <p:cond delay="300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250"/>
                                        <p:tgtEl>
                                          <p:spTgt spid="30"/>
                                        </p:tgtEl>
                                      </p:cBhvr>
                                    </p:animEffect>
                                  </p:childTnLst>
                                </p:cTn>
                              </p:par>
                              <p:par>
                                <p:cTn id="97" presetID="0" presetClass="path" presetSubtype="0" repeatCount="indefinite" fill="hold" grpId="0" nodeType="withEffect">
                                  <p:stCondLst>
                                    <p:cond delay="3000"/>
                                  </p:stCondLst>
                                  <p:childTnLst>
                                    <p:animMotion origin="layout" path="M 4.16667E-6 -3.7037E-6 C 0.20586 0.03588 0.26132 0.11991 0.34856 0.12037 C 0.43567 0.12037 0.51575 0.09144 0.55612 0.07524 C 0.59648 0.0588 0.64648 0.03588 0.70755 0.03611 C 0.76823 0.03681 0.88099 0.07801 0.92122 0.07732 C 0.9608 0.07709 1.07356 0.0757 1.10872 0.05556 " pathEditMode="relative" rAng="0" ptsTypes="AAAAAA">
                                      <p:cBhvr>
                                        <p:cTn id="98" dur="3750" fill="hold"/>
                                        <p:tgtEl>
                                          <p:spTgt spid="30"/>
                                        </p:tgtEl>
                                        <p:attrNameLst>
                                          <p:attrName>ppt_x</p:attrName>
                                          <p:attrName>ppt_y</p:attrName>
                                        </p:attrNameLst>
                                      </p:cBhvr>
                                      <p:rCtr x="55430" y="6019"/>
                                    </p:animMotion>
                                  </p:childTnLst>
                                </p:cTn>
                              </p:par>
                              <p:par>
                                <p:cTn id="99" presetID="10" presetClass="entr" presetSubtype="0" fill="hold" grpId="1" nodeType="withEffect">
                                  <p:stCondLst>
                                    <p:cond delay="325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250"/>
                                        <p:tgtEl>
                                          <p:spTgt spid="31"/>
                                        </p:tgtEl>
                                      </p:cBhvr>
                                    </p:animEffect>
                                  </p:childTnLst>
                                </p:cTn>
                              </p:par>
                              <p:par>
                                <p:cTn id="102" presetID="0" presetClass="path" presetSubtype="0" repeatCount="indefinite" fill="hold" grpId="0" nodeType="withEffect">
                                  <p:stCondLst>
                                    <p:cond delay="3250"/>
                                  </p:stCondLst>
                                  <p:childTnLst>
                                    <p:animMotion origin="layout" path="M -3.33333E-6 -2.22222E-6 C 0.10209 -0.0206 0.21654 -0.05046 0.30769 -0.04328 C 0.39909 -0.03565 0.46875 0.03704 0.54714 0.04468 C 0.62565 0.05232 0.70756 0.00209 0.778 0.00255 C 0.84831 0.00278 0.92683 0.05394 0.96953 0.04746 C 1.01185 0.04097 1.06172 0.03079 1.08607 0.01875 " pathEditMode="relative" rAng="0" ptsTypes="AAAAAA">
                                      <p:cBhvr>
                                        <p:cTn id="103" dur="3750" fill="hold"/>
                                        <p:tgtEl>
                                          <p:spTgt spid="31"/>
                                        </p:tgtEl>
                                        <p:attrNameLst>
                                          <p:attrName>ppt_x</p:attrName>
                                          <p:attrName>ppt_y</p:attrName>
                                        </p:attrNameLst>
                                      </p:cBhvr>
                                      <p:rCtr x="54297" y="162"/>
                                    </p:animMotion>
                                  </p:childTnLst>
                                </p:cTn>
                              </p:par>
                              <p:par>
                                <p:cTn id="104" presetID="10" presetClass="entr" presetSubtype="0" fill="hold" grpId="1" nodeType="withEffect">
                                  <p:stCondLst>
                                    <p:cond delay="3500"/>
                                  </p:stCondLst>
                                  <p:childTnLst>
                                    <p:set>
                                      <p:cBhvr>
                                        <p:cTn id="105" dur="1" fill="hold">
                                          <p:stCondLst>
                                            <p:cond delay="0"/>
                                          </p:stCondLst>
                                        </p:cTn>
                                        <p:tgtEl>
                                          <p:spTgt spid="32"/>
                                        </p:tgtEl>
                                        <p:attrNameLst>
                                          <p:attrName>style.visibility</p:attrName>
                                        </p:attrNameLst>
                                      </p:cBhvr>
                                      <p:to>
                                        <p:strVal val="visible"/>
                                      </p:to>
                                    </p:set>
                                    <p:animEffect transition="in" filter="fade">
                                      <p:cBhvr>
                                        <p:cTn id="106" dur="250"/>
                                        <p:tgtEl>
                                          <p:spTgt spid="32"/>
                                        </p:tgtEl>
                                      </p:cBhvr>
                                    </p:animEffect>
                                  </p:childTnLst>
                                </p:cTn>
                              </p:par>
                              <p:par>
                                <p:cTn id="107" presetID="0" presetClass="path" presetSubtype="0" repeatCount="indefinite" fill="hold" grpId="0" nodeType="withEffect">
                                  <p:stCondLst>
                                    <p:cond delay="3500"/>
                                  </p:stCondLst>
                                  <p:childTnLst>
                                    <p:animMotion origin="layout" path="M -3.33333E-6 4.81481E-6 C 0.08946 -0.0095 0.23542 0.11342 0.33334 0.11481 C 0.43125 0.11597 0.52266 0.01157 0.5875 0.00879 C 0.65235 0.00555 0.71289 0.05763 0.77943 0.06157 C 0.84558 0.06527 0.94323 0.03842 0.98581 0.03194 C 1.02826 0.02523 1.05131 0.04189 1.0806 0.0368 " pathEditMode="relative" rAng="0" ptsTypes="AAAAAA">
                                      <p:cBhvr>
                                        <p:cTn id="108" dur="3750" fill="hold"/>
                                        <p:tgtEl>
                                          <p:spTgt spid="32"/>
                                        </p:tgtEl>
                                        <p:attrNameLst>
                                          <p:attrName>ppt_x</p:attrName>
                                          <p:attrName>ppt_y</p:attrName>
                                        </p:attrNameLst>
                                      </p:cBhvr>
                                      <p:rCtr x="54023" y="5694"/>
                                    </p:animMotion>
                                  </p:childTnLst>
                                </p:cTn>
                              </p:par>
                              <p:par>
                                <p:cTn id="109" presetID="10" presetClass="entr" presetSubtype="0" fill="hold" grpId="1" nodeType="withEffect">
                                  <p:stCondLst>
                                    <p:cond delay="375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250"/>
                                        <p:tgtEl>
                                          <p:spTgt spid="33"/>
                                        </p:tgtEl>
                                      </p:cBhvr>
                                    </p:animEffect>
                                  </p:childTnLst>
                                </p:cTn>
                              </p:par>
                              <p:par>
                                <p:cTn id="112" presetID="0" presetClass="path" presetSubtype="0" repeatCount="indefinite" fill="hold" grpId="0" nodeType="withEffect">
                                  <p:stCondLst>
                                    <p:cond delay="3750"/>
                                  </p:stCondLst>
                                  <p:childTnLst>
                                    <p:animMotion origin="layout" path="M 1.25E-6 3.33333E-6 C 0.11523 0.01064 0.20664 -0.01528 0.30169 -0.0125 C 0.39557 -0.00949 0.47864 0.01527 0.56562 0.01736 C 0.65247 0.01944 0.75391 -0.00186 0.82318 -0.00047 C 0.89258 0.00092 0.93854 0.03264 0.98125 0.02615 C 1.02357 0.01944 1.05495 0.01157 1.07904 -0.00047 " pathEditMode="relative" rAng="0" ptsTypes="AAAAAA">
                                      <p:cBhvr>
                                        <p:cTn id="113" dur="3750" fill="hold"/>
                                        <p:tgtEl>
                                          <p:spTgt spid="33"/>
                                        </p:tgtEl>
                                        <p:attrNameLst>
                                          <p:attrName>ppt_x</p:attrName>
                                          <p:attrName>ppt_y</p:attrName>
                                        </p:attrNameLst>
                                      </p:cBhvr>
                                      <p:rCtr x="53945" y="694"/>
                                    </p:animMotion>
                                  </p:childTnLst>
                                </p:cTn>
                              </p:par>
                              <p:par>
                                <p:cTn id="114" presetID="10" presetClass="entr" presetSubtype="0" fill="hold" grpId="1" nodeType="withEffect">
                                  <p:stCondLst>
                                    <p:cond delay="250"/>
                                  </p:stCondLst>
                                  <p:childTnLst>
                                    <p:set>
                                      <p:cBhvr>
                                        <p:cTn id="115" dur="1" fill="hold">
                                          <p:stCondLst>
                                            <p:cond delay="0"/>
                                          </p:stCondLst>
                                        </p:cTn>
                                        <p:tgtEl>
                                          <p:spTgt spid="34"/>
                                        </p:tgtEl>
                                        <p:attrNameLst>
                                          <p:attrName>style.visibility</p:attrName>
                                        </p:attrNameLst>
                                      </p:cBhvr>
                                      <p:to>
                                        <p:strVal val="visible"/>
                                      </p:to>
                                    </p:set>
                                    <p:animEffect transition="in" filter="fade">
                                      <p:cBhvr>
                                        <p:cTn id="116" dur="250"/>
                                        <p:tgtEl>
                                          <p:spTgt spid="34"/>
                                        </p:tgtEl>
                                      </p:cBhvr>
                                    </p:animEffect>
                                  </p:childTnLst>
                                </p:cTn>
                              </p:par>
                              <p:par>
                                <p:cTn id="117" presetID="0" presetClass="path" presetSubtype="0" repeatCount="indefinite" fill="hold" grpId="0" nodeType="withEffect">
                                  <p:stCondLst>
                                    <p:cond delay="250"/>
                                  </p:stCondLst>
                                  <p:childTnLst>
                                    <p:animMotion origin="layout" path="M -3.125E-6 1.11111E-6 C 0.18282 0.00092 0.1961 0.12685 0.29584 0.12361 C 0.39545 0.11967 0.51576 0.03518 0.60339 0.02708 C 0.69089 0.01921 0.75847 0.07384 0.82097 0.07546 C 0.8836 0.07731 0.93672 0.04444 0.97917 0.03796 C 1.02201 0.03125 1.05065 0.03819 1.07982 0.04467 " pathEditMode="relative" rAng="0" ptsTypes="AAAAAA">
                                      <p:cBhvr>
                                        <p:cTn id="118" dur="3750" fill="hold"/>
                                        <p:tgtEl>
                                          <p:spTgt spid="34"/>
                                        </p:tgtEl>
                                        <p:attrNameLst>
                                          <p:attrName>ppt_x</p:attrName>
                                          <p:attrName>ppt_y</p:attrName>
                                        </p:attrNameLst>
                                      </p:cBhvr>
                                      <p:rCtr x="53984" y="6181"/>
                                    </p:animMotion>
                                  </p:childTnLst>
                                </p:cTn>
                              </p:par>
                              <p:par>
                                <p:cTn id="119" presetID="10" presetClass="entr" presetSubtype="0" fill="hold" grpId="1" nodeType="withEffect">
                                  <p:stCondLst>
                                    <p:cond delay="50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250"/>
                                        <p:tgtEl>
                                          <p:spTgt spid="35"/>
                                        </p:tgtEl>
                                      </p:cBhvr>
                                    </p:animEffect>
                                  </p:childTnLst>
                                </p:cTn>
                              </p:par>
                              <p:par>
                                <p:cTn id="122" presetID="0" presetClass="path" presetSubtype="0" repeatCount="indefinite" fill="hold" grpId="0" nodeType="withEffect">
                                  <p:stCondLst>
                                    <p:cond delay="500"/>
                                  </p:stCondLst>
                                  <p:childTnLst>
                                    <p:animMotion origin="layout" path="M 4.16667E-7 4.07407E-6 C 0.08945 -0.00973 0.21016 -0.03195 0.3099 -0.02223 C 0.40911 -0.01297 0.50977 0.05115 0.59648 0.0574 C 0.68307 0.06365 0.76419 0.01551 0.82956 0.01481 C 0.89505 0.01412 0.94714 0.05949 0.98971 0.05324 C 1.03216 0.04629 1.0513 0.04189 1.0806 0.03657 " pathEditMode="relative" rAng="0" ptsTypes="AAAAAA">
                                      <p:cBhvr>
                                        <p:cTn id="123" dur="3750" fill="hold"/>
                                        <p:tgtEl>
                                          <p:spTgt spid="35"/>
                                        </p:tgtEl>
                                        <p:attrNameLst>
                                          <p:attrName>ppt_x</p:attrName>
                                          <p:attrName>ppt_y</p:attrName>
                                        </p:attrNameLst>
                                      </p:cBhvr>
                                      <p:rCtr x="54023" y="1644"/>
                                    </p:animMotion>
                                  </p:childTnLst>
                                </p:cTn>
                              </p:par>
                              <p:par>
                                <p:cTn id="124" presetID="10" presetClass="entr" presetSubtype="0" fill="hold" grpId="1" nodeType="withEffect">
                                  <p:stCondLst>
                                    <p:cond delay="750"/>
                                  </p:stCondLst>
                                  <p:childTnLst>
                                    <p:set>
                                      <p:cBhvr>
                                        <p:cTn id="125" dur="1" fill="hold">
                                          <p:stCondLst>
                                            <p:cond delay="0"/>
                                          </p:stCondLst>
                                        </p:cTn>
                                        <p:tgtEl>
                                          <p:spTgt spid="36"/>
                                        </p:tgtEl>
                                        <p:attrNameLst>
                                          <p:attrName>style.visibility</p:attrName>
                                        </p:attrNameLst>
                                      </p:cBhvr>
                                      <p:to>
                                        <p:strVal val="visible"/>
                                      </p:to>
                                    </p:set>
                                    <p:animEffect transition="in" filter="fade">
                                      <p:cBhvr>
                                        <p:cTn id="126" dur="250"/>
                                        <p:tgtEl>
                                          <p:spTgt spid="36"/>
                                        </p:tgtEl>
                                      </p:cBhvr>
                                    </p:animEffect>
                                  </p:childTnLst>
                                </p:cTn>
                              </p:par>
                              <p:par>
                                <p:cTn id="127" presetID="0" presetClass="path" presetSubtype="0" repeatCount="indefinite" fill="hold" grpId="0" nodeType="withEffect">
                                  <p:stCondLst>
                                    <p:cond delay="750"/>
                                  </p:stCondLst>
                                  <p:childTnLst>
                                    <p:animMotion origin="layout" path="M -1.875E-6 -4.44444E-6 C 0.11524 0.01042 0.20156 -0.08148 0.30287 -0.07731 C 0.4043 -0.07384 0.51914 0.01112 0.60781 0.02362 C 0.69636 0.03565 0.77227 -0.00463 0.83451 -0.00416 C 0.89675 -0.00347 0.93854 0.03241 0.98125 0.02639 C 1.02357 0.01945 1.05495 0.01135 1.07904 -0.00069 " pathEditMode="relative" rAng="0" ptsTypes="AAAAAA">
                                      <p:cBhvr>
                                        <p:cTn id="128" dur="3750" fill="hold"/>
                                        <p:tgtEl>
                                          <p:spTgt spid="36"/>
                                        </p:tgtEl>
                                        <p:attrNameLst>
                                          <p:attrName>ppt_x</p:attrName>
                                          <p:attrName>ppt_y</p:attrName>
                                        </p:attrNameLst>
                                      </p:cBhvr>
                                      <p:rCtr x="53945" y="-2546"/>
                                    </p:animMotion>
                                  </p:childTnLst>
                                </p:cTn>
                              </p:par>
                              <p:par>
                                <p:cTn id="129" presetID="10" presetClass="entr" presetSubtype="0" fill="hold" grpId="1" nodeType="withEffect">
                                  <p:stCondLst>
                                    <p:cond delay="1000"/>
                                  </p:stCondLst>
                                  <p:childTnLst>
                                    <p:set>
                                      <p:cBhvr>
                                        <p:cTn id="130" dur="1" fill="hold">
                                          <p:stCondLst>
                                            <p:cond delay="0"/>
                                          </p:stCondLst>
                                        </p:cTn>
                                        <p:tgtEl>
                                          <p:spTgt spid="37"/>
                                        </p:tgtEl>
                                        <p:attrNameLst>
                                          <p:attrName>style.visibility</p:attrName>
                                        </p:attrNameLst>
                                      </p:cBhvr>
                                      <p:to>
                                        <p:strVal val="visible"/>
                                      </p:to>
                                    </p:set>
                                    <p:animEffect transition="in" filter="fade">
                                      <p:cBhvr>
                                        <p:cTn id="131" dur="250"/>
                                        <p:tgtEl>
                                          <p:spTgt spid="37"/>
                                        </p:tgtEl>
                                      </p:cBhvr>
                                    </p:animEffect>
                                  </p:childTnLst>
                                </p:cTn>
                              </p:par>
                              <p:par>
                                <p:cTn id="132" presetID="0" presetClass="path" presetSubtype="0" repeatCount="indefinite" fill="hold" grpId="0" nodeType="withEffect">
                                  <p:stCondLst>
                                    <p:cond delay="1000"/>
                                  </p:stCondLst>
                                  <p:childTnLst>
                                    <p:animMotion origin="layout" path="M -8.33333E-7 4.44444E-6 C 0.21419 0.00601 0.22214 0.07685 0.32669 0.08032 C 0.43125 0.08402 0.53607 0.02152 0.62708 0.02083 C 0.7181 0.02013 0.81016 0.07407 0.87318 0.07569 C 0.9362 0.07754 0.96471 0.03217 1.00495 0.03171 C 1.04466 0.03125 1.08086 0.04791 1.10872 0.05601 " pathEditMode="relative" rAng="0" ptsTypes="AAAAAA">
                                      <p:cBhvr>
                                        <p:cTn id="133" dur="3750" fill="hold"/>
                                        <p:tgtEl>
                                          <p:spTgt spid="37"/>
                                        </p:tgtEl>
                                        <p:attrNameLst>
                                          <p:attrName>ppt_x</p:attrName>
                                          <p:attrName>ppt_y</p:attrName>
                                        </p:attrNameLst>
                                      </p:cBhvr>
                                      <p:rCtr x="55430" y="4005"/>
                                    </p:animMotion>
                                  </p:childTnLst>
                                </p:cTn>
                              </p:par>
                              <p:par>
                                <p:cTn id="134" presetID="10" presetClass="entr" presetSubtype="0" fill="hold" grpId="1" nodeType="withEffect">
                                  <p:stCondLst>
                                    <p:cond delay="125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250"/>
                                        <p:tgtEl>
                                          <p:spTgt spid="38"/>
                                        </p:tgtEl>
                                      </p:cBhvr>
                                    </p:animEffect>
                                  </p:childTnLst>
                                </p:cTn>
                              </p:par>
                              <p:par>
                                <p:cTn id="137" presetID="0" presetClass="path" presetSubtype="0" repeatCount="indefinite" fill="hold" grpId="0" nodeType="withEffect">
                                  <p:stCondLst>
                                    <p:cond delay="1250"/>
                                  </p:stCondLst>
                                  <p:childTnLst>
                                    <p:animMotion origin="layout" path="M -8.33333E-7 1.85185E-6 C 0.20586 0.03588 0.26133 0.11991 0.34857 0.12037 C 0.43568 0.12037 0.51576 0.09143 0.55612 0.07523 C 0.59649 0.05879 0.64649 0.03588 0.70755 0.03611 C 0.76823 0.0368 0.88099 0.07801 0.92122 0.07731 C 0.96081 0.07708 1.07357 0.07569 1.10872 0.05555 " pathEditMode="relative" rAng="0" ptsTypes="AAAAAA">
                                      <p:cBhvr>
                                        <p:cTn id="138" dur="3750" fill="hold"/>
                                        <p:tgtEl>
                                          <p:spTgt spid="38"/>
                                        </p:tgtEl>
                                        <p:attrNameLst>
                                          <p:attrName>ppt_x</p:attrName>
                                          <p:attrName>ppt_y</p:attrName>
                                        </p:attrNameLst>
                                      </p:cBhvr>
                                      <p:rCtr x="55430" y="6019"/>
                                    </p:animMotion>
                                  </p:childTnLst>
                                </p:cTn>
                              </p:par>
                              <p:par>
                                <p:cTn id="139" presetID="10" presetClass="entr" presetSubtype="0" fill="hold" grpId="1" nodeType="withEffect">
                                  <p:stCondLst>
                                    <p:cond delay="1500"/>
                                  </p:stCondLst>
                                  <p:childTnLst>
                                    <p:set>
                                      <p:cBhvr>
                                        <p:cTn id="140" dur="1" fill="hold">
                                          <p:stCondLst>
                                            <p:cond delay="0"/>
                                          </p:stCondLst>
                                        </p:cTn>
                                        <p:tgtEl>
                                          <p:spTgt spid="39"/>
                                        </p:tgtEl>
                                        <p:attrNameLst>
                                          <p:attrName>style.visibility</p:attrName>
                                        </p:attrNameLst>
                                      </p:cBhvr>
                                      <p:to>
                                        <p:strVal val="visible"/>
                                      </p:to>
                                    </p:set>
                                    <p:animEffect transition="in" filter="fade">
                                      <p:cBhvr>
                                        <p:cTn id="141" dur="250"/>
                                        <p:tgtEl>
                                          <p:spTgt spid="39"/>
                                        </p:tgtEl>
                                      </p:cBhvr>
                                    </p:animEffect>
                                  </p:childTnLst>
                                </p:cTn>
                              </p:par>
                              <p:par>
                                <p:cTn id="142" presetID="0" presetClass="path" presetSubtype="0" repeatCount="indefinite" fill="hold" grpId="0" nodeType="withEffect">
                                  <p:stCondLst>
                                    <p:cond delay="1500"/>
                                  </p:stCondLst>
                                  <p:childTnLst>
                                    <p:animMotion origin="layout" path="M -4.58333E-6 1.11111E-6 C 0.10209 -0.0206 0.21654 -0.05046 0.30769 -0.04329 C 0.39909 -0.03565 0.46875 0.03704 0.54714 0.04467 C 0.62566 0.05231 0.70756 0.00208 0.778 0.00255 C 0.84831 0.00278 0.92683 0.05393 0.96954 0.04745 C 1.01185 0.04097 1.06172 0.03079 1.08607 0.01875 " pathEditMode="relative" rAng="0" ptsTypes="AAAAAA">
                                      <p:cBhvr>
                                        <p:cTn id="143" dur="3750" fill="hold"/>
                                        <p:tgtEl>
                                          <p:spTgt spid="39"/>
                                        </p:tgtEl>
                                        <p:attrNameLst>
                                          <p:attrName>ppt_x</p:attrName>
                                          <p:attrName>ppt_y</p:attrName>
                                        </p:attrNameLst>
                                      </p:cBhvr>
                                      <p:rCtr x="54297" y="162"/>
                                    </p:animMotion>
                                  </p:childTnLst>
                                </p:cTn>
                              </p:par>
                              <p:par>
                                <p:cTn id="144" presetID="10" presetClass="entr" presetSubtype="0" fill="hold" grpId="1" nodeType="withEffect">
                                  <p:stCondLst>
                                    <p:cond delay="1750"/>
                                  </p:stCondLst>
                                  <p:childTnLst>
                                    <p:set>
                                      <p:cBhvr>
                                        <p:cTn id="145" dur="1" fill="hold">
                                          <p:stCondLst>
                                            <p:cond delay="0"/>
                                          </p:stCondLst>
                                        </p:cTn>
                                        <p:tgtEl>
                                          <p:spTgt spid="40"/>
                                        </p:tgtEl>
                                        <p:attrNameLst>
                                          <p:attrName>style.visibility</p:attrName>
                                        </p:attrNameLst>
                                      </p:cBhvr>
                                      <p:to>
                                        <p:strVal val="visible"/>
                                      </p:to>
                                    </p:set>
                                    <p:animEffect transition="in" filter="fade">
                                      <p:cBhvr>
                                        <p:cTn id="146" dur="250"/>
                                        <p:tgtEl>
                                          <p:spTgt spid="40"/>
                                        </p:tgtEl>
                                      </p:cBhvr>
                                    </p:animEffect>
                                  </p:childTnLst>
                                </p:cTn>
                              </p:par>
                              <p:par>
                                <p:cTn id="147" presetID="0" presetClass="path" presetSubtype="0" repeatCount="indefinite" fill="hold" grpId="0" nodeType="withEffect">
                                  <p:stCondLst>
                                    <p:cond delay="1750"/>
                                  </p:stCondLst>
                                  <p:childTnLst>
                                    <p:animMotion origin="layout" path="M -3.33333E-6 -3.33333E-6 C 0.08946 -0.00949 0.23542 0.11343 0.33334 0.11482 C 0.43125 0.11574 0.52266 0.01158 0.5875 0.0088 C 0.65235 0.00556 0.71289 0.05764 0.77943 0.06158 C 0.84558 0.06528 0.94323 0.03843 0.98581 0.03195 C 1.02826 0.02523 1.05131 0.0419 1.0806 0.03681 " pathEditMode="relative" rAng="0" ptsTypes="AAAAAA">
                                      <p:cBhvr>
                                        <p:cTn id="148" dur="3750" fill="hold"/>
                                        <p:tgtEl>
                                          <p:spTgt spid="40"/>
                                        </p:tgtEl>
                                        <p:attrNameLst>
                                          <p:attrName>ppt_x</p:attrName>
                                          <p:attrName>ppt_y</p:attrName>
                                        </p:attrNameLst>
                                      </p:cBhvr>
                                      <p:rCtr x="54023" y="5694"/>
                                    </p:animMotion>
                                  </p:childTnLst>
                                </p:cTn>
                              </p:par>
                              <p:par>
                                <p:cTn id="149" presetID="10" presetClass="entr" presetSubtype="0" fill="hold" grpId="1" nodeType="withEffect">
                                  <p:stCondLst>
                                    <p:cond delay="2000"/>
                                  </p:stCondLst>
                                  <p:childTnLst>
                                    <p:set>
                                      <p:cBhvr>
                                        <p:cTn id="150" dur="1" fill="hold">
                                          <p:stCondLst>
                                            <p:cond delay="0"/>
                                          </p:stCondLst>
                                        </p:cTn>
                                        <p:tgtEl>
                                          <p:spTgt spid="41"/>
                                        </p:tgtEl>
                                        <p:attrNameLst>
                                          <p:attrName>style.visibility</p:attrName>
                                        </p:attrNameLst>
                                      </p:cBhvr>
                                      <p:to>
                                        <p:strVal val="visible"/>
                                      </p:to>
                                    </p:set>
                                    <p:animEffect transition="in" filter="fade">
                                      <p:cBhvr>
                                        <p:cTn id="151" dur="250"/>
                                        <p:tgtEl>
                                          <p:spTgt spid="41"/>
                                        </p:tgtEl>
                                      </p:cBhvr>
                                    </p:animEffect>
                                  </p:childTnLst>
                                </p:cTn>
                              </p:par>
                              <p:par>
                                <p:cTn id="152" presetID="0" presetClass="path" presetSubtype="0" repeatCount="indefinite" fill="hold" grpId="0" nodeType="withEffect">
                                  <p:stCondLst>
                                    <p:cond delay="2000"/>
                                  </p:stCondLst>
                                  <p:childTnLst>
                                    <p:animMotion origin="layout" path="M 2.5E-6 -2.59259E-6 C 0.11523 0.01065 0.20664 -0.01528 0.30169 -0.0125 C 0.39557 -0.00949 0.47864 0.01528 0.56562 0.01736 C 0.65247 0.01945 0.7539 -0.00185 0.82317 -0.00046 C 0.89258 0.00093 0.93854 0.03264 0.98125 0.02616 C 1.02357 0.01945 1.05495 0.01158 1.07903 -0.00046 " pathEditMode="relative" rAng="0" ptsTypes="AAAAAA">
                                      <p:cBhvr>
                                        <p:cTn id="153" dur="3750" fill="hold"/>
                                        <p:tgtEl>
                                          <p:spTgt spid="41"/>
                                        </p:tgtEl>
                                        <p:attrNameLst>
                                          <p:attrName>ppt_x</p:attrName>
                                          <p:attrName>ppt_y</p:attrName>
                                        </p:attrNameLst>
                                      </p:cBhvr>
                                      <p:rCtr x="53945" y="6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8" grpId="0"/>
      <p:bldP spid="12" grpId="0"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9" grpId="0" animBg="1"/>
      <p:bldP spid="19" grpId="1" animBg="1"/>
      <p:bldP spid="22" grpId="0" animBg="1"/>
      <p:bldP spid="22" grpId="1" animBg="1"/>
      <p:bldP spid="24" grpId="0" animBg="1"/>
      <p:bldP spid="24" grpId="1" animBg="1"/>
      <p:bldP spid="25" grpId="0" animBg="1"/>
      <p:bldP spid="25" grpId="1" animBg="1"/>
      <p:bldP spid="26" grpId="0" animBg="1"/>
      <p:bldP spid="26" grpId="1" animBg="1"/>
      <p:bldP spid="27" grpId="0" animBg="1"/>
      <p:bldP spid="27"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a:grpSpLocks/>
          </p:cNvGrpSpPr>
          <p:nvPr/>
        </p:nvGrpSpPr>
        <p:grpSpPr>
          <a:xfrm>
            <a:off x="4809785" y="1418554"/>
            <a:ext cx="6782139" cy="954108"/>
            <a:chOff x="2613133" y="2110637"/>
            <a:chExt cx="6782139" cy="954108"/>
          </a:xfrm>
        </p:grpSpPr>
        <p:sp>
          <p:nvSpPr>
            <p:cNvPr id="108" name="文本框 107"/>
            <p:cNvSpPr txBox="1"/>
            <p:nvPr/>
          </p:nvSpPr>
          <p:spPr>
            <a:xfrm>
              <a:off x="2613134" y="2110637"/>
              <a:ext cx="2100091" cy="400110"/>
            </a:xfrm>
            <a:prstGeom prst="rect">
              <a:avLst/>
            </a:prstGeom>
            <a:noFill/>
          </p:spPr>
          <p:txBody>
            <a:bodyPr wrap="square" rtlCol="0">
              <a:spAutoFit/>
            </a:bodyPr>
            <a:lstStyle/>
            <a:p>
              <a:r>
                <a:rPr lang="zh-CN" altLang="en-US" sz="2000" dirty="0">
                  <a:solidFill>
                    <a:schemeClr val="bg1"/>
                  </a:solidFill>
                  <a:latin typeface="Century Gothic" panose="020B0502020202020204" pitchFamily="34" charset="0"/>
                  <a:ea typeface="微软雅黑" panose="020B0503020204020204" pitchFamily="34" charset="-122"/>
                </a:rPr>
                <a:t>点击添加标题</a:t>
              </a:r>
            </a:p>
          </p:txBody>
        </p:sp>
        <p:sp>
          <p:nvSpPr>
            <p:cNvPr id="109" name="矩形 108"/>
            <p:cNvSpPr/>
            <p:nvPr/>
          </p:nvSpPr>
          <p:spPr>
            <a:xfrm>
              <a:off x="2613133" y="2510747"/>
              <a:ext cx="6782139" cy="553998"/>
            </a:xfrm>
            <a:prstGeom prst="rect">
              <a:avLst/>
            </a:prstGeom>
          </p:spPr>
          <p:txBody>
            <a:bodyPr wrap="square">
              <a:spAutoFit/>
            </a:bodyPr>
            <a:lstStyle/>
            <a:p>
              <a:pPr>
                <a:lnSpc>
                  <a:spcPct val="150000"/>
                </a:lnSpc>
              </a:pPr>
              <a:r>
                <a:rPr lang="zh-CN" altLang="en-US" sz="1000" dirty="0">
                  <a:solidFill>
                    <a:schemeClr val="bg1"/>
                  </a:solidFill>
                  <a:latin typeface="Century Gothic" panose="020B0502020202020204" pitchFamily="34" charset="0"/>
                  <a:ea typeface="微软雅黑" panose="020B0503020204020204" pitchFamily="34" charset="-122"/>
                </a:rPr>
                <a:t>We are specialized in the design industry, enter your important content, the less the betterWe are specialized in the design industry, enter your important content, the less the better</a:t>
              </a:r>
            </a:p>
          </p:txBody>
        </p:sp>
      </p:grpSp>
      <p:grpSp>
        <p:nvGrpSpPr>
          <p:cNvPr id="110" name="组合 109"/>
          <p:cNvGrpSpPr>
            <a:grpSpLocks/>
          </p:cNvGrpSpPr>
          <p:nvPr/>
        </p:nvGrpSpPr>
        <p:grpSpPr>
          <a:xfrm>
            <a:off x="4809785" y="2663752"/>
            <a:ext cx="6782139" cy="954108"/>
            <a:chOff x="2613133" y="2110637"/>
            <a:chExt cx="6782139" cy="954108"/>
          </a:xfrm>
        </p:grpSpPr>
        <p:sp>
          <p:nvSpPr>
            <p:cNvPr id="111" name="文本框 110"/>
            <p:cNvSpPr txBox="1"/>
            <p:nvPr/>
          </p:nvSpPr>
          <p:spPr>
            <a:xfrm>
              <a:off x="2613134" y="2110637"/>
              <a:ext cx="2100091" cy="400110"/>
            </a:xfrm>
            <a:prstGeom prst="rect">
              <a:avLst/>
            </a:prstGeom>
            <a:noFill/>
          </p:spPr>
          <p:txBody>
            <a:bodyPr wrap="square" rtlCol="0">
              <a:spAutoFit/>
            </a:bodyPr>
            <a:lstStyle/>
            <a:p>
              <a:r>
                <a:rPr lang="zh-CN" altLang="en-US" sz="2000" dirty="0">
                  <a:solidFill>
                    <a:schemeClr val="bg1"/>
                  </a:solidFill>
                  <a:latin typeface="Century Gothic" panose="020B0502020202020204" pitchFamily="34" charset="0"/>
                  <a:ea typeface="微软雅黑" panose="020B0503020204020204" pitchFamily="34" charset="-122"/>
                </a:rPr>
                <a:t>点击添加标题</a:t>
              </a:r>
            </a:p>
          </p:txBody>
        </p:sp>
        <p:sp>
          <p:nvSpPr>
            <p:cNvPr id="112" name="矩形 111"/>
            <p:cNvSpPr/>
            <p:nvPr/>
          </p:nvSpPr>
          <p:spPr>
            <a:xfrm>
              <a:off x="2613133" y="2510747"/>
              <a:ext cx="6782139" cy="553998"/>
            </a:xfrm>
            <a:prstGeom prst="rect">
              <a:avLst/>
            </a:prstGeom>
          </p:spPr>
          <p:txBody>
            <a:bodyPr wrap="square">
              <a:spAutoFit/>
            </a:bodyPr>
            <a:lstStyle/>
            <a:p>
              <a:pPr>
                <a:lnSpc>
                  <a:spcPct val="150000"/>
                </a:lnSpc>
              </a:pPr>
              <a:r>
                <a:rPr lang="zh-CN" altLang="en-US" sz="1000" dirty="0">
                  <a:solidFill>
                    <a:schemeClr val="bg1"/>
                  </a:solidFill>
                  <a:latin typeface="Century Gothic" panose="020B0502020202020204" pitchFamily="34" charset="0"/>
                  <a:ea typeface="微软雅黑" panose="020B0503020204020204" pitchFamily="34" charset="-122"/>
                </a:rPr>
                <a:t>We are specialized in the design industry, enter your important content, the less the betterWe are specialized in the design industry, enter your important content, the less the better</a:t>
              </a:r>
            </a:p>
          </p:txBody>
        </p:sp>
      </p:grpSp>
      <p:grpSp>
        <p:nvGrpSpPr>
          <p:cNvPr id="113" name="组合 112"/>
          <p:cNvGrpSpPr>
            <a:grpSpLocks/>
          </p:cNvGrpSpPr>
          <p:nvPr/>
        </p:nvGrpSpPr>
        <p:grpSpPr>
          <a:xfrm>
            <a:off x="4809785" y="3903333"/>
            <a:ext cx="6782139" cy="954108"/>
            <a:chOff x="2613133" y="2110637"/>
            <a:chExt cx="6782139" cy="954108"/>
          </a:xfrm>
        </p:grpSpPr>
        <p:sp>
          <p:nvSpPr>
            <p:cNvPr id="114" name="文本框 113"/>
            <p:cNvSpPr txBox="1"/>
            <p:nvPr/>
          </p:nvSpPr>
          <p:spPr>
            <a:xfrm>
              <a:off x="2613134" y="2110637"/>
              <a:ext cx="2100091" cy="400110"/>
            </a:xfrm>
            <a:prstGeom prst="rect">
              <a:avLst/>
            </a:prstGeom>
            <a:noFill/>
          </p:spPr>
          <p:txBody>
            <a:bodyPr wrap="square" rtlCol="0">
              <a:spAutoFit/>
            </a:bodyPr>
            <a:lstStyle/>
            <a:p>
              <a:r>
                <a:rPr lang="zh-CN" altLang="en-US" sz="2000" dirty="0">
                  <a:solidFill>
                    <a:schemeClr val="bg1"/>
                  </a:solidFill>
                  <a:latin typeface="Century Gothic" panose="020B0502020202020204" pitchFamily="34" charset="0"/>
                  <a:ea typeface="微软雅黑" panose="020B0503020204020204" pitchFamily="34" charset="-122"/>
                </a:rPr>
                <a:t>点击添加标题</a:t>
              </a:r>
            </a:p>
          </p:txBody>
        </p:sp>
        <p:sp>
          <p:nvSpPr>
            <p:cNvPr id="115" name="矩形 114"/>
            <p:cNvSpPr/>
            <p:nvPr/>
          </p:nvSpPr>
          <p:spPr>
            <a:xfrm>
              <a:off x="2613133" y="2510747"/>
              <a:ext cx="6782139" cy="553998"/>
            </a:xfrm>
            <a:prstGeom prst="rect">
              <a:avLst/>
            </a:prstGeom>
          </p:spPr>
          <p:txBody>
            <a:bodyPr wrap="square">
              <a:spAutoFit/>
            </a:bodyPr>
            <a:lstStyle/>
            <a:p>
              <a:pPr>
                <a:lnSpc>
                  <a:spcPct val="150000"/>
                </a:lnSpc>
              </a:pPr>
              <a:r>
                <a:rPr lang="zh-CN" altLang="en-US" sz="1000" dirty="0">
                  <a:solidFill>
                    <a:schemeClr val="bg1"/>
                  </a:solidFill>
                  <a:latin typeface="Century Gothic" panose="020B0502020202020204" pitchFamily="34" charset="0"/>
                  <a:ea typeface="微软雅黑" panose="020B0503020204020204" pitchFamily="34" charset="-122"/>
                </a:rPr>
                <a:t>We are specialized in the design industry, enter your important content, the less the betterWe are specialized in the design industry, enter your important content, the less the better</a:t>
              </a:r>
            </a:p>
          </p:txBody>
        </p:sp>
      </p:grpSp>
      <p:grpSp>
        <p:nvGrpSpPr>
          <p:cNvPr id="116" name="组合 115"/>
          <p:cNvGrpSpPr>
            <a:grpSpLocks/>
          </p:cNvGrpSpPr>
          <p:nvPr/>
        </p:nvGrpSpPr>
        <p:grpSpPr>
          <a:xfrm>
            <a:off x="4809785" y="5119514"/>
            <a:ext cx="6782139" cy="954108"/>
            <a:chOff x="2613133" y="2110637"/>
            <a:chExt cx="6782139" cy="954108"/>
          </a:xfrm>
        </p:grpSpPr>
        <p:sp>
          <p:nvSpPr>
            <p:cNvPr id="117" name="文本框 116"/>
            <p:cNvSpPr txBox="1"/>
            <p:nvPr/>
          </p:nvSpPr>
          <p:spPr>
            <a:xfrm>
              <a:off x="2613134" y="2110637"/>
              <a:ext cx="2100091" cy="400110"/>
            </a:xfrm>
            <a:prstGeom prst="rect">
              <a:avLst/>
            </a:prstGeom>
            <a:noFill/>
          </p:spPr>
          <p:txBody>
            <a:bodyPr wrap="square" rtlCol="0">
              <a:spAutoFit/>
            </a:bodyPr>
            <a:lstStyle/>
            <a:p>
              <a:r>
                <a:rPr lang="zh-CN" altLang="en-US" sz="2000" dirty="0">
                  <a:solidFill>
                    <a:schemeClr val="bg1"/>
                  </a:solidFill>
                  <a:latin typeface="Century Gothic" panose="020B0502020202020204" pitchFamily="34" charset="0"/>
                  <a:ea typeface="微软雅黑" panose="020B0503020204020204" pitchFamily="34" charset="-122"/>
                </a:rPr>
                <a:t>点击添加标题</a:t>
              </a:r>
            </a:p>
          </p:txBody>
        </p:sp>
        <p:sp>
          <p:nvSpPr>
            <p:cNvPr id="118" name="矩形 117"/>
            <p:cNvSpPr/>
            <p:nvPr/>
          </p:nvSpPr>
          <p:spPr>
            <a:xfrm>
              <a:off x="2613133" y="2510747"/>
              <a:ext cx="6782139" cy="553998"/>
            </a:xfrm>
            <a:prstGeom prst="rect">
              <a:avLst/>
            </a:prstGeom>
          </p:spPr>
          <p:txBody>
            <a:bodyPr wrap="square">
              <a:spAutoFit/>
            </a:bodyPr>
            <a:lstStyle/>
            <a:p>
              <a:pPr>
                <a:lnSpc>
                  <a:spcPct val="150000"/>
                </a:lnSpc>
              </a:pPr>
              <a:r>
                <a:rPr lang="zh-CN" altLang="en-US" sz="1000" dirty="0">
                  <a:solidFill>
                    <a:schemeClr val="bg1"/>
                  </a:solidFill>
                  <a:latin typeface="Century Gothic" panose="020B0502020202020204" pitchFamily="34" charset="0"/>
                  <a:ea typeface="微软雅黑" panose="020B0503020204020204" pitchFamily="34" charset="-122"/>
                </a:rPr>
                <a:t>We are specialized in the design industry, enter your important content, the less the betterWe are specialized in the design industry, enter your important content, the less the better</a:t>
              </a:r>
            </a:p>
          </p:txBody>
        </p:sp>
      </p:grpSp>
      <p:grpSp>
        <p:nvGrpSpPr>
          <p:cNvPr id="5" name="组合 4"/>
          <p:cNvGrpSpPr/>
          <p:nvPr/>
        </p:nvGrpSpPr>
        <p:grpSpPr>
          <a:xfrm>
            <a:off x="3177" y="3816760"/>
            <a:ext cx="4357864" cy="1103211"/>
            <a:chOff x="3177" y="3816760"/>
            <a:chExt cx="4357864" cy="1103211"/>
          </a:xfrm>
        </p:grpSpPr>
        <p:sp>
          <p:nvSpPr>
            <p:cNvPr id="99" name="Freeform 36"/>
            <p:cNvSpPr>
              <a:spLocks/>
            </p:cNvSpPr>
            <p:nvPr/>
          </p:nvSpPr>
          <p:spPr bwMode="auto">
            <a:xfrm>
              <a:off x="1972429" y="3817580"/>
              <a:ext cx="392132" cy="1101572"/>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E0B328"/>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0" name="Freeform 27"/>
            <p:cNvSpPr>
              <a:spLocks/>
            </p:cNvSpPr>
            <p:nvPr/>
          </p:nvSpPr>
          <p:spPr bwMode="auto">
            <a:xfrm>
              <a:off x="3177" y="3816760"/>
              <a:ext cx="1969253"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1" name="Freeform 26"/>
            <p:cNvSpPr>
              <a:spLocks/>
            </p:cNvSpPr>
            <p:nvPr/>
          </p:nvSpPr>
          <p:spPr bwMode="auto">
            <a:xfrm>
              <a:off x="2364562" y="3986552"/>
              <a:ext cx="1996479" cy="763629"/>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2" name="TextBox 51"/>
            <p:cNvSpPr txBox="1">
              <a:spLocks/>
            </p:cNvSpPr>
            <p:nvPr/>
          </p:nvSpPr>
          <p:spPr>
            <a:xfrm>
              <a:off x="3346819" y="4212871"/>
              <a:ext cx="742190" cy="276999"/>
            </a:xfrm>
            <a:prstGeom prst="rect">
              <a:avLst/>
            </a:prstGeom>
            <a:noFill/>
          </p:spPr>
          <p:txBody>
            <a:bodyPr wrap="none" lIns="0" tIns="0" rIns="0" bIns="0" rtlCol="0" anchor="ctr">
              <a:spAutoFit/>
            </a:bodyPr>
            <a:lstStyle/>
            <a:p>
              <a:pPr algn="ctr" defTabSz="1219170">
                <a:spcBef>
                  <a:spcPct val="20000"/>
                </a:spcBef>
                <a:defRPr/>
              </a:pPr>
              <a:r>
                <a:rPr lang="en-US">
                  <a:solidFill>
                    <a:srgbClr val="272727"/>
                  </a:solidFill>
                  <a:latin typeface="Century Gothic" panose="020B0502020202020204" pitchFamily="34" charset="0"/>
                  <a:ea typeface="微软雅黑" panose="020B0503020204020204" pitchFamily="34" charset="-122"/>
                </a:rPr>
                <a:t>3/2014</a:t>
              </a:r>
              <a:endParaRPr lang="en-US" dirty="0">
                <a:solidFill>
                  <a:srgbClr val="272727"/>
                </a:solidFill>
                <a:latin typeface="Century Gothic" panose="020B0502020202020204" pitchFamily="34" charset="0"/>
                <a:ea typeface="微软雅黑" panose="020B0503020204020204" pitchFamily="34" charset="-122"/>
              </a:endParaRPr>
            </a:p>
          </p:txBody>
        </p:sp>
        <p:grpSp>
          <p:nvGrpSpPr>
            <p:cNvPr id="119" name="组合 118"/>
            <p:cNvGrpSpPr>
              <a:grpSpLocks noChangeAspect="1"/>
            </p:cNvGrpSpPr>
            <p:nvPr/>
          </p:nvGrpSpPr>
          <p:grpSpPr>
            <a:xfrm>
              <a:off x="680206" y="4068130"/>
              <a:ext cx="615194" cy="600472"/>
              <a:chOff x="3530192" y="2543266"/>
              <a:chExt cx="596901" cy="582613"/>
            </a:xfrm>
            <a:solidFill>
              <a:srgbClr val="272727"/>
            </a:solidFill>
          </p:grpSpPr>
          <p:sp>
            <p:nvSpPr>
              <p:cNvPr id="120"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1" name="Freeform 37"/>
              <p:cNvSpPr>
                <a:spLocks/>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3177" y="1344005"/>
            <a:ext cx="4357864" cy="1103211"/>
            <a:chOff x="3177" y="1344005"/>
            <a:chExt cx="4357864" cy="1103211"/>
          </a:xfrm>
        </p:grpSpPr>
        <p:sp>
          <p:nvSpPr>
            <p:cNvPr id="91" name="Freeform 38"/>
            <p:cNvSpPr>
              <a:spLocks/>
            </p:cNvSpPr>
            <p:nvPr/>
          </p:nvSpPr>
          <p:spPr bwMode="auto">
            <a:xfrm>
              <a:off x="1972429" y="1344824"/>
              <a:ext cx="392132" cy="1101573"/>
            </a:xfrm>
            <a:custGeom>
              <a:avLst/>
              <a:gdLst>
                <a:gd name="connsiteX0" fmla="*/ 0 w 392132"/>
                <a:gd name="connsiteY0" fmla="*/ 0 h 1101573"/>
                <a:gd name="connsiteX1" fmla="*/ 4305 w 392132"/>
                <a:gd name="connsiteY1" fmla="*/ 1856 h 1101573"/>
                <a:gd name="connsiteX2" fmla="*/ 325443 w 392132"/>
                <a:gd name="connsiteY2" fmla="*/ 140235 h 1101573"/>
                <a:gd name="connsiteX3" fmla="*/ 392132 w 392132"/>
                <a:gd name="connsiteY3" fmla="*/ 168972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5"/>
                    <a:pt x="325443" y="140235"/>
                  </a:cubicBezTo>
                  <a:lnTo>
                    <a:pt x="392132" y="168972"/>
                  </a:lnTo>
                  <a:lnTo>
                    <a:pt x="392132" y="932602"/>
                  </a:lnTo>
                  <a:lnTo>
                    <a:pt x="389166" y="933880"/>
                  </a:lnTo>
                  <a:cubicBezTo>
                    <a:pt x="372095" y="941236"/>
                    <a:pt x="308081" y="968819"/>
                    <a:pt x="68028" y="1072259"/>
                  </a:cubicBezTo>
                  <a:lnTo>
                    <a:pt x="0" y="1101573"/>
                  </a:lnTo>
                  <a:lnTo>
                    <a:pt x="0" y="0"/>
                  </a:lnTo>
                  <a:close/>
                </a:path>
              </a:pathLst>
            </a:custGeom>
            <a:solidFill>
              <a:srgbClr val="E0B328"/>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2" name="Freeform 33"/>
            <p:cNvSpPr>
              <a:spLocks/>
            </p:cNvSpPr>
            <p:nvPr/>
          </p:nvSpPr>
          <p:spPr bwMode="auto">
            <a:xfrm>
              <a:off x="3177" y="1344005"/>
              <a:ext cx="1969253"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3" name="Freeform 32"/>
            <p:cNvSpPr>
              <a:spLocks/>
            </p:cNvSpPr>
            <p:nvPr/>
          </p:nvSpPr>
          <p:spPr bwMode="auto">
            <a:xfrm>
              <a:off x="2364562" y="1513796"/>
              <a:ext cx="1996479" cy="763630"/>
            </a:xfrm>
            <a:custGeom>
              <a:avLst/>
              <a:gdLst>
                <a:gd name="connsiteX0" fmla="*/ 0 w 1996479"/>
                <a:gd name="connsiteY0" fmla="*/ 0 h 763630"/>
                <a:gd name="connsiteX1" fmla="*/ 3241 w 1996479"/>
                <a:gd name="connsiteY1" fmla="*/ 1396 h 763630"/>
                <a:gd name="connsiteX2" fmla="*/ 1685316 w 1996479"/>
                <a:gd name="connsiteY2" fmla="*/ 1396 h 763630"/>
                <a:gd name="connsiteX3" fmla="*/ 1685316 w 1996479"/>
                <a:gd name="connsiteY3" fmla="*/ 2751 h 763630"/>
                <a:gd name="connsiteX4" fmla="*/ 1685316 w 1996479"/>
                <a:gd name="connsiteY4" fmla="*/ 4527 h 763630"/>
                <a:gd name="connsiteX5" fmla="*/ 1691451 w 1996479"/>
                <a:gd name="connsiteY5" fmla="*/ 7732 h 763630"/>
                <a:gd name="connsiteX6" fmla="*/ 1799688 w 1996479"/>
                <a:gd name="connsiteY6" fmla="*/ 686644 h 763630"/>
                <a:gd name="connsiteX7" fmla="*/ 1685316 w 1996479"/>
                <a:gd name="connsiteY7" fmla="*/ 761338 h 763630"/>
                <a:gd name="connsiteX8" fmla="*/ 1685316 w 1996479"/>
                <a:gd name="connsiteY8" fmla="*/ 762233 h 763630"/>
                <a:gd name="connsiteX9" fmla="*/ 1683945 w 1996479"/>
                <a:gd name="connsiteY9" fmla="*/ 762233 h 763630"/>
                <a:gd name="connsiteX10" fmla="*/ 1683720 w 1996479"/>
                <a:gd name="connsiteY10" fmla="*/ 762380 h 763630"/>
                <a:gd name="connsiteX11" fmla="*/ 1683720 w 1996479"/>
                <a:gd name="connsiteY11" fmla="*/ 762233 h 763630"/>
                <a:gd name="connsiteX12" fmla="*/ 1682030 w 1996479"/>
                <a:gd name="connsiteY12" fmla="*/ 762233 h 763630"/>
                <a:gd name="connsiteX13" fmla="*/ 3241 w 1996479"/>
                <a:gd name="connsiteY13" fmla="*/ 762233 h 763630"/>
                <a:gd name="connsiteX14" fmla="*/ 2465 w 1996479"/>
                <a:gd name="connsiteY14" fmla="*/ 762567 h 763630"/>
                <a:gd name="connsiteX15" fmla="*/ 0 w 1996479"/>
                <a:gd name="connsiteY15" fmla="*/ 763630 h 763630"/>
                <a:gd name="connsiteX16" fmla="*/ 0 w 1996479"/>
                <a:gd name="connsiteY16" fmla="*/ 0 h 7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30">
                  <a:moveTo>
                    <a:pt x="0" y="0"/>
                  </a:moveTo>
                  <a:lnTo>
                    <a:pt x="3241" y="1396"/>
                  </a:lnTo>
                  <a:cubicBezTo>
                    <a:pt x="3241" y="1396"/>
                    <a:pt x="3241" y="1396"/>
                    <a:pt x="1685316" y="1396"/>
                  </a:cubicBezTo>
                  <a:cubicBezTo>
                    <a:pt x="1685316" y="1396"/>
                    <a:pt x="1685316" y="1396"/>
                    <a:pt x="1685316" y="2751"/>
                  </a:cubicBezTo>
                  <a:lnTo>
                    <a:pt x="1685316" y="4527"/>
                  </a:lnTo>
                  <a:lnTo>
                    <a:pt x="1691451" y="7732"/>
                  </a:lnTo>
                  <a:cubicBezTo>
                    <a:pt x="1761203" y="45099"/>
                    <a:pt x="2268712" y="337000"/>
                    <a:pt x="1799688" y="686644"/>
                  </a:cubicBezTo>
                  <a:lnTo>
                    <a:pt x="1685316" y="761338"/>
                  </a:lnTo>
                  <a:lnTo>
                    <a:pt x="1685316" y="762233"/>
                  </a:lnTo>
                  <a:lnTo>
                    <a:pt x="1683945" y="762233"/>
                  </a:lnTo>
                  <a:lnTo>
                    <a:pt x="1683720" y="762380"/>
                  </a:lnTo>
                  <a:lnTo>
                    <a:pt x="1683720" y="762233"/>
                  </a:lnTo>
                  <a:lnTo>
                    <a:pt x="1682030" y="762233"/>
                  </a:lnTo>
                  <a:cubicBezTo>
                    <a:pt x="1659033" y="762233"/>
                    <a:pt x="1475056" y="762233"/>
                    <a:pt x="3241" y="762233"/>
                  </a:cubicBezTo>
                  <a:cubicBezTo>
                    <a:pt x="3241" y="762233"/>
                    <a:pt x="3241" y="762233"/>
                    <a:pt x="2465" y="762567"/>
                  </a:cubicBezTo>
                  <a:lnTo>
                    <a:pt x="0" y="763630"/>
                  </a:lnTo>
                  <a:lnTo>
                    <a:pt x="0" y="0"/>
                  </a:ln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4" name="TextBox 49"/>
            <p:cNvSpPr txBox="1">
              <a:spLocks/>
            </p:cNvSpPr>
            <p:nvPr/>
          </p:nvSpPr>
          <p:spPr>
            <a:xfrm>
              <a:off x="3346819" y="1757109"/>
              <a:ext cx="742190" cy="276999"/>
            </a:xfrm>
            <a:prstGeom prst="rect">
              <a:avLst/>
            </a:prstGeom>
            <a:noFill/>
          </p:spPr>
          <p:txBody>
            <a:bodyPr wrap="none" lIns="0" tIns="0" rIns="0" bIns="0" rtlCol="0" anchor="ctr">
              <a:spAutoFit/>
            </a:bodyPr>
            <a:lstStyle/>
            <a:p>
              <a:pPr algn="ctr" defTabSz="1219170">
                <a:spcBef>
                  <a:spcPct val="20000"/>
                </a:spcBef>
                <a:defRPr/>
              </a:pPr>
              <a:r>
                <a:rPr lang="en-US">
                  <a:solidFill>
                    <a:srgbClr val="272727"/>
                  </a:solidFill>
                  <a:latin typeface="Century Gothic" panose="020B0502020202020204" pitchFamily="34" charset="0"/>
                  <a:ea typeface="微软雅黑" panose="020B0503020204020204" pitchFamily="34" charset="-122"/>
                </a:rPr>
                <a:t>6/2012</a:t>
              </a:r>
              <a:endParaRPr lang="en-US" dirty="0">
                <a:solidFill>
                  <a:srgbClr val="272727"/>
                </a:solidFill>
                <a:latin typeface="Century Gothic" panose="020B0502020202020204" pitchFamily="34" charset="0"/>
                <a:ea typeface="微软雅黑" panose="020B0503020204020204" pitchFamily="34" charset="-122"/>
              </a:endParaRPr>
            </a:p>
          </p:txBody>
        </p:sp>
        <p:grpSp>
          <p:nvGrpSpPr>
            <p:cNvPr id="122" name="组合 121"/>
            <p:cNvGrpSpPr>
              <a:grpSpLocks noChangeAspect="1"/>
            </p:cNvGrpSpPr>
            <p:nvPr/>
          </p:nvGrpSpPr>
          <p:grpSpPr>
            <a:xfrm>
              <a:off x="680206" y="1634672"/>
              <a:ext cx="615194" cy="521876"/>
              <a:chOff x="6791325" y="3867151"/>
              <a:chExt cx="282576" cy="239712"/>
            </a:xfrm>
            <a:solidFill>
              <a:srgbClr val="272727"/>
            </a:solidFill>
          </p:grpSpPr>
          <p:sp>
            <p:nvSpPr>
              <p:cNvPr id="123"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4"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3177" y="2582215"/>
            <a:ext cx="4357864" cy="1103211"/>
            <a:chOff x="3177" y="2582215"/>
            <a:chExt cx="4357864" cy="1103211"/>
          </a:xfrm>
        </p:grpSpPr>
        <p:sp>
          <p:nvSpPr>
            <p:cNvPr id="95" name="Freeform 37"/>
            <p:cNvSpPr>
              <a:spLocks/>
            </p:cNvSpPr>
            <p:nvPr/>
          </p:nvSpPr>
          <p:spPr bwMode="auto">
            <a:xfrm>
              <a:off x="1972429" y="2583034"/>
              <a:ext cx="392132" cy="1101573"/>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E0B328"/>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6" name="Freeform 30"/>
            <p:cNvSpPr>
              <a:spLocks/>
            </p:cNvSpPr>
            <p:nvPr/>
          </p:nvSpPr>
          <p:spPr bwMode="auto">
            <a:xfrm>
              <a:off x="3177" y="2582215"/>
              <a:ext cx="1969253"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7" name="Freeform 29"/>
            <p:cNvSpPr>
              <a:spLocks/>
            </p:cNvSpPr>
            <p:nvPr/>
          </p:nvSpPr>
          <p:spPr bwMode="auto">
            <a:xfrm>
              <a:off x="2364562" y="2752007"/>
              <a:ext cx="1996479" cy="763629"/>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8" name="TextBox 50"/>
            <p:cNvSpPr txBox="1">
              <a:spLocks/>
            </p:cNvSpPr>
            <p:nvPr/>
          </p:nvSpPr>
          <p:spPr>
            <a:xfrm>
              <a:off x="3346819" y="2990285"/>
              <a:ext cx="742190" cy="276999"/>
            </a:xfrm>
            <a:prstGeom prst="rect">
              <a:avLst/>
            </a:prstGeom>
            <a:noFill/>
          </p:spPr>
          <p:txBody>
            <a:bodyPr wrap="none" lIns="0" tIns="0" rIns="0" bIns="0" rtlCol="0" anchor="ctr">
              <a:spAutoFit/>
            </a:bodyPr>
            <a:lstStyle/>
            <a:p>
              <a:pPr algn="ctr" defTabSz="1219170">
                <a:spcBef>
                  <a:spcPct val="20000"/>
                </a:spcBef>
                <a:defRPr/>
              </a:pPr>
              <a:r>
                <a:rPr lang="en-US" dirty="0">
                  <a:solidFill>
                    <a:srgbClr val="272727"/>
                  </a:solidFill>
                  <a:latin typeface="Century Gothic" panose="020B0502020202020204" pitchFamily="34" charset="0"/>
                  <a:ea typeface="微软雅黑" panose="020B0503020204020204" pitchFamily="34" charset="-122"/>
                </a:rPr>
                <a:t>8/2013</a:t>
              </a:r>
            </a:p>
          </p:txBody>
        </p:sp>
        <p:sp>
          <p:nvSpPr>
            <p:cNvPr id="126" name="Freeform 190"/>
            <p:cNvSpPr>
              <a:spLocks noChangeAspect="1" noEditPoints="1"/>
            </p:cNvSpPr>
            <p:nvPr/>
          </p:nvSpPr>
          <p:spPr bwMode="auto">
            <a:xfrm>
              <a:off x="680206" y="2885124"/>
              <a:ext cx="615194" cy="49739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27272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177" y="5050694"/>
            <a:ext cx="4339477" cy="1103211"/>
            <a:chOff x="3177" y="5050694"/>
            <a:chExt cx="4339477" cy="1103211"/>
          </a:xfrm>
        </p:grpSpPr>
        <p:sp>
          <p:nvSpPr>
            <p:cNvPr id="103" name="Freeform 35"/>
            <p:cNvSpPr>
              <a:spLocks/>
            </p:cNvSpPr>
            <p:nvPr/>
          </p:nvSpPr>
          <p:spPr bwMode="auto">
            <a:xfrm>
              <a:off x="1972429" y="5051514"/>
              <a:ext cx="392132" cy="1101572"/>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E0B328"/>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4" name="Freeform 24"/>
            <p:cNvSpPr>
              <a:spLocks/>
            </p:cNvSpPr>
            <p:nvPr/>
          </p:nvSpPr>
          <p:spPr bwMode="auto">
            <a:xfrm>
              <a:off x="3177" y="5050694"/>
              <a:ext cx="1969253"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5" name="Freeform 23"/>
            <p:cNvSpPr>
              <a:spLocks/>
            </p:cNvSpPr>
            <p:nvPr/>
          </p:nvSpPr>
          <p:spPr bwMode="auto">
            <a:xfrm>
              <a:off x="2346175" y="5209680"/>
              <a:ext cx="1996479" cy="763629"/>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6" name="TextBox 52"/>
            <p:cNvSpPr txBox="1">
              <a:spLocks/>
            </p:cNvSpPr>
            <p:nvPr/>
          </p:nvSpPr>
          <p:spPr>
            <a:xfrm>
              <a:off x="3346819" y="5446047"/>
              <a:ext cx="742190" cy="276999"/>
            </a:xfrm>
            <a:prstGeom prst="rect">
              <a:avLst/>
            </a:prstGeom>
            <a:noFill/>
          </p:spPr>
          <p:txBody>
            <a:bodyPr wrap="none" lIns="0" tIns="0" rIns="0" bIns="0" rtlCol="0" anchor="ctr">
              <a:spAutoFit/>
            </a:bodyPr>
            <a:lstStyle/>
            <a:p>
              <a:pPr algn="ctr" defTabSz="1219170">
                <a:spcBef>
                  <a:spcPct val="20000"/>
                </a:spcBef>
                <a:defRPr/>
              </a:pPr>
              <a:r>
                <a:rPr lang="en-US">
                  <a:solidFill>
                    <a:srgbClr val="272727"/>
                  </a:solidFill>
                  <a:latin typeface="Century Gothic" panose="020B0502020202020204" pitchFamily="34" charset="0"/>
                  <a:ea typeface="微软雅黑" panose="020B0503020204020204" pitchFamily="34" charset="-122"/>
                </a:rPr>
                <a:t>4/2015</a:t>
              </a:r>
              <a:endParaRPr lang="en-US" dirty="0">
                <a:solidFill>
                  <a:srgbClr val="272727"/>
                </a:solidFill>
                <a:latin typeface="Century Gothic" panose="020B0502020202020204" pitchFamily="34" charset="0"/>
                <a:ea typeface="微软雅黑" panose="020B0503020204020204" pitchFamily="34" charset="-122"/>
              </a:endParaRPr>
            </a:p>
          </p:txBody>
        </p:sp>
        <p:sp>
          <p:nvSpPr>
            <p:cNvPr id="127" name="Freeform 119"/>
            <p:cNvSpPr>
              <a:spLocks noChangeAspect="1" noEditPoints="1"/>
            </p:cNvSpPr>
            <p:nvPr/>
          </p:nvSpPr>
          <p:spPr bwMode="auto">
            <a:xfrm>
              <a:off x="680206" y="5385725"/>
              <a:ext cx="615194" cy="433148"/>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rgbClr val="272727"/>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28" name="矩形 127"/>
          <p:cNvSpPr/>
          <p:nvPr/>
        </p:nvSpPr>
        <p:spPr>
          <a:xfrm>
            <a:off x="3348111" y="-1125416"/>
            <a:ext cx="731520" cy="942535"/>
          </a:xfrm>
          <a:prstGeom prst="rect">
            <a:avLst/>
          </a:prstGeom>
          <a:gradFill flip="none" rotWithShape="1">
            <a:gsLst>
              <a:gs pos="0">
                <a:srgbClr val="515151"/>
              </a:gs>
              <a:gs pos="100000">
                <a:srgbClr val="202020"/>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67398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0-#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750" fill="hold"/>
                                        <p:tgtEl>
                                          <p:spTgt spid="107"/>
                                        </p:tgtEl>
                                        <p:attrNameLst>
                                          <p:attrName>ppt_x</p:attrName>
                                        </p:attrNameLst>
                                      </p:cBhvr>
                                      <p:tavLst>
                                        <p:tav tm="0">
                                          <p:val>
                                            <p:strVal val="1+#ppt_w/2"/>
                                          </p:val>
                                        </p:tav>
                                        <p:tav tm="100000">
                                          <p:val>
                                            <p:strVal val="#ppt_x"/>
                                          </p:val>
                                        </p:tav>
                                      </p:tavLst>
                                    </p:anim>
                                    <p:anim calcmode="lin" valueType="num">
                                      <p:cBhvr additive="base">
                                        <p:cTn id="24" dur="75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
                                  </p:stCondLst>
                                  <p:childTnLst>
                                    <p:set>
                                      <p:cBhvr>
                                        <p:cTn id="26" dur="1" fill="hold">
                                          <p:stCondLst>
                                            <p:cond delay="0"/>
                                          </p:stCondLst>
                                        </p:cTn>
                                        <p:tgtEl>
                                          <p:spTgt spid="110"/>
                                        </p:tgtEl>
                                        <p:attrNameLst>
                                          <p:attrName>style.visibility</p:attrName>
                                        </p:attrNameLst>
                                      </p:cBhvr>
                                      <p:to>
                                        <p:strVal val="visible"/>
                                      </p:to>
                                    </p:set>
                                    <p:anim calcmode="lin" valueType="num">
                                      <p:cBhvr additive="base">
                                        <p:cTn id="27" dur="750" fill="hold"/>
                                        <p:tgtEl>
                                          <p:spTgt spid="110"/>
                                        </p:tgtEl>
                                        <p:attrNameLst>
                                          <p:attrName>ppt_x</p:attrName>
                                        </p:attrNameLst>
                                      </p:cBhvr>
                                      <p:tavLst>
                                        <p:tav tm="0">
                                          <p:val>
                                            <p:strVal val="1+#ppt_w/2"/>
                                          </p:val>
                                        </p:tav>
                                        <p:tav tm="100000">
                                          <p:val>
                                            <p:strVal val="#ppt_x"/>
                                          </p:val>
                                        </p:tav>
                                      </p:tavLst>
                                    </p:anim>
                                    <p:anim calcmode="lin" valueType="num">
                                      <p:cBhvr additive="base">
                                        <p:cTn id="28" dur="750" fill="hold"/>
                                        <p:tgtEl>
                                          <p:spTgt spid="110"/>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0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750" fill="hold"/>
                                        <p:tgtEl>
                                          <p:spTgt spid="113"/>
                                        </p:tgtEl>
                                        <p:attrNameLst>
                                          <p:attrName>ppt_x</p:attrName>
                                        </p:attrNameLst>
                                      </p:cBhvr>
                                      <p:tavLst>
                                        <p:tav tm="0">
                                          <p:val>
                                            <p:strVal val="1+#ppt_w/2"/>
                                          </p:val>
                                        </p:tav>
                                        <p:tav tm="100000">
                                          <p:val>
                                            <p:strVal val="#ppt_x"/>
                                          </p:val>
                                        </p:tav>
                                      </p:tavLst>
                                    </p:anim>
                                    <p:anim calcmode="lin" valueType="num">
                                      <p:cBhvr additive="base">
                                        <p:cTn id="32" dur="750" fill="hold"/>
                                        <p:tgtEl>
                                          <p:spTgt spid="113"/>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300"/>
                                  </p:stCondLst>
                                  <p:childTnLst>
                                    <p:set>
                                      <p:cBhvr>
                                        <p:cTn id="34" dur="1" fill="hold">
                                          <p:stCondLst>
                                            <p:cond delay="0"/>
                                          </p:stCondLst>
                                        </p:cTn>
                                        <p:tgtEl>
                                          <p:spTgt spid="116"/>
                                        </p:tgtEl>
                                        <p:attrNameLst>
                                          <p:attrName>style.visibility</p:attrName>
                                        </p:attrNameLst>
                                      </p:cBhvr>
                                      <p:to>
                                        <p:strVal val="visible"/>
                                      </p:to>
                                    </p:set>
                                    <p:anim calcmode="lin" valueType="num">
                                      <p:cBhvr additive="base">
                                        <p:cTn id="35" dur="750" fill="hold"/>
                                        <p:tgtEl>
                                          <p:spTgt spid="116"/>
                                        </p:tgtEl>
                                        <p:attrNameLst>
                                          <p:attrName>ppt_x</p:attrName>
                                        </p:attrNameLst>
                                      </p:cBhvr>
                                      <p:tavLst>
                                        <p:tav tm="0">
                                          <p:val>
                                            <p:strVal val="1+#ppt_w/2"/>
                                          </p:val>
                                        </p:tav>
                                        <p:tav tm="100000">
                                          <p:val>
                                            <p:strVal val="#ppt_x"/>
                                          </p:val>
                                        </p:tav>
                                      </p:tavLst>
                                    </p:anim>
                                    <p:anim calcmode="lin" valueType="num">
                                      <p:cBhvr additive="base">
                                        <p:cTn id="36" dur="75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a:spLocks/>
          </p:cNvSpPr>
          <p:nvPr/>
        </p:nvSpPr>
        <p:spPr>
          <a:xfrm>
            <a:off x="4839545" y="1484757"/>
            <a:ext cx="2100091" cy="461665"/>
          </a:xfrm>
          <a:prstGeom prst="rect">
            <a:avLst/>
          </a:prstGeom>
          <a:noFill/>
        </p:spPr>
        <p:txBody>
          <a:bodyPr wrap="square" rtlCol="0">
            <a:spAutoFit/>
          </a:bodyPr>
          <a:lstStyle/>
          <a:p>
            <a:pPr algn="ctr"/>
            <a:r>
              <a:rPr lang="zh-CN" altLang="en-US" sz="2400" dirty="0">
                <a:solidFill>
                  <a:srgbClr val="FBF670"/>
                </a:solidFill>
                <a:latin typeface="+mn-ea"/>
              </a:rPr>
              <a:t>点击添加标题</a:t>
            </a:r>
          </a:p>
        </p:txBody>
      </p:sp>
      <p:sp>
        <p:nvSpPr>
          <p:cNvPr id="77" name="矩形 76"/>
          <p:cNvSpPr>
            <a:spLocks/>
          </p:cNvSpPr>
          <p:nvPr/>
        </p:nvSpPr>
        <p:spPr>
          <a:xfrm>
            <a:off x="2498521" y="1884867"/>
            <a:ext cx="6782139"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betterWe are specialized in the design industry, enter your important content, the less the better</a:t>
            </a:r>
          </a:p>
        </p:txBody>
      </p:sp>
      <p:grpSp>
        <p:nvGrpSpPr>
          <p:cNvPr id="2" name="组合 1"/>
          <p:cNvGrpSpPr/>
          <p:nvPr/>
        </p:nvGrpSpPr>
        <p:grpSpPr>
          <a:xfrm>
            <a:off x="621255" y="2876408"/>
            <a:ext cx="2325136" cy="2798565"/>
            <a:chOff x="621255" y="2876408"/>
            <a:chExt cx="2325136" cy="2798565"/>
          </a:xfrm>
        </p:grpSpPr>
        <p:sp>
          <p:nvSpPr>
            <p:cNvPr id="61" name="Rounded Rectangle 8"/>
            <p:cNvSpPr>
              <a:spLocks/>
            </p:cNvSpPr>
            <p:nvPr/>
          </p:nvSpPr>
          <p:spPr>
            <a:xfrm>
              <a:off x="679709" y="2876408"/>
              <a:ext cx="2266682" cy="1107582"/>
            </a:xfrm>
            <a:prstGeom prst="roundRect">
              <a:avLst>
                <a:gd name="adj" fmla="val 5039"/>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67" name="组合 66"/>
            <p:cNvGrpSpPr>
              <a:grpSpLocks noChangeAspect="1"/>
            </p:cNvGrpSpPr>
            <p:nvPr/>
          </p:nvGrpSpPr>
          <p:grpSpPr>
            <a:xfrm>
              <a:off x="1477507" y="3145554"/>
              <a:ext cx="671086" cy="569290"/>
              <a:chOff x="6791325" y="3867151"/>
              <a:chExt cx="282576" cy="239712"/>
            </a:xfrm>
            <a:solidFill>
              <a:srgbClr val="272727"/>
            </a:solidFill>
          </p:grpSpPr>
          <p:sp>
            <p:nvSpPr>
              <p:cNvPr id="68"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8" name="组合 77"/>
            <p:cNvGrpSpPr>
              <a:grpSpLocks/>
            </p:cNvGrpSpPr>
            <p:nvPr/>
          </p:nvGrpSpPr>
          <p:grpSpPr>
            <a:xfrm>
              <a:off x="621255" y="4720865"/>
              <a:ext cx="2262946" cy="954108"/>
              <a:chOff x="661229" y="2974860"/>
              <a:chExt cx="2262946" cy="954108"/>
            </a:xfrm>
          </p:grpSpPr>
          <p:sp>
            <p:nvSpPr>
              <p:cNvPr id="79" name="文本框 78"/>
              <p:cNvSpPr txBox="1"/>
              <p:nvPr/>
            </p:nvSpPr>
            <p:spPr>
              <a:xfrm>
                <a:off x="821280" y="2974860"/>
                <a:ext cx="1942844"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80" name="矩形 79"/>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sp>
          <p:nvSpPr>
            <p:cNvPr id="90" name="椭圆 89"/>
            <p:cNvSpPr>
              <a:spLocks/>
            </p:cNvSpPr>
            <p:nvPr/>
          </p:nvSpPr>
          <p:spPr>
            <a:xfrm>
              <a:off x="1669201" y="4353757"/>
              <a:ext cx="167053" cy="167053"/>
            </a:xfrm>
            <a:prstGeom prst="ellipse">
              <a:avLst/>
            </a:prstGeom>
            <a:solidFill>
              <a:srgbClr val="FBF67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 name="组合 2"/>
          <p:cNvGrpSpPr/>
          <p:nvPr/>
        </p:nvGrpSpPr>
        <p:grpSpPr>
          <a:xfrm>
            <a:off x="3515191" y="2876408"/>
            <a:ext cx="2297910" cy="2798565"/>
            <a:chOff x="3455190" y="2876408"/>
            <a:chExt cx="2297910" cy="2798565"/>
          </a:xfrm>
        </p:grpSpPr>
        <p:sp>
          <p:nvSpPr>
            <p:cNvPr id="60" name="Rounded Rectangle 5"/>
            <p:cNvSpPr>
              <a:spLocks/>
            </p:cNvSpPr>
            <p:nvPr/>
          </p:nvSpPr>
          <p:spPr>
            <a:xfrm>
              <a:off x="3472672" y="2876408"/>
              <a:ext cx="2266682" cy="1107582"/>
            </a:xfrm>
            <a:prstGeom prst="roundRect">
              <a:avLst>
                <a:gd name="adj" fmla="val 5039"/>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72" name="组合 71"/>
            <p:cNvGrpSpPr>
              <a:grpSpLocks noChangeAspect="1"/>
            </p:cNvGrpSpPr>
            <p:nvPr/>
          </p:nvGrpSpPr>
          <p:grpSpPr>
            <a:xfrm>
              <a:off x="4270345" y="3149161"/>
              <a:ext cx="671086" cy="562076"/>
              <a:chOff x="4326441" y="3280520"/>
              <a:chExt cx="710460" cy="595055"/>
            </a:xfrm>
            <a:solidFill>
              <a:srgbClr val="272727"/>
            </a:solidFill>
          </p:grpSpPr>
          <p:sp>
            <p:nvSpPr>
              <p:cNvPr id="73" name="Freeform 227"/>
              <p:cNvSpPr>
                <a:spLocks noEditPoints="1"/>
              </p:cNvSpPr>
              <p:nvPr/>
            </p:nvSpPr>
            <p:spPr bwMode="auto">
              <a:xfrm>
                <a:off x="4326441" y="3280520"/>
                <a:ext cx="710460" cy="530141"/>
              </a:xfrm>
              <a:custGeom>
                <a:avLst/>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228"/>
              <p:cNvSpPr>
                <a:spLocks/>
              </p:cNvSpPr>
              <p:nvPr/>
            </p:nvSpPr>
            <p:spPr bwMode="auto">
              <a:xfrm>
                <a:off x="4456271" y="3445692"/>
                <a:ext cx="468111" cy="168779"/>
              </a:xfrm>
              <a:custGeom>
                <a:avLst/>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229"/>
              <p:cNvSpPr>
                <a:spLocks/>
              </p:cNvSpPr>
              <p:nvPr/>
            </p:nvSpPr>
            <p:spPr bwMode="auto">
              <a:xfrm>
                <a:off x="4508925" y="3829413"/>
                <a:ext cx="332510" cy="46162"/>
              </a:xfrm>
              <a:custGeom>
                <a:avLst/>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81" name="组合 80"/>
            <p:cNvGrpSpPr>
              <a:grpSpLocks/>
            </p:cNvGrpSpPr>
            <p:nvPr/>
          </p:nvGrpSpPr>
          <p:grpSpPr>
            <a:xfrm>
              <a:off x="3455190" y="4720865"/>
              <a:ext cx="2297910" cy="954108"/>
              <a:chOff x="643747" y="2974860"/>
              <a:chExt cx="2297910" cy="954108"/>
            </a:xfrm>
          </p:grpSpPr>
          <p:sp>
            <p:nvSpPr>
              <p:cNvPr id="82" name="文本框 81"/>
              <p:cNvSpPr txBox="1"/>
              <p:nvPr/>
            </p:nvSpPr>
            <p:spPr>
              <a:xfrm>
                <a:off x="643747" y="2974860"/>
                <a:ext cx="2297910"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83" name="矩形 82"/>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nvGrpSpPr>
            <p:cNvPr id="91" name="组合 90"/>
            <p:cNvGrpSpPr>
              <a:grpSpLocks/>
            </p:cNvGrpSpPr>
            <p:nvPr/>
          </p:nvGrpSpPr>
          <p:grpSpPr>
            <a:xfrm>
              <a:off x="4414772" y="4353757"/>
              <a:ext cx="410228" cy="167053"/>
              <a:chOff x="1905418" y="4353757"/>
              <a:chExt cx="410228" cy="167053"/>
            </a:xfrm>
            <a:solidFill>
              <a:srgbClr val="FBF670"/>
            </a:solidFill>
          </p:grpSpPr>
          <p:sp>
            <p:nvSpPr>
              <p:cNvPr id="92" name="椭圆 91"/>
              <p:cNvSpPr/>
              <p:nvPr/>
            </p:nvSpPr>
            <p:spPr>
              <a:xfrm>
                <a:off x="1905418"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3" name="椭圆 92"/>
              <p:cNvSpPr/>
              <p:nvPr/>
            </p:nvSpPr>
            <p:spPr>
              <a:xfrm>
                <a:off x="2148593"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 name="组合 4"/>
          <p:cNvGrpSpPr/>
          <p:nvPr/>
        </p:nvGrpSpPr>
        <p:grpSpPr>
          <a:xfrm>
            <a:off x="6381901" y="2876408"/>
            <a:ext cx="2329959" cy="2798565"/>
            <a:chOff x="6265635" y="2876408"/>
            <a:chExt cx="2329959" cy="2798565"/>
          </a:xfrm>
        </p:grpSpPr>
        <p:sp>
          <p:nvSpPr>
            <p:cNvPr id="63" name="Rounded Rectangle 14"/>
            <p:cNvSpPr>
              <a:spLocks/>
            </p:cNvSpPr>
            <p:nvPr/>
          </p:nvSpPr>
          <p:spPr>
            <a:xfrm>
              <a:off x="6265635" y="2876408"/>
              <a:ext cx="2266682" cy="1107582"/>
            </a:xfrm>
            <a:prstGeom prst="roundRect">
              <a:avLst>
                <a:gd name="adj" fmla="val 5039"/>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64" name="组合 63"/>
            <p:cNvGrpSpPr>
              <a:grpSpLocks noChangeAspect="1"/>
            </p:cNvGrpSpPr>
            <p:nvPr/>
          </p:nvGrpSpPr>
          <p:grpSpPr>
            <a:xfrm>
              <a:off x="7063433" y="3102687"/>
              <a:ext cx="671086" cy="655023"/>
              <a:chOff x="3530192" y="2543266"/>
              <a:chExt cx="596901" cy="582613"/>
            </a:xfrm>
            <a:solidFill>
              <a:srgbClr val="272727"/>
            </a:solidFill>
          </p:grpSpPr>
          <p:sp>
            <p:nvSpPr>
              <p:cNvPr id="65"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37"/>
              <p:cNvSpPr>
                <a:spLocks/>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84" name="组合 83"/>
            <p:cNvGrpSpPr>
              <a:grpSpLocks/>
            </p:cNvGrpSpPr>
            <p:nvPr/>
          </p:nvGrpSpPr>
          <p:grpSpPr>
            <a:xfrm>
              <a:off x="6332648" y="4720865"/>
              <a:ext cx="2262946" cy="954108"/>
              <a:chOff x="661229" y="2974860"/>
              <a:chExt cx="2262946" cy="954108"/>
            </a:xfrm>
          </p:grpSpPr>
          <p:sp>
            <p:nvSpPr>
              <p:cNvPr id="85" name="文本框 84"/>
              <p:cNvSpPr txBox="1"/>
              <p:nvPr/>
            </p:nvSpPr>
            <p:spPr>
              <a:xfrm>
                <a:off x="798623" y="2974860"/>
                <a:ext cx="1988158"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86" name="矩形 85"/>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nvGrpSpPr>
            <p:cNvPr id="94" name="组合 93"/>
            <p:cNvGrpSpPr>
              <a:grpSpLocks/>
            </p:cNvGrpSpPr>
            <p:nvPr/>
          </p:nvGrpSpPr>
          <p:grpSpPr>
            <a:xfrm>
              <a:off x="7137419" y="4353757"/>
              <a:ext cx="653403" cy="167053"/>
              <a:chOff x="1662243" y="4353757"/>
              <a:chExt cx="653403" cy="167053"/>
            </a:xfrm>
            <a:solidFill>
              <a:srgbClr val="FBF670"/>
            </a:solidFill>
          </p:grpSpPr>
          <p:sp>
            <p:nvSpPr>
              <p:cNvPr id="95" name="椭圆 94"/>
              <p:cNvSpPr/>
              <p:nvPr/>
            </p:nvSpPr>
            <p:spPr>
              <a:xfrm>
                <a:off x="1662243"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6" name="椭圆 95"/>
              <p:cNvSpPr/>
              <p:nvPr/>
            </p:nvSpPr>
            <p:spPr>
              <a:xfrm>
                <a:off x="1905418"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7" name="椭圆 96"/>
              <p:cNvSpPr/>
              <p:nvPr/>
            </p:nvSpPr>
            <p:spPr>
              <a:xfrm>
                <a:off x="2148593"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 name="组合 5"/>
          <p:cNvGrpSpPr/>
          <p:nvPr/>
        </p:nvGrpSpPr>
        <p:grpSpPr>
          <a:xfrm>
            <a:off x="9280660" y="2876408"/>
            <a:ext cx="2266682" cy="2798565"/>
            <a:chOff x="9280660" y="2876408"/>
            <a:chExt cx="2266682" cy="2798565"/>
          </a:xfrm>
        </p:grpSpPr>
        <p:sp>
          <p:nvSpPr>
            <p:cNvPr id="62" name="Rounded Rectangle 11"/>
            <p:cNvSpPr>
              <a:spLocks/>
            </p:cNvSpPr>
            <p:nvPr/>
          </p:nvSpPr>
          <p:spPr>
            <a:xfrm>
              <a:off x="9280660" y="2876408"/>
              <a:ext cx="2266682" cy="1107582"/>
            </a:xfrm>
            <a:prstGeom prst="roundRect">
              <a:avLst>
                <a:gd name="adj" fmla="val 5039"/>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1" name="Freeform 190"/>
            <p:cNvSpPr>
              <a:spLocks noChangeAspect="1" noEditPoints="1"/>
            </p:cNvSpPr>
            <p:nvPr/>
          </p:nvSpPr>
          <p:spPr bwMode="auto">
            <a:xfrm>
              <a:off x="10078458" y="3102687"/>
              <a:ext cx="671086" cy="54258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27272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87" name="组合 86"/>
            <p:cNvGrpSpPr>
              <a:grpSpLocks/>
            </p:cNvGrpSpPr>
            <p:nvPr/>
          </p:nvGrpSpPr>
          <p:grpSpPr>
            <a:xfrm>
              <a:off x="9280660" y="4720865"/>
              <a:ext cx="2262946" cy="954108"/>
              <a:chOff x="661229" y="2974860"/>
              <a:chExt cx="2262946" cy="954108"/>
            </a:xfrm>
          </p:grpSpPr>
          <p:sp>
            <p:nvSpPr>
              <p:cNvPr id="88" name="文本框 87"/>
              <p:cNvSpPr txBox="1"/>
              <p:nvPr/>
            </p:nvSpPr>
            <p:spPr>
              <a:xfrm>
                <a:off x="679585" y="2974860"/>
                <a:ext cx="2226234"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89" name="矩形 88"/>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nvGrpSpPr>
            <p:cNvPr id="98" name="组合 97"/>
            <p:cNvGrpSpPr>
              <a:grpSpLocks/>
            </p:cNvGrpSpPr>
            <p:nvPr/>
          </p:nvGrpSpPr>
          <p:grpSpPr>
            <a:xfrm>
              <a:off x="9963844" y="4353757"/>
              <a:ext cx="896578" cy="167053"/>
              <a:chOff x="1419068" y="4353757"/>
              <a:chExt cx="896578" cy="167053"/>
            </a:xfrm>
            <a:solidFill>
              <a:srgbClr val="FBF670"/>
            </a:solidFill>
          </p:grpSpPr>
          <p:sp>
            <p:nvSpPr>
              <p:cNvPr id="99" name="椭圆 98"/>
              <p:cNvSpPr/>
              <p:nvPr/>
            </p:nvSpPr>
            <p:spPr>
              <a:xfrm>
                <a:off x="1419068"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0" name="椭圆 99"/>
              <p:cNvSpPr/>
              <p:nvPr/>
            </p:nvSpPr>
            <p:spPr>
              <a:xfrm>
                <a:off x="1662243"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1" name="椭圆 100"/>
              <p:cNvSpPr/>
              <p:nvPr/>
            </p:nvSpPr>
            <p:spPr>
              <a:xfrm>
                <a:off x="1905418"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2" name="椭圆 101"/>
              <p:cNvSpPr/>
              <p:nvPr/>
            </p:nvSpPr>
            <p:spPr>
              <a:xfrm>
                <a:off x="2148593" y="4353757"/>
                <a:ext cx="167053" cy="167053"/>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5439181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strVal val="#ppt_w+.3"/>
                                              </p:val>
                                            </p:tav>
                                            <p:tav tm="100000">
                                              <p:val>
                                                <p:strVal val="#ppt_w"/>
                                              </p:val>
                                            </p:tav>
                                          </p:tavLst>
                                        </p:anim>
                                        <p:anim calcmode="lin" valueType="num">
                                          <p:cBhvr>
                                            <p:cTn id="8" dur="500" fill="hold"/>
                                            <p:tgtEl>
                                              <p:spTgt spid="76"/>
                                            </p:tgtEl>
                                            <p:attrNameLst>
                                              <p:attrName>ppt_h</p:attrName>
                                            </p:attrNameLst>
                                          </p:cBhvr>
                                          <p:tavLst>
                                            <p:tav tm="0">
                                              <p:val>
                                                <p:strVal val="#ppt_h"/>
                                              </p:val>
                                            </p:tav>
                                            <p:tav tm="100000">
                                              <p:val>
                                                <p:strVal val="#ppt_h"/>
                                              </p:val>
                                            </p:tav>
                                          </p:tavLst>
                                        </p:anim>
                                        <p:animEffect transition="in" filter="fade">
                                          <p:cBhvr>
                                            <p:cTn id="9" dur="500"/>
                                            <p:tgtEl>
                                              <p:spTgt spid="76"/>
                                            </p:tgtEl>
                                          </p:cBhvr>
                                        </p:animEffect>
                                      </p:childTnLst>
                                    </p:cTn>
                                  </p:par>
                                  <p:par>
                                    <p:cTn id="10" presetID="42" presetClass="path" presetSubtype="0" accel="50000" decel="50000" fill="hold" grpId="1" nodeType="withEffect">
                                      <p:stCondLst>
                                        <p:cond delay="0"/>
                                      </p:stCondLst>
                                      <p:iterate type="lt">
                                        <p:tmPct val="10000"/>
                                      </p:iterate>
                                      <p:childTnLst>
                                        <p:animMotion origin="layout" path="M 0 0.05741 L 0 -0.02801 " pathEditMode="relative" rAng="0" ptsTypes="AA">
                                          <p:cBhvr>
                                            <p:cTn id="11" dur="500" fill="hold"/>
                                            <p:tgtEl>
                                              <p:spTgt spid="76"/>
                                            </p:tgtEl>
                                            <p:attrNameLst>
                                              <p:attrName>ppt_x</p:attrName>
                                              <p:attrName>ppt_y</p:attrName>
                                            </p:attrNameLst>
                                          </p:cBhvr>
                                          <p:rCtr x="0" y="-4282"/>
                                        </p:animMotion>
                                      </p:childTnLst>
                                    </p:cTn>
                                  </p:par>
                                  <p:par>
                                    <p:cTn id="12" presetID="42" presetClass="path" presetSubtype="0" accel="50000" decel="50000" fill="hold" grpId="2" nodeType="withEffect">
                                      <p:stCondLst>
                                        <p:cond delay="0"/>
                                      </p:stCondLst>
                                      <p:iterate type="lt">
                                        <p:tmPct val="10000"/>
                                      </p:iterate>
                                      <p:childTnLst>
                                        <p:animMotion origin="layout" path="M 0 -0.02801 L 8.33333E-7 2.22222E-6 " pathEditMode="relative" rAng="0" ptsTypes="AA">
                                          <p:cBhvr>
                                            <p:cTn id="13" dur="500" fill="hold"/>
                                            <p:tgtEl>
                                              <p:spTgt spid="76"/>
                                            </p:tgtEl>
                                            <p:attrNameLst>
                                              <p:attrName>ppt_x</p:attrName>
                                              <p:attrName>ppt_y</p:attrName>
                                            </p:attrNameLst>
                                          </p:cBhvr>
                                          <p:rCtr x="-26" y="1389"/>
                                        </p:animMotion>
                                      </p:childTnLst>
                                    </p:cTn>
                                  </p:par>
                                  <p:par>
                                    <p:cTn id="14" presetID="10" presetClass="entr" presetSubtype="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750"/>
                                            <p:tgtEl>
                                              <p:spTgt spid="77"/>
                                            </p:tgtEl>
                                          </p:cBhvr>
                                        </p:animEffect>
                                      </p:childTnLst>
                                    </p:cTn>
                                  </p:par>
                                </p:childTnLst>
                              </p:cTn>
                            </p:par>
                            <p:par>
                              <p:cTn id="17" fill="hold">
                                <p:stCondLst>
                                  <p:cond delay="750"/>
                                </p:stCondLst>
                                <p:childTnLst>
                                  <p:par>
                                    <p:cTn id="18" presetID="2" presetClass="entr" presetSubtype="4" fill="hold" nodeType="afterEffect" p14:presetBounceEnd="46667">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6667">
                                          <p:cBhvr additive="base">
                                            <p:cTn id="20" dur="750" fill="hold"/>
                                            <p:tgtEl>
                                              <p:spTgt spid="2"/>
                                            </p:tgtEl>
                                            <p:attrNameLst>
                                              <p:attrName>ppt_x</p:attrName>
                                            </p:attrNameLst>
                                          </p:cBhvr>
                                          <p:tavLst>
                                            <p:tav tm="0">
                                              <p:val>
                                                <p:strVal val="#ppt_x"/>
                                              </p:val>
                                            </p:tav>
                                            <p:tav tm="100000">
                                              <p:val>
                                                <p:strVal val="#ppt_x"/>
                                              </p:val>
                                            </p:tav>
                                          </p:tavLst>
                                        </p:anim>
                                        <p:anim calcmode="lin" valueType="num" p14:bounceEnd="46667">
                                          <p:cBhvr additive="base">
                                            <p:cTn id="21" dur="750" fill="hold"/>
                                            <p:tgtEl>
                                              <p:spTgt spid="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6667">
                                      <p:stCondLst>
                                        <p:cond delay="100"/>
                                      </p:stCondLst>
                                      <p:childTnLst>
                                        <p:set>
                                          <p:cBhvr>
                                            <p:cTn id="23" dur="1" fill="hold">
                                              <p:stCondLst>
                                                <p:cond delay="0"/>
                                              </p:stCondLst>
                                            </p:cTn>
                                            <p:tgtEl>
                                              <p:spTgt spid="3"/>
                                            </p:tgtEl>
                                            <p:attrNameLst>
                                              <p:attrName>style.visibility</p:attrName>
                                            </p:attrNameLst>
                                          </p:cBhvr>
                                          <p:to>
                                            <p:strVal val="visible"/>
                                          </p:to>
                                        </p:set>
                                        <p:anim calcmode="lin" valueType="num" p14:bounceEnd="46667">
                                          <p:cBhvr additive="base">
                                            <p:cTn id="24" dur="750" fill="hold"/>
                                            <p:tgtEl>
                                              <p:spTgt spid="3"/>
                                            </p:tgtEl>
                                            <p:attrNameLst>
                                              <p:attrName>ppt_x</p:attrName>
                                            </p:attrNameLst>
                                          </p:cBhvr>
                                          <p:tavLst>
                                            <p:tav tm="0">
                                              <p:val>
                                                <p:strVal val="#ppt_x"/>
                                              </p:val>
                                            </p:tav>
                                            <p:tav tm="100000">
                                              <p:val>
                                                <p:strVal val="#ppt_x"/>
                                              </p:val>
                                            </p:tav>
                                          </p:tavLst>
                                        </p:anim>
                                        <p:anim calcmode="lin" valueType="num" p14:bounceEnd="46667">
                                          <p:cBhvr additive="base">
                                            <p:cTn id="25" dur="75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14:presetBounceEnd="46667">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14:bounceEnd="46667">
                                          <p:cBhvr additive="base">
                                            <p:cTn id="28" dur="750" fill="hold"/>
                                            <p:tgtEl>
                                              <p:spTgt spid="5"/>
                                            </p:tgtEl>
                                            <p:attrNameLst>
                                              <p:attrName>ppt_x</p:attrName>
                                            </p:attrNameLst>
                                          </p:cBhvr>
                                          <p:tavLst>
                                            <p:tav tm="0">
                                              <p:val>
                                                <p:strVal val="#ppt_x"/>
                                              </p:val>
                                            </p:tav>
                                            <p:tav tm="100000">
                                              <p:val>
                                                <p:strVal val="#ppt_x"/>
                                              </p:val>
                                            </p:tav>
                                          </p:tavLst>
                                        </p:anim>
                                        <p:anim calcmode="lin" valueType="num" p14:bounceEnd="46667">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6667">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6667">
                                          <p:cBhvr additive="base">
                                            <p:cTn id="32" dur="750" fill="hold"/>
                                            <p:tgtEl>
                                              <p:spTgt spid="6"/>
                                            </p:tgtEl>
                                            <p:attrNameLst>
                                              <p:attrName>ppt_x</p:attrName>
                                            </p:attrNameLst>
                                          </p:cBhvr>
                                          <p:tavLst>
                                            <p:tav tm="0">
                                              <p:val>
                                                <p:strVal val="#ppt_x"/>
                                              </p:val>
                                            </p:tav>
                                            <p:tav tm="100000">
                                              <p:val>
                                                <p:strVal val="#ppt_x"/>
                                              </p:val>
                                            </p:tav>
                                          </p:tavLst>
                                        </p:anim>
                                        <p:anim calcmode="lin" valueType="num" p14:bounceEnd="46667">
                                          <p:cBhvr additive="base">
                                            <p:cTn id="33"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6" grpId="1"/>
          <p:bldP spid="76" grpId="2"/>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strVal val="#ppt_w+.3"/>
                                              </p:val>
                                            </p:tav>
                                            <p:tav tm="100000">
                                              <p:val>
                                                <p:strVal val="#ppt_w"/>
                                              </p:val>
                                            </p:tav>
                                          </p:tavLst>
                                        </p:anim>
                                        <p:anim calcmode="lin" valueType="num">
                                          <p:cBhvr>
                                            <p:cTn id="8" dur="500" fill="hold"/>
                                            <p:tgtEl>
                                              <p:spTgt spid="76"/>
                                            </p:tgtEl>
                                            <p:attrNameLst>
                                              <p:attrName>ppt_h</p:attrName>
                                            </p:attrNameLst>
                                          </p:cBhvr>
                                          <p:tavLst>
                                            <p:tav tm="0">
                                              <p:val>
                                                <p:strVal val="#ppt_h"/>
                                              </p:val>
                                            </p:tav>
                                            <p:tav tm="100000">
                                              <p:val>
                                                <p:strVal val="#ppt_h"/>
                                              </p:val>
                                            </p:tav>
                                          </p:tavLst>
                                        </p:anim>
                                        <p:animEffect transition="in" filter="fade">
                                          <p:cBhvr>
                                            <p:cTn id="9" dur="500"/>
                                            <p:tgtEl>
                                              <p:spTgt spid="76"/>
                                            </p:tgtEl>
                                          </p:cBhvr>
                                        </p:animEffect>
                                      </p:childTnLst>
                                    </p:cTn>
                                  </p:par>
                                  <p:par>
                                    <p:cTn id="10" presetID="42" presetClass="path" presetSubtype="0" accel="50000" decel="50000" fill="hold" grpId="1" nodeType="withEffect">
                                      <p:stCondLst>
                                        <p:cond delay="0"/>
                                      </p:stCondLst>
                                      <p:iterate type="lt">
                                        <p:tmPct val="10000"/>
                                      </p:iterate>
                                      <p:childTnLst>
                                        <p:animMotion origin="layout" path="M 0 0.05741 L 0 -0.02801 " pathEditMode="relative" rAng="0" ptsTypes="AA">
                                          <p:cBhvr>
                                            <p:cTn id="11" dur="500" fill="hold"/>
                                            <p:tgtEl>
                                              <p:spTgt spid="76"/>
                                            </p:tgtEl>
                                            <p:attrNameLst>
                                              <p:attrName>ppt_x</p:attrName>
                                              <p:attrName>ppt_y</p:attrName>
                                            </p:attrNameLst>
                                          </p:cBhvr>
                                          <p:rCtr x="0" y="-4282"/>
                                        </p:animMotion>
                                      </p:childTnLst>
                                    </p:cTn>
                                  </p:par>
                                  <p:par>
                                    <p:cTn id="12" presetID="42" presetClass="path" presetSubtype="0" accel="50000" decel="50000" fill="hold" grpId="2" nodeType="withEffect">
                                      <p:stCondLst>
                                        <p:cond delay="0"/>
                                      </p:stCondLst>
                                      <p:iterate type="lt">
                                        <p:tmPct val="10000"/>
                                      </p:iterate>
                                      <p:childTnLst>
                                        <p:animMotion origin="layout" path="M 0 -0.02801 L 8.33333E-7 2.22222E-6 " pathEditMode="relative" rAng="0" ptsTypes="AA">
                                          <p:cBhvr>
                                            <p:cTn id="13" dur="500" fill="hold"/>
                                            <p:tgtEl>
                                              <p:spTgt spid="76"/>
                                            </p:tgtEl>
                                            <p:attrNameLst>
                                              <p:attrName>ppt_x</p:attrName>
                                              <p:attrName>ppt_y</p:attrName>
                                            </p:attrNameLst>
                                          </p:cBhvr>
                                          <p:rCtr x="-26" y="1389"/>
                                        </p:animMotion>
                                      </p:childTnLst>
                                    </p:cTn>
                                  </p:par>
                                  <p:par>
                                    <p:cTn id="14" presetID="10" presetClass="entr" presetSubtype="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750"/>
                                            <p:tgtEl>
                                              <p:spTgt spid="77"/>
                                            </p:tgtEl>
                                          </p:cBhvr>
                                        </p:animEffect>
                                      </p:childTnLst>
                                    </p:cTn>
                                  </p:par>
                                </p:childTnLst>
                              </p:cTn>
                            </p:par>
                            <p:par>
                              <p:cTn id="17" fill="hold">
                                <p:stCondLst>
                                  <p:cond delay="75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750" fill="hold"/>
                                            <p:tgtEl>
                                              <p:spTgt spid="2"/>
                                            </p:tgtEl>
                                            <p:attrNameLst>
                                              <p:attrName>ppt_x</p:attrName>
                                            </p:attrNameLst>
                                          </p:cBhvr>
                                          <p:tavLst>
                                            <p:tav tm="0">
                                              <p:val>
                                                <p:strVal val="#ppt_x"/>
                                              </p:val>
                                            </p:tav>
                                            <p:tav tm="100000">
                                              <p:val>
                                                <p:strVal val="#ppt_x"/>
                                              </p:val>
                                            </p:tav>
                                          </p:tavLst>
                                        </p:anim>
                                        <p:anim calcmode="lin" valueType="num">
                                          <p:cBhvr additive="base">
                                            <p:cTn id="21" dur="750" fill="hold"/>
                                            <p:tgtEl>
                                              <p:spTgt spid="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10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750" fill="hold"/>
                                            <p:tgtEl>
                                              <p:spTgt spid="3"/>
                                            </p:tgtEl>
                                            <p:attrNameLst>
                                              <p:attrName>ppt_x</p:attrName>
                                            </p:attrNameLst>
                                          </p:cBhvr>
                                          <p:tavLst>
                                            <p:tav tm="0">
                                              <p:val>
                                                <p:strVal val="#ppt_x"/>
                                              </p:val>
                                            </p:tav>
                                            <p:tav tm="100000">
                                              <p:val>
                                                <p:strVal val="#ppt_x"/>
                                              </p:val>
                                            </p:tav>
                                          </p:tavLst>
                                        </p:anim>
                                        <p:anim calcmode="lin" valueType="num">
                                          <p:cBhvr additive="base">
                                            <p:cTn id="25" dur="75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ppt_x"/>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750" fill="hold"/>
                                            <p:tgtEl>
                                              <p:spTgt spid="6"/>
                                            </p:tgtEl>
                                            <p:attrNameLst>
                                              <p:attrName>ppt_x</p:attrName>
                                            </p:attrNameLst>
                                          </p:cBhvr>
                                          <p:tavLst>
                                            <p:tav tm="0">
                                              <p:val>
                                                <p:strVal val="#ppt_x"/>
                                              </p:val>
                                            </p:tav>
                                            <p:tav tm="100000">
                                              <p:val>
                                                <p:strVal val="#ppt_x"/>
                                              </p:val>
                                            </p:tav>
                                          </p:tavLst>
                                        </p:anim>
                                        <p:anim calcmode="lin" valueType="num">
                                          <p:cBhvr additive="base">
                                            <p:cTn id="33"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6" grpId="1"/>
          <p:bldP spid="76" grpId="2"/>
          <p:bldP spid="7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50590" y="2015716"/>
            <a:ext cx="2037785" cy="3806661"/>
            <a:chOff x="950590" y="2015716"/>
            <a:chExt cx="2037785" cy="3806661"/>
          </a:xfrm>
        </p:grpSpPr>
        <p:sp>
          <p:nvSpPr>
            <p:cNvPr id="68" name="AutoShape 7"/>
            <p:cNvSpPr>
              <a:spLocks/>
            </p:cNvSpPr>
            <p:nvPr/>
          </p:nvSpPr>
          <p:spPr bwMode="auto">
            <a:xfrm>
              <a:off x="950590" y="3121419"/>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Calibri" panose="020F0502020204030204" pitchFamily="34" charset="0"/>
              </a:endParaRPr>
            </a:p>
          </p:txBody>
        </p:sp>
        <p:sp>
          <p:nvSpPr>
            <p:cNvPr id="69" name="AutoShape 12"/>
            <p:cNvSpPr>
              <a:spLocks/>
            </p:cNvSpPr>
            <p:nvPr/>
          </p:nvSpPr>
          <p:spPr bwMode="auto">
            <a:xfrm>
              <a:off x="1919566" y="3261356"/>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272727"/>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sym typeface="Calibri" panose="020F0502020204030204" pitchFamily="34" charset="0"/>
              </a:endParaRPr>
            </a:p>
          </p:txBody>
        </p:sp>
        <p:cxnSp>
          <p:nvCxnSpPr>
            <p:cNvPr id="82" name="Straight Connector 16"/>
            <p:cNvCxnSpPr/>
            <p:nvPr/>
          </p:nvCxnSpPr>
          <p:spPr>
            <a:xfrm>
              <a:off x="1969482" y="3313309"/>
              <a:ext cx="0" cy="1226287"/>
            </a:xfrm>
            <a:prstGeom prst="line">
              <a:avLst/>
            </a:prstGeom>
            <a:noFill/>
            <a:ln w="6350" cap="flat" cmpd="sng" algn="ctr">
              <a:solidFill>
                <a:schemeClr val="bg1"/>
              </a:solidFill>
              <a:prstDash val="solid"/>
              <a:miter lim="800000"/>
            </a:ln>
            <a:effectLst/>
          </p:spPr>
        </p:cxnSp>
        <p:sp>
          <p:nvSpPr>
            <p:cNvPr id="90" name="Oval 36"/>
            <p:cNvSpPr>
              <a:spLocks/>
            </p:cNvSpPr>
            <p:nvPr/>
          </p:nvSpPr>
          <p:spPr>
            <a:xfrm>
              <a:off x="1528437" y="4242186"/>
              <a:ext cx="875236" cy="875236"/>
            </a:xfrm>
            <a:prstGeom prst="ellipse">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92" name="Group 56"/>
            <p:cNvGrpSpPr>
              <a:grpSpLocks/>
            </p:cNvGrpSpPr>
            <p:nvPr/>
          </p:nvGrpSpPr>
          <p:grpSpPr>
            <a:xfrm>
              <a:off x="1604979" y="2015716"/>
              <a:ext cx="750419" cy="863270"/>
              <a:chOff x="1604979" y="1734887"/>
              <a:chExt cx="750419" cy="863270"/>
            </a:xfrm>
          </p:grpSpPr>
          <p:sp>
            <p:nvSpPr>
              <p:cNvPr id="93" name="AutoShape 72"/>
              <p:cNvSpPr>
                <a:spLocks/>
              </p:cNvSpPr>
              <p:nvPr/>
            </p:nvSpPr>
            <p:spPr bwMode="auto">
              <a:xfrm>
                <a:off x="1604979" y="1734887"/>
                <a:ext cx="750027"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2727"/>
                  </a:solidFill>
                  <a:latin typeface="Century Gothic" panose="020B0502020202020204" pitchFamily="34" charset="0"/>
                  <a:sym typeface="Calibri" panose="020F0502020204030204" pitchFamily="34" charset="0"/>
                </a:endParaRPr>
              </a:p>
            </p:txBody>
          </p:sp>
          <p:sp>
            <p:nvSpPr>
              <p:cNvPr id="94" name="TextBox 58"/>
              <p:cNvSpPr txBox="1"/>
              <p:nvPr/>
            </p:nvSpPr>
            <p:spPr>
              <a:xfrm>
                <a:off x="1632123" y="1929733"/>
                <a:ext cx="723275"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a:ln>
                      <a:noFill/>
                    </a:ln>
                    <a:solidFill>
                      <a:srgbClr val="272727"/>
                    </a:solidFill>
                    <a:effectLst/>
                    <a:uLnTx/>
                    <a:uFillTx/>
                    <a:latin typeface="Century Gothic" panose="020B0502020202020204" pitchFamily="34" charset="0"/>
                    <a:ea typeface="微软雅黑" panose="020B0503020204020204" pitchFamily="34" charset="-122"/>
                  </a:rPr>
                  <a:t>2011</a:t>
                </a:r>
              </a:p>
            </p:txBody>
          </p:sp>
        </p:grpSp>
        <p:sp>
          <p:nvSpPr>
            <p:cNvPr id="107" name="TextBox 25"/>
            <p:cNvSpPr txBox="1">
              <a:spLocks/>
            </p:cNvSpPr>
            <p:nvPr/>
          </p:nvSpPr>
          <p:spPr>
            <a:xfrm>
              <a:off x="1490940" y="4513626"/>
              <a:ext cx="875560" cy="307777"/>
            </a:xfrm>
            <a:prstGeom prst="rect">
              <a:avLst/>
            </a:prstGeom>
            <a:noFill/>
          </p:spPr>
          <p:txBody>
            <a:bodyPr wrap="none" rtlCol="0">
              <a:spAutoFit/>
            </a:bodyPr>
            <a:lstStyle/>
            <a:p>
              <a:pPr algn="ctr"/>
              <a:r>
                <a:rPr lang="en-US" sz="1400" kern="0" dirty="0">
                  <a:solidFill>
                    <a:srgbClr val="272727"/>
                  </a:solidFill>
                  <a:latin typeface="Century Gothic" panose="020B0502020202020204" pitchFamily="34" charset="0"/>
                  <a:ea typeface="微软雅黑" panose="020B0503020204020204" pitchFamily="34" charset="-122"/>
                </a:rPr>
                <a:t>Option1</a:t>
              </a:r>
            </a:p>
          </p:txBody>
        </p:sp>
        <p:sp>
          <p:nvSpPr>
            <p:cNvPr id="108" name="矩形 107"/>
            <p:cNvSpPr>
              <a:spLocks/>
            </p:cNvSpPr>
            <p:nvPr/>
          </p:nvSpPr>
          <p:spPr>
            <a:xfrm>
              <a:off x="1044355" y="5268379"/>
              <a:ext cx="180880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a:t>
              </a:r>
            </a:p>
          </p:txBody>
        </p:sp>
      </p:grpSp>
      <p:grpSp>
        <p:nvGrpSpPr>
          <p:cNvPr id="3" name="组合 2"/>
          <p:cNvGrpSpPr/>
          <p:nvPr/>
        </p:nvGrpSpPr>
        <p:grpSpPr>
          <a:xfrm>
            <a:off x="3019696" y="2011043"/>
            <a:ext cx="2037784" cy="3811334"/>
            <a:chOff x="3019696" y="2011043"/>
            <a:chExt cx="2037784" cy="3811334"/>
          </a:xfrm>
        </p:grpSpPr>
        <p:sp>
          <p:nvSpPr>
            <p:cNvPr id="71" name="AutoShape 8"/>
            <p:cNvSpPr>
              <a:spLocks/>
            </p:cNvSpPr>
            <p:nvPr/>
          </p:nvSpPr>
          <p:spPr bwMode="auto">
            <a:xfrm>
              <a:off x="3019696" y="3121419"/>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Calibri" panose="020F0502020204030204" pitchFamily="34" charset="0"/>
              </a:endParaRPr>
            </a:p>
          </p:txBody>
        </p:sp>
        <p:sp>
          <p:nvSpPr>
            <p:cNvPr id="72" name="AutoShape 13"/>
            <p:cNvSpPr>
              <a:spLocks/>
            </p:cNvSpPr>
            <p:nvPr/>
          </p:nvSpPr>
          <p:spPr bwMode="auto">
            <a:xfrm>
              <a:off x="3986714" y="3261356"/>
              <a:ext cx="101791" cy="10766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272727"/>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sym typeface="Calibri" panose="020F0502020204030204" pitchFamily="34" charset="0"/>
              </a:endParaRPr>
            </a:p>
          </p:txBody>
        </p:sp>
        <p:cxnSp>
          <p:nvCxnSpPr>
            <p:cNvPr id="83" name="Straight Connector 17"/>
            <p:cNvCxnSpPr/>
            <p:nvPr/>
          </p:nvCxnSpPr>
          <p:spPr>
            <a:xfrm>
              <a:off x="4039567" y="3312144"/>
              <a:ext cx="1352" cy="1220800"/>
            </a:xfrm>
            <a:prstGeom prst="line">
              <a:avLst/>
            </a:prstGeom>
            <a:noFill/>
            <a:ln w="6350" cap="flat" cmpd="sng" algn="ctr">
              <a:solidFill>
                <a:schemeClr val="bg1"/>
              </a:solidFill>
              <a:prstDash val="solid"/>
              <a:miter lim="800000"/>
            </a:ln>
            <a:effectLst/>
          </p:spPr>
        </p:cxnSp>
        <p:sp>
          <p:nvSpPr>
            <p:cNvPr id="91" name="Oval 41"/>
            <p:cNvSpPr>
              <a:spLocks/>
            </p:cNvSpPr>
            <p:nvPr/>
          </p:nvSpPr>
          <p:spPr>
            <a:xfrm>
              <a:off x="3598875" y="4234632"/>
              <a:ext cx="875236" cy="875236"/>
            </a:xfrm>
            <a:prstGeom prst="ellipse">
              <a:avLst/>
            </a:prstGeom>
            <a:solidFill>
              <a:schemeClr val="bg1"/>
            </a:solidFill>
            <a:ln w="12700" cap="flat" cmpd="sng" algn="ctr">
              <a:noFill/>
              <a:prstDash val="solid"/>
              <a:miter lim="800000"/>
            </a:ln>
            <a:effectLst/>
          </p:spPr>
          <p:txBody>
            <a:bodyPr rtlCol="0" anchor="ctr"/>
            <a:lstStyle/>
            <a:p>
              <a:pPr algn="ctr"/>
              <a:endParaRPr lang="en-US" kern="0" dirty="0">
                <a:solidFill>
                  <a:prstClr val="white"/>
                </a:solidFill>
                <a:latin typeface="微软雅黑" panose="020B0503020204020204" pitchFamily="34" charset="-122"/>
                <a:ea typeface="微软雅黑" panose="020B0503020204020204" pitchFamily="34" charset="-122"/>
              </a:endParaRPr>
            </a:p>
          </p:txBody>
        </p:sp>
        <p:grpSp>
          <p:nvGrpSpPr>
            <p:cNvPr id="95" name="Group 59"/>
            <p:cNvGrpSpPr>
              <a:grpSpLocks/>
            </p:cNvGrpSpPr>
            <p:nvPr/>
          </p:nvGrpSpPr>
          <p:grpSpPr>
            <a:xfrm>
              <a:off x="3672628" y="2011043"/>
              <a:ext cx="751916" cy="863270"/>
              <a:chOff x="3672628" y="1730214"/>
              <a:chExt cx="751916" cy="863270"/>
            </a:xfrm>
          </p:grpSpPr>
          <p:sp>
            <p:nvSpPr>
              <p:cNvPr id="96" name="AutoShape 75"/>
              <p:cNvSpPr>
                <a:spLocks/>
              </p:cNvSpPr>
              <p:nvPr/>
            </p:nvSpPr>
            <p:spPr bwMode="auto">
              <a:xfrm>
                <a:off x="3672628" y="1730214"/>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2727"/>
                  </a:solidFill>
                  <a:latin typeface="Century Gothic" panose="020B0502020202020204" pitchFamily="34" charset="0"/>
                  <a:sym typeface="Calibri" panose="020F0502020204030204" pitchFamily="34" charset="0"/>
                </a:endParaRPr>
              </a:p>
            </p:txBody>
          </p:sp>
          <p:sp>
            <p:nvSpPr>
              <p:cNvPr id="97" name="TextBox 61"/>
              <p:cNvSpPr txBox="1"/>
              <p:nvPr/>
            </p:nvSpPr>
            <p:spPr>
              <a:xfrm>
                <a:off x="3675886" y="1929140"/>
                <a:ext cx="723275"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a:ln>
                      <a:noFill/>
                    </a:ln>
                    <a:solidFill>
                      <a:srgbClr val="272727"/>
                    </a:solidFill>
                    <a:effectLst/>
                    <a:uLnTx/>
                    <a:uFillTx/>
                    <a:latin typeface="Century Gothic" panose="020B0502020202020204" pitchFamily="34" charset="0"/>
                    <a:ea typeface="微软雅黑" panose="020B0503020204020204" pitchFamily="34" charset="-122"/>
                  </a:rPr>
                  <a:t>2012</a:t>
                </a:r>
              </a:p>
            </p:txBody>
          </p:sp>
        </p:grpSp>
        <p:sp>
          <p:nvSpPr>
            <p:cNvPr id="109" name="TextBox 25"/>
            <p:cNvSpPr txBox="1">
              <a:spLocks/>
            </p:cNvSpPr>
            <p:nvPr/>
          </p:nvSpPr>
          <p:spPr>
            <a:xfrm>
              <a:off x="3587220" y="4513626"/>
              <a:ext cx="883575" cy="307777"/>
            </a:xfrm>
            <a:prstGeom prst="rect">
              <a:avLst/>
            </a:prstGeom>
            <a:noFill/>
          </p:spPr>
          <p:txBody>
            <a:bodyPr wrap="none" rtlCol="0">
              <a:spAutoFit/>
            </a:bodyPr>
            <a:lstStyle/>
            <a:p>
              <a:pPr algn="ctr"/>
              <a:r>
                <a:rPr lang="en-US" sz="1400" kern="0" dirty="0">
                  <a:solidFill>
                    <a:srgbClr val="272727"/>
                  </a:solidFill>
                  <a:latin typeface="Century Gothic" panose="020B0502020202020204" pitchFamily="34" charset="0"/>
                  <a:ea typeface="微软雅黑" panose="020B0503020204020204" pitchFamily="34" charset="-122"/>
                </a:rPr>
                <a:t>Option2</a:t>
              </a:r>
            </a:p>
          </p:txBody>
        </p:sp>
        <p:sp>
          <p:nvSpPr>
            <p:cNvPr id="113" name="矩形 112"/>
            <p:cNvSpPr>
              <a:spLocks/>
            </p:cNvSpPr>
            <p:nvPr/>
          </p:nvSpPr>
          <p:spPr>
            <a:xfrm>
              <a:off x="3144183" y="5268379"/>
              <a:ext cx="180880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a:t>
              </a:r>
            </a:p>
          </p:txBody>
        </p:sp>
      </p:grpSp>
      <p:grpSp>
        <p:nvGrpSpPr>
          <p:cNvPr id="5" name="组合 4"/>
          <p:cNvGrpSpPr/>
          <p:nvPr/>
        </p:nvGrpSpPr>
        <p:grpSpPr>
          <a:xfrm>
            <a:off x="5086843" y="2015716"/>
            <a:ext cx="2037784" cy="3806661"/>
            <a:chOff x="5086843" y="2015716"/>
            <a:chExt cx="2037784" cy="3806661"/>
          </a:xfrm>
        </p:grpSpPr>
        <p:sp>
          <p:nvSpPr>
            <p:cNvPr id="74" name="AutoShape 9"/>
            <p:cNvSpPr>
              <a:spLocks/>
            </p:cNvSpPr>
            <p:nvPr/>
          </p:nvSpPr>
          <p:spPr bwMode="auto">
            <a:xfrm>
              <a:off x="5086843" y="3121419"/>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Calibri" panose="020F0502020204030204" pitchFamily="34" charset="0"/>
              </a:endParaRPr>
            </a:p>
          </p:txBody>
        </p:sp>
        <p:sp>
          <p:nvSpPr>
            <p:cNvPr id="75" name="AutoShape 14"/>
            <p:cNvSpPr>
              <a:spLocks/>
            </p:cNvSpPr>
            <p:nvPr/>
          </p:nvSpPr>
          <p:spPr bwMode="auto">
            <a:xfrm>
              <a:off x="6049946" y="3261356"/>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272727"/>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sym typeface="Calibri" panose="020F0502020204030204" pitchFamily="34" charset="0"/>
              </a:endParaRPr>
            </a:p>
          </p:txBody>
        </p:sp>
        <p:cxnSp>
          <p:nvCxnSpPr>
            <p:cNvPr id="84" name="Straight Connector 18"/>
            <p:cNvCxnSpPr/>
            <p:nvPr/>
          </p:nvCxnSpPr>
          <p:spPr>
            <a:xfrm>
              <a:off x="6103777" y="3307633"/>
              <a:ext cx="0" cy="1225311"/>
            </a:xfrm>
            <a:prstGeom prst="line">
              <a:avLst/>
            </a:prstGeom>
            <a:noFill/>
            <a:ln w="6350" cap="flat" cmpd="sng" algn="ctr">
              <a:solidFill>
                <a:schemeClr val="bg1"/>
              </a:solidFill>
              <a:prstDash val="solid"/>
              <a:miter lim="800000"/>
            </a:ln>
            <a:effectLst/>
          </p:spPr>
        </p:cxnSp>
        <p:sp>
          <p:nvSpPr>
            <p:cNvPr id="89" name="Oval 33"/>
            <p:cNvSpPr>
              <a:spLocks/>
            </p:cNvSpPr>
            <p:nvPr/>
          </p:nvSpPr>
          <p:spPr>
            <a:xfrm>
              <a:off x="5658720" y="4215104"/>
              <a:ext cx="875236" cy="875236"/>
            </a:xfrm>
            <a:prstGeom prst="ellipse">
              <a:avLst/>
            </a:prstGeom>
            <a:solidFill>
              <a:schemeClr val="bg1"/>
            </a:solidFill>
            <a:ln w="12700" cap="flat" cmpd="sng" algn="ctr">
              <a:noFill/>
              <a:prstDash val="solid"/>
              <a:miter lim="800000"/>
            </a:ln>
            <a:effectLst/>
          </p:spPr>
          <p:txBody>
            <a:bodyPr rtlCol="0" anchor="ctr"/>
            <a:lstStyle/>
            <a:p>
              <a:pPr algn="ctr"/>
              <a:endParaRPr lang="en-US" kern="0" dirty="0">
                <a:solidFill>
                  <a:prstClr val="white"/>
                </a:solidFill>
                <a:latin typeface="微软雅黑" panose="020B0503020204020204" pitchFamily="34" charset="-122"/>
                <a:ea typeface="微软雅黑" panose="020B0503020204020204" pitchFamily="34" charset="-122"/>
              </a:endParaRPr>
            </a:p>
          </p:txBody>
        </p:sp>
        <p:grpSp>
          <p:nvGrpSpPr>
            <p:cNvPr id="98" name="Group 62"/>
            <p:cNvGrpSpPr>
              <a:grpSpLocks/>
            </p:cNvGrpSpPr>
            <p:nvPr/>
          </p:nvGrpSpPr>
          <p:grpSpPr>
            <a:xfrm>
              <a:off x="5720042" y="2015716"/>
              <a:ext cx="751916" cy="863270"/>
              <a:chOff x="5720042" y="1734887"/>
              <a:chExt cx="751916" cy="863270"/>
            </a:xfrm>
          </p:grpSpPr>
          <p:sp>
            <p:nvSpPr>
              <p:cNvPr id="99" name="AutoShape 78"/>
              <p:cNvSpPr>
                <a:spLocks/>
              </p:cNvSpPr>
              <p:nvPr/>
            </p:nvSpPr>
            <p:spPr bwMode="auto">
              <a:xfrm>
                <a:off x="5720042" y="1734887"/>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2727"/>
                  </a:solidFill>
                  <a:latin typeface="Century Gothic" panose="020B0502020202020204" pitchFamily="34" charset="0"/>
                  <a:sym typeface="Calibri" panose="020F0502020204030204" pitchFamily="34" charset="0"/>
                </a:endParaRPr>
              </a:p>
            </p:txBody>
          </p:sp>
          <p:sp>
            <p:nvSpPr>
              <p:cNvPr id="100" name="TextBox 64"/>
              <p:cNvSpPr txBox="1"/>
              <p:nvPr/>
            </p:nvSpPr>
            <p:spPr>
              <a:xfrm>
                <a:off x="5742139" y="1929140"/>
                <a:ext cx="723275"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a:ln>
                      <a:noFill/>
                    </a:ln>
                    <a:solidFill>
                      <a:srgbClr val="272727"/>
                    </a:solidFill>
                    <a:effectLst/>
                    <a:uLnTx/>
                    <a:uFillTx/>
                    <a:latin typeface="Century Gothic" panose="020B0502020202020204" pitchFamily="34" charset="0"/>
                    <a:ea typeface="微软雅黑" panose="020B0503020204020204" pitchFamily="34" charset="-122"/>
                  </a:rPr>
                  <a:t>2013</a:t>
                </a:r>
              </a:p>
            </p:txBody>
          </p:sp>
        </p:grpSp>
        <p:sp>
          <p:nvSpPr>
            <p:cNvPr id="110" name="TextBox 25"/>
            <p:cNvSpPr txBox="1">
              <a:spLocks/>
            </p:cNvSpPr>
            <p:nvPr/>
          </p:nvSpPr>
          <p:spPr>
            <a:xfrm>
              <a:off x="5631179" y="4513626"/>
              <a:ext cx="883575" cy="307777"/>
            </a:xfrm>
            <a:prstGeom prst="rect">
              <a:avLst/>
            </a:prstGeom>
            <a:noFill/>
          </p:spPr>
          <p:txBody>
            <a:bodyPr wrap="none" rtlCol="0">
              <a:spAutoFit/>
            </a:bodyPr>
            <a:lstStyle/>
            <a:p>
              <a:pPr algn="ctr"/>
              <a:r>
                <a:rPr lang="en-US" sz="1400" kern="0" dirty="0">
                  <a:solidFill>
                    <a:srgbClr val="272727"/>
                  </a:solidFill>
                  <a:latin typeface="Century Gothic" panose="020B0502020202020204" pitchFamily="34" charset="0"/>
                  <a:ea typeface="微软雅黑" panose="020B0503020204020204" pitchFamily="34" charset="-122"/>
                </a:rPr>
                <a:t>Option3</a:t>
              </a:r>
            </a:p>
          </p:txBody>
        </p:sp>
        <p:sp>
          <p:nvSpPr>
            <p:cNvPr id="114" name="矩形 113"/>
            <p:cNvSpPr>
              <a:spLocks/>
            </p:cNvSpPr>
            <p:nvPr/>
          </p:nvSpPr>
          <p:spPr>
            <a:xfrm>
              <a:off x="5199373" y="5268379"/>
              <a:ext cx="180880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a:t>
              </a:r>
            </a:p>
          </p:txBody>
        </p:sp>
      </p:grpSp>
      <p:grpSp>
        <p:nvGrpSpPr>
          <p:cNvPr id="6" name="组合 5"/>
          <p:cNvGrpSpPr/>
          <p:nvPr/>
        </p:nvGrpSpPr>
        <p:grpSpPr>
          <a:xfrm>
            <a:off x="7155947" y="2047371"/>
            <a:ext cx="2031912" cy="3775006"/>
            <a:chOff x="7155947" y="2047371"/>
            <a:chExt cx="2031912" cy="3775006"/>
          </a:xfrm>
        </p:grpSpPr>
        <p:sp>
          <p:nvSpPr>
            <p:cNvPr id="77" name="AutoShape 10"/>
            <p:cNvSpPr>
              <a:spLocks/>
            </p:cNvSpPr>
            <p:nvPr/>
          </p:nvSpPr>
          <p:spPr bwMode="auto">
            <a:xfrm>
              <a:off x="7155947" y="3121419"/>
              <a:ext cx="2031912" cy="383781"/>
            </a:xfrm>
            <a:custGeom>
              <a:avLst/>
              <a:gdLst>
                <a:gd name="T0" fmla="*/ 823913 w 21600"/>
                <a:gd name="T1" fmla="*/ 86519 h 21600"/>
                <a:gd name="T2" fmla="*/ 823913 w 21600"/>
                <a:gd name="T3" fmla="*/ 86519 h 21600"/>
                <a:gd name="T4" fmla="*/ 823913 w 21600"/>
                <a:gd name="T5" fmla="*/ 86519 h 21600"/>
                <a:gd name="T6" fmla="*/ 823913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Calibri" panose="020F0502020204030204" pitchFamily="34" charset="0"/>
              </a:endParaRPr>
            </a:p>
          </p:txBody>
        </p:sp>
        <p:sp>
          <p:nvSpPr>
            <p:cNvPr id="78" name="AutoShape 15"/>
            <p:cNvSpPr>
              <a:spLocks/>
            </p:cNvSpPr>
            <p:nvPr/>
          </p:nvSpPr>
          <p:spPr bwMode="auto">
            <a:xfrm>
              <a:off x="8117093" y="3261356"/>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272727"/>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sym typeface="Calibri" panose="020F0502020204030204" pitchFamily="34" charset="0"/>
              </a:endParaRPr>
            </a:p>
          </p:txBody>
        </p:sp>
        <p:cxnSp>
          <p:nvCxnSpPr>
            <p:cNvPr id="85" name="Straight Connector 19"/>
            <p:cNvCxnSpPr/>
            <p:nvPr/>
          </p:nvCxnSpPr>
          <p:spPr>
            <a:xfrm>
              <a:off x="8165538" y="3315187"/>
              <a:ext cx="0" cy="1224409"/>
            </a:xfrm>
            <a:prstGeom prst="line">
              <a:avLst/>
            </a:prstGeom>
            <a:noFill/>
            <a:ln w="6350" cap="flat" cmpd="sng" algn="ctr">
              <a:solidFill>
                <a:schemeClr val="bg1"/>
              </a:solidFill>
              <a:prstDash val="solid"/>
              <a:miter lim="800000"/>
            </a:ln>
            <a:effectLst/>
          </p:spPr>
        </p:cxnSp>
        <p:sp>
          <p:nvSpPr>
            <p:cNvPr id="88" name="Oval 27"/>
            <p:cNvSpPr>
              <a:spLocks/>
            </p:cNvSpPr>
            <p:nvPr/>
          </p:nvSpPr>
          <p:spPr>
            <a:xfrm>
              <a:off x="7729114" y="4218437"/>
              <a:ext cx="875236" cy="875236"/>
            </a:xfrm>
            <a:prstGeom prst="ellipse">
              <a:avLst/>
            </a:prstGeom>
            <a:solidFill>
              <a:schemeClr val="bg1"/>
            </a:solidFill>
            <a:ln w="12700" cap="flat" cmpd="sng" algn="ctr">
              <a:noFill/>
              <a:prstDash val="solid"/>
              <a:miter lim="800000"/>
            </a:ln>
            <a:effectLst/>
          </p:spPr>
          <p:txBody>
            <a:bodyPr rtlCol="0" anchor="ctr"/>
            <a:lstStyle/>
            <a:p>
              <a:pPr algn="ctr"/>
              <a:endParaRPr lang="en-US" kern="0" dirty="0">
                <a:solidFill>
                  <a:prstClr val="white"/>
                </a:solidFill>
                <a:latin typeface="微软雅黑" panose="020B0503020204020204" pitchFamily="34" charset="-122"/>
                <a:ea typeface="微软雅黑" panose="020B0503020204020204" pitchFamily="34" charset="-122"/>
              </a:endParaRPr>
            </a:p>
          </p:txBody>
        </p:sp>
        <p:grpSp>
          <p:nvGrpSpPr>
            <p:cNvPr id="101" name="Group 65"/>
            <p:cNvGrpSpPr>
              <a:grpSpLocks/>
            </p:cNvGrpSpPr>
            <p:nvPr/>
          </p:nvGrpSpPr>
          <p:grpSpPr>
            <a:xfrm>
              <a:off x="7789580" y="2047371"/>
              <a:ext cx="751916" cy="863270"/>
              <a:chOff x="7789580" y="1766542"/>
              <a:chExt cx="751916" cy="863270"/>
            </a:xfrm>
          </p:grpSpPr>
          <p:sp>
            <p:nvSpPr>
              <p:cNvPr id="102" name="AutoShape 81"/>
              <p:cNvSpPr>
                <a:spLocks/>
              </p:cNvSpPr>
              <p:nvPr/>
            </p:nvSpPr>
            <p:spPr bwMode="auto">
              <a:xfrm>
                <a:off x="7789580" y="1766542"/>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2727"/>
                  </a:solidFill>
                  <a:latin typeface="Century Gothic" panose="020B0502020202020204" pitchFamily="34" charset="0"/>
                  <a:sym typeface="Calibri" panose="020F0502020204030204" pitchFamily="34" charset="0"/>
                </a:endParaRPr>
              </a:p>
            </p:txBody>
          </p:sp>
          <p:sp>
            <p:nvSpPr>
              <p:cNvPr id="103" name="TextBox 67"/>
              <p:cNvSpPr txBox="1"/>
              <p:nvPr/>
            </p:nvSpPr>
            <p:spPr>
              <a:xfrm>
                <a:off x="7810275" y="1929140"/>
                <a:ext cx="723275"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a:ln>
                      <a:noFill/>
                    </a:ln>
                    <a:solidFill>
                      <a:srgbClr val="272727"/>
                    </a:solidFill>
                    <a:effectLst/>
                    <a:uLnTx/>
                    <a:uFillTx/>
                    <a:latin typeface="Century Gothic" panose="020B0502020202020204" pitchFamily="34" charset="0"/>
                    <a:ea typeface="微软雅黑" panose="020B0503020204020204" pitchFamily="34" charset="-122"/>
                  </a:rPr>
                  <a:t>2014</a:t>
                </a:r>
              </a:p>
            </p:txBody>
          </p:sp>
        </p:grpSp>
        <p:sp>
          <p:nvSpPr>
            <p:cNvPr id="111" name="TextBox 25"/>
            <p:cNvSpPr txBox="1">
              <a:spLocks/>
            </p:cNvSpPr>
            <p:nvPr/>
          </p:nvSpPr>
          <p:spPr>
            <a:xfrm>
              <a:off x="7703712" y="4513626"/>
              <a:ext cx="883575" cy="307777"/>
            </a:xfrm>
            <a:prstGeom prst="rect">
              <a:avLst/>
            </a:prstGeom>
            <a:noFill/>
          </p:spPr>
          <p:txBody>
            <a:bodyPr wrap="none" rtlCol="0">
              <a:spAutoFit/>
            </a:bodyPr>
            <a:lstStyle/>
            <a:p>
              <a:pPr algn="ctr"/>
              <a:r>
                <a:rPr lang="en-US" sz="1400" kern="0" dirty="0">
                  <a:solidFill>
                    <a:srgbClr val="272727"/>
                  </a:solidFill>
                  <a:latin typeface="Century Gothic" panose="020B0502020202020204" pitchFamily="34" charset="0"/>
                  <a:ea typeface="微软雅黑" panose="020B0503020204020204" pitchFamily="34" charset="-122"/>
                </a:rPr>
                <a:t>Option4</a:t>
              </a:r>
            </a:p>
          </p:txBody>
        </p:sp>
        <p:sp>
          <p:nvSpPr>
            <p:cNvPr id="115" name="矩形 114"/>
            <p:cNvSpPr>
              <a:spLocks/>
            </p:cNvSpPr>
            <p:nvPr/>
          </p:nvSpPr>
          <p:spPr>
            <a:xfrm>
              <a:off x="7267500" y="5268379"/>
              <a:ext cx="180880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a:t>
              </a:r>
            </a:p>
          </p:txBody>
        </p:sp>
      </p:grpSp>
      <p:grpSp>
        <p:nvGrpSpPr>
          <p:cNvPr id="7" name="组合 6"/>
          <p:cNvGrpSpPr/>
          <p:nvPr/>
        </p:nvGrpSpPr>
        <p:grpSpPr>
          <a:xfrm>
            <a:off x="9219180" y="2042993"/>
            <a:ext cx="2037785" cy="3779384"/>
            <a:chOff x="9219180" y="2042993"/>
            <a:chExt cx="2037785" cy="3779384"/>
          </a:xfrm>
        </p:grpSpPr>
        <p:sp>
          <p:nvSpPr>
            <p:cNvPr id="80" name="AutoShape 11"/>
            <p:cNvSpPr>
              <a:spLocks/>
            </p:cNvSpPr>
            <p:nvPr/>
          </p:nvSpPr>
          <p:spPr bwMode="auto">
            <a:xfrm>
              <a:off x="9219180" y="3121419"/>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Calibri" panose="020F0502020204030204" pitchFamily="34" charset="0"/>
              </a:endParaRPr>
            </a:p>
          </p:txBody>
        </p:sp>
        <p:sp>
          <p:nvSpPr>
            <p:cNvPr id="81" name="AutoShape 16"/>
            <p:cNvSpPr>
              <a:spLocks/>
            </p:cNvSpPr>
            <p:nvPr/>
          </p:nvSpPr>
          <p:spPr bwMode="auto">
            <a:xfrm>
              <a:off x="10188156" y="3261356"/>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272727"/>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sym typeface="Calibri" panose="020F0502020204030204" pitchFamily="34" charset="0"/>
              </a:endParaRPr>
            </a:p>
          </p:txBody>
        </p:sp>
        <p:cxnSp>
          <p:nvCxnSpPr>
            <p:cNvPr id="86" name="Straight Connector 20"/>
            <p:cNvCxnSpPr/>
            <p:nvPr/>
          </p:nvCxnSpPr>
          <p:spPr>
            <a:xfrm>
              <a:off x="10238072" y="3315187"/>
              <a:ext cx="0" cy="1224409"/>
            </a:xfrm>
            <a:prstGeom prst="line">
              <a:avLst/>
            </a:prstGeom>
            <a:noFill/>
            <a:ln w="6350" cap="flat" cmpd="sng" algn="ctr">
              <a:solidFill>
                <a:schemeClr val="bg1"/>
              </a:solidFill>
              <a:prstDash val="solid"/>
              <a:miter lim="800000"/>
            </a:ln>
            <a:effectLst/>
          </p:spPr>
        </p:cxnSp>
        <p:sp>
          <p:nvSpPr>
            <p:cNvPr id="87" name="Oval 22"/>
            <p:cNvSpPr>
              <a:spLocks/>
            </p:cNvSpPr>
            <p:nvPr/>
          </p:nvSpPr>
          <p:spPr>
            <a:xfrm>
              <a:off x="9797121" y="4241913"/>
              <a:ext cx="875236" cy="875236"/>
            </a:xfrm>
            <a:prstGeom prst="ellipse">
              <a:avLst/>
            </a:prstGeom>
            <a:solidFill>
              <a:schemeClr val="bg1"/>
            </a:solidFill>
            <a:ln w="12700" cap="flat" cmpd="sng" algn="ctr">
              <a:noFill/>
              <a:prstDash val="solid"/>
              <a:miter lim="800000"/>
            </a:ln>
            <a:effectLst/>
          </p:spPr>
          <p:txBody>
            <a:bodyPr rtlCol="0" anchor="ctr"/>
            <a:lstStyle/>
            <a:p>
              <a:pPr algn="ctr"/>
              <a:endParaRPr lang="en-US" kern="0" dirty="0">
                <a:solidFill>
                  <a:prstClr val="white"/>
                </a:solidFill>
                <a:latin typeface="微软雅黑" panose="020B0503020204020204" pitchFamily="34" charset="-122"/>
                <a:ea typeface="微软雅黑" panose="020B0503020204020204" pitchFamily="34" charset="-122"/>
              </a:endParaRPr>
            </a:p>
          </p:txBody>
        </p:sp>
        <p:grpSp>
          <p:nvGrpSpPr>
            <p:cNvPr id="104" name="Group 68"/>
            <p:cNvGrpSpPr>
              <a:grpSpLocks/>
            </p:cNvGrpSpPr>
            <p:nvPr/>
          </p:nvGrpSpPr>
          <p:grpSpPr>
            <a:xfrm>
              <a:off x="9871868" y="2042993"/>
              <a:ext cx="750026" cy="863270"/>
              <a:chOff x="9871868" y="1762164"/>
              <a:chExt cx="750026" cy="863270"/>
            </a:xfrm>
          </p:grpSpPr>
          <p:sp>
            <p:nvSpPr>
              <p:cNvPr id="105" name="AutoShape 84"/>
              <p:cNvSpPr>
                <a:spLocks/>
              </p:cNvSpPr>
              <p:nvPr/>
            </p:nvSpPr>
            <p:spPr bwMode="auto">
              <a:xfrm>
                <a:off x="9871868" y="1762164"/>
                <a:ext cx="75002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2727"/>
                  </a:solidFill>
                  <a:latin typeface="Century Gothic" panose="020B0502020202020204" pitchFamily="34" charset="0"/>
                  <a:sym typeface="Calibri" panose="020F0502020204030204" pitchFamily="34" charset="0"/>
                </a:endParaRPr>
              </a:p>
            </p:txBody>
          </p:sp>
          <p:sp>
            <p:nvSpPr>
              <p:cNvPr id="106" name="TextBox 70"/>
              <p:cNvSpPr txBox="1"/>
              <p:nvPr/>
            </p:nvSpPr>
            <p:spPr>
              <a:xfrm>
                <a:off x="9897183" y="1929140"/>
                <a:ext cx="723275"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a:ln>
                      <a:noFill/>
                    </a:ln>
                    <a:solidFill>
                      <a:srgbClr val="272727"/>
                    </a:solidFill>
                    <a:effectLst/>
                    <a:uLnTx/>
                    <a:uFillTx/>
                    <a:latin typeface="Century Gothic" panose="020B0502020202020204" pitchFamily="34" charset="0"/>
                    <a:ea typeface="微软雅黑" panose="020B0503020204020204" pitchFamily="34" charset="-122"/>
                  </a:rPr>
                  <a:t>2015</a:t>
                </a:r>
              </a:p>
            </p:txBody>
          </p:sp>
        </p:grpSp>
        <p:sp>
          <p:nvSpPr>
            <p:cNvPr id="112" name="TextBox 25"/>
            <p:cNvSpPr txBox="1">
              <a:spLocks/>
            </p:cNvSpPr>
            <p:nvPr/>
          </p:nvSpPr>
          <p:spPr>
            <a:xfrm>
              <a:off x="9785055" y="4513626"/>
              <a:ext cx="883575" cy="307777"/>
            </a:xfrm>
            <a:prstGeom prst="rect">
              <a:avLst/>
            </a:prstGeom>
            <a:noFill/>
          </p:spPr>
          <p:txBody>
            <a:bodyPr wrap="none" rtlCol="0">
              <a:spAutoFit/>
            </a:bodyPr>
            <a:lstStyle/>
            <a:p>
              <a:pPr algn="ctr"/>
              <a:r>
                <a:rPr lang="en-US" sz="1400" kern="0" dirty="0">
                  <a:solidFill>
                    <a:srgbClr val="272727"/>
                  </a:solidFill>
                  <a:latin typeface="Century Gothic" panose="020B0502020202020204" pitchFamily="34" charset="0"/>
                  <a:ea typeface="微软雅黑" panose="020B0503020204020204" pitchFamily="34" charset="-122"/>
                </a:rPr>
                <a:t>Option5</a:t>
              </a:r>
            </a:p>
          </p:txBody>
        </p:sp>
        <p:sp>
          <p:nvSpPr>
            <p:cNvPr id="116" name="矩形 115"/>
            <p:cNvSpPr>
              <a:spLocks/>
            </p:cNvSpPr>
            <p:nvPr/>
          </p:nvSpPr>
          <p:spPr>
            <a:xfrm>
              <a:off x="9322439" y="5268379"/>
              <a:ext cx="180880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a:t>
              </a:r>
            </a:p>
          </p:txBody>
        </p:sp>
      </p:grpSp>
    </p:spTree>
    <p:extLst>
      <p:ext uri="{BB962C8B-B14F-4D97-AF65-F5344CB8AC3E}">
        <p14:creationId xmlns:p14="http://schemas.microsoft.com/office/powerpoint/2010/main" val="38835590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3"/>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42" presetClass="path" presetSubtype="0" accel="50000" decel="50000" fill="hold" nodeType="withEffect">
                                  <p:stCondLst>
                                    <p:cond delay="0"/>
                                  </p:stCondLst>
                                  <p:iterate type="lt">
                                    <p:tmPct val="10000"/>
                                  </p:iterate>
                                  <p:childTnLst>
                                    <p:animMotion origin="layout" path="M 0 0.05741 L 0 -0.02801 " pathEditMode="relative" rAng="0" ptsTypes="AA">
                                      <p:cBhvr>
                                        <p:cTn id="11" dur="500" fill="hold"/>
                                        <p:tgtEl>
                                          <p:spTgt spid="2"/>
                                        </p:tgtEl>
                                        <p:attrNameLst>
                                          <p:attrName>ppt_x</p:attrName>
                                          <p:attrName>ppt_y</p:attrName>
                                        </p:attrNameLst>
                                      </p:cBhvr>
                                      <p:rCtr x="0" y="-4282"/>
                                    </p:animMotion>
                                  </p:childTnLst>
                                </p:cTn>
                              </p:par>
                              <p:par>
                                <p:cTn id="12" presetID="42" presetClass="path" presetSubtype="0" accel="50000" decel="50000" fill="hold" nodeType="withEffect">
                                  <p:stCondLst>
                                    <p:cond delay="0"/>
                                  </p:stCondLst>
                                  <p:iterate type="lt">
                                    <p:tmPct val="10000"/>
                                  </p:iterate>
                                  <p:childTnLst>
                                    <p:animMotion origin="layout" path="M 0 -0.02801 L 8.33333E-7 2.22222E-6 " pathEditMode="relative" rAng="0" ptsTypes="AA">
                                      <p:cBhvr>
                                        <p:cTn id="13" dur="500" fill="hold"/>
                                        <p:tgtEl>
                                          <p:spTgt spid="2"/>
                                        </p:tgtEl>
                                        <p:attrNameLst>
                                          <p:attrName>ppt_x</p:attrName>
                                          <p:attrName>ppt_y</p:attrName>
                                        </p:attrNameLst>
                                      </p:cBhvr>
                                      <p:rCtr x="-26" y="1389"/>
                                    </p:animMotion>
                                  </p:childTnLst>
                                </p:cTn>
                              </p:par>
                              <p:par>
                                <p:cTn id="14" presetID="50" presetClass="entr" presetSubtype="0" decel="100000" fill="hold" nodeType="withEffect">
                                  <p:stCondLst>
                                    <p:cond delay="10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strVal val="#ppt_w+.3"/>
                                          </p:val>
                                        </p:tav>
                                        <p:tav tm="100000">
                                          <p:val>
                                            <p:strVal val="#ppt_w"/>
                                          </p:val>
                                        </p:tav>
                                      </p:tavLst>
                                    </p:anim>
                                    <p:anim calcmode="lin" valueType="num">
                                      <p:cBhvr>
                                        <p:cTn id="17" dur="500" fill="hold"/>
                                        <p:tgtEl>
                                          <p:spTgt spid="3"/>
                                        </p:tgtEl>
                                        <p:attrNameLst>
                                          <p:attrName>ppt_h</p:attrName>
                                        </p:attrNameLst>
                                      </p:cBhvr>
                                      <p:tavLst>
                                        <p:tav tm="0">
                                          <p:val>
                                            <p:strVal val="#ppt_h"/>
                                          </p:val>
                                        </p:tav>
                                        <p:tav tm="100000">
                                          <p:val>
                                            <p:strVal val="#ppt_h"/>
                                          </p:val>
                                        </p:tav>
                                      </p:tavLst>
                                    </p:anim>
                                    <p:animEffect transition="in" filter="fade">
                                      <p:cBhvr>
                                        <p:cTn id="18" dur="500"/>
                                        <p:tgtEl>
                                          <p:spTgt spid="3"/>
                                        </p:tgtEl>
                                      </p:cBhvr>
                                    </p:animEffect>
                                  </p:childTnLst>
                                </p:cTn>
                              </p:par>
                              <p:par>
                                <p:cTn id="19" presetID="42" presetClass="path" presetSubtype="0" accel="50000" decel="50000" fill="hold" nodeType="withEffect">
                                  <p:stCondLst>
                                    <p:cond delay="100"/>
                                  </p:stCondLst>
                                  <p:iterate type="lt">
                                    <p:tmPct val="10000"/>
                                  </p:iterate>
                                  <p:childTnLst>
                                    <p:animMotion origin="layout" path="M 0 0.05741 L 0 -0.02801 " pathEditMode="relative" rAng="0" ptsTypes="AA">
                                      <p:cBhvr>
                                        <p:cTn id="20" dur="500" fill="hold"/>
                                        <p:tgtEl>
                                          <p:spTgt spid="3"/>
                                        </p:tgtEl>
                                        <p:attrNameLst>
                                          <p:attrName>ppt_x</p:attrName>
                                          <p:attrName>ppt_y</p:attrName>
                                        </p:attrNameLst>
                                      </p:cBhvr>
                                      <p:rCtr x="0" y="-4282"/>
                                    </p:animMotion>
                                  </p:childTnLst>
                                </p:cTn>
                              </p:par>
                              <p:par>
                                <p:cTn id="21" presetID="42" presetClass="path" presetSubtype="0" accel="50000" decel="50000" fill="hold" nodeType="withEffect">
                                  <p:stCondLst>
                                    <p:cond delay="100"/>
                                  </p:stCondLst>
                                  <p:iterate type="lt">
                                    <p:tmPct val="10000"/>
                                  </p:iterate>
                                  <p:childTnLst>
                                    <p:animMotion origin="layout" path="M 0 -0.02801 L 8.33333E-7 2.22222E-6 " pathEditMode="relative" rAng="0" ptsTypes="AA">
                                      <p:cBhvr>
                                        <p:cTn id="22" dur="500" fill="hold"/>
                                        <p:tgtEl>
                                          <p:spTgt spid="3"/>
                                        </p:tgtEl>
                                        <p:attrNameLst>
                                          <p:attrName>ppt_x</p:attrName>
                                          <p:attrName>ppt_y</p:attrName>
                                        </p:attrNameLst>
                                      </p:cBhvr>
                                      <p:rCtr x="-26" y="1389"/>
                                    </p:animMotion>
                                  </p:childTnLst>
                                </p:cTn>
                              </p:par>
                              <p:par>
                                <p:cTn id="23" presetID="50" presetClass="entr" presetSubtype="0" decel="100000" fill="hold" nodeType="withEffect">
                                  <p:stCondLst>
                                    <p:cond delay="20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ppt_w+.3"/>
                                          </p:val>
                                        </p:tav>
                                        <p:tav tm="100000">
                                          <p:val>
                                            <p:strVal val="#ppt_w"/>
                                          </p:val>
                                        </p:tav>
                                      </p:tavLst>
                                    </p:anim>
                                    <p:anim calcmode="lin" valueType="num">
                                      <p:cBhvr>
                                        <p:cTn id="26" dur="500" fill="hold"/>
                                        <p:tgtEl>
                                          <p:spTgt spid="5"/>
                                        </p:tgtEl>
                                        <p:attrNameLst>
                                          <p:attrName>ppt_h</p:attrName>
                                        </p:attrNameLst>
                                      </p:cBhvr>
                                      <p:tavLst>
                                        <p:tav tm="0">
                                          <p:val>
                                            <p:strVal val="#ppt_h"/>
                                          </p:val>
                                        </p:tav>
                                        <p:tav tm="100000">
                                          <p:val>
                                            <p:strVal val="#ppt_h"/>
                                          </p:val>
                                        </p:tav>
                                      </p:tavLst>
                                    </p:anim>
                                    <p:animEffect transition="in" filter="fade">
                                      <p:cBhvr>
                                        <p:cTn id="27" dur="500"/>
                                        <p:tgtEl>
                                          <p:spTgt spid="5"/>
                                        </p:tgtEl>
                                      </p:cBhvr>
                                    </p:animEffect>
                                  </p:childTnLst>
                                </p:cTn>
                              </p:par>
                              <p:par>
                                <p:cTn id="28" presetID="42" presetClass="path" presetSubtype="0" accel="50000" decel="50000" fill="hold" nodeType="withEffect">
                                  <p:stCondLst>
                                    <p:cond delay="200"/>
                                  </p:stCondLst>
                                  <p:iterate type="lt">
                                    <p:tmPct val="10000"/>
                                  </p:iterate>
                                  <p:childTnLst>
                                    <p:animMotion origin="layout" path="M 0 0.05741 L 0 -0.02801 " pathEditMode="relative" rAng="0" ptsTypes="AA">
                                      <p:cBhvr>
                                        <p:cTn id="29" dur="500" fill="hold"/>
                                        <p:tgtEl>
                                          <p:spTgt spid="5"/>
                                        </p:tgtEl>
                                        <p:attrNameLst>
                                          <p:attrName>ppt_x</p:attrName>
                                          <p:attrName>ppt_y</p:attrName>
                                        </p:attrNameLst>
                                      </p:cBhvr>
                                      <p:rCtr x="0" y="-4282"/>
                                    </p:animMotion>
                                  </p:childTnLst>
                                </p:cTn>
                              </p:par>
                              <p:par>
                                <p:cTn id="30" presetID="42" presetClass="path" presetSubtype="0" accel="50000" decel="50000" fill="hold" nodeType="withEffect">
                                  <p:stCondLst>
                                    <p:cond delay="200"/>
                                  </p:stCondLst>
                                  <p:iterate type="lt">
                                    <p:tmPct val="10000"/>
                                  </p:iterate>
                                  <p:childTnLst>
                                    <p:animMotion origin="layout" path="M 0 -0.02801 L 8.33333E-7 2.22222E-6 " pathEditMode="relative" rAng="0" ptsTypes="AA">
                                      <p:cBhvr>
                                        <p:cTn id="31" dur="500" fill="hold"/>
                                        <p:tgtEl>
                                          <p:spTgt spid="5"/>
                                        </p:tgtEl>
                                        <p:attrNameLst>
                                          <p:attrName>ppt_x</p:attrName>
                                          <p:attrName>ppt_y</p:attrName>
                                        </p:attrNameLst>
                                      </p:cBhvr>
                                      <p:rCtr x="-26" y="1389"/>
                                    </p:animMotion>
                                  </p:childTnLst>
                                </p:cTn>
                              </p:par>
                              <p:par>
                                <p:cTn id="32" presetID="50" presetClass="entr" presetSubtype="0" decel="100000" fill="hold" nodeType="withEffect">
                                  <p:stCondLst>
                                    <p:cond delay="30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strVal val="#ppt_w+.3"/>
                                          </p:val>
                                        </p:tav>
                                        <p:tav tm="100000">
                                          <p:val>
                                            <p:strVal val="#ppt_w"/>
                                          </p:val>
                                        </p:tav>
                                      </p:tavLst>
                                    </p:anim>
                                    <p:anim calcmode="lin" valueType="num">
                                      <p:cBhvr>
                                        <p:cTn id="35" dur="500" fill="hold"/>
                                        <p:tgtEl>
                                          <p:spTgt spid="6"/>
                                        </p:tgtEl>
                                        <p:attrNameLst>
                                          <p:attrName>ppt_h</p:attrName>
                                        </p:attrNameLst>
                                      </p:cBhvr>
                                      <p:tavLst>
                                        <p:tav tm="0">
                                          <p:val>
                                            <p:strVal val="#ppt_h"/>
                                          </p:val>
                                        </p:tav>
                                        <p:tav tm="100000">
                                          <p:val>
                                            <p:strVal val="#ppt_h"/>
                                          </p:val>
                                        </p:tav>
                                      </p:tavLst>
                                    </p:anim>
                                    <p:animEffect transition="in" filter="fade">
                                      <p:cBhvr>
                                        <p:cTn id="36" dur="500"/>
                                        <p:tgtEl>
                                          <p:spTgt spid="6"/>
                                        </p:tgtEl>
                                      </p:cBhvr>
                                    </p:animEffect>
                                  </p:childTnLst>
                                </p:cTn>
                              </p:par>
                              <p:par>
                                <p:cTn id="37" presetID="42" presetClass="path" presetSubtype="0" accel="50000" decel="50000" fill="hold" nodeType="withEffect">
                                  <p:stCondLst>
                                    <p:cond delay="300"/>
                                  </p:stCondLst>
                                  <p:iterate type="lt">
                                    <p:tmPct val="10000"/>
                                  </p:iterate>
                                  <p:childTnLst>
                                    <p:animMotion origin="layout" path="M 0 0.05741 L 0 -0.02801 " pathEditMode="relative" rAng="0" ptsTypes="AA">
                                      <p:cBhvr>
                                        <p:cTn id="38" dur="500" fill="hold"/>
                                        <p:tgtEl>
                                          <p:spTgt spid="6"/>
                                        </p:tgtEl>
                                        <p:attrNameLst>
                                          <p:attrName>ppt_x</p:attrName>
                                          <p:attrName>ppt_y</p:attrName>
                                        </p:attrNameLst>
                                      </p:cBhvr>
                                      <p:rCtr x="0" y="-4282"/>
                                    </p:animMotion>
                                  </p:childTnLst>
                                </p:cTn>
                              </p:par>
                              <p:par>
                                <p:cTn id="39" presetID="42" presetClass="path" presetSubtype="0" accel="50000" decel="50000" fill="hold" nodeType="withEffect">
                                  <p:stCondLst>
                                    <p:cond delay="300"/>
                                  </p:stCondLst>
                                  <p:iterate type="lt">
                                    <p:tmPct val="10000"/>
                                  </p:iterate>
                                  <p:childTnLst>
                                    <p:animMotion origin="layout" path="M 0 -0.02801 L 8.33333E-7 2.22222E-6 " pathEditMode="relative" rAng="0" ptsTypes="AA">
                                      <p:cBhvr>
                                        <p:cTn id="40" dur="500" fill="hold"/>
                                        <p:tgtEl>
                                          <p:spTgt spid="6"/>
                                        </p:tgtEl>
                                        <p:attrNameLst>
                                          <p:attrName>ppt_x</p:attrName>
                                          <p:attrName>ppt_y</p:attrName>
                                        </p:attrNameLst>
                                      </p:cBhvr>
                                      <p:rCtr x="-26" y="1389"/>
                                    </p:animMotion>
                                  </p:childTnLst>
                                </p:cTn>
                              </p:par>
                              <p:par>
                                <p:cTn id="41" presetID="50" presetClass="entr" presetSubtype="0" decel="100000" fill="hold" nodeType="withEffect">
                                  <p:stCondLst>
                                    <p:cond delay="400"/>
                                  </p:stCondLst>
                                  <p:iterate type="lt">
                                    <p:tmPct val="10000"/>
                                  </p:iterate>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strVal val="#ppt_w+.3"/>
                                          </p:val>
                                        </p:tav>
                                        <p:tav tm="100000">
                                          <p:val>
                                            <p:strVal val="#ppt_w"/>
                                          </p:val>
                                        </p:tav>
                                      </p:tavLst>
                                    </p:anim>
                                    <p:anim calcmode="lin" valueType="num">
                                      <p:cBhvr>
                                        <p:cTn id="44" dur="500" fill="hold"/>
                                        <p:tgtEl>
                                          <p:spTgt spid="7"/>
                                        </p:tgtEl>
                                        <p:attrNameLst>
                                          <p:attrName>ppt_h</p:attrName>
                                        </p:attrNameLst>
                                      </p:cBhvr>
                                      <p:tavLst>
                                        <p:tav tm="0">
                                          <p:val>
                                            <p:strVal val="#ppt_h"/>
                                          </p:val>
                                        </p:tav>
                                        <p:tav tm="100000">
                                          <p:val>
                                            <p:strVal val="#ppt_h"/>
                                          </p:val>
                                        </p:tav>
                                      </p:tavLst>
                                    </p:anim>
                                    <p:animEffect transition="in" filter="fade">
                                      <p:cBhvr>
                                        <p:cTn id="45" dur="500"/>
                                        <p:tgtEl>
                                          <p:spTgt spid="7"/>
                                        </p:tgtEl>
                                      </p:cBhvr>
                                    </p:animEffect>
                                  </p:childTnLst>
                                </p:cTn>
                              </p:par>
                              <p:par>
                                <p:cTn id="46" presetID="42" presetClass="path" presetSubtype="0" accel="50000" decel="50000" fill="hold" nodeType="withEffect">
                                  <p:stCondLst>
                                    <p:cond delay="400"/>
                                  </p:stCondLst>
                                  <p:iterate type="lt">
                                    <p:tmPct val="10000"/>
                                  </p:iterate>
                                  <p:childTnLst>
                                    <p:animMotion origin="layout" path="M 0 0.05741 L 0 -0.02801 " pathEditMode="relative" rAng="0" ptsTypes="AA">
                                      <p:cBhvr>
                                        <p:cTn id="47" dur="500" fill="hold"/>
                                        <p:tgtEl>
                                          <p:spTgt spid="7"/>
                                        </p:tgtEl>
                                        <p:attrNameLst>
                                          <p:attrName>ppt_x</p:attrName>
                                          <p:attrName>ppt_y</p:attrName>
                                        </p:attrNameLst>
                                      </p:cBhvr>
                                      <p:rCtr x="0" y="-4282"/>
                                    </p:animMotion>
                                  </p:childTnLst>
                                </p:cTn>
                              </p:par>
                              <p:par>
                                <p:cTn id="48" presetID="42" presetClass="path" presetSubtype="0" accel="50000" decel="50000" fill="hold" nodeType="withEffect">
                                  <p:stCondLst>
                                    <p:cond delay="400"/>
                                  </p:stCondLst>
                                  <p:iterate type="lt">
                                    <p:tmPct val="10000"/>
                                  </p:iterate>
                                  <p:childTnLst>
                                    <p:animMotion origin="layout" path="M 0 -0.02801 L 8.33333E-7 2.22222E-6 " pathEditMode="relative" rAng="0" ptsTypes="AA">
                                      <p:cBhvr>
                                        <p:cTn id="49" dur="500" fill="hold"/>
                                        <p:tgtEl>
                                          <p:spTgt spid="7"/>
                                        </p:tgtEl>
                                        <p:attrNameLst>
                                          <p:attrName>ppt_x</p:attrName>
                                          <p:attrName>ppt_y</p:attrName>
                                        </p:attrNameLst>
                                      </p:cBhvr>
                                      <p:rCtr x="-26"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29701" y="1979058"/>
            <a:ext cx="2332598" cy="3749337"/>
            <a:chOff x="4929701" y="1979058"/>
            <a:chExt cx="2332598" cy="3749337"/>
          </a:xfrm>
        </p:grpSpPr>
        <p:sp>
          <p:nvSpPr>
            <p:cNvPr id="102" name="Freeform 5"/>
            <p:cNvSpPr>
              <a:spLocks noEditPoints="1"/>
            </p:cNvSpPr>
            <p:nvPr/>
          </p:nvSpPr>
          <p:spPr bwMode="auto">
            <a:xfrm>
              <a:off x="6965263" y="3232720"/>
              <a:ext cx="263546" cy="259177"/>
            </a:xfrm>
            <a:custGeom>
              <a:avLst/>
              <a:gdLst>
                <a:gd name="T0" fmla="*/ 85 w 98"/>
                <a:gd name="T1" fmla="*/ 35 h 96"/>
                <a:gd name="T2" fmla="*/ 83 w 98"/>
                <a:gd name="T3" fmla="*/ 31 h 96"/>
                <a:gd name="T4" fmla="*/ 87 w 98"/>
                <a:gd name="T5" fmla="*/ 17 h 96"/>
                <a:gd name="T6" fmla="*/ 80 w 98"/>
                <a:gd name="T7" fmla="*/ 10 h 96"/>
                <a:gd name="T8" fmla="*/ 79 w 98"/>
                <a:gd name="T9" fmla="*/ 9 h 96"/>
                <a:gd name="T10" fmla="*/ 78 w 98"/>
                <a:gd name="T11" fmla="*/ 9 h 96"/>
                <a:gd name="T12" fmla="*/ 65 w 98"/>
                <a:gd name="T13" fmla="*/ 14 h 96"/>
                <a:gd name="T14" fmla="*/ 61 w 98"/>
                <a:gd name="T15" fmla="*/ 13 h 96"/>
                <a:gd name="T16" fmla="*/ 54 w 98"/>
                <a:gd name="T17" fmla="*/ 0 h 96"/>
                <a:gd name="T18" fmla="*/ 44 w 98"/>
                <a:gd name="T19" fmla="*/ 0 h 96"/>
                <a:gd name="T20" fmla="*/ 37 w 98"/>
                <a:gd name="T21" fmla="*/ 13 h 96"/>
                <a:gd name="T22" fmla="*/ 33 w 98"/>
                <a:gd name="T23" fmla="*/ 14 h 96"/>
                <a:gd name="T24" fmla="*/ 20 w 98"/>
                <a:gd name="T25" fmla="*/ 10 h 96"/>
                <a:gd name="T26" fmla="*/ 19 w 98"/>
                <a:gd name="T27" fmla="*/ 10 h 96"/>
                <a:gd name="T28" fmla="*/ 11 w 98"/>
                <a:gd name="T29" fmla="*/ 17 h 96"/>
                <a:gd name="T30" fmla="*/ 15 w 98"/>
                <a:gd name="T31" fmla="*/ 32 h 96"/>
                <a:gd name="T32" fmla="*/ 13 w 98"/>
                <a:gd name="T33" fmla="*/ 36 h 96"/>
                <a:gd name="T34" fmla="*/ 0 w 98"/>
                <a:gd name="T35" fmla="*/ 43 h 96"/>
                <a:gd name="T36" fmla="*/ 0 w 98"/>
                <a:gd name="T37" fmla="*/ 53 h 96"/>
                <a:gd name="T38" fmla="*/ 14 w 98"/>
                <a:gd name="T39" fmla="*/ 60 h 96"/>
                <a:gd name="T40" fmla="*/ 15 w 98"/>
                <a:gd name="T41" fmla="*/ 64 h 96"/>
                <a:gd name="T42" fmla="*/ 11 w 98"/>
                <a:gd name="T43" fmla="*/ 78 h 96"/>
                <a:gd name="T44" fmla="*/ 18 w 98"/>
                <a:gd name="T45" fmla="*/ 85 h 96"/>
                <a:gd name="T46" fmla="*/ 19 w 98"/>
                <a:gd name="T47" fmla="*/ 86 h 96"/>
                <a:gd name="T48" fmla="*/ 20 w 98"/>
                <a:gd name="T49" fmla="*/ 86 h 96"/>
                <a:gd name="T50" fmla="*/ 33 w 98"/>
                <a:gd name="T51" fmla="*/ 81 h 96"/>
                <a:gd name="T52" fmla="*/ 37 w 98"/>
                <a:gd name="T53" fmla="*/ 82 h 96"/>
                <a:gd name="T54" fmla="*/ 44 w 98"/>
                <a:gd name="T55" fmla="*/ 96 h 96"/>
                <a:gd name="T56" fmla="*/ 54 w 98"/>
                <a:gd name="T57" fmla="*/ 96 h 96"/>
                <a:gd name="T58" fmla="*/ 61 w 98"/>
                <a:gd name="T59" fmla="*/ 82 h 96"/>
                <a:gd name="T60" fmla="*/ 66 w 98"/>
                <a:gd name="T61" fmla="*/ 81 h 96"/>
                <a:gd name="T62" fmla="*/ 79 w 98"/>
                <a:gd name="T63" fmla="*/ 86 h 96"/>
                <a:gd name="T64" fmla="*/ 80 w 98"/>
                <a:gd name="T65" fmla="*/ 86 h 96"/>
                <a:gd name="T66" fmla="*/ 87 w 98"/>
                <a:gd name="T67" fmla="*/ 78 h 96"/>
                <a:gd name="T68" fmla="*/ 83 w 98"/>
                <a:gd name="T69" fmla="*/ 64 h 96"/>
                <a:gd name="T70" fmla="*/ 85 w 98"/>
                <a:gd name="T71" fmla="*/ 60 h 96"/>
                <a:gd name="T72" fmla="*/ 98 w 98"/>
                <a:gd name="T73" fmla="*/ 52 h 96"/>
                <a:gd name="T74" fmla="*/ 98 w 98"/>
                <a:gd name="T75" fmla="*/ 42 h 96"/>
                <a:gd name="T76" fmla="*/ 85 w 98"/>
                <a:gd name="T77" fmla="*/ 35 h 96"/>
                <a:gd name="T78" fmla="*/ 49 w 98"/>
                <a:gd name="T79" fmla="*/ 64 h 96"/>
                <a:gd name="T80" fmla="*/ 32 w 98"/>
                <a:gd name="T81" fmla="*/ 48 h 96"/>
                <a:gd name="T82" fmla="*/ 49 w 98"/>
                <a:gd name="T83" fmla="*/ 31 h 96"/>
                <a:gd name="T84" fmla="*/ 66 w 98"/>
                <a:gd name="T85" fmla="*/ 48 h 96"/>
                <a:gd name="T86" fmla="*/ 49 w 98"/>
                <a:gd name="T87" fmla="*/ 64 h 96"/>
                <a:gd name="T88" fmla="*/ 49 w 98"/>
                <a:gd name="T89" fmla="*/ 64 h 96"/>
                <a:gd name="T90" fmla="*/ 49 w 98"/>
                <a:gd name="T91"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6">
                  <a:moveTo>
                    <a:pt x="85" y="35"/>
                  </a:moveTo>
                  <a:cubicBezTo>
                    <a:pt x="83" y="31"/>
                    <a:pt x="83" y="31"/>
                    <a:pt x="83" y="31"/>
                  </a:cubicBezTo>
                  <a:cubicBezTo>
                    <a:pt x="89" y="19"/>
                    <a:pt x="88" y="18"/>
                    <a:pt x="87" y="17"/>
                  </a:cubicBezTo>
                  <a:cubicBezTo>
                    <a:pt x="80" y="10"/>
                    <a:pt x="80" y="10"/>
                    <a:pt x="80" y="10"/>
                  </a:cubicBezTo>
                  <a:cubicBezTo>
                    <a:pt x="79" y="9"/>
                    <a:pt x="79" y="9"/>
                    <a:pt x="79" y="9"/>
                  </a:cubicBezTo>
                  <a:cubicBezTo>
                    <a:pt x="78" y="9"/>
                    <a:pt x="78" y="9"/>
                    <a:pt x="78" y="9"/>
                  </a:cubicBezTo>
                  <a:cubicBezTo>
                    <a:pt x="78" y="9"/>
                    <a:pt x="77" y="9"/>
                    <a:pt x="65" y="14"/>
                  </a:cubicBezTo>
                  <a:cubicBezTo>
                    <a:pt x="61" y="13"/>
                    <a:pt x="61" y="13"/>
                    <a:pt x="61" y="13"/>
                  </a:cubicBezTo>
                  <a:cubicBezTo>
                    <a:pt x="56" y="0"/>
                    <a:pt x="56" y="0"/>
                    <a:pt x="54" y="0"/>
                  </a:cubicBezTo>
                  <a:cubicBezTo>
                    <a:pt x="44" y="0"/>
                    <a:pt x="44" y="0"/>
                    <a:pt x="44" y="0"/>
                  </a:cubicBezTo>
                  <a:cubicBezTo>
                    <a:pt x="42" y="0"/>
                    <a:pt x="42" y="0"/>
                    <a:pt x="37" y="13"/>
                  </a:cubicBezTo>
                  <a:cubicBezTo>
                    <a:pt x="33" y="14"/>
                    <a:pt x="33" y="14"/>
                    <a:pt x="33" y="14"/>
                  </a:cubicBezTo>
                  <a:cubicBezTo>
                    <a:pt x="25" y="11"/>
                    <a:pt x="21" y="10"/>
                    <a:pt x="20" y="10"/>
                  </a:cubicBezTo>
                  <a:cubicBezTo>
                    <a:pt x="19" y="10"/>
                    <a:pt x="19" y="10"/>
                    <a:pt x="19" y="10"/>
                  </a:cubicBezTo>
                  <a:cubicBezTo>
                    <a:pt x="11" y="17"/>
                    <a:pt x="11" y="17"/>
                    <a:pt x="11" y="17"/>
                  </a:cubicBezTo>
                  <a:cubicBezTo>
                    <a:pt x="10" y="18"/>
                    <a:pt x="9" y="19"/>
                    <a:pt x="15" y="32"/>
                  </a:cubicBezTo>
                  <a:cubicBezTo>
                    <a:pt x="13" y="36"/>
                    <a:pt x="13" y="36"/>
                    <a:pt x="13" y="36"/>
                  </a:cubicBezTo>
                  <a:cubicBezTo>
                    <a:pt x="0" y="41"/>
                    <a:pt x="0" y="41"/>
                    <a:pt x="0" y="43"/>
                  </a:cubicBezTo>
                  <a:cubicBezTo>
                    <a:pt x="0" y="53"/>
                    <a:pt x="0" y="53"/>
                    <a:pt x="0" y="53"/>
                  </a:cubicBezTo>
                  <a:cubicBezTo>
                    <a:pt x="0" y="54"/>
                    <a:pt x="0" y="55"/>
                    <a:pt x="14" y="60"/>
                  </a:cubicBezTo>
                  <a:cubicBezTo>
                    <a:pt x="15" y="64"/>
                    <a:pt x="15" y="64"/>
                    <a:pt x="15" y="64"/>
                  </a:cubicBezTo>
                  <a:cubicBezTo>
                    <a:pt x="9" y="77"/>
                    <a:pt x="10" y="77"/>
                    <a:pt x="11" y="78"/>
                  </a:cubicBezTo>
                  <a:cubicBezTo>
                    <a:pt x="18" y="85"/>
                    <a:pt x="18" y="85"/>
                    <a:pt x="18" y="85"/>
                  </a:cubicBezTo>
                  <a:cubicBezTo>
                    <a:pt x="19" y="86"/>
                    <a:pt x="19" y="86"/>
                    <a:pt x="19" y="86"/>
                  </a:cubicBezTo>
                  <a:cubicBezTo>
                    <a:pt x="20" y="86"/>
                    <a:pt x="20" y="86"/>
                    <a:pt x="20" y="86"/>
                  </a:cubicBezTo>
                  <a:cubicBezTo>
                    <a:pt x="20" y="86"/>
                    <a:pt x="22" y="86"/>
                    <a:pt x="33" y="81"/>
                  </a:cubicBezTo>
                  <a:cubicBezTo>
                    <a:pt x="37" y="82"/>
                    <a:pt x="37" y="82"/>
                    <a:pt x="37" y="82"/>
                  </a:cubicBezTo>
                  <a:cubicBezTo>
                    <a:pt x="42" y="96"/>
                    <a:pt x="43" y="96"/>
                    <a:pt x="44" y="96"/>
                  </a:cubicBezTo>
                  <a:cubicBezTo>
                    <a:pt x="54" y="96"/>
                    <a:pt x="54" y="96"/>
                    <a:pt x="54" y="96"/>
                  </a:cubicBezTo>
                  <a:cubicBezTo>
                    <a:pt x="56" y="96"/>
                    <a:pt x="57" y="96"/>
                    <a:pt x="61" y="82"/>
                  </a:cubicBezTo>
                  <a:cubicBezTo>
                    <a:pt x="66" y="81"/>
                    <a:pt x="66" y="81"/>
                    <a:pt x="66" y="81"/>
                  </a:cubicBezTo>
                  <a:cubicBezTo>
                    <a:pt x="73" y="84"/>
                    <a:pt x="77" y="86"/>
                    <a:pt x="79" y="86"/>
                  </a:cubicBezTo>
                  <a:cubicBezTo>
                    <a:pt x="80" y="86"/>
                    <a:pt x="80" y="86"/>
                    <a:pt x="80" y="86"/>
                  </a:cubicBezTo>
                  <a:cubicBezTo>
                    <a:pt x="87" y="78"/>
                    <a:pt x="87" y="78"/>
                    <a:pt x="87" y="78"/>
                  </a:cubicBezTo>
                  <a:cubicBezTo>
                    <a:pt x="89" y="77"/>
                    <a:pt x="89" y="76"/>
                    <a:pt x="83" y="64"/>
                  </a:cubicBezTo>
                  <a:cubicBezTo>
                    <a:pt x="85" y="60"/>
                    <a:pt x="85" y="60"/>
                    <a:pt x="85" y="60"/>
                  </a:cubicBezTo>
                  <a:cubicBezTo>
                    <a:pt x="98" y="55"/>
                    <a:pt x="98" y="54"/>
                    <a:pt x="98" y="52"/>
                  </a:cubicBezTo>
                  <a:cubicBezTo>
                    <a:pt x="98" y="42"/>
                    <a:pt x="98" y="42"/>
                    <a:pt x="98" y="42"/>
                  </a:cubicBezTo>
                  <a:cubicBezTo>
                    <a:pt x="98" y="41"/>
                    <a:pt x="98" y="40"/>
                    <a:pt x="85" y="35"/>
                  </a:cubicBezTo>
                  <a:close/>
                  <a:moveTo>
                    <a:pt x="49" y="64"/>
                  </a:moveTo>
                  <a:cubicBezTo>
                    <a:pt x="40" y="64"/>
                    <a:pt x="32" y="57"/>
                    <a:pt x="32" y="48"/>
                  </a:cubicBezTo>
                  <a:cubicBezTo>
                    <a:pt x="32" y="38"/>
                    <a:pt x="40" y="31"/>
                    <a:pt x="49" y="31"/>
                  </a:cubicBezTo>
                  <a:cubicBezTo>
                    <a:pt x="58" y="31"/>
                    <a:pt x="66" y="38"/>
                    <a:pt x="66" y="48"/>
                  </a:cubicBezTo>
                  <a:cubicBezTo>
                    <a:pt x="66" y="57"/>
                    <a:pt x="58" y="64"/>
                    <a:pt x="49" y="64"/>
                  </a:cubicBezTo>
                  <a:close/>
                  <a:moveTo>
                    <a:pt x="49" y="64"/>
                  </a:moveTo>
                  <a:cubicBezTo>
                    <a:pt x="49" y="64"/>
                    <a:pt x="49" y="64"/>
                    <a:pt x="49" y="64"/>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3" name="Freeform 6"/>
            <p:cNvSpPr>
              <a:spLocks noEditPoints="1"/>
            </p:cNvSpPr>
            <p:nvPr/>
          </p:nvSpPr>
          <p:spPr bwMode="auto">
            <a:xfrm>
              <a:off x="7051171" y="2628458"/>
              <a:ext cx="91732" cy="91732"/>
            </a:xfrm>
            <a:custGeom>
              <a:avLst/>
              <a:gdLst>
                <a:gd name="T0" fmla="*/ 30 w 34"/>
                <a:gd name="T1" fmla="*/ 12 h 34"/>
                <a:gd name="T2" fmla="*/ 29 w 34"/>
                <a:gd name="T3" fmla="*/ 11 h 34"/>
                <a:gd name="T4" fmla="*/ 31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4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8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30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20" y="0"/>
                    <a:pt x="19" y="0"/>
                    <a:pt x="19" y="0"/>
                  </a:cubicBezTo>
                  <a:cubicBezTo>
                    <a:pt x="15" y="0"/>
                    <a:pt x="15" y="0"/>
                    <a:pt x="15" y="0"/>
                  </a:cubicBezTo>
                  <a:cubicBezTo>
                    <a:pt x="15" y="0"/>
                    <a:pt x="14" y="0"/>
                    <a:pt x="13" y="4"/>
                  </a:cubicBezTo>
                  <a:cubicBezTo>
                    <a:pt x="11" y="5"/>
                    <a:pt x="11" y="5"/>
                    <a:pt x="11" y="5"/>
                  </a:cubicBezTo>
                  <a:cubicBezTo>
                    <a:pt x="9" y="4"/>
                    <a:pt x="7" y="3"/>
                    <a:pt x="7"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4"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5" y="34"/>
                    <a:pt x="15" y="34"/>
                    <a:pt x="15" y="34"/>
                  </a:cubicBezTo>
                  <a:cubicBezTo>
                    <a:pt x="19" y="34"/>
                    <a:pt x="19" y="34"/>
                    <a:pt x="19" y="34"/>
                  </a:cubicBezTo>
                  <a:cubicBezTo>
                    <a:pt x="20" y="34"/>
                    <a:pt x="20" y="34"/>
                    <a:pt x="21"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30"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4" name="Freeform 7"/>
            <p:cNvSpPr>
              <a:spLocks noEditPoints="1"/>
            </p:cNvSpPr>
            <p:nvPr/>
          </p:nvSpPr>
          <p:spPr bwMode="auto">
            <a:xfrm>
              <a:off x="7167655" y="3122060"/>
              <a:ext cx="94644" cy="91732"/>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5 w 35"/>
                <a:gd name="T41" fmla="*/ 22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7"/>
                    <a:pt x="5" y="11"/>
                  </a:cubicBezTo>
                  <a:cubicBezTo>
                    <a:pt x="5" y="12"/>
                    <a:pt x="5" y="12"/>
                    <a:pt x="5" y="12"/>
                  </a:cubicBezTo>
                  <a:cubicBezTo>
                    <a:pt x="0" y="14"/>
                    <a:pt x="0" y="14"/>
                    <a:pt x="0" y="15"/>
                  </a:cubicBezTo>
                  <a:cubicBezTo>
                    <a:pt x="0" y="19"/>
                    <a:pt x="0" y="19"/>
                    <a:pt x="0" y="19"/>
                  </a:cubicBezTo>
                  <a:cubicBezTo>
                    <a:pt x="0" y="19"/>
                    <a:pt x="0" y="19"/>
                    <a:pt x="5" y="21"/>
                  </a:cubicBezTo>
                  <a:cubicBezTo>
                    <a:pt x="5" y="22"/>
                    <a:pt x="5" y="22"/>
                    <a:pt x="5" y="22"/>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5" name="Freeform 8"/>
            <p:cNvSpPr>
              <a:spLocks noEditPoints="1"/>
            </p:cNvSpPr>
            <p:nvPr/>
          </p:nvSpPr>
          <p:spPr bwMode="auto">
            <a:xfrm>
              <a:off x="7073011" y="3529755"/>
              <a:ext cx="94644" cy="91732"/>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2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2" y="20"/>
                    <a:pt x="12" y="17"/>
                  </a:cubicBezTo>
                  <a:cubicBezTo>
                    <a:pt x="12"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6" name="Freeform 9"/>
            <p:cNvSpPr>
              <a:spLocks noEditPoints="1"/>
            </p:cNvSpPr>
            <p:nvPr/>
          </p:nvSpPr>
          <p:spPr bwMode="auto">
            <a:xfrm>
              <a:off x="6943423" y="3791844"/>
              <a:ext cx="94644" cy="91732"/>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20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8" y="3"/>
                    <a:pt x="24" y="5"/>
                  </a:cubicBezTo>
                  <a:cubicBezTo>
                    <a:pt x="22" y="4"/>
                    <a:pt x="22" y="4"/>
                    <a:pt x="22" y="4"/>
                  </a:cubicBezTo>
                  <a:cubicBezTo>
                    <a:pt x="20" y="0"/>
                    <a:pt x="20" y="0"/>
                    <a:pt x="20"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6"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7" name="Freeform 10"/>
            <p:cNvSpPr>
              <a:spLocks noEditPoints="1"/>
            </p:cNvSpPr>
            <p:nvPr/>
          </p:nvSpPr>
          <p:spPr bwMode="auto">
            <a:xfrm>
              <a:off x="5953307" y="3111867"/>
              <a:ext cx="1084760" cy="1062919"/>
            </a:xfrm>
            <a:custGeom>
              <a:avLst/>
              <a:gdLst>
                <a:gd name="T0" fmla="*/ 347 w 402"/>
                <a:gd name="T1" fmla="*/ 147 h 394"/>
                <a:gd name="T2" fmla="*/ 340 w 402"/>
                <a:gd name="T3" fmla="*/ 131 h 394"/>
                <a:gd name="T4" fmla="*/ 358 w 402"/>
                <a:gd name="T5" fmla="*/ 72 h 394"/>
                <a:gd name="T6" fmla="*/ 328 w 402"/>
                <a:gd name="T7" fmla="*/ 42 h 394"/>
                <a:gd name="T8" fmla="*/ 325 w 402"/>
                <a:gd name="T9" fmla="*/ 40 h 394"/>
                <a:gd name="T10" fmla="*/ 321 w 402"/>
                <a:gd name="T11" fmla="*/ 40 h 394"/>
                <a:gd name="T12" fmla="*/ 268 w 402"/>
                <a:gd name="T13" fmla="*/ 61 h 394"/>
                <a:gd name="T14" fmla="*/ 252 w 402"/>
                <a:gd name="T15" fmla="*/ 54 h 394"/>
                <a:gd name="T16" fmla="*/ 221 w 402"/>
                <a:gd name="T17" fmla="*/ 0 h 394"/>
                <a:gd name="T18" fmla="*/ 179 w 402"/>
                <a:gd name="T19" fmla="*/ 0 h 394"/>
                <a:gd name="T20" fmla="*/ 150 w 402"/>
                <a:gd name="T21" fmla="*/ 54 h 394"/>
                <a:gd name="T22" fmla="*/ 134 w 402"/>
                <a:gd name="T23" fmla="*/ 61 h 394"/>
                <a:gd name="T24" fmla="*/ 80 w 402"/>
                <a:gd name="T25" fmla="*/ 41 h 394"/>
                <a:gd name="T26" fmla="*/ 76 w 402"/>
                <a:gd name="T27" fmla="*/ 41 h 394"/>
                <a:gd name="T28" fmla="*/ 44 w 402"/>
                <a:gd name="T29" fmla="*/ 73 h 394"/>
                <a:gd name="T30" fmla="*/ 62 w 402"/>
                <a:gd name="T31" fmla="*/ 131 h 394"/>
                <a:gd name="T32" fmla="*/ 55 w 402"/>
                <a:gd name="T33" fmla="*/ 147 h 394"/>
                <a:gd name="T34" fmla="*/ 0 w 402"/>
                <a:gd name="T35" fmla="*/ 177 h 394"/>
                <a:gd name="T36" fmla="*/ 0 w 402"/>
                <a:gd name="T37" fmla="*/ 219 h 394"/>
                <a:gd name="T38" fmla="*/ 55 w 402"/>
                <a:gd name="T39" fmla="*/ 247 h 394"/>
                <a:gd name="T40" fmla="*/ 62 w 402"/>
                <a:gd name="T41" fmla="*/ 263 h 394"/>
                <a:gd name="T42" fmla="*/ 45 w 402"/>
                <a:gd name="T43" fmla="*/ 322 h 394"/>
                <a:gd name="T44" fmla="*/ 75 w 402"/>
                <a:gd name="T45" fmla="*/ 352 h 394"/>
                <a:gd name="T46" fmla="*/ 78 w 402"/>
                <a:gd name="T47" fmla="*/ 354 h 394"/>
                <a:gd name="T48" fmla="*/ 81 w 402"/>
                <a:gd name="T49" fmla="*/ 354 h 394"/>
                <a:gd name="T50" fmla="*/ 134 w 402"/>
                <a:gd name="T51" fmla="*/ 334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3 h 394"/>
                <a:gd name="T64" fmla="*/ 326 w 402"/>
                <a:gd name="T65" fmla="*/ 353 h 394"/>
                <a:gd name="T66" fmla="*/ 359 w 402"/>
                <a:gd name="T67" fmla="*/ 321 h 394"/>
                <a:gd name="T68" fmla="*/ 340 w 402"/>
                <a:gd name="T69" fmla="*/ 263 h 394"/>
                <a:gd name="T70" fmla="*/ 347 w 402"/>
                <a:gd name="T71" fmla="*/ 247 h 394"/>
                <a:gd name="T72" fmla="*/ 402 w 402"/>
                <a:gd name="T73" fmla="*/ 217 h 394"/>
                <a:gd name="T74" fmla="*/ 402 w 402"/>
                <a:gd name="T75" fmla="*/ 175 h 394"/>
                <a:gd name="T76" fmla="*/ 347 w 402"/>
                <a:gd name="T77" fmla="*/ 147 h 394"/>
                <a:gd name="T78" fmla="*/ 201 w 402"/>
                <a:gd name="T79" fmla="*/ 266 h 394"/>
                <a:gd name="T80" fmla="*/ 131 w 402"/>
                <a:gd name="T81" fmla="*/ 197 h 394"/>
                <a:gd name="T82" fmla="*/ 201 w 402"/>
                <a:gd name="T83" fmla="*/ 128 h 394"/>
                <a:gd name="T84" fmla="*/ 271 w 402"/>
                <a:gd name="T85" fmla="*/ 197 h 394"/>
                <a:gd name="T86" fmla="*/ 201 w 402"/>
                <a:gd name="T87" fmla="*/ 266 h 394"/>
                <a:gd name="T88" fmla="*/ 201 w 402"/>
                <a:gd name="T89" fmla="*/ 266 h 394"/>
                <a:gd name="T90" fmla="*/ 201 w 402"/>
                <a:gd name="T91" fmla="*/ 26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7"/>
                  </a:moveTo>
                  <a:cubicBezTo>
                    <a:pt x="340" y="131"/>
                    <a:pt x="340" y="131"/>
                    <a:pt x="340" y="131"/>
                  </a:cubicBezTo>
                  <a:cubicBezTo>
                    <a:pt x="364" y="78"/>
                    <a:pt x="362" y="76"/>
                    <a:pt x="358" y="72"/>
                  </a:cubicBezTo>
                  <a:cubicBezTo>
                    <a:pt x="328" y="42"/>
                    <a:pt x="328" y="42"/>
                    <a:pt x="328" y="42"/>
                  </a:cubicBezTo>
                  <a:cubicBezTo>
                    <a:pt x="325" y="40"/>
                    <a:pt x="325" y="40"/>
                    <a:pt x="325" y="40"/>
                  </a:cubicBezTo>
                  <a:cubicBezTo>
                    <a:pt x="321" y="40"/>
                    <a:pt x="321" y="40"/>
                    <a:pt x="321" y="40"/>
                  </a:cubicBezTo>
                  <a:cubicBezTo>
                    <a:pt x="319" y="40"/>
                    <a:pt x="314" y="40"/>
                    <a:pt x="268" y="61"/>
                  </a:cubicBezTo>
                  <a:cubicBezTo>
                    <a:pt x="252" y="54"/>
                    <a:pt x="252" y="54"/>
                    <a:pt x="252" y="54"/>
                  </a:cubicBezTo>
                  <a:cubicBezTo>
                    <a:pt x="230" y="0"/>
                    <a:pt x="228" y="0"/>
                    <a:pt x="221" y="0"/>
                  </a:cubicBezTo>
                  <a:cubicBezTo>
                    <a:pt x="179" y="0"/>
                    <a:pt x="179" y="0"/>
                    <a:pt x="179" y="0"/>
                  </a:cubicBezTo>
                  <a:cubicBezTo>
                    <a:pt x="173" y="0"/>
                    <a:pt x="170" y="0"/>
                    <a:pt x="150" y="54"/>
                  </a:cubicBezTo>
                  <a:cubicBezTo>
                    <a:pt x="134" y="61"/>
                    <a:pt x="134" y="61"/>
                    <a:pt x="134" y="61"/>
                  </a:cubicBezTo>
                  <a:cubicBezTo>
                    <a:pt x="103" y="48"/>
                    <a:pt x="85" y="41"/>
                    <a:pt x="80" y="41"/>
                  </a:cubicBezTo>
                  <a:cubicBezTo>
                    <a:pt x="76" y="41"/>
                    <a:pt x="76" y="41"/>
                    <a:pt x="76" y="41"/>
                  </a:cubicBezTo>
                  <a:cubicBezTo>
                    <a:pt x="44" y="73"/>
                    <a:pt x="44" y="73"/>
                    <a:pt x="44" y="73"/>
                  </a:cubicBezTo>
                  <a:cubicBezTo>
                    <a:pt x="39" y="77"/>
                    <a:pt x="37" y="79"/>
                    <a:pt x="62" y="131"/>
                  </a:cubicBezTo>
                  <a:cubicBezTo>
                    <a:pt x="55" y="147"/>
                    <a:pt x="55" y="147"/>
                    <a:pt x="55" y="147"/>
                  </a:cubicBezTo>
                  <a:cubicBezTo>
                    <a:pt x="0" y="169"/>
                    <a:pt x="0" y="171"/>
                    <a:pt x="0" y="177"/>
                  </a:cubicBezTo>
                  <a:cubicBezTo>
                    <a:pt x="0" y="219"/>
                    <a:pt x="0" y="219"/>
                    <a:pt x="0" y="219"/>
                  </a:cubicBezTo>
                  <a:cubicBezTo>
                    <a:pt x="0" y="225"/>
                    <a:pt x="0" y="227"/>
                    <a:pt x="55" y="247"/>
                  </a:cubicBezTo>
                  <a:cubicBezTo>
                    <a:pt x="62" y="263"/>
                    <a:pt x="62" y="263"/>
                    <a:pt x="62" y="263"/>
                  </a:cubicBezTo>
                  <a:cubicBezTo>
                    <a:pt x="39" y="316"/>
                    <a:pt x="40" y="318"/>
                    <a:pt x="45" y="322"/>
                  </a:cubicBezTo>
                  <a:cubicBezTo>
                    <a:pt x="75" y="352"/>
                    <a:pt x="75" y="352"/>
                    <a:pt x="75" y="352"/>
                  </a:cubicBezTo>
                  <a:cubicBezTo>
                    <a:pt x="78" y="354"/>
                    <a:pt x="78" y="354"/>
                    <a:pt x="78" y="354"/>
                  </a:cubicBezTo>
                  <a:cubicBezTo>
                    <a:pt x="81" y="354"/>
                    <a:pt x="81" y="354"/>
                    <a:pt x="81" y="354"/>
                  </a:cubicBezTo>
                  <a:cubicBezTo>
                    <a:pt x="83" y="354"/>
                    <a:pt x="88" y="354"/>
                    <a:pt x="134" y="334"/>
                  </a:cubicBezTo>
                  <a:cubicBezTo>
                    <a:pt x="151" y="340"/>
                    <a:pt x="151" y="340"/>
                    <a:pt x="151" y="340"/>
                  </a:cubicBezTo>
                  <a:cubicBezTo>
                    <a:pt x="172" y="394"/>
                    <a:pt x="175" y="394"/>
                    <a:pt x="181" y="394"/>
                  </a:cubicBezTo>
                  <a:cubicBezTo>
                    <a:pt x="223" y="394"/>
                    <a:pt x="223" y="394"/>
                    <a:pt x="223" y="394"/>
                  </a:cubicBezTo>
                  <a:cubicBezTo>
                    <a:pt x="230" y="394"/>
                    <a:pt x="232" y="394"/>
                    <a:pt x="252" y="340"/>
                  </a:cubicBezTo>
                  <a:cubicBezTo>
                    <a:pt x="269" y="333"/>
                    <a:pt x="269" y="333"/>
                    <a:pt x="269" y="333"/>
                  </a:cubicBezTo>
                  <a:cubicBezTo>
                    <a:pt x="300" y="346"/>
                    <a:pt x="318" y="353"/>
                    <a:pt x="322" y="353"/>
                  </a:cubicBezTo>
                  <a:cubicBezTo>
                    <a:pt x="326" y="353"/>
                    <a:pt x="326" y="353"/>
                    <a:pt x="326" y="353"/>
                  </a:cubicBezTo>
                  <a:cubicBezTo>
                    <a:pt x="359" y="321"/>
                    <a:pt x="359" y="321"/>
                    <a:pt x="359" y="321"/>
                  </a:cubicBezTo>
                  <a:cubicBezTo>
                    <a:pt x="364" y="316"/>
                    <a:pt x="365" y="315"/>
                    <a:pt x="340" y="263"/>
                  </a:cubicBezTo>
                  <a:cubicBezTo>
                    <a:pt x="347" y="247"/>
                    <a:pt x="347" y="247"/>
                    <a:pt x="347" y="247"/>
                  </a:cubicBezTo>
                  <a:cubicBezTo>
                    <a:pt x="402" y="225"/>
                    <a:pt x="402" y="223"/>
                    <a:pt x="402" y="217"/>
                  </a:cubicBezTo>
                  <a:cubicBezTo>
                    <a:pt x="402" y="175"/>
                    <a:pt x="402" y="175"/>
                    <a:pt x="402" y="175"/>
                  </a:cubicBezTo>
                  <a:cubicBezTo>
                    <a:pt x="402" y="169"/>
                    <a:pt x="402" y="167"/>
                    <a:pt x="347" y="147"/>
                  </a:cubicBezTo>
                  <a:close/>
                  <a:moveTo>
                    <a:pt x="201" y="266"/>
                  </a:moveTo>
                  <a:cubicBezTo>
                    <a:pt x="162" y="266"/>
                    <a:pt x="131" y="235"/>
                    <a:pt x="131" y="197"/>
                  </a:cubicBezTo>
                  <a:cubicBezTo>
                    <a:pt x="131" y="159"/>
                    <a:pt x="162" y="128"/>
                    <a:pt x="201" y="128"/>
                  </a:cubicBezTo>
                  <a:cubicBezTo>
                    <a:pt x="240" y="128"/>
                    <a:pt x="271" y="159"/>
                    <a:pt x="271" y="197"/>
                  </a:cubicBezTo>
                  <a:cubicBezTo>
                    <a:pt x="271" y="235"/>
                    <a:pt x="240" y="266"/>
                    <a:pt x="201" y="266"/>
                  </a:cubicBezTo>
                  <a:close/>
                  <a:moveTo>
                    <a:pt x="201" y="266"/>
                  </a:moveTo>
                  <a:cubicBezTo>
                    <a:pt x="201" y="266"/>
                    <a:pt x="201" y="266"/>
                    <a:pt x="201" y="266"/>
                  </a:cubicBezTo>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8" name="Freeform 11"/>
            <p:cNvSpPr>
              <a:spLocks noEditPoints="1"/>
            </p:cNvSpPr>
            <p:nvPr/>
          </p:nvSpPr>
          <p:spPr bwMode="auto">
            <a:xfrm>
              <a:off x="5726163" y="1997987"/>
              <a:ext cx="1084760" cy="1062919"/>
            </a:xfrm>
            <a:custGeom>
              <a:avLst/>
              <a:gdLst>
                <a:gd name="T0" fmla="*/ 347 w 402"/>
                <a:gd name="T1" fmla="*/ 146 h 394"/>
                <a:gd name="T2" fmla="*/ 340 w 402"/>
                <a:gd name="T3" fmla="*/ 130 h 394"/>
                <a:gd name="T4" fmla="*/ 357 w 402"/>
                <a:gd name="T5" fmla="*/ 71 h 394"/>
                <a:gd name="T6" fmla="*/ 327 w 402"/>
                <a:gd name="T7" fmla="*/ 42 h 394"/>
                <a:gd name="T8" fmla="*/ 325 w 402"/>
                <a:gd name="T9" fmla="*/ 39 h 394"/>
                <a:gd name="T10" fmla="*/ 321 w 402"/>
                <a:gd name="T11" fmla="*/ 39 h 394"/>
                <a:gd name="T12" fmla="*/ 268 w 402"/>
                <a:gd name="T13" fmla="*/ 60 h 394"/>
                <a:gd name="T14" fmla="*/ 251 w 402"/>
                <a:gd name="T15" fmla="*/ 53 h 394"/>
                <a:gd name="T16" fmla="*/ 221 w 402"/>
                <a:gd name="T17" fmla="*/ 0 h 394"/>
                <a:gd name="T18" fmla="*/ 179 w 402"/>
                <a:gd name="T19" fmla="*/ 0 h 394"/>
                <a:gd name="T20" fmla="*/ 150 w 402"/>
                <a:gd name="T21" fmla="*/ 53 h 394"/>
                <a:gd name="T22" fmla="*/ 133 w 402"/>
                <a:gd name="T23" fmla="*/ 60 h 394"/>
                <a:gd name="T24" fmla="*/ 80 w 402"/>
                <a:gd name="T25" fmla="*/ 41 h 394"/>
                <a:gd name="T26" fmla="*/ 76 w 402"/>
                <a:gd name="T27" fmla="*/ 41 h 394"/>
                <a:gd name="T28" fmla="*/ 44 w 402"/>
                <a:gd name="T29" fmla="*/ 72 h 394"/>
                <a:gd name="T30" fmla="*/ 62 w 402"/>
                <a:gd name="T31" fmla="*/ 131 h 394"/>
                <a:gd name="T32" fmla="*/ 55 w 402"/>
                <a:gd name="T33" fmla="*/ 147 h 394"/>
                <a:gd name="T34" fmla="*/ 0 w 402"/>
                <a:gd name="T35" fmla="*/ 177 h 394"/>
                <a:gd name="T36" fmla="*/ 0 w 402"/>
                <a:gd name="T37" fmla="*/ 218 h 394"/>
                <a:gd name="T38" fmla="*/ 55 w 402"/>
                <a:gd name="T39" fmla="*/ 247 h 394"/>
                <a:gd name="T40" fmla="*/ 62 w 402"/>
                <a:gd name="T41" fmla="*/ 263 h 394"/>
                <a:gd name="T42" fmla="*/ 45 w 402"/>
                <a:gd name="T43" fmla="*/ 322 h 394"/>
                <a:gd name="T44" fmla="*/ 75 w 402"/>
                <a:gd name="T45" fmla="*/ 351 h 394"/>
                <a:gd name="T46" fmla="*/ 77 w 402"/>
                <a:gd name="T47" fmla="*/ 354 h 394"/>
                <a:gd name="T48" fmla="*/ 81 w 402"/>
                <a:gd name="T49" fmla="*/ 354 h 394"/>
                <a:gd name="T50" fmla="*/ 134 w 402"/>
                <a:gd name="T51" fmla="*/ 333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2 h 394"/>
                <a:gd name="T64" fmla="*/ 326 w 402"/>
                <a:gd name="T65" fmla="*/ 352 h 394"/>
                <a:gd name="T66" fmla="*/ 359 w 402"/>
                <a:gd name="T67" fmla="*/ 321 h 394"/>
                <a:gd name="T68" fmla="*/ 340 w 402"/>
                <a:gd name="T69" fmla="*/ 262 h 394"/>
                <a:gd name="T70" fmla="*/ 347 w 402"/>
                <a:gd name="T71" fmla="*/ 246 h 394"/>
                <a:gd name="T72" fmla="*/ 402 w 402"/>
                <a:gd name="T73" fmla="*/ 216 h 394"/>
                <a:gd name="T74" fmla="*/ 402 w 402"/>
                <a:gd name="T75" fmla="*/ 175 h 394"/>
                <a:gd name="T76" fmla="*/ 347 w 402"/>
                <a:gd name="T77" fmla="*/ 146 h 394"/>
                <a:gd name="T78" fmla="*/ 201 w 402"/>
                <a:gd name="T79" fmla="*/ 265 h 394"/>
                <a:gd name="T80" fmla="*/ 131 w 402"/>
                <a:gd name="T81" fmla="*/ 196 h 394"/>
                <a:gd name="T82" fmla="*/ 201 w 402"/>
                <a:gd name="T83" fmla="*/ 128 h 394"/>
                <a:gd name="T84" fmla="*/ 271 w 402"/>
                <a:gd name="T85" fmla="*/ 196 h 394"/>
                <a:gd name="T86" fmla="*/ 201 w 402"/>
                <a:gd name="T87" fmla="*/ 265 h 394"/>
                <a:gd name="T88" fmla="*/ 201 w 402"/>
                <a:gd name="T89" fmla="*/ 265 h 394"/>
                <a:gd name="T90" fmla="*/ 201 w 402"/>
                <a:gd name="T91" fmla="*/ 26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6"/>
                  </a:moveTo>
                  <a:cubicBezTo>
                    <a:pt x="340" y="130"/>
                    <a:pt x="340" y="130"/>
                    <a:pt x="340" y="130"/>
                  </a:cubicBezTo>
                  <a:cubicBezTo>
                    <a:pt x="364" y="77"/>
                    <a:pt x="362" y="76"/>
                    <a:pt x="357" y="71"/>
                  </a:cubicBezTo>
                  <a:cubicBezTo>
                    <a:pt x="327" y="42"/>
                    <a:pt x="327" y="42"/>
                    <a:pt x="327" y="42"/>
                  </a:cubicBezTo>
                  <a:cubicBezTo>
                    <a:pt x="325" y="39"/>
                    <a:pt x="325" y="39"/>
                    <a:pt x="325" y="39"/>
                  </a:cubicBezTo>
                  <a:cubicBezTo>
                    <a:pt x="321" y="39"/>
                    <a:pt x="321" y="39"/>
                    <a:pt x="321" y="39"/>
                  </a:cubicBezTo>
                  <a:cubicBezTo>
                    <a:pt x="319" y="39"/>
                    <a:pt x="314" y="39"/>
                    <a:pt x="268" y="60"/>
                  </a:cubicBezTo>
                  <a:cubicBezTo>
                    <a:pt x="251" y="53"/>
                    <a:pt x="251" y="53"/>
                    <a:pt x="251" y="53"/>
                  </a:cubicBezTo>
                  <a:cubicBezTo>
                    <a:pt x="230" y="0"/>
                    <a:pt x="228" y="0"/>
                    <a:pt x="221" y="0"/>
                  </a:cubicBezTo>
                  <a:cubicBezTo>
                    <a:pt x="179" y="0"/>
                    <a:pt x="179" y="0"/>
                    <a:pt x="179" y="0"/>
                  </a:cubicBezTo>
                  <a:cubicBezTo>
                    <a:pt x="173" y="0"/>
                    <a:pt x="170" y="0"/>
                    <a:pt x="150" y="53"/>
                  </a:cubicBezTo>
                  <a:cubicBezTo>
                    <a:pt x="133" y="60"/>
                    <a:pt x="133" y="60"/>
                    <a:pt x="133" y="60"/>
                  </a:cubicBezTo>
                  <a:cubicBezTo>
                    <a:pt x="103" y="47"/>
                    <a:pt x="85" y="41"/>
                    <a:pt x="80" y="41"/>
                  </a:cubicBezTo>
                  <a:cubicBezTo>
                    <a:pt x="76" y="41"/>
                    <a:pt x="76" y="41"/>
                    <a:pt x="76" y="41"/>
                  </a:cubicBezTo>
                  <a:cubicBezTo>
                    <a:pt x="44" y="72"/>
                    <a:pt x="44" y="72"/>
                    <a:pt x="44" y="72"/>
                  </a:cubicBezTo>
                  <a:cubicBezTo>
                    <a:pt x="39" y="77"/>
                    <a:pt x="37" y="79"/>
                    <a:pt x="62" y="131"/>
                  </a:cubicBezTo>
                  <a:cubicBezTo>
                    <a:pt x="55" y="147"/>
                    <a:pt x="55" y="147"/>
                    <a:pt x="55" y="147"/>
                  </a:cubicBezTo>
                  <a:cubicBezTo>
                    <a:pt x="0" y="168"/>
                    <a:pt x="0" y="170"/>
                    <a:pt x="0" y="177"/>
                  </a:cubicBezTo>
                  <a:cubicBezTo>
                    <a:pt x="0" y="218"/>
                    <a:pt x="0" y="218"/>
                    <a:pt x="0" y="218"/>
                  </a:cubicBezTo>
                  <a:cubicBezTo>
                    <a:pt x="0" y="225"/>
                    <a:pt x="0" y="227"/>
                    <a:pt x="55" y="247"/>
                  </a:cubicBezTo>
                  <a:cubicBezTo>
                    <a:pt x="62" y="263"/>
                    <a:pt x="62" y="263"/>
                    <a:pt x="62" y="263"/>
                  </a:cubicBezTo>
                  <a:cubicBezTo>
                    <a:pt x="38" y="316"/>
                    <a:pt x="40" y="317"/>
                    <a:pt x="45" y="322"/>
                  </a:cubicBezTo>
                  <a:cubicBezTo>
                    <a:pt x="75" y="351"/>
                    <a:pt x="75" y="351"/>
                    <a:pt x="75" y="351"/>
                  </a:cubicBezTo>
                  <a:cubicBezTo>
                    <a:pt x="77" y="354"/>
                    <a:pt x="77" y="354"/>
                    <a:pt x="77" y="354"/>
                  </a:cubicBezTo>
                  <a:cubicBezTo>
                    <a:pt x="81" y="354"/>
                    <a:pt x="81" y="354"/>
                    <a:pt x="81" y="354"/>
                  </a:cubicBezTo>
                  <a:cubicBezTo>
                    <a:pt x="83" y="354"/>
                    <a:pt x="88" y="354"/>
                    <a:pt x="134" y="333"/>
                  </a:cubicBezTo>
                  <a:cubicBezTo>
                    <a:pt x="151" y="340"/>
                    <a:pt x="151" y="340"/>
                    <a:pt x="151" y="340"/>
                  </a:cubicBezTo>
                  <a:cubicBezTo>
                    <a:pt x="172" y="394"/>
                    <a:pt x="174" y="394"/>
                    <a:pt x="181" y="394"/>
                  </a:cubicBezTo>
                  <a:cubicBezTo>
                    <a:pt x="223" y="394"/>
                    <a:pt x="223" y="394"/>
                    <a:pt x="223" y="394"/>
                  </a:cubicBezTo>
                  <a:cubicBezTo>
                    <a:pt x="230" y="394"/>
                    <a:pt x="232" y="394"/>
                    <a:pt x="252" y="340"/>
                  </a:cubicBezTo>
                  <a:cubicBezTo>
                    <a:pt x="269" y="333"/>
                    <a:pt x="269" y="333"/>
                    <a:pt x="269" y="333"/>
                  </a:cubicBezTo>
                  <a:cubicBezTo>
                    <a:pt x="299" y="346"/>
                    <a:pt x="317" y="352"/>
                    <a:pt x="322" y="352"/>
                  </a:cubicBezTo>
                  <a:cubicBezTo>
                    <a:pt x="326" y="352"/>
                    <a:pt x="326" y="352"/>
                    <a:pt x="326" y="352"/>
                  </a:cubicBezTo>
                  <a:cubicBezTo>
                    <a:pt x="359" y="321"/>
                    <a:pt x="359" y="321"/>
                    <a:pt x="359" y="321"/>
                  </a:cubicBezTo>
                  <a:cubicBezTo>
                    <a:pt x="363" y="316"/>
                    <a:pt x="365" y="314"/>
                    <a:pt x="340" y="262"/>
                  </a:cubicBezTo>
                  <a:cubicBezTo>
                    <a:pt x="347" y="246"/>
                    <a:pt x="347" y="246"/>
                    <a:pt x="347" y="246"/>
                  </a:cubicBezTo>
                  <a:cubicBezTo>
                    <a:pt x="402" y="225"/>
                    <a:pt x="402" y="223"/>
                    <a:pt x="402" y="216"/>
                  </a:cubicBezTo>
                  <a:cubicBezTo>
                    <a:pt x="402" y="175"/>
                    <a:pt x="402" y="175"/>
                    <a:pt x="402" y="175"/>
                  </a:cubicBezTo>
                  <a:cubicBezTo>
                    <a:pt x="402" y="168"/>
                    <a:pt x="402" y="166"/>
                    <a:pt x="347" y="146"/>
                  </a:cubicBezTo>
                  <a:close/>
                  <a:moveTo>
                    <a:pt x="201" y="265"/>
                  </a:moveTo>
                  <a:cubicBezTo>
                    <a:pt x="162" y="265"/>
                    <a:pt x="131" y="235"/>
                    <a:pt x="131" y="196"/>
                  </a:cubicBezTo>
                  <a:cubicBezTo>
                    <a:pt x="131" y="158"/>
                    <a:pt x="162" y="128"/>
                    <a:pt x="201" y="128"/>
                  </a:cubicBezTo>
                  <a:cubicBezTo>
                    <a:pt x="240" y="128"/>
                    <a:pt x="271" y="158"/>
                    <a:pt x="271" y="196"/>
                  </a:cubicBezTo>
                  <a:cubicBezTo>
                    <a:pt x="271" y="235"/>
                    <a:pt x="240" y="265"/>
                    <a:pt x="201" y="265"/>
                  </a:cubicBezTo>
                  <a:close/>
                  <a:moveTo>
                    <a:pt x="201" y="265"/>
                  </a:moveTo>
                  <a:cubicBezTo>
                    <a:pt x="201" y="265"/>
                    <a:pt x="201" y="265"/>
                    <a:pt x="201" y="265"/>
                  </a:cubicBezTo>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9" name="Freeform 12"/>
            <p:cNvSpPr>
              <a:spLocks noEditPoints="1"/>
            </p:cNvSpPr>
            <p:nvPr/>
          </p:nvSpPr>
          <p:spPr bwMode="auto">
            <a:xfrm>
              <a:off x="4964646" y="2811920"/>
              <a:ext cx="990116" cy="971188"/>
            </a:xfrm>
            <a:custGeom>
              <a:avLst/>
              <a:gdLst>
                <a:gd name="T0" fmla="*/ 317 w 367"/>
                <a:gd name="T1" fmla="*/ 134 h 360"/>
                <a:gd name="T2" fmla="*/ 310 w 367"/>
                <a:gd name="T3" fmla="*/ 120 h 360"/>
                <a:gd name="T4" fmla="*/ 326 w 367"/>
                <a:gd name="T5" fmla="*/ 66 h 360"/>
                <a:gd name="T6" fmla="*/ 299 w 367"/>
                <a:gd name="T7" fmla="*/ 39 h 360"/>
                <a:gd name="T8" fmla="*/ 296 w 367"/>
                <a:gd name="T9" fmla="*/ 37 h 360"/>
                <a:gd name="T10" fmla="*/ 293 w 367"/>
                <a:gd name="T11" fmla="*/ 37 h 360"/>
                <a:gd name="T12" fmla="*/ 245 w 367"/>
                <a:gd name="T13" fmla="*/ 55 h 360"/>
                <a:gd name="T14" fmla="*/ 229 w 367"/>
                <a:gd name="T15" fmla="*/ 49 h 360"/>
                <a:gd name="T16" fmla="*/ 202 w 367"/>
                <a:gd name="T17" fmla="*/ 0 h 360"/>
                <a:gd name="T18" fmla="*/ 163 w 367"/>
                <a:gd name="T19" fmla="*/ 0 h 360"/>
                <a:gd name="T20" fmla="*/ 137 w 367"/>
                <a:gd name="T21" fmla="*/ 49 h 360"/>
                <a:gd name="T22" fmla="*/ 122 w 367"/>
                <a:gd name="T23" fmla="*/ 56 h 360"/>
                <a:gd name="T24" fmla="*/ 73 w 367"/>
                <a:gd name="T25" fmla="*/ 38 h 360"/>
                <a:gd name="T26" fmla="*/ 69 w 367"/>
                <a:gd name="T27" fmla="*/ 38 h 360"/>
                <a:gd name="T28" fmla="*/ 40 w 367"/>
                <a:gd name="T29" fmla="*/ 67 h 360"/>
                <a:gd name="T30" fmla="*/ 56 w 367"/>
                <a:gd name="T31" fmla="*/ 120 h 360"/>
                <a:gd name="T32" fmla="*/ 50 w 367"/>
                <a:gd name="T33" fmla="*/ 135 h 360"/>
                <a:gd name="T34" fmla="*/ 0 w 367"/>
                <a:gd name="T35" fmla="*/ 162 h 360"/>
                <a:gd name="T36" fmla="*/ 0 w 367"/>
                <a:gd name="T37" fmla="*/ 200 h 360"/>
                <a:gd name="T38" fmla="*/ 50 w 367"/>
                <a:gd name="T39" fmla="*/ 226 h 360"/>
                <a:gd name="T40" fmla="*/ 56 w 367"/>
                <a:gd name="T41" fmla="*/ 241 h 360"/>
                <a:gd name="T42" fmla="*/ 41 w 367"/>
                <a:gd name="T43" fmla="*/ 295 h 360"/>
                <a:gd name="T44" fmla="*/ 68 w 367"/>
                <a:gd name="T45" fmla="*/ 321 h 360"/>
                <a:gd name="T46" fmla="*/ 71 w 367"/>
                <a:gd name="T47" fmla="*/ 324 h 360"/>
                <a:gd name="T48" fmla="*/ 74 w 367"/>
                <a:gd name="T49" fmla="*/ 324 h 360"/>
                <a:gd name="T50" fmla="*/ 122 w 367"/>
                <a:gd name="T51" fmla="*/ 305 h 360"/>
                <a:gd name="T52" fmla="*/ 137 w 367"/>
                <a:gd name="T53" fmla="*/ 311 h 360"/>
                <a:gd name="T54" fmla="*/ 165 w 367"/>
                <a:gd name="T55" fmla="*/ 360 h 360"/>
                <a:gd name="T56" fmla="*/ 203 w 367"/>
                <a:gd name="T57" fmla="*/ 360 h 360"/>
                <a:gd name="T58" fmla="*/ 230 w 367"/>
                <a:gd name="T59" fmla="*/ 311 h 360"/>
                <a:gd name="T60" fmla="*/ 245 w 367"/>
                <a:gd name="T61" fmla="*/ 305 h 360"/>
                <a:gd name="T62" fmla="*/ 294 w 367"/>
                <a:gd name="T63" fmla="*/ 323 h 360"/>
                <a:gd name="T64" fmla="*/ 298 w 367"/>
                <a:gd name="T65" fmla="*/ 322 h 360"/>
                <a:gd name="T66" fmla="*/ 327 w 367"/>
                <a:gd name="T67" fmla="*/ 293 h 360"/>
                <a:gd name="T68" fmla="*/ 311 w 367"/>
                <a:gd name="T69" fmla="*/ 240 h 360"/>
                <a:gd name="T70" fmla="*/ 317 w 367"/>
                <a:gd name="T71" fmla="*/ 225 h 360"/>
                <a:gd name="T72" fmla="*/ 367 w 367"/>
                <a:gd name="T73" fmla="*/ 198 h 360"/>
                <a:gd name="T74" fmla="*/ 367 w 367"/>
                <a:gd name="T75" fmla="*/ 160 h 360"/>
                <a:gd name="T76" fmla="*/ 317 w 367"/>
                <a:gd name="T77" fmla="*/ 134 h 360"/>
                <a:gd name="T78" fmla="*/ 183 w 367"/>
                <a:gd name="T79" fmla="*/ 243 h 360"/>
                <a:gd name="T80" fmla="*/ 119 w 367"/>
                <a:gd name="T81" fmla="*/ 180 h 360"/>
                <a:gd name="T82" fmla="*/ 183 w 367"/>
                <a:gd name="T83" fmla="*/ 117 h 360"/>
                <a:gd name="T84" fmla="*/ 248 w 367"/>
                <a:gd name="T85" fmla="*/ 180 h 360"/>
                <a:gd name="T86" fmla="*/ 183 w 367"/>
                <a:gd name="T87" fmla="*/ 243 h 360"/>
                <a:gd name="T88" fmla="*/ 183 w 367"/>
                <a:gd name="T89" fmla="*/ 243 h 360"/>
                <a:gd name="T90" fmla="*/ 183 w 367"/>
                <a:gd name="T91" fmla="*/ 2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7" h="360">
                  <a:moveTo>
                    <a:pt x="317" y="134"/>
                  </a:moveTo>
                  <a:cubicBezTo>
                    <a:pt x="310" y="120"/>
                    <a:pt x="310" y="120"/>
                    <a:pt x="310" y="120"/>
                  </a:cubicBezTo>
                  <a:cubicBezTo>
                    <a:pt x="332" y="71"/>
                    <a:pt x="330" y="70"/>
                    <a:pt x="326" y="66"/>
                  </a:cubicBezTo>
                  <a:cubicBezTo>
                    <a:pt x="299" y="39"/>
                    <a:pt x="299" y="39"/>
                    <a:pt x="299" y="39"/>
                  </a:cubicBezTo>
                  <a:cubicBezTo>
                    <a:pt x="296" y="37"/>
                    <a:pt x="296" y="37"/>
                    <a:pt x="296" y="37"/>
                  </a:cubicBezTo>
                  <a:cubicBezTo>
                    <a:pt x="293" y="37"/>
                    <a:pt x="293" y="37"/>
                    <a:pt x="293" y="37"/>
                  </a:cubicBezTo>
                  <a:cubicBezTo>
                    <a:pt x="291" y="37"/>
                    <a:pt x="286" y="37"/>
                    <a:pt x="245" y="55"/>
                  </a:cubicBezTo>
                  <a:cubicBezTo>
                    <a:pt x="229" y="49"/>
                    <a:pt x="229" y="49"/>
                    <a:pt x="229" y="49"/>
                  </a:cubicBezTo>
                  <a:cubicBezTo>
                    <a:pt x="210" y="0"/>
                    <a:pt x="208" y="0"/>
                    <a:pt x="202" y="0"/>
                  </a:cubicBezTo>
                  <a:cubicBezTo>
                    <a:pt x="163" y="0"/>
                    <a:pt x="163" y="0"/>
                    <a:pt x="163" y="0"/>
                  </a:cubicBezTo>
                  <a:cubicBezTo>
                    <a:pt x="157" y="0"/>
                    <a:pt x="155" y="0"/>
                    <a:pt x="137" y="49"/>
                  </a:cubicBezTo>
                  <a:cubicBezTo>
                    <a:pt x="122" y="56"/>
                    <a:pt x="122" y="56"/>
                    <a:pt x="122" y="56"/>
                  </a:cubicBezTo>
                  <a:cubicBezTo>
                    <a:pt x="94" y="44"/>
                    <a:pt x="77" y="38"/>
                    <a:pt x="73" y="38"/>
                  </a:cubicBezTo>
                  <a:cubicBezTo>
                    <a:pt x="69" y="38"/>
                    <a:pt x="69" y="38"/>
                    <a:pt x="69" y="38"/>
                  </a:cubicBezTo>
                  <a:cubicBezTo>
                    <a:pt x="40" y="67"/>
                    <a:pt x="40" y="67"/>
                    <a:pt x="40" y="67"/>
                  </a:cubicBezTo>
                  <a:cubicBezTo>
                    <a:pt x="35" y="71"/>
                    <a:pt x="34" y="72"/>
                    <a:pt x="56" y="120"/>
                  </a:cubicBezTo>
                  <a:cubicBezTo>
                    <a:pt x="50" y="135"/>
                    <a:pt x="50" y="135"/>
                    <a:pt x="50" y="135"/>
                  </a:cubicBezTo>
                  <a:cubicBezTo>
                    <a:pt x="0" y="154"/>
                    <a:pt x="0" y="156"/>
                    <a:pt x="0" y="162"/>
                  </a:cubicBezTo>
                  <a:cubicBezTo>
                    <a:pt x="0" y="200"/>
                    <a:pt x="0" y="200"/>
                    <a:pt x="0" y="200"/>
                  </a:cubicBezTo>
                  <a:cubicBezTo>
                    <a:pt x="0" y="206"/>
                    <a:pt x="0" y="208"/>
                    <a:pt x="50" y="226"/>
                  </a:cubicBezTo>
                  <a:cubicBezTo>
                    <a:pt x="56" y="241"/>
                    <a:pt x="56" y="241"/>
                    <a:pt x="56" y="241"/>
                  </a:cubicBezTo>
                  <a:cubicBezTo>
                    <a:pt x="35" y="289"/>
                    <a:pt x="36" y="290"/>
                    <a:pt x="41" y="295"/>
                  </a:cubicBezTo>
                  <a:cubicBezTo>
                    <a:pt x="68" y="321"/>
                    <a:pt x="68" y="321"/>
                    <a:pt x="68" y="321"/>
                  </a:cubicBezTo>
                  <a:cubicBezTo>
                    <a:pt x="71" y="324"/>
                    <a:pt x="71" y="324"/>
                    <a:pt x="71" y="324"/>
                  </a:cubicBezTo>
                  <a:cubicBezTo>
                    <a:pt x="74" y="324"/>
                    <a:pt x="74" y="324"/>
                    <a:pt x="74" y="324"/>
                  </a:cubicBezTo>
                  <a:cubicBezTo>
                    <a:pt x="75" y="324"/>
                    <a:pt x="80" y="324"/>
                    <a:pt x="122" y="305"/>
                  </a:cubicBezTo>
                  <a:cubicBezTo>
                    <a:pt x="137" y="311"/>
                    <a:pt x="137" y="311"/>
                    <a:pt x="137" y="311"/>
                  </a:cubicBezTo>
                  <a:cubicBezTo>
                    <a:pt x="157" y="360"/>
                    <a:pt x="159" y="360"/>
                    <a:pt x="165" y="360"/>
                  </a:cubicBezTo>
                  <a:cubicBezTo>
                    <a:pt x="203" y="360"/>
                    <a:pt x="203" y="360"/>
                    <a:pt x="203" y="360"/>
                  </a:cubicBezTo>
                  <a:cubicBezTo>
                    <a:pt x="209" y="360"/>
                    <a:pt x="211" y="360"/>
                    <a:pt x="230" y="311"/>
                  </a:cubicBezTo>
                  <a:cubicBezTo>
                    <a:pt x="245" y="305"/>
                    <a:pt x="245" y="305"/>
                    <a:pt x="245" y="305"/>
                  </a:cubicBezTo>
                  <a:cubicBezTo>
                    <a:pt x="273" y="316"/>
                    <a:pt x="290" y="323"/>
                    <a:pt x="294" y="323"/>
                  </a:cubicBezTo>
                  <a:cubicBezTo>
                    <a:pt x="298" y="322"/>
                    <a:pt x="298" y="322"/>
                    <a:pt x="298" y="322"/>
                  </a:cubicBezTo>
                  <a:cubicBezTo>
                    <a:pt x="327" y="293"/>
                    <a:pt x="327" y="293"/>
                    <a:pt x="327" y="293"/>
                  </a:cubicBezTo>
                  <a:cubicBezTo>
                    <a:pt x="332" y="289"/>
                    <a:pt x="333" y="288"/>
                    <a:pt x="311" y="240"/>
                  </a:cubicBezTo>
                  <a:cubicBezTo>
                    <a:pt x="317" y="225"/>
                    <a:pt x="317" y="225"/>
                    <a:pt x="317" y="225"/>
                  </a:cubicBezTo>
                  <a:cubicBezTo>
                    <a:pt x="367" y="206"/>
                    <a:pt x="367" y="204"/>
                    <a:pt x="367" y="198"/>
                  </a:cubicBezTo>
                  <a:cubicBezTo>
                    <a:pt x="367" y="160"/>
                    <a:pt x="367" y="160"/>
                    <a:pt x="367" y="160"/>
                  </a:cubicBezTo>
                  <a:cubicBezTo>
                    <a:pt x="367" y="154"/>
                    <a:pt x="367" y="152"/>
                    <a:pt x="317" y="134"/>
                  </a:cubicBezTo>
                  <a:close/>
                  <a:moveTo>
                    <a:pt x="183" y="243"/>
                  </a:moveTo>
                  <a:cubicBezTo>
                    <a:pt x="148" y="243"/>
                    <a:pt x="119" y="215"/>
                    <a:pt x="119" y="180"/>
                  </a:cubicBezTo>
                  <a:cubicBezTo>
                    <a:pt x="119" y="145"/>
                    <a:pt x="148" y="117"/>
                    <a:pt x="183" y="117"/>
                  </a:cubicBezTo>
                  <a:cubicBezTo>
                    <a:pt x="219" y="117"/>
                    <a:pt x="248" y="145"/>
                    <a:pt x="248" y="180"/>
                  </a:cubicBezTo>
                  <a:cubicBezTo>
                    <a:pt x="248" y="215"/>
                    <a:pt x="219" y="243"/>
                    <a:pt x="183" y="243"/>
                  </a:cubicBezTo>
                  <a:close/>
                  <a:moveTo>
                    <a:pt x="183" y="243"/>
                  </a:moveTo>
                  <a:cubicBezTo>
                    <a:pt x="183" y="243"/>
                    <a:pt x="183" y="243"/>
                    <a:pt x="183" y="243"/>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latin typeface="微软雅黑" panose="020B0503020204020204" pitchFamily="34" charset="-122"/>
                <a:ea typeface="微软雅黑" panose="020B0503020204020204" pitchFamily="34" charset="-122"/>
              </a:endParaRPr>
            </a:p>
          </p:txBody>
        </p:sp>
        <p:sp>
          <p:nvSpPr>
            <p:cNvPr id="110" name="Freeform 13"/>
            <p:cNvSpPr>
              <a:spLocks noEditPoints="1"/>
            </p:cNvSpPr>
            <p:nvPr/>
          </p:nvSpPr>
          <p:spPr bwMode="auto">
            <a:xfrm>
              <a:off x="5416023" y="3870471"/>
              <a:ext cx="620279" cy="608630"/>
            </a:xfrm>
            <a:custGeom>
              <a:avLst/>
              <a:gdLst>
                <a:gd name="T0" fmla="*/ 198 w 230"/>
                <a:gd name="T1" fmla="*/ 84 h 226"/>
                <a:gd name="T2" fmla="*/ 195 w 230"/>
                <a:gd name="T3" fmla="*/ 75 h 226"/>
                <a:gd name="T4" fmla="*/ 204 w 230"/>
                <a:gd name="T5" fmla="*/ 41 h 226"/>
                <a:gd name="T6" fmla="*/ 187 w 230"/>
                <a:gd name="T7" fmla="*/ 25 h 226"/>
                <a:gd name="T8" fmla="*/ 186 w 230"/>
                <a:gd name="T9" fmla="*/ 23 h 226"/>
                <a:gd name="T10" fmla="*/ 184 w 230"/>
                <a:gd name="T11" fmla="*/ 23 h 226"/>
                <a:gd name="T12" fmla="*/ 153 w 230"/>
                <a:gd name="T13" fmla="*/ 35 h 226"/>
                <a:gd name="T14" fmla="*/ 144 w 230"/>
                <a:gd name="T15" fmla="*/ 31 h 226"/>
                <a:gd name="T16" fmla="*/ 127 w 230"/>
                <a:gd name="T17" fmla="*/ 0 h 226"/>
                <a:gd name="T18" fmla="*/ 102 w 230"/>
                <a:gd name="T19" fmla="*/ 0 h 226"/>
                <a:gd name="T20" fmla="*/ 86 w 230"/>
                <a:gd name="T21" fmla="*/ 31 h 226"/>
                <a:gd name="T22" fmla="*/ 76 w 230"/>
                <a:gd name="T23" fmla="*/ 35 h 226"/>
                <a:gd name="T24" fmla="*/ 46 w 230"/>
                <a:gd name="T25" fmla="*/ 24 h 226"/>
                <a:gd name="T26" fmla="*/ 43 w 230"/>
                <a:gd name="T27" fmla="*/ 24 h 226"/>
                <a:gd name="T28" fmla="*/ 25 w 230"/>
                <a:gd name="T29" fmla="*/ 42 h 226"/>
                <a:gd name="T30" fmla="*/ 35 w 230"/>
                <a:gd name="T31" fmla="*/ 75 h 226"/>
                <a:gd name="T32" fmla="*/ 31 w 230"/>
                <a:gd name="T33" fmla="*/ 85 h 226"/>
                <a:gd name="T34" fmla="*/ 0 w 230"/>
                <a:gd name="T35" fmla="*/ 102 h 226"/>
                <a:gd name="T36" fmla="*/ 0 w 230"/>
                <a:gd name="T37" fmla="*/ 125 h 226"/>
                <a:gd name="T38" fmla="*/ 32 w 230"/>
                <a:gd name="T39" fmla="*/ 142 h 226"/>
                <a:gd name="T40" fmla="*/ 35 w 230"/>
                <a:gd name="T41" fmla="*/ 151 h 226"/>
                <a:gd name="T42" fmla="*/ 26 w 230"/>
                <a:gd name="T43" fmla="*/ 185 h 226"/>
                <a:gd name="T44" fmla="*/ 43 w 230"/>
                <a:gd name="T45" fmla="*/ 201 h 226"/>
                <a:gd name="T46" fmla="*/ 44 w 230"/>
                <a:gd name="T47" fmla="*/ 203 h 226"/>
                <a:gd name="T48" fmla="*/ 46 w 230"/>
                <a:gd name="T49" fmla="*/ 203 h 226"/>
                <a:gd name="T50" fmla="*/ 77 w 230"/>
                <a:gd name="T51" fmla="*/ 191 h 226"/>
                <a:gd name="T52" fmla="*/ 86 w 230"/>
                <a:gd name="T53" fmla="*/ 195 h 226"/>
                <a:gd name="T54" fmla="*/ 103 w 230"/>
                <a:gd name="T55" fmla="*/ 226 h 226"/>
                <a:gd name="T56" fmla="*/ 128 w 230"/>
                <a:gd name="T57" fmla="*/ 226 h 226"/>
                <a:gd name="T58" fmla="*/ 144 w 230"/>
                <a:gd name="T59" fmla="*/ 195 h 226"/>
                <a:gd name="T60" fmla="*/ 154 w 230"/>
                <a:gd name="T61" fmla="*/ 191 h 226"/>
                <a:gd name="T62" fmla="*/ 184 w 230"/>
                <a:gd name="T63" fmla="*/ 202 h 226"/>
                <a:gd name="T64" fmla="*/ 187 w 230"/>
                <a:gd name="T65" fmla="*/ 202 h 226"/>
                <a:gd name="T66" fmla="*/ 205 w 230"/>
                <a:gd name="T67" fmla="*/ 184 h 226"/>
                <a:gd name="T68" fmla="*/ 195 w 230"/>
                <a:gd name="T69" fmla="*/ 151 h 226"/>
                <a:gd name="T70" fmla="*/ 199 w 230"/>
                <a:gd name="T71" fmla="*/ 141 h 226"/>
                <a:gd name="T72" fmla="*/ 230 w 230"/>
                <a:gd name="T73" fmla="*/ 124 h 226"/>
                <a:gd name="T74" fmla="*/ 230 w 230"/>
                <a:gd name="T75" fmla="*/ 101 h 226"/>
                <a:gd name="T76" fmla="*/ 198 w 230"/>
                <a:gd name="T77" fmla="*/ 84 h 226"/>
                <a:gd name="T78" fmla="*/ 115 w 230"/>
                <a:gd name="T79" fmla="*/ 152 h 226"/>
                <a:gd name="T80" fmla="*/ 75 w 230"/>
                <a:gd name="T81" fmla="*/ 113 h 226"/>
                <a:gd name="T82" fmla="*/ 115 w 230"/>
                <a:gd name="T83" fmla="*/ 74 h 226"/>
                <a:gd name="T84" fmla="*/ 155 w 230"/>
                <a:gd name="T85" fmla="*/ 113 h 226"/>
                <a:gd name="T86" fmla="*/ 115 w 230"/>
                <a:gd name="T87" fmla="*/ 152 h 226"/>
                <a:gd name="T88" fmla="*/ 115 w 230"/>
                <a:gd name="T89" fmla="*/ 152 h 226"/>
                <a:gd name="T90" fmla="*/ 115 w 230"/>
                <a:gd name="T91" fmla="*/ 15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26">
                  <a:moveTo>
                    <a:pt x="198" y="84"/>
                  </a:moveTo>
                  <a:cubicBezTo>
                    <a:pt x="195" y="75"/>
                    <a:pt x="195" y="75"/>
                    <a:pt x="195" y="75"/>
                  </a:cubicBezTo>
                  <a:cubicBezTo>
                    <a:pt x="208" y="45"/>
                    <a:pt x="207" y="44"/>
                    <a:pt x="204" y="41"/>
                  </a:cubicBezTo>
                  <a:cubicBezTo>
                    <a:pt x="187" y="25"/>
                    <a:pt x="187" y="25"/>
                    <a:pt x="187" y="25"/>
                  </a:cubicBezTo>
                  <a:cubicBezTo>
                    <a:pt x="186" y="23"/>
                    <a:pt x="186" y="23"/>
                    <a:pt x="186" y="23"/>
                  </a:cubicBezTo>
                  <a:cubicBezTo>
                    <a:pt x="184" y="23"/>
                    <a:pt x="184" y="23"/>
                    <a:pt x="184" y="23"/>
                  </a:cubicBezTo>
                  <a:cubicBezTo>
                    <a:pt x="183" y="23"/>
                    <a:pt x="179" y="23"/>
                    <a:pt x="153" y="35"/>
                  </a:cubicBezTo>
                  <a:cubicBezTo>
                    <a:pt x="144" y="31"/>
                    <a:pt x="144" y="31"/>
                    <a:pt x="144" y="31"/>
                  </a:cubicBezTo>
                  <a:cubicBezTo>
                    <a:pt x="131" y="0"/>
                    <a:pt x="130" y="0"/>
                    <a:pt x="127" y="0"/>
                  </a:cubicBezTo>
                  <a:cubicBezTo>
                    <a:pt x="102" y="0"/>
                    <a:pt x="102" y="0"/>
                    <a:pt x="102" y="0"/>
                  </a:cubicBezTo>
                  <a:cubicBezTo>
                    <a:pt x="99" y="0"/>
                    <a:pt x="97" y="0"/>
                    <a:pt x="86" y="31"/>
                  </a:cubicBezTo>
                  <a:cubicBezTo>
                    <a:pt x="76" y="35"/>
                    <a:pt x="76" y="35"/>
                    <a:pt x="76" y="35"/>
                  </a:cubicBezTo>
                  <a:cubicBezTo>
                    <a:pt x="59" y="28"/>
                    <a:pt x="48" y="24"/>
                    <a:pt x="46" y="24"/>
                  </a:cubicBezTo>
                  <a:cubicBezTo>
                    <a:pt x="43" y="24"/>
                    <a:pt x="43" y="24"/>
                    <a:pt x="43" y="24"/>
                  </a:cubicBezTo>
                  <a:cubicBezTo>
                    <a:pt x="25" y="42"/>
                    <a:pt x="25" y="42"/>
                    <a:pt x="25" y="42"/>
                  </a:cubicBezTo>
                  <a:cubicBezTo>
                    <a:pt x="22" y="45"/>
                    <a:pt x="21" y="46"/>
                    <a:pt x="35" y="75"/>
                  </a:cubicBezTo>
                  <a:cubicBezTo>
                    <a:pt x="31" y="85"/>
                    <a:pt x="31" y="85"/>
                    <a:pt x="31" y="85"/>
                  </a:cubicBezTo>
                  <a:cubicBezTo>
                    <a:pt x="0" y="97"/>
                    <a:pt x="0" y="98"/>
                    <a:pt x="0" y="102"/>
                  </a:cubicBezTo>
                  <a:cubicBezTo>
                    <a:pt x="0" y="125"/>
                    <a:pt x="0" y="125"/>
                    <a:pt x="0" y="125"/>
                  </a:cubicBezTo>
                  <a:cubicBezTo>
                    <a:pt x="0" y="129"/>
                    <a:pt x="0" y="130"/>
                    <a:pt x="32" y="142"/>
                  </a:cubicBezTo>
                  <a:cubicBezTo>
                    <a:pt x="35" y="151"/>
                    <a:pt x="35" y="151"/>
                    <a:pt x="35" y="151"/>
                  </a:cubicBezTo>
                  <a:cubicBezTo>
                    <a:pt x="22" y="181"/>
                    <a:pt x="23" y="182"/>
                    <a:pt x="26" y="185"/>
                  </a:cubicBezTo>
                  <a:cubicBezTo>
                    <a:pt x="43" y="201"/>
                    <a:pt x="43" y="201"/>
                    <a:pt x="43" y="201"/>
                  </a:cubicBezTo>
                  <a:cubicBezTo>
                    <a:pt x="44" y="203"/>
                    <a:pt x="44" y="203"/>
                    <a:pt x="44" y="203"/>
                  </a:cubicBezTo>
                  <a:cubicBezTo>
                    <a:pt x="46" y="203"/>
                    <a:pt x="46" y="203"/>
                    <a:pt x="46" y="203"/>
                  </a:cubicBezTo>
                  <a:cubicBezTo>
                    <a:pt x="47" y="203"/>
                    <a:pt x="50" y="203"/>
                    <a:pt x="77" y="191"/>
                  </a:cubicBezTo>
                  <a:cubicBezTo>
                    <a:pt x="86" y="195"/>
                    <a:pt x="86" y="195"/>
                    <a:pt x="86" y="195"/>
                  </a:cubicBezTo>
                  <a:cubicBezTo>
                    <a:pt x="99" y="226"/>
                    <a:pt x="100" y="226"/>
                    <a:pt x="103" y="226"/>
                  </a:cubicBezTo>
                  <a:cubicBezTo>
                    <a:pt x="128" y="226"/>
                    <a:pt x="128" y="226"/>
                    <a:pt x="128" y="226"/>
                  </a:cubicBezTo>
                  <a:cubicBezTo>
                    <a:pt x="131" y="226"/>
                    <a:pt x="133" y="226"/>
                    <a:pt x="144" y="195"/>
                  </a:cubicBezTo>
                  <a:cubicBezTo>
                    <a:pt x="154" y="191"/>
                    <a:pt x="154" y="191"/>
                    <a:pt x="154" y="191"/>
                  </a:cubicBezTo>
                  <a:cubicBezTo>
                    <a:pt x="171" y="198"/>
                    <a:pt x="182" y="202"/>
                    <a:pt x="184" y="202"/>
                  </a:cubicBezTo>
                  <a:cubicBezTo>
                    <a:pt x="187" y="202"/>
                    <a:pt x="187" y="202"/>
                    <a:pt x="187" y="202"/>
                  </a:cubicBezTo>
                  <a:cubicBezTo>
                    <a:pt x="205" y="184"/>
                    <a:pt x="205" y="184"/>
                    <a:pt x="205" y="184"/>
                  </a:cubicBezTo>
                  <a:cubicBezTo>
                    <a:pt x="208" y="181"/>
                    <a:pt x="209" y="180"/>
                    <a:pt x="195" y="151"/>
                  </a:cubicBezTo>
                  <a:cubicBezTo>
                    <a:pt x="199" y="141"/>
                    <a:pt x="199" y="141"/>
                    <a:pt x="199" y="141"/>
                  </a:cubicBezTo>
                  <a:cubicBezTo>
                    <a:pt x="230" y="129"/>
                    <a:pt x="230" y="128"/>
                    <a:pt x="230" y="124"/>
                  </a:cubicBezTo>
                  <a:cubicBezTo>
                    <a:pt x="230" y="101"/>
                    <a:pt x="230" y="101"/>
                    <a:pt x="230" y="101"/>
                  </a:cubicBezTo>
                  <a:cubicBezTo>
                    <a:pt x="230" y="97"/>
                    <a:pt x="230" y="96"/>
                    <a:pt x="198" y="84"/>
                  </a:cubicBezTo>
                  <a:close/>
                  <a:moveTo>
                    <a:pt x="115" y="152"/>
                  </a:moveTo>
                  <a:cubicBezTo>
                    <a:pt x="93" y="152"/>
                    <a:pt x="75" y="135"/>
                    <a:pt x="75" y="113"/>
                  </a:cubicBezTo>
                  <a:cubicBezTo>
                    <a:pt x="75" y="91"/>
                    <a:pt x="93" y="74"/>
                    <a:pt x="115" y="74"/>
                  </a:cubicBezTo>
                  <a:cubicBezTo>
                    <a:pt x="137" y="74"/>
                    <a:pt x="155" y="91"/>
                    <a:pt x="155" y="113"/>
                  </a:cubicBezTo>
                  <a:cubicBezTo>
                    <a:pt x="155" y="135"/>
                    <a:pt x="137" y="152"/>
                    <a:pt x="115" y="152"/>
                  </a:cubicBezTo>
                  <a:close/>
                  <a:moveTo>
                    <a:pt x="115" y="152"/>
                  </a:moveTo>
                  <a:cubicBezTo>
                    <a:pt x="115" y="152"/>
                    <a:pt x="115" y="152"/>
                    <a:pt x="115" y="152"/>
                  </a:cubicBezTo>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1" name="Freeform 14"/>
            <p:cNvSpPr>
              <a:spLocks noEditPoints="1"/>
            </p:cNvSpPr>
            <p:nvPr/>
          </p:nvSpPr>
          <p:spPr bwMode="auto">
            <a:xfrm>
              <a:off x="6716279" y="2696893"/>
              <a:ext cx="496515" cy="487778"/>
            </a:xfrm>
            <a:custGeom>
              <a:avLst/>
              <a:gdLst>
                <a:gd name="T0" fmla="*/ 159 w 184"/>
                <a:gd name="T1" fmla="*/ 68 h 181"/>
                <a:gd name="T2" fmla="*/ 156 w 184"/>
                <a:gd name="T3" fmla="*/ 60 h 181"/>
                <a:gd name="T4" fmla="*/ 164 w 184"/>
                <a:gd name="T5" fmla="*/ 33 h 181"/>
                <a:gd name="T6" fmla="*/ 150 w 184"/>
                <a:gd name="T7" fmla="*/ 20 h 181"/>
                <a:gd name="T8" fmla="*/ 149 w 184"/>
                <a:gd name="T9" fmla="*/ 19 h 181"/>
                <a:gd name="T10" fmla="*/ 147 w 184"/>
                <a:gd name="T11" fmla="*/ 19 h 181"/>
                <a:gd name="T12" fmla="*/ 123 w 184"/>
                <a:gd name="T13" fmla="*/ 28 h 181"/>
                <a:gd name="T14" fmla="*/ 115 w 184"/>
                <a:gd name="T15" fmla="*/ 25 h 181"/>
                <a:gd name="T16" fmla="*/ 101 w 184"/>
                <a:gd name="T17" fmla="*/ 0 h 181"/>
                <a:gd name="T18" fmla="*/ 82 w 184"/>
                <a:gd name="T19" fmla="*/ 0 h 181"/>
                <a:gd name="T20" fmla="*/ 69 w 184"/>
                <a:gd name="T21" fmla="*/ 25 h 181"/>
                <a:gd name="T22" fmla="*/ 61 w 184"/>
                <a:gd name="T23" fmla="*/ 28 h 181"/>
                <a:gd name="T24" fmla="*/ 37 w 184"/>
                <a:gd name="T25" fmla="*/ 19 h 181"/>
                <a:gd name="T26" fmla="*/ 35 w 184"/>
                <a:gd name="T27" fmla="*/ 19 h 181"/>
                <a:gd name="T28" fmla="*/ 20 w 184"/>
                <a:gd name="T29" fmla="*/ 34 h 181"/>
                <a:gd name="T30" fmla="*/ 28 w 184"/>
                <a:gd name="T31" fmla="*/ 61 h 181"/>
                <a:gd name="T32" fmla="*/ 25 w 184"/>
                <a:gd name="T33" fmla="*/ 68 h 181"/>
                <a:gd name="T34" fmla="*/ 0 w 184"/>
                <a:gd name="T35" fmla="*/ 82 h 181"/>
                <a:gd name="T36" fmla="*/ 0 w 184"/>
                <a:gd name="T37" fmla="*/ 101 h 181"/>
                <a:gd name="T38" fmla="*/ 25 w 184"/>
                <a:gd name="T39" fmla="*/ 114 h 181"/>
                <a:gd name="T40" fmla="*/ 28 w 184"/>
                <a:gd name="T41" fmla="*/ 121 h 181"/>
                <a:gd name="T42" fmla="*/ 20 w 184"/>
                <a:gd name="T43" fmla="*/ 148 h 181"/>
                <a:gd name="T44" fmla="*/ 34 w 184"/>
                <a:gd name="T45" fmla="*/ 162 h 181"/>
                <a:gd name="T46" fmla="*/ 35 w 184"/>
                <a:gd name="T47" fmla="*/ 163 h 181"/>
                <a:gd name="T48" fmla="*/ 37 w 184"/>
                <a:gd name="T49" fmla="*/ 163 h 181"/>
                <a:gd name="T50" fmla="*/ 61 w 184"/>
                <a:gd name="T51" fmla="*/ 153 h 181"/>
                <a:gd name="T52" fmla="*/ 69 w 184"/>
                <a:gd name="T53" fmla="*/ 156 h 181"/>
                <a:gd name="T54" fmla="*/ 83 w 184"/>
                <a:gd name="T55" fmla="*/ 181 h 181"/>
                <a:gd name="T56" fmla="*/ 102 w 184"/>
                <a:gd name="T57" fmla="*/ 181 h 181"/>
                <a:gd name="T58" fmla="*/ 115 w 184"/>
                <a:gd name="T59" fmla="*/ 156 h 181"/>
                <a:gd name="T60" fmla="*/ 123 w 184"/>
                <a:gd name="T61" fmla="*/ 153 h 181"/>
                <a:gd name="T62" fmla="*/ 148 w 184"/>
                <a:gd name="T63" fmla="*/ 162 h 181"/>
                <a:gd name="T64" fmla="*/ 150 w 184"/>
                <a:gd name="T65" fmla="*/ 162 h 181"/>
                <a:gd name="T66" fmla="*/ 164 w 184"/>
                <a:gd name="T67" fmla="*/ 148 h 181"/>
                <a:gd name="T68" fmla="*/ 156 w 184"/>
                <a:gd name="T69" fmla="*/ 121 h 181"/>
                <a:gd name="T70" fmla="*/ 159 w 184"/>
                <a:gd name="T71" fmla="*/ 113 h 181"/>
                <a:gd name="T72" fmla="*/ 184 w 184"/>
                <a:gd name="T73" fmla="*/ 100 h 181"/>
                <a:gd name="T74" fmla="*/ 184 w 184"/>
                <a:gd name="T75" fmla="*/ 81 h 181"/>
                <a:gd name="T76" fmla="*/ 159 w 184"/>
                <a:gd name="T77" fmla="*/ 68 h 181"/>
                <a:gd name="T78" fmla="*/ 92 w 184"/>
                <a:gd name="T79" fmla="*/ 122 h 181"/>
                <a:gd name="T80" fmla="*/ 60 w 184"/>
                <a:gd name="T81" fmla="*/ 91 h 181"/>
                <a:gd name="T82" fmla="*/ 92 w 184"/>
                <a:gd name="T83" fmla="*/ 59 h 181"/>
                <a:gd name="T84" fmla="*/ 124 w 184"/>
                <a:gd name="T85" fmla="*/ 91 h 181"/>
                <a:gd name="T86" fmla="*/ 92 w 184"/>
                <a:gd name="T87" fmla="*/ 122 h 181"/>
                <a:gd name="T88" fmla="*/ 92 w 184"/>
                <a:gd name="T89" fmla="*/ 122 h 181"/>
                <a:gd name="T90" fmla="*/ 92 w 184"/>
                <a:gd name="T91" fmla="*/ 12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1">
                  <a:moveTo>
                    <a:pt x="159" y="68"/>
                  </a:moveTo>
                  <a:cubicBezTo>
                    <a:pt x="156" y="60"/>
                    <a:pt x="156" y="60"/>
                    <a:pt x="156" y="60"/>
                  </a:cubicBezTo>
                  <a:cubicBezTo>
                    <a:pt x="167" y="36"/>
                    <a:pt x="166" y="35"/>
                    <a:pt x="164" y="33"/>
                  </a:cubicBezTo>
                  <a:cubicBezTo>
                    <a:pt x="150" y="20"/>
                    <a:pt x="150" y="20"/>
                    <a:pt x="150" y="20"/>
                  </a:cubicBezTo>
                  <a:cubicBezTo>
                    <a:pt x="149" y="19"/>
                    <a:pt x="149" y="19"/>
                    <a:pt x="149" y="19"/>
                  </a:cubicBezTo>
                  <a:cubicBezTo>
                    <a:pt x="147" y="19"/>
                    <a:pt x="147" y="19"/>
                    <a:pt x="147" y="19"/>
                  </a:cubicBezTo>
                  <a:cubicBezTo>
                    <a:pt x="146" y="19"/>
                    <a:pt x="144" y="19"/>
                    <a:pt x="123" y="28"/>
                  </a:cubicBezTo>
                  <a:cubicBezTo>
                    <a:pt x="115" y="25"/>
                    <a:pt x="115" y="25"/>
                    <a:pt x="115" y="25"/>
                  </a:cubicBezTo>
                  <a:cubicBezTo>
                    <a:pt x="105" y="0"/>
                    <a:pt x="104" y="0"/>
                    <a:pt x="101" y="0"/>
                  </a:cubicBezTo>
                  <a:cubicBezTo>
                    <a:pt x="82" y="0"/>
                    <a:pt x="82" y="0"/>
                    <a:pt x="82" y="0"/>
                  </a:cubicBezTo>
                  <a:cubicBezTo>
                    <a:pt x="79" y="0"/>
                    <a:pt x="78" y="0"/>
                    <a:pt x="69" y="25"/>
                  </a:cubicBezTo>
                  <a:cubicBezTo>
                    <a:pt x="61" y="28"/>
                    <a:pt x="61" y="28"/>
                    <a:pt x="61" y="28"/>
                  </a:cubicBezTo>
                  <a:cubicBezTo>
                    <a:pt x="47" y="22"/>
                    <a:pt x="39" y="19"/>
                    <a:pt x="37" y="19"/>
                  </a:cubicBezTo>
                  <a:cubicBezTo>
                    <a:pt x="35" y="19"/>
                    <a:pt x="35" y="19"/>
                    <a:pt x="35" y="19"/>
                  </a:cubicBezTo>
                  <a:cubicBezTo>
                    <a:pt x="20" y="34"/>
                    <a:pt x="20" y="34"/>
                    <a:pt x="20" y="34"/>
                  </a:cubicBezTo>
                  <a:cubicBezTo>
                    <a:pt x="18" y="36"/>
                    <a:pt x="17" y="37"/>
                    <a:pt x="28" y="61"/>
                  </a:cubicBezTo>
                  <a:cubicBezTo>
                    <a:pt x="25" y="68"/>
                    <a:pt x="25" y="68"/>
                    <a:pt x="25" y="68"/>
                  </a:cubicBezTo>
                  <a:cubicBezTo>
                    <a:pt x="0" y="78"/>
                    <a:pt x="0" y="79"/>
                    <a:pt x="0" y="82"/>
                  </a:cubicBezTo>
                  <a:cubicBezTo>
                    <a:pt x="0" y="101"/>
                    <a:pt x="0" y="101"/>
                    <a:pt x="0" y="101"/>
                  </a:cubicBezTo>
                  <a:cubicBezTo>
                    <a:pt x="0" y="104"/>
                    <a:pt x="0" y="105"/>
                    <a:pt x="25" y="114"/>
                  </a:cubicBezTo>
                  <a:cubicBezTo>
                    <a:pt x="28" y="121"/>
                    <a:pt x="28" y="121"/>
                    <a:pt x="28" y="121"/>
                  </a:cubicBezTo>
                  <a:cubicBezTo>
                    <a:pt x="18" y="145"/>
                    <a:pt x="18" y="146"/>
                    <a:pt x="20" y="148"/>
                  </a:cubicBezTo>
                  <a:cubicBezTo>
                    <a:pt x="34" y="162"/>
                    <a:pt x="34" y="162"/>
                    <a:pt x="34" y="162"/>
                  </a:cubicBezTo>
                  <a:cubicBezTo>
                    <a:pt x="35" y="163"/>
                    <a:pt x="35" y="163"/>
                    <a:pt x="35" y="163"/>
                  </a:cubicBezTo>
                  <a:cubicBezTo>
                    <a:pt x="37" y="163"/>
                    <a:pt x="37" y="163"/>
                    <a:pt x="37" y="163"/>
                  </a:cubicBezTo>
                  <a:cubicBezTo>
                    <a:pt x="38" y="163"/>
                    <a:pt x="40" y="163"/>
                    <a:pt x="61" y="153"/>
                  </a:cubicBezTo>
                  <a:cubicBezTo>
                    <a:pt x="69" y="156"/>
                    <a:pt x="69" y="156"/>
                    <a:pt x="69" y="156"/>
                  </a:cubicBezTo>
                  <a:cubicBezTo>
                    <a:pt x="79" y="181"/>
                    <a:pt x="80" y="181"/>
                    <a:pt x="83" y="181"/>
                  </a:cubicBezTo>
                  <a:cubicBezTo>
                    <a:pt x="102" y="181"/>
                    <a:pt x="102" y="181"/>
                    <a:pt x="102" y="181"/>
                  </a:cubicBezTo>
                  <a:cubicBezTo>
                    <a:pt x="105" y="181"/>
                    <a:pt x="106" y="181"/>
                    <a:pt x="115" y="156"/>
                  </a:cubicBezTo>
                  <a:cubicBezTo>
                    <a:pt x="123" y="153"/>
                    <a:pt x="123" y="153"/>
                    <a:pt x="123" y="153"/>
                  </a:cubicBezTo>
                  <a:cubicBezTo>
                    <a:pt x="137" y="159"/>
                    <a:pt x="145" y="162"/>
                    <a:pt x="148" y="162"/>
                  </a:cubicBezTo>
                  <a:cubicBezTo>
                    <a:pt x="150" y="162"/>
                    <a:pt x="150" y="162"/>
                    <a:pt x="150" y="162"/>
                  </a:cubicBezTo>
                  <a:cubicBezTo>
                    <a:pt x="164" y="148"/>
                    <a:pt x="164" y="148"/>
                    <a:pt x="164" y="148"/>
                  </a:cubicBezTo>
                  <a:cubicBezTo>
                    <a:pt x="167" y="145"/>
                    <a:pt x="167" y="145"/>
                    <a:pt x="156" y="121"/>
                  </a:cubicBezTo>
                  <a:cubicBezTo>
                    <a:pt x="159" y="113"/>
                    <a:pt x="159" y="113"/>
                    <a:pt x="159" y="113"/>
                  </a:cubicBezTo>
                  <a:cubicBezTo>
                    <a:pt x="184" y="104"/>
                    <a:pt x="184" y="103"/>
                    <a:pt x="184" y="100"/>
                  </a:cubicBezTo>
                  <a:cubicBezTo>
                    <a:pt x="184" y="81"/>
                    <a:pt x="184" y="81"/>
                    <a:pt x="184" y="81"/>
                  </a:cubicBezTo>
                  <a:cubicBezTo>
                    <a:pt x="184" y="78"/>
                    <a:pt x="184" y="77"/>
                    <a:pt x="159" y="68"/>
                  </a:cubicBezTo>
                  <a:close/>
                  <a:moveTo>
                    <a:pt x="92" y="122"/>
                  </a:moveTo>
                  <a:cubicBezTo>
                    <a:pt x="74" y="122"/>
                    <a:pt x="60" y="108"/>
                    <a:pt x="60" y="91"/>
                  </a:cubicBezTo>
                  <a:cubicBezTo>
                    <a:pt x="60" y="73"/>
                    <a:pt x="74" y="59"/>
                    <a:pt x="92" y="59"/>
                  </a:cubicBezTo>
                  <a:cubicBezTo>
                    <a:pt x="110" y="59"/>
                    <a:pt x="124" y="73"/>
                    <a:pt x="124" y="91"/>
                  </a:cubicBezTo>
                  <a:cubicBezTo>
                    <a:pt x="124" y="108"/>
                    <a:pt x="110" y="122"/>
                    <a:pt x="92" y="122"/>
                  </a:cubicBezTo>
                  <a:close/>
                  <a:moveTo>
                    <a:pt x="92" y="122"/>
                  </a:moveTo>
                  <a:cubicBezTo>
                    <a:pt x="92" y="122"/>
                    <a:pt x="92" y="122"/>
                    <a:pt x="92" y="122"/>
                  </a:cubicBezTo>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2" name="Freeform 15"/>
            <p:cNvSpPr>
              <a:spLocks noEditPoints="1"/>
            </p:cNvSpPr>
            <p:nvPr/>
          </p:nvSpPr>
          <p:spPr bwMode="auto">
            <a:xfrm>
              <a:off x="5201983" y="2295022"/>
              <a:ext cx="477585" cy="465937"/>
            </a:xfrm>
            <a:custGeom>
              <a:avLst/>
              <a:gdLst>
                <a:gd name="T0" fmla="*/ 153 w 177"/>
                <a:gd name="T1" fmla="*/ 64 h 173"/>
                <a:gd name="T2" fmla="*/ 150 w 177"/>
                <a:gd name="T3" fmla="*/ 57 h 173"/>
                <a:gd name="T4" fmla="*/ 157 w 177"/>
                <a:gd name="T5" fmla="*/ 31 h 173"/>
                <a:gd name="T6" fmla="*/ 144 w 177"/>
                <a:gd name="T7" fmla="*/ 18 h 173"/>
                <a:gd name="T8" fmla="*/ 143 w 177"/>
                <a:gd name="T9" fmla="*/ 17 h 173"/>
                <a:gd name="T10" fmla="*/ 141 w 177"/>
                <a:gd name="T11" fmla="*/ 17 h 173"/>
                <a:gd name="T12" fmla="*/ 118 w 177"/>
                <a:gd name="T13" fmla="*/ 26 h 173"/>
                <a:gd name="T14" fmla="*/ 111 w 177"/>
                <a:gd name="T15" fmla="*/ 23 h 173"/>
                <a:gd name="T16" fmla="*/ 97 w 177"/>
                <a:gd name="T17" fmla="*/ 0 h 173"/>
                <a:gd name="T18" fmla="*/ 79 w 177"/>
                <a:gd name="T19" fmla="*/ 0 h 173"/>
                <a:gd name="T20" fmla="*/ 66 w 177"/>
                <a:gd name="T21" fmla="*/ 23 h 173"/>
                <a:gd name="T22" fmla="*/ 59 w 177"/>
                <a:gd name="T23" fmla="*/ 26 h 173"/>
                <a:gd name="T24" fmla="*/ 35 w 177"/>
                <a:gd name="T25" fmla="*/ 18 h 173"/>
                <a:gd name="T26" fmla="*/ 33 w 177"/>
                <a:gd name="T27" fmla="*/ 18 h 173"/>
                <a:gd name="T28" fmla="*/ 19 w 177"/>
                <a:gd name="T29" fmla="*/ 32 h 173"/>
                <a:gd name="T30" fmla="*/ 27 w 177"/>
                <a:gd name="T31" fmla="*/ 57 h 173"/>
                <a:gd name="T32" fmla="*/ 24 w 177"/>
                <a:gd name="T33" fmla="*/ 65 h 173"/>
                <a:gd name="T34" fmla="*/ 0 w 177"/>
                <a:gd name="T35" fmla="*/ 78 h 173"/>
                <a:gd name="T36" fmla="*/ 0 w 177"/>
                <a:gd name="T37" fmla="*/ 96 h 173"/>
                <a:gd name="T38" fmla="*/ 24 w 177"/>
                <a:gd name="T39" fmla="*/ 109 h 173"/>
                <a:gd name="T40" fmla="*/ 27 w 177"/>
                <a:gd name="T41" fmla="*/ 116 h 173"/>
                <a:gd name="T42" fmla="*/ 19 w 177"/>
                <a:gd name="T43" fmla="*/ 142 h 173"/>
                <a:gd name="T44" fmla="*/ 33 w 177"/>
                <a:gd name="T45" fmla="*/ 155 h 173"/>
                <a:gd name="T46" fmla="*/ 34 w 177"/>
                <a:gd name="T47" fmla="*/ 156 h 173"/>
                <a:gd name="T48" fmla="*/ 35 w 177"/>
                <a:gd name="T49" fmla="*/ 156 h 173"/>
                <a:gd name="T50" fmla="*/ 59 w 177"/>
                <a:gd name="T51" fmla="*/ 147 h 173"/>
                <a:gd name="T52" fmla="*/ 66 w 177"/>
                <a:gd name="T53" fmla="*/ 150 h 173"/>
                <a:gd name="T54" fmla="*/ 79 w 177"/>
                <a:gd name="T55" fmla="*/ 173 h 173"/>
                <a:gd name="T56" fmla="*/ 98 w 177"/>
                <a:gd name="T57" fmla="*/ 173 h 173"/>
                <a:gd name="T58" fmla="*/ 111 w 177"/>
                <a:gd name="T59" fmla="*/ 150 h 173"/>
                <a:gd name="T60" fmla="*/ 118 w 177"/>
                <a:gd name="T61" fmla="*/ 147 h 173"/>
                <a:gd name="T62" fmla="*/ 142 w 177"/>
                <a:gd name="T63" fmla="*/ 155 h 173"/>
                <a:gd name="T64" fmla="*/ 144 w 177"/>
                <a:gd name="T65" fmla="*/ 155 h 173"/>
                <a:gd name="T66" fmla="*/ 158 w 177"/>
                <a:gd name="T67" fmla="*/ 141 h 173"/>
                <a:gd name="T68" fmla="*/ 150 w 177"/>
                <a:gd name="T69" fmla="*/ 116 h 173"/>
                <a:gd name="T70" fmla="*/ 153 w 177"/>
                <a:gd name="T71" fmla="*/ 108 h 173"/>
                <a:gd name="T72" fmla="*/ 177 w 177"/>
                <a:gd name="T73" fmla="*/ 95 h 173"/>
                <a:gd name="T74" fmla="*/ 177 w 177"/>
                <a:gd name="T75" fmla="*/ 77 h 173"/>
                <a:gd name="T76" fmla="*/ 153 w 177"/>
                <a:gd name="T77" fmla="*/ 64 h 173"/>
                <a:gd name="T78" fmla="*/ 88 w 177"/>
                <a:gd name="T79" fmla="*/ 117 h 173"/>
                <a:gd name="T80" fmla="*/ 57 w 177"/>
                <a:gd name="T81" fmla="*/ 86 h 173"/>
                <a:gd name="T82" fmla="*/ 88 w 177"/>
                <a:gd name="T83" fmla="*/ 56 h 173"/>
                <a:gd name="T84" fmla="*/ 119 w 177"/>
                <a:gd name="T85" fmla="*/ 86 h 173"/>
                <a:gd name="T86" fmla="*/ 88 w 177"/>
                <a:gd name="T87" fmla="*/ 117 h 173"/>
                <a:gd name="T88" fmla="*/ 88 w 177"/>
                <a:gd name="T89" fmla="*/ 117 h 173"/>
                <a:gd name="T90" fmla="*/ 88 w 177"/>
                <a:gd name="T91" fmla="*/ 11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173">
                  <a:moveTo>
                    <a:pt x="153" y="64"/>
                  </a:moveTo>
                  <a:cubicBezTo>
                    <a:pt x="150" y="57"/>
                    <a:pt x="150" y="57"/>
                    <a:pt x="150" y="57"/>
                  </a:cubicBezTo>
                  <a:cubicBezTo>
                    <a:pt x="160" y="34"/>
                    <a:pt x="159" y="33"/>
                    <a:pt x="157" y="31"/>
                  </a:cubicBezTo>
                  <a:cubicBezTo>
                    <a:pt x="144" y="18"/>
                    <a:pt x="144" y="18"/>
                    <a:pt x="144" y="18"/>
                  </a:cubicBezTo>
                  <a:cubicBezTo>
                    <a:pt x="143" y="17"/>
                    <a:pt x="143" y="17"/>
                    <a:pt x="143" y="17"/>
                  </a:cubicBezTo>
                  <a:cubicBezTo>
                    <a:pt x="141" y="17"/>
                    <a:pt x="141" y="17"/>
                    <a:pt x="141" y="17"/>
                  </a:cubicBezTo>
                  <a:cubicBezTo>
                    <a:pt x="141" y="17"/>
                    <a:pt x="138" y="17"/>
                    <a:pt x="118" y="26"/>
                  </a:cubicBezTo>
                  <a:cubicBezTo>
                    <a:pt x="111" y="23"/>
                    <a:pt x="111" y="23"/>
                    <a:pt x="111" y="23"/>
                  </a:cubicBezTo>
                  <a:cubicBezTo>
                    <a:pt x="101" y="0"/>
                    <a:pt x="100" y="0"/>
                    <a:pt x="97" y="0"/>
                  </a:cubicBezTo>
                  <a:cubicBezTo>
                    <a:pt x="79" y="0"/>
                    <a:pt x="79" y="0"/>
                    <a:pt x="79" y="0"/>
                  </a:cubicBezTo>
                  <a:cubicBezTo>
                    <a:pt x="76" y="0"/>
                    <a:pt x="75" y="0"/>
                    <a:pt x="66" y="23"/>
                  </a:cubicBezTo>
                  <a:cubicBezTo>
                    <a:pt x="59" y="26"/>
                    <a:pt x="59" y="26"/>
                    <a:pt x="59" y="26"/>
                  </a:cubicBezTo>
                  <a:cubicBezTo>
                    <a:pt x="45" y="21"/>
                    <a:pt x="37" y="18"/>
                    <a:pt x="35" y="18"/>
                  </a:cubicBezTo>
                  <a:cubicBezTo>
                    <a:pt x="33" y="18"/>
                    <a:pt x="33" y="18"/>
                    <a:pt x="33" y="18"/>
                  </a:cubicBezTo>
                  <a:cubicBezTo>
                    <a:pt x="19" y="32"/>
                    <a:pt x="19" y="32"/>
                    <a:pt x="19" y="32"/>
                  </a:cubicBezTo>
                  <a:cubicBezTo>
                    <a:pt x="17" y="34"/>
                    <a:pt x="16" y="34"/>
                    <a:pt x="27" y="57"/>
                  </a:cubicBezTo>
                  <a:cubicBezTo>
                    <a:pt x="24" y="65"/>
                    <a:pt x="24" y="65"/>
                    <a:pt x="24" y="65"/>
                  </a:cubicBezTo>
                  <a:cubicBezTo>
                    <a:pt x="0" y="74"/>
                    <a:pt x="0" y="75"/>
                    <a:pt x="0" y="78"/>
                  </a:cubicBezTo>
                  <a:cubicBezTo>
                    <a:pt x="0" y="96"/>
                    <a:pt x="0" y="96"/>
                    <a:pt x="0" y="96"/>
                  </a:cubicBezTo>
                  <a:cubicBezTo>
                    <a:pt x="0" y="99"/>
                    <a:pt x="0" y="100"/>
                    <a:pt x="24" y="109"/>
                  </a:cubicBezTo>
                  <a:cubicBezTo>
                    <a:pt x="27" y="116"/>
                    <a:pt x="27" y="116"/>
                    <a:pt x="27" y="116"/>
                  </a:cubicBezTo>
                  <a:cubicBezTo>
                    <a:pt x="17" y="139"/>
                    <a:pt x="17" y="140"/>
                    <a:pt x="19" y="142"/>
                  </a:cubicBezTo>
                  <a:cubicBezTo>
                    <a:pt x="33" y="155"/>
                    <a:pt x="33" y="155"/>
                    <a:pt x="33" y="155"/>
                  </a:cubicBezTo>
                  <a:cubicBezTo>
                    <a:pt x="34" y="156"/>
                    <a:pt x="34" y="156"/>
                    <a:pt x="34" y="156"/>
                  </a:cubicBezTo>
                  <a:cubicBezTo>
                    <a:pt x="35" y="156"/>
                    <a:pt x="35" y="156"/>
                    <a:pt x="35" y="156"/>
                  </a:cubicBezTo>
                  <a:cubicBezTo>
                    <a:pt x="36" y="156"/>
                    <a:pt x="39" y="156"/>
                    <a:pt x="59" y="147"/>
                  </a:cubicBezTo>
                  <a:cubicBezTo>
                    <a:pt x="66" y="150"/>
                    <a:pt x="66" y="150"/>
                    <a:pt x="66" y="150"/>
                  </a:cubicBezTo>
                  <a:cubicBezTo>
                    <a:pt x="76" y="173"/>
                    <a:pt x="77" y="173"/>
                    <a:pt x="79" y="173"/>
                  </a:cubicBezTo>
                  <a:cubicBezTo>
                    <a:pt x="98" y="173"/>
                    <a:pt x="98" y="173"/>
                    <a:pt x="98" y="173"/>
                  </a:cubicBezTo>
                  <a:cubicBezTo>
                    <a:pt x="101" y="173"/>
                    <a:pt x="102" y="173"/>
                    <a:pt x="111" y="150"/>
                  </a:cubicBezTo>
                  <a:cubicBezTo>
                    <a:pt x="118" y="147"/>
                    <a:pt x="118" y="147"/>
                    <a:pt x="118" y="147"/>
                  </a:cubicBezTo>
                  <a:cubicBezTo>
                    <a:pt x="132" y="152"/>
                    <a:pt x="140" y="155"/>
                    <a:pt x="142" y="155"/>
                  </a:cubicBezTo>
                  <a:cubicBezTo>
                    <a:pt x="144" y="155"/>
                    <a:pt x="144" y="155"/>
                    <a:pt x="144" y="155"/>
                  </a:cubicBezTo>
                  <a:cubicBezTo>
                    <a:pt x="158" y="141"/>
                    <a:pt x="158" y="141"/>
                    <a:pt x="158" y="141"/>
                  </a:cubicBezTo>
                  <a:cubicBezTo>
                    <a:pt x="160" y="139"/>
                    <a:pt x="161" y="138"/>
                    <a:pt x="150" y="116"/>
                  </a:cubicBezTo>
                  <a:cubicBezTo>
                    <a:pt x="153" y="108"/>
                    <a:pt x="153" y="108"/>
                    <a:pt x="153" y="108"/>
                  </a:cubicBezTo>
                  <a:cubicBezTo>
                    <a:pt x="177" y="99"/>
                    <a:pt x="177" y="98"/>
                    <a:pt x="177" y="95"/>
                  </a:cubicBezTo>
                  <a:cubicBezTo>
                    <a:pt x="177" y="77"/>
                    <a:pt x="177" y="77"/>
                    <a:pt x="177" y="77"/>
                  </a:cubicBezTo>
                  <a:cubicBezTo>
                    <a:pt x="177" y="74"/>
                    <a:pt x="177" y="73"/>
                    <a:pt x="153" y="64"/>
                  </a:cubicBezTo>
                  <a:close/>
                  <a:moveTo>
                    <a:pt x="88" y="117"/>
                  </a:moveTo>
                  <a:cubicBezTo>
                    <a:pt x="71" y="117"/>
                    <a:pt x="57" y="103"/>
                    <a:pt x="57" y="86"/>
                  </a:cubicBezTo>
                  <a:cubicBezTo>
                    <a:pt x="57" y="70"/>
                    <a:pt x="71" y="56"/>
                    <a:pt x="88" y="56"/>
                  </a:cubicBezTo>
                  <a:cubicBezTo>
                    <a:pt x="105" y="56"/>
                    <a:pt x="119" y="70"/>
                    <a:pt x="119" y="86"/>
                  </a:cubicBezTo>
                  <a:cubicBezTo>
                    <a:pt x="119" y="103"/>
                    <a:pt x="105" y="117"/>
                    <a:pt x="88" y="117"/>
                  </a:cubicBezTo>
                  <a:close/>
                  <a:moveTo>
                    <a:pt x="88" y="117"/>
                  </a:moveTo>
                  <a:cubicBezTo>
                    <a:pt x="88" y="117"/>
                    <a:pt x="88" y="117"/>
                    <a:pt x="88" y="117"/>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3" name="Freeform 16"/>
            <p:cNvSpPr>
              <a:spLocks noEditPoints="1"/>
            </p:cNvSpPr>
            <p:nvPr/>
          </p:nvSpPr>
          <p:spPr bwMode="auto">
            <a:xfrm>
              <a:off x="5995532" y="4228660"/>
              <a:ext cx="669784" cy="652312"/>
            </a:xfrm>
            <a:custGeom>
              <a:avLst/>
              <a:gdLst>
                <a:gd name="T0" fmla="*/ 214 w 248"/>
                <a:gd name="T1" fmla="*/ 90 h 242"/>
                <a:gd name="T2" fmla="*/ 209 w 248"/>
                <a:gd name="T3" fmla="*/ 80 h 242"/>
                <a:gd name="T4" fmla="*/ 220 w 248"/>
                <a:gd name="T5" fmla="*/ 44 h 242"/>
                <a:gd name="T6" fmla="*/ 202 w 248"/>
                <a:gd name="T7" fmla="*/ 26 h 242"/>
                <a:gd name="T8" fmla="*/ 200 w 248"/>
                <a:gd name="T9" fmla="*/ 24 h 242"/>
                <a:gd name="T10" fmla="*/ 198 w 248"/>
                <a:gd name="T11" fmla="*/ 24 h 242"/>
                <a:gd name="T12" fmla="*/ 165 w 248"/>
                <a:gd name="T13" fmla="*/ 37 h 242"/>
                <a:gd name="T14" fmla="*/ 155 w 248"/>
                <a:gd name="T15" fmla="*/ 33 h 242"/>
                <a:gd name="T16" fmla="*/ 136 w 248"/>
                <a:gd name="T17" fmla="*/ 0 h 242"/>
                <a:gd name="T18" fmla="*/ 110 w 248"/>
                <a:gd name="T19" fmla="*/ 0 h 242"/>
                <a:gd name="T20" fmla="*/ 92 w 248"/>
                <a:gd name="T21" fmla="*/ 33 h 242"/>
                <a:gd name="T22" fmla="*/ 82 w 248"/>
                <a:gd name="T23" fmla="*/ 37 h 242"/>
                <a:gd name="T24" fmla="*/ 49 w 248"/>
                <a:gd name="T25" fmla="*/ 25 h 242"/>
                <a:gd name="T26" fmla="*/ 47 w 248"/>
                <a:gd name="T27" fmla="*/ 25 h 242"/>
                <a:gd name="T28" fmla="*/ 27 w 248"/>
                <a:gd name="T29" fmla="*/ 44 h 242"/>
                <a:gd name="T30" fmla="*/ 38 w 248"/>
                <a:gd name="T31" fmla="*/ 80 h 242"/>
                <a:gd name="T32" fmla="*/ 34 w 248"/>
                <a:gd name="T33" fmla="*/ 90 h 242"/>
                <a:gd name="T34" fmla="*/ 0 w 248"/>
                <a:gd name="T35" fmla="*/ 109 h 242"/>
                <a:gd name="T36" fmla="*/ 0 w 248"/>
                <a:gd name="T37" fmla="*/ 134 h 242"/>
                <a:gd name="T38" fmla="*/ 34 w 248"/>
                <a:gd name="T39" fmla="*/ 152 h 242"/>
                <a:gd name="T40" fmla="*/ 38 w 248"/>
                <a:gd name="T41" fmla="*/ 162 h 242"/>
                <a:gd name="T42" fmla="*/ 28 w 248"/>
                <a:gd name="T43" fmla="*/ 198 h 242"/>
                <a:gd name="T44" fmla="*/ 46 w 248"/>
                <a:gd name="T45" fmla="*/ 216 h 242"/>
                <a:gd name="T46" fmla="*/ 48 w 248"/>
                <a:gd name="T47" fmla="*/ 218 h 242"/>
                <a:gd name="T48" fmla="*/ 50 w 248"/>
                <a:gd name="T49" fmla="*/ 218 h 242"/>
                <a:gd name="T50" fmla="*/ 82 w 248"/>
                <a:gd name="T51" fmla="*/ 205 h 242"/>
                <a:gd name="T52" fmla="*/ 93 w 248"/>
                <a:gd name="T53" fmla="*/ 209 h 242"/>
                <a:gd name="T54" fmla="*/ 111 w 248"/>
                <a:gd name="T55" fmla="*/ 242 h 242"/>
                <a:gd name="T56" fmla="*/ 137 w 248"/>
                <a:gd name="T57" fmla="*/ 242 h 242"/>
                <a:gd name="T58" fmla="*/ 155 w 248"/>
                <a:gd name="T59" fmla="*/ 209 h 242"/>
                <a:gd name="T60" fmla="*/ 165 w 248"/>
                <a:gd name="T61" fmla="*/ 205 h 242"/>
                <a:gd name="T62" fmla="*/ 198 w 248"/>
                <a:gd name="T63" fmla="*/ 217 h 242"/>
                <a:gd name="T64" fmla="*/ 201 w 248"/>
                <a:gd name="T65" fmla="*/ 217 h 242"/>
                <a:gd name="T66" fmla="*/ 221 w 248"/>
                <a:gd name="T67" fmla="*/ 197 h 242"/>
                <a:gd name="T68" fmla="*/ 210 w 248"/>
                <a:gd name="T69" fmla="*/ 161 h 242"/>
                <a:gd name="T70" fmla="*/ 214 w 248"/>
                <a:gd name="T71" fmla="*/ 151 h 242"/>
                <a:gd name="T72" fmla="*/ 248 w 248"/>
                <a:gd name="T73" fmla="*/ 133 h 242"/>
                <a:gd name="T74" fmla="*/ 248 w 248"/>
                <a:gd name="T75" fmla="*/ 107 h 242"/>
                <a:gd name="T76" fmla="*/ 214 w 248"/>
                <a:gd name="T77" fmla="*/ 90 h 242"/>
                <a:gd name="T78" fmla="*/ 124 w 248"/>
                <a:gd name="T79" fmla="*/ 163 h 242"/>
                <a:gd name="T80" fmla="*/ 81 w 248"/>
                <a:gd name="T81" fmla="*/ 121 h 242"/>
                <a:gd name="T82" fmla="*/ 124 w 248"/>
                <a:gd name="T83" fmla="*/ 78 h 242"/>
                <a:gd name="T84" fmla="*/ 167 w 248"/>
                <a:gd name="T85" fmla="*/ 121 h 242"/>
                <a:gd name="T86" fmla="*/ 124 w 248"/>
                <a:gd name="T87" fmla="*/ 163 h 242"/>
                <a:gd name="T88" fmla="*/ 124 w 248"/>
                <a:gd name="T89" fmla="*/ 163 h 242"/>
                <a:gd name="T90" fmla="*/ 124 w 248"/>
                <a:gd name="T91"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42">
                  <a:moveTo>
                    <a:pt x="214" y="90"/>
                  </a:moveTo>
                  <a:cubicBezTo>
                    <a:pt x="209" y="80"/>
                    <a:pt x="209" y="80"/>
                    <a:pt x="209" y="80"/>
                  </a:cubicBezTo>
                  <a:cubicBezTo>
                    <a:pt x="224" y="47"/>
                    <a:pt x="223" y="46"/>
                    <a:pt x="220" y="44"/>
                  </a:cubicBezTo>
                  <a:cubicBezTo>
                    <a:pt x="202" y="26"/>
                    <a:pt x="202" y="26"/>
                    <a:pt x="202" y="26"/>
                  </a:cubicBezTo>
                  <a:cubicBezTo>
                    <a:pt x="200" y="24"/>
                    <a:pt x="200" y="24"/>
                    <a:pt x="200" y="24"/>
                  </a:cubicBezTo>
                  <a:cubicBezTo>
                    <a:pt x="198" y="24"/>
                    <a:pt x="198" y="24"/>
                    <a:pt x="198" y="24"/>
                  </a:cubicBezTo>
                  <a:cubicBezTo>
                    <a:pt x="197" y="24"/>
                    <a:pt x="193" y="24"/>
                    <a:pt x="165" y="37"/>
                  </a:cubicBezTo>
                  <a:cubicBezTo>
                    <a:pt x="155" y="33"/>
                    <a:pt x="155" y="33"/>
                    <a:pt x="155" y="33"/>
                  </a:cubicBezTo>
                  <a:cubicBezTo>
                    <a:pt x="142" y="0"/>
                    <a:pt x="140" y="0"/>
                    <a:pt x="136" y="0"/>
                  </a:cubicBezTo>
                  <a:cubicBezTo>
                    <a:pt x="110" y="0"/>
                    <a:pt x="110" y="0"/>
                    <a:pt x="110" y="0"/>
                  </a:cubicBezTo>
                  <a:cubicBezTo>
                    <a:pt x="106" y="0"/>
                    <a:pt x="105" y="0"/>
                    <a:pt x="92" y="33"/>
                  </a:cubicBezTo>
                  <a:cubicBezTo>
                    <a:pt x="82" y="37"/>
                    <a:pt x="82" y="37"/>
                    <a:pt x="82" y="37"/>
                  </a:cubicBezTo>
                  <a:cubicBezTo>
                    <a:pt x="63" y="29"/>
                    <a:pt x="52" y="25"/>
                    <a:pt x="49" y="25"/>
                  </a:cubicBezTo>
                  <a:cubicBezTo>
                    <a:pt x="47" y="25"/>
                    <a:pt x="47" y="25"/>
                    <a:pt x="47" y="25"/>
                  </a:cubicBezTo>
                  <a:cubicBezTo>
                    <a:pt x="27" y="44"/>
                    <a:pt x="27" y="44"/>
                    <a:pt x="27" y="44"/>
                  </a:cubicBezTo>
                  <a:cubicBezTo>
                    <a:pt x="24" y="47"/>
                    <a:pt x="23" y="48"/>
                    <a:pt x="38" y="80"/>
                  </a:cubicBezTo>
                  <a:cubicBezTo>
                    <a:pt x="34" y="90"/>
                    <a:pt x="34" y="90"/>
                    <a:pt x="34" y="90"/>
                  </a:cubicBezTo>
                  <a:cubicBezTo>
                    <a:pt x="0" y="103"/>
                    <a:pt x="0" y="105"/>
                    <a:pt x="0" y="109"/>
                  </a:cubicBezTo>
                  <a:cubicBezTo>
                    <a:pt x="0" y="134"/>
                    <a:pt x="0" y="134"/>
                    <a:pt x="0" y="134"/>
                  </a:cubicBezTo>
                  <a:cubicBezTo>
                    <a:pt x="0" y="138"/>
                    <a:pt x="0" y="139"/>
                    <a:pt x="34" y="152"/>
                  </a:cubicBezTo>
                  <a:cubicBezTo>
                    <a:pt x="38" y="162"/>
                    <a:pt x="38" y="162"/>
                    <a:pt x="38" y="162"/>
                  </a:cubicBezTo>
                  <a:cubicBezTo>
                    <a:pt x="24" y="194"/>
                    <a:pt x="25" y="195"/>
                    <a:pt x="28" y="198"/>
                  </a:cubicBezTo>
                  <a:cubicBezTo>
                    <a:pt x="46" y="216"/>
                    <a:pt x="46" y="216"/>
                    <a:pt x="46" y="216"/>
                  </a:cubicBezTo>
                  <a:cubicBezTo>
                    <a:pt x="48" y="218"/>
                    <a:pt x="48" y="218"/>
                    <a:pt x="48" y="218"/>
                  </a:cubicBezTo>
                  <a:cubicBezTo>
                    <a:pt x="50" y="218"/>
                    <a:pt x="50" y="218"/>
                    <a:pt x="50" y="218"/>
                  </a:cubicBezTo>
                  <a:cubicBezTo>
                    <a:pt x="51" y="218"/>
                    <a:pt x="54" y="218"/>
                    <a:pt x="82" y="205"/>
                  </a:cubicBezTo>
                  <a:cubicBezTo>
                    <a:pt x="93" y="209"/>
                    <a:pt x="93" y="209"/>
                    <a:pt x="93" y="209"/>
                  </a:cubicBezTo>
                  <a:cubicBezTo>
                    <a:pt x="106" y="242"/>
                    <a:pt x="107" y="242"/>
                    <a:pt x="111" y="242"/>
                  </a:cubicBezTo>
                  <a:cubicBezTo>
                    <a:pt x="137" y="242"/>
                    <a:pt x="137" y="242"/>
                    <a:pt x="137" y="242"/>
                  </a:cubicBezTo>
                  <a:cubicBezTo>
                    <a:pt x="141" y="242"/>
                    <a:pt x="143" y="242"/>
                    <a:pt x="155" y="209"/>
                  </a:cubicBezTo>
                  <a:cubicBezTo>
                    <a:pt x="165" y="205"/>
                    <a:pt x="165" y="205"/>
                    <a:pt x="165" y="205"/>
                  </a:cubicBezTo>
                  <a:cubicBezTo>
                    <a:pt x="184" y="213"/>
                    <a:pt x="195" y="217"/>
                    <a:pt x="198" y="217"/>
                  </a:cubicBezTo>
                  <a:cubicBezTo>
                    <a:pt x="201" y="217"/>
                    <a:pt x="201" y="217"/>
                    <a:pt x="201" y="217"/>
                  </a:cubicBezTo>
                  <a:cubicBezTo>
                    <a:pt x="221" y="197"/>
                    <a:pt x="221" y="197"/>
                    <a:pt x="221" y="197"/>
                  </a:cubicBezTo>
                  <a:cubicBezTo>
                    <a:pt x="224" y="194"/>
                    <a:pt x="225" y="193"/>
                    <a:pt x="210" y="161"/>
                  </a:cubicBezTo>
                  <a:cubicBezTo>
                    <a:pt x="214" y="151"/>
                    <a:pt x="214" y="151"/>
                    <a:pt x="214" y="151"/>
                  </a:cubicBezTo>
                  <a:cubicBezTo>
                    <a:pt x="248" y="138"/>
                    <a:pt x="248" y="137"/>
                    <a:pt x="248" y="133"/>
                  </a:cubicBezTo>
                  <a:cubicBezTo>
                    <a:pt x="248" y="107"/>
                    <a:pt x="248" y="107"/>
                    <a:pt x="248" y="107"/>
                  </a:cubicBezTo>
                  <a:cubicBezTo>
                    <a:pt x="248" y="103"/>
                    <a:pt x="248" y="102"/>
                    <a:pt x="214" y="90"/>
                  </a:cubicBezTo>
                  <a:close/>
                  <a:moveTo>
                    <a:pt x="124" y="163"/>
                  </a:moveTo>
                  <a:cubicBezTo>
                    <a:pt x="100" y="163"/>
                    <a:pt x="81" y="144"/>
                    <a:pt x="81" y="121"/>
                  </a:cubicBezTo>
                  <a:cubicBezTo>
                    <a:pt x="81" y="97"/>
                    <a:pt x="100" y="78"/>
                    <a:pt x="124" y="78"/>
                  </a:cubicBezTo>
                  <a:cubicBezTo>
                    <a:pt x="148" y="78"/>
                    <a:pt x="167" y="97"/>
                    <a:pt x="167" y="121"/>
                  </a:cubicBezTo>
                  <a:cubicBezTo>
                    <a:pt x="167" y="144"/>
                    <a:pt x="148" y="163"/>
                    <a:pt x="124" y="163"/>
                  </a:cubicBezTo>
                  <a:close/>
                  <a:moveTo>
                    <a:pt x="124" y="163"/>
                  </a:moveTo>
                  <a:cubicBezTo>
                    <a:pt x="124" y="163"/>
                    <a:pt x="124" y="163"/>
                    <a:pt x="124" y="163"/>
                  </a:cubicBezTo>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4" name="Freeform 17"/>
            <p:cNvSpPr>
              <a:spLocks noEditPoints="1"/>
            </p:cNvSpPr>
            <p:nvPr/>
          </p:nvSpPr>
          <p:spPr bwMode="auto">
            <a:xfrm>
              <a:off x="5564540" y="4576657"/>
              <a:ext cx="323244" cy="318876"/>
            </a:xfrm>
            <a:custGeom>
              <a:avLst/>
              <a:gdLst>
                <a:gd name="T0" fmla="*/ 104 w 120"/>
                <a:gd name="T1" fmla="*/ 44 h 118"/>
                <a:gd name="T2" fmla="*/ 102 w 120"/>
                <a:gd name="T3" fmla="*/ 39 h 118"/>
                <a:gd name="T4" fmla="*/ 107 w 120"/>
                <a:gd name="T5" fmla="*/ 21 h 118"/>
                <a:gd name="T6" fmla="*/ 98 w 120"/>
                <a:gd name="T7" fmla="*/ 13 h 118"/>
                <a:gd name="T8" fmla="*/ 97 w 120"/>
                <a:gd name="T9" fmla="*/ 12 h 118"/>
                <a:gd name="T10" fmla="*/ 96 w 120"/>
                <a:gd name="T11" fmla="*/ 12 h 118"/>
                <a:gd name="T12" fmla="*/ 80 w 120"/>
                <a:gd name="T13" fmla="*/ 18 h 118"/>
                <a:gd name="T14" fmla="*/ 75 w 120"/>
                <a:gd name="T15" fmla="*/ 16 h 118"/>
                <a:gd name="T16" fmla="*/ 66 w 120"/>
                <a:gd name="T17" fmla="*/ 0 h 118"/>
                <a:gd name="T18" fmla="*/ 53 w 120"/>
                <a:gd name="T19" fmla="*/ 0 h 118"/>
                <a:gd name="T20" fmla="*/ 45 w 120"/>
                <a:gd name="T21" fmla="*/ 16 h 118"/>
                <a:gd name="T22" fmla="*/ 40 w 120"/>
                <a:gd name="T23" fmla="*/ 18 h 118"/>
                <a:gd name="T24" fmla="*/ 24 w 120"/>
                <a:gd name="T25" fmla="*/ 12 h 118"/>
                <a:gd name="T26" fmla="*/ 23 w 120"/>
                <a:gd name="T27" fmla="*/ 12 h 118"/>
                <a:gd name="T28" fmla="*/ 13 w 120"/>
                <a:gd name="T29" fmla="*/ 22 h 118"/>
                <a:gd name="T30" fmla="*/ 18 w 120"/>
                <a:gd name="T31" fmla="*/ 39 h 118"/>
                <a:gd name="T32" fmla="*/ 16 w 120"/>
                <a:gd name="T33" fmla="*/ 44 h 118"/>
                <a:gd name="T34" fmla="*/ 0 w 120"/>
                <a:gd name="T35" fmla="*/ 53 h 118"/>
                <a:gd name="T36" fmla="*/ 0 w 120"/>
                <a:gd name="T37" fmla="*/ 65 h 118"/>
                <a:gd name="T38" fmla="*/ 16 w 120"/>
                <a:gd name="T39" fmla="*/ 74 h 118"/>
                <a:gd name="T40" fmla="*/ 18 w 120"/>
                <a:gd name="T41" fmla="*/ 79 h 118"/>
                <a:gd name="T42" fmla="*/ 13 w 120"/>
                <a:gd name="T43" fmla="*/ 96 h 118"/>
                <a:gd name="T44" fmla="*/ 22 w 120"/>
                <a:gd name="T45" fmla="*/ 105 h 118"/>
                <a:gd name="T46" fmla="*/ 23 w 120"/>
                <a:gd name="T47" fmla="*/ 106 h 118"/>
                <a:gd name="T48" fmla="*/ 24 w 120"/>
                <a:gd name="T49" fmla="*/ 106 h 118"/>
                <a:gd name="T50" fmla="*/ 40 w 120"/>
                <a:gd name="T51" fmla="*/ 100 h 118"/>
                <a:gd name="T52" fmla="*/ 45 w 120"/>
                <a:gd name="T53" fmla="*/ 102 h 118"/>
                <a:gd name="T54" fmla="*/ 54 w 120"/>
                <a:gd name="T55" fmla="*/ 118 h 118"/>
                <a:gd name="T56" fmla="*/ 67 w 120"/>
                <a:gd name="T57" fmla="*/ 118 h 118"/>
                <a:gd name="T58" fmla="*/ 75 w 120"/>
                <a:gd name="T59" fmla="*/ 102 h 118"/>
                <a:gd name="T60" fmla="*/ 80 w 120"/>
                <a:gd name="T61" fmla="*/ 99 h 118"/>
                <a:gd name="T62" fmla="*/ 96 w 120"/>
                <a:gd name="T63" fmla="*/ 105 h 118"/>
                <a:gd name="T64" fmla="*/ 97 w 120"/>
                <a:gd name="T65" fmla="*/ 105 h 118"/>
                <a:gd name="T66" fmla="*/ 107 w 120"/>
                <a:gd name="T67" fmla="*/ 96 h 118"/>
                <a:gd name="T68" fmla="*/ 102 w 120"/>
                <a:gd name="T69" fmla="*/ 78 h 118"/>
                <a:gd name="T70" fmla="*/ 104 w 120"/>
                <a:gd name="T71" fmla="*/ 74 h 118"/>
                <a:gd name="T72" fmla="*/ 120 w 120"/>
                <a:gd name="T73" fmla="*/ 65 h 118"/>
                <a:gd name="T74" fmla="*/ 120 w 120"/>
                <a:gd name="T75" fmla="*/ 52 h 118"/>
                <a:gd name="T76" fmla="*/ 104 w 120"/>
                <a:gd name="T77" fmla="*/ 44 h 118"/>
                <a:gd name="T78" fmla="*/ 60 w 120"/>
                <a:gd name="T79" fmla="*/ 79 h 118"/>
                <a:gd name="T80" fmla="*/ 39 w 120"/>
                <a:gd name="T81" fmla="*/ 59 h 118"/>
                <a:gd name="T82" fmla="*/ 60 w 120"/>
                <a:gd name="T83" fmla="*/ 38 h 118"/>
                <a:gd name="T84" fmla="*/ 81 w 120"/>
                <a:gd name="T85" fmla="*/ 59 h 118"/>
                <a:gd name="T86" fmla="*/ 60 w 120"/>
                <a:gd name="T87" fmla="*/ 79 h 118"/>
                <a:gd name="T88" fmla="*/ 60 w 120"/>
                <a:gd name="T89" fmla="*/ 79 h 118"/>
                <a:gd name="T90" fmla="*/ 60 w 120"/>
                <a:gd name="T91"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18">
                  <a:moveTo>
                    <a:pt x="104" y="44"/>
                  </a:moveTo>
                  <a:cubicBezTo>
                    <a:pt x="102" y="39"/>
                    <a:pt x="102" y="39"/>
                    <a:pt x="102" y="39"/>
                  </a:cubicBezTo>
                  <a:cubicBezTo>
                    <a:pt x="109" y="23"/>
                    <a:pt x="108" y="23"/>
                    <a:pt x="107" y="21"/>
                  </a:cubicBezTo>
                  <a:cubicBezTo>
                    <a:pt x="98" y="13"/>
                    <a:pt x="98" y="13"/>
                    <a:pt x="98" y="13"/>
                  </a:cubicBezTo>
                  <a:cubicBezTo>
                    <a:pt x="97" y="12"/>
                    <a:pt x="97" y="12"/>
                    <a:pt x="97" y="12"/>
                  </a:cubicBezTo>
                  <a:cubicBezTo>
                    <a:pt x="96" y="12"/>
                    <a:pt x="96" y="12"/>
                    <a:pt x="96" y="12"/>
                  </a:cubicBezTo>
                  <a:cubicBezTo>
                    <a:pt x="95" y="12"/>
                    <a:pt x="94" y="12"/>
                    <a:pt x="80" y="18"/>
                  </a:cubicBezTo>
                  <a:cubicBezTo>
                    <a:pt x="75" y="16"/>
                    <a:pt x="75" y="16"/>
                    <a:pt x="75" y="16"/>
                  </a:cubicBezTo>
                  <a:cubicBezTo>
                    <a:pt x="69" y="0"/>
                    <a:pt x="68" y="0"/>
                    <a:pt x="66" y="0"/>
                  </a:cubicBezTo>
                  <a:cubicBezTo>
                    <a:pt x="53" y="0"/>
                    <a:pt x="53" y="0"/>
                    <a:pt x="53" y="0"/>
                  </a:cubicBezTo>
                  <a:cubicBezTo>
                    <a:pt x="52" y="0"/>
                    <a:pt x="51" y="0"/>
                    <a:pt x="45" y="16"/>
                  </a:cubicBezTo>
                  <a:cubicBezTo>
                    <a:pt x="40" y="18"/>
                    <a:pt x="40" y="18"/>
                    <a:pt x="40" y="18"/>
                  </a:cubicBezTo>
                  <a:cubicBezTo>
                    <a:pt x="31" y="14"/>
                    <a:pt x="25" y="12"/>
                    <a:pt x="24" y="12"/>
                  </a:cubicBezTo>
                  <a:cubicBezTo>
                    <a:pt x="23" y="12"/>
                    <a:pt x="23" y="12"/>
                    <a:pt x="23" y="12"/>
                  </a:cubicBezTo>
                  <a:cubicBezTo>
                    <a:pt x="13" y="22"/>
                    <a:pt x="13" y="22"/>
                    <a:pt x="13" y="22"/>
                  </a:cubicBezTo>
                  <a:cubicBezTo>
                    <a:pt x="12" y="23"/>
                    <a:pt x="11" y="24"/>
                    <a:pt x="18" y="39"/>
                  </a:cubicBezTo>
                  <a:cubicBezTo>
                    <a:pt x="16" y="44"/>
                    <a:pt x="16" y="44"/>
                    <a:pt x="16" y="44"/>
                  </a:cubicBezTo>
                  <a:cubicBezTo>
                    <a:pt x="0" y="50"/>
                    <a:pt x="0" y="51"/>
                    <a:pt x="0" y="53"/>
                  </a:cubicBezTo>
                  <a:cubicBezTo>
                    <a:pt x="0" y="65"/>
                    <a:pt x="0" y="65"/>
                    <a:pt x="0" y="65"/>
                  </a:cubicBezTo>
                  <a:cubicBezTo>
                    <a:pt x="0" y="67"/>
                    <a:pt x="0" y="68"/>
                    <a:pt x="16" y="74"/>
                  </a:cubicBezTo>
                  <a:cubicBezTo>
                    <a:pt x="18" y="79"/>
                    <a:pt x="18" y="79"/>
                    <a:pt x="18" y="79"/>
                  </a:cubicBezTo>
                  <a:cubicBezTo>
                    <a:pt x="11" y="94"/>
                    <a:pt x="12" y="95"/>
                    <a:pt x="13" y="96"/>
                  </a:cubicBezTo>
                  <a:cubicBezTo>
                    <a:pt x="22" y="105"/>
                    <a:pt x="22" y="105"/>
                    <a:pt x="22" y="105"/>
                  </a:cubicBezTo>
                  <a:cubicBezTo>
                    <a:pt x="23" y="106"/>
                    <a:pt x="23" y="106"/>
                    <a:pt x="23" y="106"/>
                  </a:cubicBezTo>
                  <a:cubicBezTo>
                    <a:pt x="24" y="106"/>
                    <a:pt x="24" y="106"/>
                    <a:pt x="24" y="106"/>
                  </a:cubicBezTo>
                  <a:cubicBezTo>
                    <a:pt x="25" y="106"/>
                    <a:pt x="26" y="106"/>
                    <a:pt x="40" y="100"/>
                  </a:cubicBezTo>
                  <a:cubicBezTo>
                    <a:pt x="45" y="102"/>
                    <a:pt x="45" y="102"/>
                    <a:pt x="45" y="102"/>
                  </a:cubicBezTo>
                  <a:cubicBezTo>
                    <a:pt x="51" y="118"/>
                    <a:pt x="52" y="118"/>
                    <a:pt x="54" y="118"/>
                  </a:cubicBezTo>
                  <a:cubicBezTo>
                    <a:pt x="67" y="118"/>
                    <a:pt x="67" y="118"/>
                    <a:pt x="67" y="118"/>
                  </a:cubicBezTo>
                  <a:cubicBezTo>
                    <a:pt x="69" y="118"/>
                    <a:pt x="69" y="118"/>
                    <a:pt x="75" y="102"/>
                  </a:cubicBezTo>
                  <a:cubicBezTo>
                    <a:pt x="80" y="99"/>
                    <a:pt x="80" y="99"/>
                    <a:pt x="80" y="99"/>
                  </a:cubicBezTo>
                  <a:cubicBezTo>
                    <a:pt x="89" y="103"/>
                    <a:pt x="95" y="105"/>
                    <a:pt x="96" y="105"/>
                  </a:cubicBezTo>
                  <a:cubicBezTo>
                    <a:pt x="97" y="105"/>
                    <a:pt x="97" y="105"/>
                    <a:pt x="97" y="105"/>
                  </a:cubicBezTo>
                  <a:cubicBezTo>
                    <a:pt x="107" y="96"/>
                    <a:pt x="107" y="96"/>
                    <a:pt x="107" y="96"/>
                  </a:cubicBezTo>
                  <a:cubicBezTo>
                    <a:pt x="108" y="94"/>
                    <a:pt x="109" y="94"/>
                    <a:pt x="102" y="78"/>
                  </a:cubicBezTo>
                  <a:cubicBezTo>
                    <a:pt x="104" y="74"/>
                    <a:pt x="104" y="74"/>
                    <a:pt x="104" y="74"/>
                  </a:cubicBezTo>
                  <a:cubicBezTo>
                    <a:pt x="120" y="67"/>
                    <a:pt x="120" y="67"/>
                    <a:pt x="120" y="65"/>
                  </a:cubicBezTo>
                  <a:cubicBezTo>
                    <a:pt x="120" y="52"/>
                    <a:pt x="120" y="52"/>
                    <a:pt x="120" y="52"/>
                  </a:cubicBezTo>
                  <a:cubicBezTo>
                    <a:pt x="120" y="50"/>
                    <a:pt x="120" y="50"/>
                    <a:pt x="104" y="44"/>
                  </a:cubicBezTo>
                  <a:close/>
                  <a:moveTo>
                    <a:pt x="60" y="79"/>
                  </a:moveTo>
                  <a:cubicBezTo>
                    <a:pt x="48" y="79"/>
                    <a:pt x="39" y="70"/>
                    <a:pt x="39" y="59"/>
                  </a:cubicBezTo>
                  <a:cubicBezTo>
                    <a:pt x="39" y="47"/>
                    <a:pt x="48" y="38"/>
                    <a:pt x="60" y="38"/>
                  </a:cubicBezTo>
                  <a:cubicBezTo>
                    <a:pt x="72" y="38"/>
                    <a:pt x="81" y="47"/>
                    <a:pt x="81" y="59"/>
                  </a:cubicBezTo>
                  <a:cubicBezTo>
                    <a:pt x="81" y="70"/>
                    <a:pt x="72" y="79"/>
                    <a:pt x="60" y="79"/>
                  </a:cubicBezTo>
                  <a:close/>
                  <a:moveTo>
                    <a:pt x="60" y="79"/>
                  </a:moveTo>
                  <a:cubicBezTo>
                    <a:pt x="60" y="79"/>
                    <a:pt x="60" y="79"/>
                    <a:pt x="60" y="79"/>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5" name="Freeform 18"/>
            <p:cNvSpPr>
              <a:spLocks noEditPoints="1"/>
            </p:cNvSpPr>
            <p:nvPr/>
          </p:nvSpPr>
          <p:spPr bwMode="auto">
            <a:xfrm>
              <a:off x="5755284" y="2024196"/>
              <a:ext cx="142693" cy="138325"/>
            </a:xfrm>
            <a:custGeom>
              <a:avLst/>
              <a:gdLst>
                <a:gd name="T0" fmla="*/ 46 w 53"/>
                <a:gd name="T1" fmla="*/ 19 h 51"/>
                <a:gd name="T2" fmla="*/ 45 w 53"/>
                <a:gd name="T3" fmla="*/ 17 h 51"/>
                <a:gd name="T4" fmla="*/ 47 w 53"/>
                <a:gd name="T5" fmla="*/ 9 h 51"/>
                <a:gd name="T6" fmla="*/ 43 w 53"/>
                <a:gd name="T7" fmla="*/ 5 h 51"/>
                <a:gd name="T8" fmla="*/ 43 w 53"/>
                <a:gd name="T9" fmla="*/ 5 h 51"/>
                <a:gd name="T10" fmla="*/ 42 w 53"/>
                <a:gd name="T11" fmla="*/ 5 h 51"/>
                <a:gd name="T12" fmla="*/ 35 w 53"/>
                <a:gd name="T13" fmla="*/ 8 h 51"/>
                <a:gd name="T14" fmla="*/ 33 w 53"/>
                <a:gd name="T15" fmla="*/ 7 h 51"/>
                <a:gd name="T16" fmla="*/ 29 w 53"/>
                <a:gd name="T17" fmla="*/ 0 h 51"/>
                <a:gd name="T18" fmla="*/ 24 w 53"/>
                <a:gd name="T19" fmla="*/ 0 h 51"/>
                <a:gd name="T20" fmla="*/ 20 w 53"/>
                <a:gd name="T21" fmla="*/ 7 h 51"/>
                <a:gd name="T22" fmla="*/ 18 w 53"/>
                <a:gd name="T23" fmla="*/ 8 h 51"/>
                <a:gd name="T24" fmla="*/ 11 w 53"/>
                <a:gd name="T25" fmla="*/ 5 h 51"/>
                <a:gd name="T26" fmla="*/ 10 w 53"/>
                <a:gd name="T27" fmla="*/ 5 h 51"/>
                <a:gd name="T28" fmla="*/ 6 w 53"/>
                <a:gd name="T29" fmla="*/ 9 h 51"/>
                <a:gd name="T30" fmla="*/ 8 w 53"/>
                <a:gd name="T31" fmla="*/ 17 h 51"/>
                <a:gd name="T32" fmla="*/ 8 w 53"/>
                <a:gd name="T33" fmla="*/ 19 h 51"/>
                <a:gd name="T34" fmla="*/ 0 w 53"/>
                <a:gd name="T35" fmla="*/ 23 h 51"/>
                <a:gd name="T36" fmla="*/ 0 w 53"/>
                <a:gd name="T37" fmla="*/ 28 h 51"/>
                <a:gd name="T38" fmla="*/ 8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3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5 w 53"/>
                <a:gd name="T69" fmla="*/ 34 h 51"/>
                <a:gd name="T70" fmla="*/ 46 w 53"/>
                <a:gd name="T71" fmla="*/ 32 h 51"/>
                <a:gd name="T72" fmla="*/ 53 w 53"/>
                <a:gd name="T73" fmla="*/ 28 h 51"/>
                <a:gd name="T74" fmla="*/ 53 w 53"/>
                <a:gd name="T75" fmla="*/ 23 h 51"/>
                <a:gd name="T76" fmla="*/ 46 w 53"/>
                <a:gd name="T77" fmla="*/ 19 h 51"/>
                <a:gd name="T78" fmla="*/ 27 w 53"/>
                <a:gd name="T79" fmla="*/ 34 h 51"/>
                <a:gd name="T80" fmla="*/ 17 w 53"/>
                <a:gd name="T81" fmla="*/ 25 h 51"/>
                <a:gd name="T82" fmla="*/ 27 w 53"/>
                <a:gd name="T83" fmla="*/ 17 h 51"/>
                <a:gd name="T84" fmla="*/ 36 w 53"/>
                <a:gd name="T85" fmla="*/ 25 h 51"/>
                <a:gd name="T86" fmla="*/ 27 w 53"/>
                <a:gd name="T87" fmla="*/ 34 h 51"/>
                <a:gd name="T88" fmla="*/ 27 w 53"/>
                <a:gd name="T89" fmla="*/ 34 h 51"/>
                <a:gd name="T90" fmla="*/ 27 w 53"/>
                <a:gd name="T91"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6" y="19"/>
                  </a:moveTo>
                  <a:cubicBezTo>
                    <a:pt x="45" y="17"/>
                    <a:pt x="45" y="17"/>
                    <a:pt x="45" y="17"/>
                  </a:cubicBezTo>
                  <a:cubicBezTo>
                    <a:pt x="48" y="10"/>
                    <a:pt x="47" y="10"/>
                    <a:pt x="47" y="9"/>
                  </a:cubicBezTo>
                  <a:cubicBezTo>
                    <a:pt x="43" y="5"/>
                    <a:pt x="43" y="5"/>
                    <a:pt x="43" y="5"/>
                  </a:cubicBezTo>
                  <a:cubicBezTo>
                    <a:pt x="43" y="5"/>
                    <a:pt x="43" y="5"/>
                    <a:pt x="43" y="5"/>
                  </a:cubicBezTo>
                  <a:cubicBezTo>
                    <a:pt x="42" y="5"/>
                    <a:pt x="42" y="5"/>
                    <a:pt x="42" y="5"/>
                  </a:cubicBezTo>
                  <a:cubicBezTo>
                    <a:pt x="42" y="5"/>
                    <a:pt x="41" y="5"/>
                    <a:pt x="35" y="8"/>
                  </a:cubicBezTo>
                  <a:cubicBezTo>
                    <a:pt x="33" y="7"/>
                    <a:pt x="33" y="7"/>
                    <a:pt x="33" y="7"/>
                  </a:cubicBezTo>
                  <a:cubicBezTo>
                    <a:pt x="30" y="0"/>
                    <a:pt x="30" y="0"/>
                    <a:pt x="29" y="0"/>
                  </a:cubicBezTo>
                  <a:cubicBezTo>
                    <a:pt x="24" y="0"/>
                    <a:pt x="24" y="0"/>
                    <a:pt x="24" y="0"/>
                  </a:cubicBezTo>
                  <a:cubicBezTo>
                    <a:pt x="23" y="0"/>
                    <a:pt x="23" y="0"/>
                    <a:pt x="20" y="7"/>
                  </a:cubicBezTo>
                  <a:cubicBezTo>
                    <a:pt x="18" y="8"/>
                    <a:pt x="18" y="8"/>
                    <a:pt x="18" y="8"/>
                  </a:cubicBezTo>
                  <a:cubicBezTo>
                    <a:pt x="14" y="6"/>
                    <a:pt x="11" y="5"/>
                    <a:pt x="11" y="5"/>
                  </a:cubicBezTo>
                  <a:cubicBezTo>
                    <a:pt x="10" y="5"/>
                    <a:pt x="10" y="5"/>
                    <a:pt x="10" y="5"/>
                  </a:cubicBezTo>
                  <a:cubicBezTo>
                    <a:pt x="6" y="9"/>
                    <a:pt x="6" y="9"/>
                    <a:pt x="6" y="9"/>
                  </a:cubicBezTo>
                  <a:cubicBezTo>
                    <a:pt x="5" y="10"/>
                    <a:pt x="5" y="10"/>
                    <a:pt x="8" y="17"/>
                  </a:cubicBezTo>
                  <a:cubicBezTo>
                    <a:pt x="8" y="19"/>
                    <a:pt x="8" y="19"/>
                    <a:pt x="8" y="19"/>
                  </a:cubicBezTo>
                  <a:cubicBezTo>
                    <a:pt x="0" y="22"/>
                    <a:pt x="0" y="22"/>
                    <a:pt x="0" y="23"/>
                  </a:cubicBezTo>
                  <a:cubicBezTo>
                    <a:pt x="0" y="28"/>
                    <a:pt x="0" y="28"/>
                    <a:pt x="0" y="28"/>
                  </a:cubicBezTo>
                  <a:cubicBezTo>
                    <a:pt x="0" y="29"/>
                    <a:pt x="0" y="29"/>
                    <a:pt x="8" y="32"/>
                  </a:cubicBezTo>
                  <a:cubicBezTo>
                    <a:pt x="8" y="34"/>
                    <a:pt x="8" y="34"/>
                    <a:pt x="8" y="34"/>
                  </a:cubicBezTo>
                  <a:cubicBezTo>
                    <a:pt x="5" y="41"/>
                    <a:pt x="6" y="41"/>
                    <a:pt x="6" y="42"/>
                  </a:cubicBezTo>
                  <a:cubicBezTo>
                    <a:pt x="10" y="46"/>
                    <a:pt x="10" y="46"/>
                    <a:pt x="10" y="46"/>
                  </a:cubicBezTo>
                  <a:cubicBezTo>
                    <a:pt x="10" y="46"/>
                    <a:pt x="10" y="46"/>
                    <a:pt x="10" y="46"/>
                  </a:cubicBezTo>
                  <a:cubicBezTo>
                    <a:pt x="11" y="46"/>
                    <a:pt x="11" y="46"/>
                    <a:pt x="11" y="46"/>
                  </a:cubicBezTo>
                  <a:cubicBezTo>
                    <a:pt x="11" y="46"/>
                    <a:pt x="12" y="46"/>
                    <a:pt x="18" y="43"/>
                  </a:cubicBezTo>
                  <a:cubicBezTo>
                    <a:pt x="20" y="44"/>
                    <a:pt x="20" y="44"/>
                    <a:pt x="20" y="44"/>
                  </a:cubicBezTo>
                  <a:cubicBezTo>
                    <a:pt x="23" y="51"/>
                    <a:pt x="23" y="51"/>
                    <a:pt x="24" y="51"/>
                  </a:cubicBezTo>
                  <a:cubicBezTo>
                    <a:pt x="29" y="51"/>
                    <a:pt x="29" y="51"/>
                    <a:pt x="29" y="51"/>
                  </a:cubicBezTo>
                  <a:cubicBezTo>
                    <a:pt x="30" y="51"/>
                    <a:pt x="31" y="51"/>
                    <a:pt x="33" y="44"/>
                  </a:cubicBezTo>
                  <a:cubicBezTo>
                    <a:pt x="35" y="43"/>
                    <a:pt x="35" y="43"/>
                    <a:pt x="35" y="43"/>
                  </a:cubicBezTo>
                  <a:cubicBezTo>
                    <a:pt x="39" y="45"/>
                    <a:pt x="42" y="46"/>
                    <a:pt x="42" y="46"/>
                  </a:cubicBezTo>
                  <a:cubicBezTo>
                    <a:pt x="43" y="46"/>
                    <a:pt x="43" y="46"/>
                    <a:pt x="43" y="46"/>
                  </a:cubicBezTo>
                  <a:cubicBezTo>
                    <a:pt x="47" y="42"/>
                    <a:pt x="47" y="42"/>
                    <a:pt x="47" y="42"/>
                  </a:cubicBezTo>
                  <a:cubicBezTo>
                    <a:pt x="48" y="41"/>
                    <a:pt x="48" y="41"/>
                    <a:pt x="45" y="34"/>
                  </a:cubicBezTo>
                  <a:cubicBezTo>
                    <a:pt x="46" y="32"/>
                    <a:pt x="46" y="32"/>
                    <a:pt x="46" y="32"/>
                  </a:cubicBezTo>
                  <a:cubicBezTo>
                    <a:pt x="53" y="29"/>
                    <a:pt x="53" y="29"/>
                    <a:pt x="53" y="28"/>
                  </a:cubicBezTo>
                  <a:cubicBezTo>
                    <a:pt x="53" y="23"/>
                    <a:pt x="53" y="23"/>
                    <a:pt x="53" y="23"/>
                  </a:cubicBezTo>
                  <a:cubicBezTo>
                    <a:pt x="53" y="22"/>
                    <a:pt x="53" y="22"/>
                    <a:pt x="46" y="19"/>
                  </a:cubicBezTo>
                  <a:close/>
                  <a:moveTo>
                    <a:pt x="27" y="34"/>
                  </a:moveTo>
                  <a:cubicBezTo>
                    <a:pt x="21" y="34"/>
                    <a:pt x="17" y="30"/>
                    <a:pt x="17" y="25"/>
                  </a:cubicBezTo>
                  <a:cubicBezTo>
                    <a:pt x="17" y="21"/>
                    <a:pt x="21" y="17"/>
                    <a:pt x="27" y="17"/>
                  </a:cubicBezTo>
                  <a:cubicBezTo>
                    <a:pt x="32" y="17"/>
                    <a:pt x="36" y="21"/>
                    <a:pt x="36" y="25"/>
                  </a:cubicBezTo>
                  <a:cubicBezTo>
                    <a:pt x="36" y="30"/>
                    <a:pt x="32" y="34"/>
                    <a:pt x="27" y="34"/>
                  </a:cubicBezTo>
                  <a:close/>
                  <a:moveTo>
                    <a:pt x="27" y="34"/>
                  </a:moveTo>
                  <a:cubicBezTo>
                    <a:pt x="27" y="34"/>
                    <a:pt x="27" y="34"/>
                    <a:pt x="27" y="34"/>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6" name="Freeform 19"/>
            <p:cNvSpPr>
              <a:spLocks noEditPoints="1"/>
            </p:cNvSpPr>
            <p:nvPr/>
          </p:nvSpPr>
          <p:spPr bwMode="auto">
            <a:xfrm>
              <a:off x="6216852" y="3098763"/>
              <a:ext cx="144150" cy="136869"/>
            </a:xfrm>
            <a:custGeom>
              <a:avLst/>
              <a:gdLst>
                <a:gd name="T0" fmla="*/ 45 w 53"/>
                <a:gd name="T1" fmla="*/ 19 h 51"/>
                <a:gd name="T2" fmla="*/ 44 w 53"/>
                <a:gd name="T3" fmla="*/ 17 h 51"/>
                <a:gd name="T4" fmla="*/ 47 w 53"/>
                <a:gd name="T5" fmla="*/ 9 h 51"/>
                <a:gd name="T6" fmla="*/ 43 w 53"/>
                <a:gd name="T7" fmla="*/ 6 h 51"/>
                <a:gd name="T8" fmla="*/ 42 w 53"/>
                <a:gd name="T9" fmla="*/ 5 h 51"/>
                <a:gd name="T10" fmla="*/ 42 w 53"/>
                <a:gd name="T11" fmla="*/ 5 h 51"/>
                <a:gd name="T12" fmla="*/ 35 w 53"/>
                <a:gd name="T13" fmla="*/ 8 h 51"/>
                <a:gd name="T14" fmla="*/ 33 w 53"/>
                <a:gd name="T15" fmla="*/ 7 h 51"/>
                <a:gd name="T16" fmla="*/ 29 w 53"/>
                <a:gd name="T17" fmla="*/ 0 h 51"/>
                <a:gd name="T18" fmla="*/ 23 w 53"/>
                <a:gd name="T19" fmla="*/ 0 h 51"/>
                <a:gd name="T20" fmla="*/ 20 w 53"/>
                <a:gd name="T21" fmla="*/ 7 h 51"/>
                <a:gd name="T22" fmla="*/ 18 w 53"/>
                <a:gd name="T23" fmla="*/ 8 h 51"/>
                <a:gd name="T24" fmla="*/ 11 w 53"/>
                <a:gd name="T25" fmla="*/ 5 h 51"/>
                <a:gd name="T26" fmla="*/ 10 w 53"/>
                <a:gd name="T27" fmla="*/ 5 h 51"/>
                <a:gd name="T28" fmla="*/ 6 w 53"/>
                <a:gd name="T29" fmla="*/ 10 h 51"/>
                <a:gd name="T30" fmla="*/ 8 w 53"/>
                <a:gd name="T31" fmla="*/ 17 h 51"/>
                <a:gd name="T32" fmla="*/ 7 w 53"/>
                <a:gd name="T33" fmla="*/ 19 h 51"/>
                <a:gd name="T34" fmla="*/ 0 w 53"/>
                <a:gd name="T35" fmla="*/ 23 h 51"/>
                <a:gd name="T36" fmla="*/ 0 w 53"/>
                <a:gd name="T37" fmla="*/ 29 h 51"/>
                <a:gd name="T38" fmla="*/ 7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4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4 w 53"/>
                <a:gd name="T69" fmla="*/ 34 h 51"/>
                <a:gd name="T70" fmla="*/ 45 w 53"/>
                <a:gd name="T71" fmla="*/ 32 h 51"/>
                <a:gd name="T72" fmla="*/ 53 w 53"/>
                <a:gd name="T73" fmla="*/ 28 h 51"/>
                <a:gd name="T74" fmla="*/ 53 w 53"/>
                <a:gd name="T75" fmla="*/ 23 h 51"/>
                <a:gd name="T76" fmla="*/ 45 w 53"/>
                <a:gd name="T77" fmla="*/ 19 h 51"/>
                <a:gd name="T78" fmla="*/ 26 w 53"/>
                <a:gd name="T79" fmla="*/ 35 h 51"/>
                <a:gd name="T80" fmla="*/ 17 w 53"/>
                <a:gd name="T81" fmla="*/ 26 h 51"/>
                <a:gd name="T82" fmla="*/ 26 w 53"/>
                <a:gd name="T83" fmla="*/ 17 h 51"/>
                <a:gd name="T84" fmla="*/ 35 w 53"/>
                <a:gd name="T85" fmla="*/ 26 h 51"/>
                <a:gd name="T86" fmla="*/ 26 w 53"/>
                <a:gd name="T87" fmla="*/ 35 h 51"/>
                <a:gd name="T88" fmla="*/ 26 w 53"/>
                <a:gd name="T89" fmla="*/ 35 h 51"/>
                <a:gd name="T90" fmla="*/ 26 w 53"/>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8" y="8"/>
                    <a:pt x="18" y="8"/>
                    <a:pt x="18" y="8"/>
                  </a:cubicBezTo>
                  <a:cubicBezTo>
                    <a:pt x="14" y="6"/>
                    <a:pt x="11" y="5"/>
                    <a:pt x="11" y="5"/>
                  </a:cubicBezTo>
                  <a:cubicBezTo>
                    <a:pt x="10" y="5"/>
                    <a:pt x="10" y="5"/>
                    <a:pt x="10" y="5"/>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1"/>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3"/>
                    <a:pt x="35" y="43"/>
                    <a:pt x="35" y="43"/>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3" y="29"/>
                    <a:pt x="53" y="29"/>
                    <a:pt x="53" y="28"/>
                  </a:cubicBezTo>
                  <a:cubicBezTo>
                    <a:pt x="53" y="23"/>
                    <a:pt x="53" y="23"/>
                    <a:pt x="53" y="23"/>
                  </a:cubicBezTo>
                  <a:cubicBezTo>
                    <a:pt x="53" y="22"/>
                    <a:pt x="53"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7" name="Freeform 20"/>
            <p:cNvSpPr>
              <a:spLocks noEditPoints="1"/>
            </p:cNvSpPr>
            <p:nvPr/>
          </p:nvSpPr>
          <p:spPr bwMode="auto">
            <a:xfrm>
              <a:off x="6548832" y="2976455"/>
              <a:ext cx="141238" cy="138325"/>
            </a:xfrm>
            <a:custGeom>
              <a:avLst/>
              <a:gdLst>
                <a:gd name="T0" fmla="*/ 45 w 52"/>
                <a:gd name="T1" fmla="*/ 19 h 51"/>
                <a:gd name="T2" fmla="*/ 44 w 52"/>
                <a:gd name="T3" fmla="*/ 17 h 51"/>
                <a:gd name="T4" fmla="*/ 47 w 52"/>
                <a:gd name="T5" fmla="*/ 9 h 51"/>
                <a:gd name="T6" fmla="*/ 43 w 52"/>
                <a:gd name="T7" fmla="*/ 6 h 51"/>
                <a:gd name="T8" fmla="*/ 42 w 52"/>
                <a:gd name="T9" fmla="*/ 5 h 51"/>
                <a:gd name="T10" fmla="*/ 42 w 52"/>
                <a:gd name="T11" fmla="*/ 5 h 51"/>
                <a:gd name="T12" fmla="*/ 35 w 52"/>
                <a:gd name="T13" fmla="*/ 8 h 51"/>
                <a:gd name="T14" fmla="*/ 33 w 52"/>
                <a:gd name="T15" fmla="*/ 7 h 51"/>
                <a:gd name="T16" fmla="*/ 29 w 52"/>
                <a:gd name="T17" fmla="*/ 0 h 51"/>
                <a:gd name="T18" fmla="*/ 23 w 52"/>
                <a:gd name="T19" fmla="*/ 0 h 51"/>
                <a:gd name="T20" fmla="*/ 20 w 52"/>
                <a:gd name="T21" fmla="*/ 7 h 51"/>
                <a:gd name="T22" fmla="*/ 17 w 52"/>
                <a:gd name="T23" fmla="*/ 8 h 51"/>
                <a:gd name="T24" fmla="*/ 10 w 52"/>
                <a:gd name="T25" fmla="*/ 6 h 51"/>
                <a:gd name="T26" fmla="*/ 10 w 52"/>
                <a:gd name="T27" fmla="*/ 6 h 51"/>
                <a:gd name="T28" fmla="*/ 6 w 52"/>
                <a:gd name="T29" fmla="*/ 10 h 51"/>
                <a:gd name="T30" fmla="*/ 8 w 52"/>
                <a:gd name="T31" fmla="*/ 17 h 51"/>
                <a:gd name="T32" fmla="*/ 7 w 52"/>
                <a:gd name="T33" fmla="*/ 19 h 51"/>
                <a:gd name="T34" fmla="*/ 0 w 52"/>
                <a:gd name="T35" fmla="*/ 23 h 51"/>
                <a:gd name="T36" fmla="*/ 0 w 52"/>
                <a:gd name="T37" fmla="*/ 29 h 51"/>
                <a:gd name="T38" fmla="*/ 7 w 52"/>
                <a:gd name="T39" fmla="*/ 32 h 51"/>
                <a:gd name="T40" fmla="*/ 8 w 52"/>
                <a:gd name="T41" fmla="*/ 34 h 51"/>
                <a:gd name="T42" fmla="*/ 6 w 52"/>
                <a:gd name="T43" fmla="*/ 42 h 51"/>
                <a:gd name="T44" fmla="*/ 10 w 52"/>
                <a:gd name="T45" fmla="*/ 46 h 51"/>
                <a:gd name="T46" fmla="*/ 10 w 52"/>
                <a:gd name="T47" fmla="*/ 46 h 51"/>
                <a:gd name="T48" fmla="*/ 11 w 52"/>
                <a:gd name="T49" fmla="*/ 46 h 51"/>
                <a:gd name="T50" fmla="*/ 18 w 52"/>
                <a:gd name="T51" fmla="*/ 44 h 51"/>
                <a:gd name="T52" fmla="*/ 20 w 52"/>
                <a:gd name="T53" fmla="*/ 44 h 51"/>
                <a:gd name="T54" fmla="*/ 24 w 52"/>
                <a:gd name="T55" fmla="*/ 51 h 51"/>
                <a:gd name="T56" fmla="*/ 29 w 52"/>
                <a:gd name="T57" fmla="*/ 51 h 51"/>
                <a:gd name="T58" fmla="*/ 33 w 52"/>
                <a:gd name="T59" fmla="*/ 44 h 51"/>
                <a:gd name="T60" fmla="*/ 35 w 52"/>
                <a:gd name="T61" fmla="*/ 44 h 51"/>
                <a:gd name="T62" fmla="*/ 42 w 52"/>
                <a:gd name="T63" fmla="*/ 46 h 51"/>
                <a:gd name="T64" fmla="*/ 43 w 52"/>
                <a:gd name="T65" fmla="*/ 46 h 51"/>
                <a:gd name="T66" fmla="*/ 47 w 52"/>
                <a:gd name="T67" fmla="*/ 42 h 51"/>
                <a:gd name="T68" fmla="*/ 44 w 52"/>
                <a:gd name="T69" fmla="*/ 34 h 51"/>
                <a:gd name="T70" fmla="*/ 45 w 52"/>
                <a:gd name="T71" fmla="*/ 32 h 51"/>
                <a:gd name="T72" fmla="*/ 52 w 52"/>
                <a:gd name="T73" fmla="*/ 28 h 51"/>
                <a:gd name="T74" fmla="*/ 52 w 52"/>
                <a:gd name="T75" fmla="*/ 23 h 51"/>
                <a:gd name="T76" fmla="*/ 45 w 52"/>
                <a:gd name="T77" fmla="*/ 19 h 51"/>
                <a:gd name="T78" fmla="*/ 26 w 52"/>
                <a:gd name="T79" fmla="*/ 35 h 51"/>
                <a:gd name="T80" fmla="*/ 17 w 52"/>
                <a:gd name="T81" fmla="*/ 26 h 51"/>
                <a:gd name="T82" fmla="*/ 26 w 52"/>
                <a:gd name="T83" fmla="*/ 17 h 51"/>
                <a:gd name="T84" fmla="*/ 35 w 52"/>
                <a:gd name="T85" fmla="*/ 26 h 51"/>
                <a:gd name="T86" fmla="*/ 26 w 52"/>
                <a:gd name="T87" fmla="*/ 35 h 51"/>
                <a:gd name="T88" fmla="*/ 26 w 52"/>
                <a:gd name="T89" fmla="*/ 35 h 51"/>
                <a:gd name="T90" fmla="*/ 26 w 52"/>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7" y="8"/>
                    <a:pt x="17" y="8"/>
                    <a:pt x="17" y="8"/>
                  </a:cubicBezTo>
                  <a:cubicBezTo>
                    <a:pt x="13" y="6"/>
                    <a:pt x="11" y="6"/>
                    <a:pt x="10" y="6"/>
                  </a:cubicBezTo>
                  <a:cubicBezTo>
                    <a:pt x="10" y="6"/>
                    <a:pt x="10" y="6"/>
                    <a:pt x="10" y="6"/>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2"/>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4"/>
                    <a:pt x="35" y="44"/>
                    <a:pt x="35" y="44"/>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2" y="30"/>
                    <a:pt x="52" y="29"/>
                    <a:pt x="52" y="28"/>
                  </a:cubicBezTo>
                  <a:cubicBezTo>
                    <a:pt x="52" y="23"/>
                    <a:pt x="52" y="23"/>
                    <a:pt x="52" y="23"/>
                  </a:cubicBezTo>
                  <a:cubicBezTo>
                    <a:pt x="52" y="22"/>
                    <a:pt x="52"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8" name="Freeform 21"/>
            <p:cNvSpPr>
              <a:spLocks noEditPoints="1"/>
            </p:cNvSpPr>
            <p:nvPr/>
          </p:nvSpPr>
          <p:spPr bwMode="auto">
            <a:xfrm>
              <a:off x="5603854" y="2696893"/>
              <a:ext cx="189287" cy="184919"/>
            </a:xfrm>
            <a:custGeom>
              <a:avLst/>
              <a:gdLst>
                <a:gd name="T0" fmla="*/ 60 w 70"/>
                <a:gd name="T1" fmla="*/ 26 h 69"/>
                <a:gd name="T2" fmla="*/ 59 w 70"/>
                <a:gd name="T3" fmla="*/ 23 h 69"/>
                <a:gd name="T4" fmla="*/ 62 w 70"/>
                <a:gd name="T5" fmla="*/ 13 h 69"/>
                <a:gd name="T6" fmla="*/ 57 w 70"/>
                <a:gd name="T7" fmla="*/ 8 h 69"/>
                <a:gd name="T8" fmla="*/ 56 w 70"/>
                <a:gd name="T9" fmla="*/ 7 h 69"/>
                <a:gd name="T10" fmla="*/ 56 w 70"/>
                <a:gd name="T11" fmla="*/ 7 h 69"/>
                <a:gd name="T12" fmla="*/ 46 w 70"/>
                <a:gd name="T13" fmla="*/ 11 h 69"/>
                <a:gd name="T14" fmla="*/ 43 w 70"/>
                <a:gd name="T15" fmla="*/ 10 h 69"/>
                <a:gd name="T16" fmla="*/ 38 w 70"/>
                <a:gd name="T17" fmla="*/ 0 h 69"/>
                <a:gd name="T18" fmla="*/ 31 w 70"/>
                <a:gd name="T19" fmla="*/ 0 h 69"/>
                <a:gd name="T20" fmla="*/ 26 w 70"/>
                <a:gd name="T21" fmla="*/ 10 h 69"/>
                <a:gd name="T22" fmla="*/ 23 w 70"/>
                <a:gd name="T23" fmla="*/ 11 h 69"/>
                <a:gd name="T24" fmla="*/ 13 w 70"/>
                <a:gd name="T25" fmla="*/ 8 h 69"/>
                <a:gd name="T26" fmla="*/ 13 w 70"/>
                <a:gd name="T27" fmla="*/ 8 h 69"/>
                <a:gd name="T28" fmla="*/ 7 w 70"/>
                <a:gd name="T29" fmla="*/ 13 h 69"/>
                <a:gd name="T30" fmla="*/ 10 w 70"/>
                <a:gd name="T31" fmla="*/ 23 h 69"/>
                <a:gd name="T32" fmla="*/ 9 w 70"/>
                <a:gd name="T33" fmla="*/ 26 h 69"/>
                <a:gd name="T34" fmla="*/ 0 w 70"/>
                <a:gd name="T35" fmla="*/ 31 h 69"/>
                <a:gd name="T36" fmla="*/ 0 w 70"/>
                <a:gd name="T37" fmla="*/ 39 h 69"/>
                <a:gd name="T38" fmla="*/ 9 w 70"/>
                <a:gd name="T39" fmla="*/ 44 h 69"/>
                <a:gd name="T40" fmla="*/ 10 w 70"/>
                <a:gd name="T41" fmla="*/ 46 h 69"/>
                <a:gd name="T42" fmla="*/ 7 w 70"/>
                <a:gd name="T43" fmla="*/ 57 h 69"/>
                <a:gd name="T44" fmla="*/ 13 w 70"/>
                <a:gd name="T45" fmla="*/ 62 h 69"/>
                <a:gd name="T46" fmla="*/ 13 w 70"/>
                <a:gd name="T47" fmla="*/ 62 h 69"/>
                <a:gd name="T48" fmla="*/ 14 w 70"/>
                <a:gd name="T49" fmla="*/ 62 h 69"/>
                <a:gd name="T50" fmla="*/ 23 w 70"/>
                <a:gd name="T51" fmla="*/ 59 h 69"/>
                <a:gd name="T52" fmla="*/ 26 w 70"/>
                <a:gd name="T53" fmla="*/ 60 h 69"/>
                <a:gd name="T54" fmla="*/ 31 w 70"/>
                <a:gd name="T55" fmla="*/ 69 h 69"/>
                <a:gd name="T56" fmla="*/ 39 w 70"/>
                <a:gd name="T57" fmla="*/ 69 h 69"/>
                <a:gd name="T58" fmla="*/ 44 w 70"/>
                <a:gd name="T59" fmla="*/ 60 h 69"/>
                <a:gd name="T60" fmla="*/ 47 w 70"/>
                <a:gd name="T61" fmla="*/ 59 h 69"/>
                <a:gd name="T62" fmla="*/ 56 w 70"/>
                <a:gd name="T63" fmla="*/ 62 h 69"/>
                <a:gd name="T64" fmla="*/ 57 w 70"/>
                <a:gd name="T65" fmla="*/ 62 h 69"/>
                <a:gd name="T66" fmla="*/ 62 w 70"/>
                <a:gd name="T67" fmla="*/ 56 h 69"/>
                <a:gd name="T68" fmla="*/ 59 w 70"/>
                <a:gd name="T69" fmla="*/ 46 h 69"/>
                <a:gd name="T70" fmla="*/ 60 w 70"/>
                <a:gd name="T71" fmla="*/ 43 h 69"/>
                <a:gd name="T72" fmla="*/ 70 w 70"/>
                <a:gd name="T73" fmla="*/ 38 h 69"/>
                <a:gd name="T74" fmla="*/ 70 w 70"/>
                <a:gd name="T75" fmla="*/ 31 h 69"/>
                <a:gd name="T76" fmla="*/ 60 w 70"/>
                <a:gd name="T77" fmla="*/ 26 h 69"/>
                <a:gd name="T78" fmla="*/ 35 w 70"/>
                <a:gd name="T79" fmla="*/ 47 h 69"/>
                <a:gd name="T80" fmla="*/ 22 w 70"/>
                <a:gd name="T81" fmla="*/ 35 h 69"/>
                <a:gd name="T82" fmla="*/ 35 w 70"/>
                <a:gd name="T83" fmla="*/ 23 h 69"/>
                <a:gd name="T84" fmla="*/ 47 w 70"/>
                <a:gd name="T85" fmla="*/ 35 h 69"/>
                <a:gd name="T86" fmla="*/ 35 w 70"/>
                <a:gd name="T87" fmla="*/ 47 h 69"/>
                <a:gd name="T88" fmla="*/ 35 w 70"/>
                <a:gd name="T89" fmla="*/ 47 h 69"/>
                <a:gd name="T90" fmla="*/ 35 w 70"/>
                <a:gd name="T91" fmla="*/ 4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0" y="26"/>
                  </a:moveTo>
                  <a:cubicBezTo>
                    <a:pt x="59" y="23"/>
                    <a:pt x="59" y="23"/>
                    <a:pt x="59" y="23"/>
                  </a:cubicBezTo>
                  <a:cubicBezTo>
                    <a:pt x="63" y="14"/>
                    <a:pt x="63" y="14"/>
                    <a:pt x="62" y="13"/>
                  </a:cubicBezTo>
                  <a:cubicBezTo>
                    <a:pt x="57" y="8"/>
                    <a:pt x="57" y="8"/>
                    <a:pt x="57" y="8"/>
                  </a:cubicBezTo>
                  <a:cubicBezTo>
                    <a:pt x="56" y="7"/>
                    <a:pt x="56" y="7"/>
                    <a:pt x="56" y="7"/>
                  </a:cubicBezTo>
                  <a:cubicBezTo>
                    <a:pt x="56" y="7"/>
                    <a:pt x="56" y="7"/>
                    <a:pt x="56" y="7"/>
                  </a:cubicBezTo>
                  <a:cubicBezTo>
                    <a:pt x="55" y="7"/>
                    <a:pt x="54" y="7"/>
                    <a:pt x="46" y="11"/>
                  </a:cubicBezTo>
                  <a:cubicBezTo>
                    <a:pt x="43" y="10"/>
                    <a:pt x="43" y="10"/>
                    <a:pt x="43" y="10"/>
                  </a:cubicBezTo>
                  <a:cubicBezTo>
                    <a:pt x="40" y="0"/>
                    <a:pt x="39" y="0"/>
                    <a:pt x="38" y="0"/>
                  </a:cubicBezTo>
                  <a:cubicBezTo>
                    <a:pt x="31" y="0"/>
                    <a:pt x="31" y="0"/>
                    <a:pt x="31" y="0"/>
                  </a:cubicBezTo>
                  <a:cubicBezTo>
                    <a:pt x="30" y="0"/>
                    <a:pt x="29" y="0"/>
                    <a:pt x="26" y="10"/>
                  </a:cubicBezTo>
                  <a:cubicBezTo>
                    <a:pt x="23" y="11"/>
                    <a:pt x="23" y="11"/>
                    <a:pt x="23" y="11"/>
                  </a:cubicBezTo>
                  <a:cubicBezTo>
                    <a:pt x="17" y="9"/>
                    <a:pt x="14" y="8"/>
                    <a:pt x="13" y="8"/>
                  </a:cubicBezTo>
                  <a:cubicBezTo>
                    <a:pt x="13" y="8"/>
                    <a:pt x="13" y="8"/>
                    <a:pt x="13" y="8"/>
                  </a:cubicBezTo>
                  <a:cubicBezTo>
                    <a:pt x="7" y="13"/>
                    <a:pt x="7" y="13"/>
                    <a:pt x="7" y="13"/>
                  </a:cubicBezTo>
                  <a:cubicBezTo>
                    <a:pt x="6" y="14"/>
                    <a:pt x="6" y="14"/>
                    <a:pt x="10" y="23"/>
                  </a:cubicBezTo>
                  <a:cubicBezTo>
                    <a:pt x="9" y="26"/>
                    <a:pt x="9" y="26"/>
                    <a:pt x="9" y="26"/>
                  </a:cubicBezTo>
                  <a:cubicBezTo>
                    <a:pt x="0" y="30"/>
                    <a:pt x="0" y="30"/>
                    <a:pt x="0" y="31"/>
                  </a:cubicBezTo>
                  <a:cubicBezTo>
                    <a:pt x="0" y="39"/>
                    <a:pt x="0" y="39"/>
                    <a:pt x="0" y="39"/>
                  </a:cubicBezTo>
                  <a:cubicBezTo>
                    <a:pt x="0" y="40"/>
                    <a:pt x="0" y="40"/>
                    <a:pt x="9" y="44"/>
                  </a:cubicBezTo>
                  <a:cubicBezTo>
                    <a:pt x="10" y="46"/>
                    <a:pt x="10" y="46"/>
                    <a:pt x="10" y="46"/>
                  </a:cubicBezTo>
                  <a:cubicBezTo>
                    <a:pt x="6" y="56"/>
                    <a:pt x="7" y="56"/>
                    <a:pt x="7" y="57"/>
                  </a:cubicBezTo>
                  <a:cubicBezTo>
                    <a:pt x="13" y="62"/>
                    <a:pt x="13" y="62"/>
                    <a:pt x="13" y="62"/>
                  </a:cubicBezTo>
                  <a:cubicBezTo>
                    <a:pt x="13" y="62"/>
                    <a:pt x="13" y="62"/>
                    <a:pt x="13" y="62"/>
                  </a:cubicBezTo>
                  <a:cubicBezTo>
                    <a:pt x="14" y="62"/>
                    <a:pt x="14" y="62"/>
                    <a:pt x="14" y="62"/>
                  </a:cubicBezTo>
                  <a:cubicBezTo>
                    <a:pt x="14" y="62"/>
                    <a:pt x="15" y="62"/>
                    <a:pt x="23" y="59"/>
                  </a:cubicBezTo>
                  <a:cubicBezTo>
                    <a:pt x="26" y="60"/>
                    <a:pt x="26" y="60"/>
                    <a:pt x="26" y="60"/>
                  </a:cubicBezTo>
                  <a:cubicBezTo>
                    <a:pt x="30" y="69"/>
                    <a:pt x="30" y="69"/>
                    <a:pt x="31" y="69"/>
                  </a:cubicBezTo>
                  <a:cubicBezTo>
                    <a:pt x="39" y="69"/>
                    <a:pt x="39" y="69"/>
                    <a:pt x="39" y="69"/>
                  </a:cubicBezTo>
                  <a:cubicBezTo>
                    <a:pt x="40" y="69"/>
                    <a:pt x="40" y="69"/>
                    <a:pt x="44" y="60"/>
                  </a:cubicBezTo>
                  <a:cubicBezTo>
                    <a:pt x="47" y="59"/>
                    <a:pt x="47" y="59"/>
                    <a:pt x="47" y="59"/>
                  </a:cubicBezTo>
                  <a:cubicBezTo>
                    <a:pt x="52" y="61"/>
                    <a:pt x="55" y="62"/>
                    <a:pt x="56" y="62"/>
                  </a:cubicBezTo>
                  <a:cubicBezTo>
                    <a:pt x="57" y="62"/>
                    <a:pt x="57" y="62"/>
                    <a:pt x="57" y="62"/>
                  </a:cubicBezTo>
                  <a:cubicBezTo>
                    <a:pt x="62" y="56"/>
                    <a:pt x="62" y="56"/>
                    <a:pt x="62" y="56"/>
                  </a:cubicBezTo>
                  <a:cubicBezTo>
                    <a:pt x="63" y="56"/>
                    <a:pt x="63" y="55"/>
                    <a:pt x="59" y="46"/>
                  </a:cubicBezTo>
                  <a:cubicBezTo>
                    <a:pt x="60" y="43"/>
                    <a:pt x="60" y="43"/>
                    <a:pt x="60" y="43"/>
                  </a:cubicBezTo>
                  <a:cubicBezTo>
                    <a:pt x="70" y="40"/>
                    <a:pt x="70" y="39"/>
                    <a:pt x="70" y="38"/>
                  </a:cubicBezTo>
                  <a:cubicBezTo>
                    <a:pt x="70" y="31"/>
                    <a:pt x="70" y="31"/>
                    <a:pt x="70" y="31"/>
                  </a:cubicBezTo>
                  <a:cubicBezTo>
                    <a:pt x="70" y="30"/>
                    <a:pt x="70" y="29"/>
                    <a:pt x="60" y="26"/>
                  </a:cubicBezTo>
                  <a:close/>
                  <a:moveTo>
                    <a:pt x="35" y="47"/>
                  </a:moveTo>
                  <a:cubicBezTo>
                    <a:pt x="28" y="47"/>
                    <a:pt x="22" y="41"/>
                    <a:pt x="22" y="35"/>
                  </a:cubicBezTo>
                  <a:cubicBezTo>
                    <a:pt x="22" y="28"/>
                    <a:pt x="28" y="23"/>
                    <a:pt x="35" y="23"/>
                  </a:cubicBezTo>
                  <a:cubicBezTo>
                    <a:pt x="41" y="23"/>
                    <a:pt x="47" y="28"/>
                    <a:pt x="47" y="35"/>
                  </a:cubicBezTo>
                  <a:cubicBezTo>
                    <a:pt x="47" y="41"/>
                    <a:pt x="41" y="47"/>
                    <a:pt x="35" y="47"/>
                  </a:cubicBezTo>
                  <a:close/>
                  <a:moveTo>
                    <a:pt x="35" y="47"/>
                  </a:moveTo>
                  <a:cubicBezTo>
                    <a:pt x="35" y="47"/>
                    <a:pt x="35" y="47"/>
                    <a:pt x="35" y="47"/>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9" name="Freeform 22"/>
            <p:cNvSpPr>
              <a:spLocks noEditPoints="1"/>
            </p:cNvSpPr>
            <p:nvPr/>
          </p:nvSpPr>
          <p:spPr bwMode="auto">
            <a:xfrm>
              <a:off x="5954762" y="3046345"/>
              <a:ext cx="189287" cy="186375"/>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3 h 69"/>
                <a:gd name="T30" fmla="*/ 11 w 70"/>
                <a:gd name="T31" fmla="*/ 23 h 69"/>
                <a:gd name="T32" fmla="*/ 10 w 70"/>
                <a:gd name="T33" fmla="*/ 26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1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3"/>
                    <a:pt x="8" y="13"/>
                    <a:pt x="8" y="13"/>
                  </a:cubicBezTo>
                  <a:cubicBezTo>
                    <a:pt x="7" y="13"/>
                    <a:pt x="6"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1"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8"/>
                    <a:pt x="28" y="22"/>
                    <a:pt x="35" y="22"/>
                  </a:cubicBezTo>
                  <a:cubicBezTo>
                    <a:pt x="42" y="22"/>
                    <a:pt x="47" y="28"/>
                    <a:pt x="47" y="34"/>
                  </a:cubicBezTo>
                  <a:cubicBezTo>
                    <a:pt x="47" y="41"/>
                    <a:pt x="42" y="46"/>
                    <a:pt x="35" y="46"/>
                  </a:cubicBezTo>
                  <a:close/>
                  <a:moveTo>
                    <a:pt x="35" y="46"/>
                  </a:moveTo>
                  <a:cubicBezTo>
                    <a:pt x="35" y="46"/>
                    <a:pt x="35" y="46"/>
                    <a:pt x="35" y="46"/>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0" name="Freeform 23"/>
            <p:cNvSpPr>
              <a:spLocks noEditPoints="1"/>
            </p:cNvSpPr>
            <p:nvPr/>
          </p:nvSpPr>
          <p:spPr bwMode="auto">
            <a:xfrm>
              <a:off x="5761108" y="3697201"/>
              <a:ext cx="189287" cy="186375"/>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2 h 69"/>
                <a:gd name="T30" fmla="*/ 11 w 70"/>
                <a:gd name="T31" fmla="*/ 23 h 69"/>
                <a:gd name="T32" fmla="*/ 10 w 70"/>
                <a:gd name="T33" fmla="*/ 25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2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2"/>
                    <a:pt x="8" y="12"/>
                    <a:pt x="8" y="12"/>
                  </a:cubicBezTo>
                  <a:cubicBezTo>
                    <a:pt x="7" y="13"/>
                    <a:pt x="6" y="14"/>
                    <a:pt x="11" y="23"/>
                  </a:cubicBezTo>
                  <a:cubicBezTo>
                    <a:pt x="10" y="25"/>
                    <a:pt x="10" y="25"/>
                    <a:pt x="10" y="25"/>
                  </a:cubicBezTo>
                  <a:cubicBezTo>
                    <a:pt x="0" y="29"/>
                    <a:pt x="0" y="30"/>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2"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1" name="Freeform 24"/>
            <p:cNvSpPr>
              <a:spLocks noEditPoints="1"/>
            </p:cNvSpPr>
            <p:nvPr/>
          </p:nvSpPr>
          <p:spPr bwMode="auto">
            <a:xfrm>
              <a:off x="6079983" y="4083055"/>
              <a:ext cx="187831" cy="183463"/>
            </a:xfrm>
            <a:custGeom>
              <a:avLst/>
              <a:gdLst>
                <a:gd name="T0" fmla="*/ 60 w 70"/>
                <a:gd name="T1" fmla="*/ 25 h 68"/>
                <a:gd name="T2" fmla="*/ 59 w 70"/>
                <a:gd name="T3" fmla="*/ 22 h 68"/>
                <a:gd name="T4" fmla="*/ 62 w 70"/>
                <a:gd name="T5" fmla="*/ 12 h 68"/>
                <a:gd name="T6" fmla="*/ 57 w 70"/>
                <a:gd name="T7" fmla="*/ 7 h 68"/>
                <a:gd name="T8" fmla="*/ 56 w 70"/>
                <a:gd name="T9" fmla="*/ 7 h 68"/>
                <a:gd name="T10" fmla="*/ 56 w 70"/>
                <a:gd name="T11" fmla="*/ 7 h 68"/>
                <a:gd name="T12" fmla="*/ 47 w 70"/>
                <a:gd name="T13" fmla="*/ 10 h 68"/>
                <a:gd name="T14" fmla="*/ 44 w 70"/>
                <a:gd name="T15" fmla="*/ 9 h 68"/>
                <a:gd name="T16" fmla="*/ 38 w 70"/>
                <a:gd name="T17" fmla="*/ 0 h 68"/>
                <a:gd name="T18" fmla="*/ 31 w 70"/>
                <a:gd name="T19" fmla="*/ 0 h 68"/>
                <a:gd name="T20" fmla="*/ 26 w 70"/>
                <a:gd name="T21" fmla="*/ 9 h 68"/>
                <a:gd name="T22" fmla="*/ 23 w 70"/>
                <a:gd name="T23" fmla="*/ 10 h 68"/>
                <a:gd name="T24" fmla="*/ 14 w 70"/>
                <a:gd name="T25" fmla="*/ 7 h 68"/>
                <a:gd name="T26" fmla="*/ 13 w 70"/>
                <a:gd name="T27" fmla="*/ 7 h 68"/>
                <a:gd name="T28" fmla="*/ 7 w 70"/>
                <a:gd name="T29" fmla="*/ 12 h 68"/>
                <a:gd name="T30" fmla="*/ 11 w 70"/>
                <a:gd name="T31" fmla="*/ 23 h 68"/>
                <a:gd name="T32" fmla="*/ 9 w 70"/>
                <a:gd name="T33" fmla="*/ 25 h 68"/>
                <a:gd name="T34" fmla="*/ 0 w 70"/>
                <a:gd name="T35" fmla="*/ 31 h 68"/>
                <a:gd name="T36" fmla="*/ 0 w 70"/>
                <a:gd name="T37" fmla="*/ 38 h 68"/>
                <a:gd name="T38" fmla="*/ 9 w 70"/>
                <a:gd name="T39" fmla="*/ 43 h 68"/>
                <a:gd name="T40" fmla="*/ 11 w 70"/>
                <a:gd name="T41" fmla="*/ 46 h 68"/>
                <a:gd name="T42" fmla="*/ 8 w 70"/>
                <a:gd name="T43" fmla="*/ 56 h 68"/>
                <a:gd name="T44" fmla="*/ 13 w 70"/>
                <a:gd name="T45" fmla="*/ 61 h 68"/>
                <a:gd name="T46" fmla="*/ 13 w 70"/>
                <a:gd name="T47" fmla="*/ 62 h 68"/>
                <a:gd name="T48" fmla="*/ 14 w 70"/>
                <a:gd name="T49" fmla="*/ 62 h 68"/>
                <a:gd name="T50" fmla="*/ 23 w 70"/>
                <a:gd name="T51" fmla="*/ 58 h 68"/>
                <a:gd name="T52" fmla="*/ 26 w 70"/>
                <a:gd name="T53" fmla="*/ 59 h 68"/>
                <a:gd name="T54" fmla="*/ 31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2 w 70"/>
                <a:gd name="T67" fmla="*/ 56 h 68"/>
                <a:gd name="T68" fmla="*/ 59 w 70"/>
                <a:gd name="T69" fmla="*/ 46 h 68"/>
                <a:gd name="T70" fmla="*/ 60 w 70"/>
                <a:gd name="T71" fmla="*/ 43 h 68"/>
                <a:gd name="T72" fmla="*/ 70 w 70"/>
                <a:gd name="T73" fmla="*/ 38 h 68"/>
                <a:gd name="T74" fmla="*/ 70 w 70"/>
                <a:gd name="T75" fmla="*/ 30 h 68"/>
                <a:gd name="T76" fmla="*/ 60 w 70"/>
                <a:gd name="T77" fmla="*/ 25 h 68"/>
                <a:gd name="T78" fmla="*/ 35 w 70"/>
                <a:gd name="T79" fmla="*/ 46 h 68"/>
                <a:gd name="T80" fmla="*/ 23 w 70"/>
                <a:gd name="T81" fmla="*/ 34 h 68"/>
                <a:gd name="T82" fmla="*/ 35 w 70"/>
                <a:gd name="T83" fmla="*/ 22 h 68"/>
                <a:gd name="T84" fmla="*/ 47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0" y="25"/>
                  </a:moveTo>
                  <a:cubicBezTo>
                    <a:pt x="59" y="22"/>
                    <a:pt x="59" y="22"/>
                    <a:pt x="59" y="22"/>
                  </a:cubicBezTo>
                  <a:cubicBezTo>
                    <a:pt x="63" y="13"/>
                    <a:pt x="63" y="13"/>
                    <a:pt x="62" y="12"/>
                  </a:cubicBezTo>
                  <a:cubicBezTo>
                    <a:pt x="57" y="7"/>
                    <a:pt x="57" y="7"/>
                    <a:pt x="57" y="7"/>
                  </a:cubicBezTo>
                  <a:cubicBezTo>
                    <a:pt x="56" y="7"/>
                    <a:pt x="56" y="7"/>
                    <a:pt x="56" y="7"/>
                  </a:cubicBezTo>
                  <a:cubicBezTo>
                    <a:pt x="56" y="7"/>
                    <a:pt x="56" y="7"/>
                    <a:pt x="56" y="7"/>
                  </a:cubicBezTo>
                  <a:cubicBezTo>
                    <a:pt x="56" y="7"/>
                    <a:pt x="55" y="7"/>
                    <a:pt x="47" y="10"/>
                  </a:cubicBezTo>
                  <a:cubicBezTo>
                    <a:pt x="44" y="9"/>
                    <a:pt x="44" y="9"/>
                    <a:pt x="44" y="9"/>
                  </a:cubicBezTo>
                  <a:cubicBezTo>
                    <a:pt x="40" y="0"/>
                    <a:pt x="40" y="0"/>
                    <a:pt x="38"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7" y="12"/>
                    <a:pt x="7" y="12"/>
                    <a:pt x="7" y="12"/>
                  </a:cubicBezTo>
                  <a:cubicBezTo>
                    <a:pt x="7" y="13"/>
                    <a:pt x="6" y="13"/>
                    <a:pt x="11" y="23"/>
                  </a:cubicBezTo>
                  <a:cubicBezTo>
                    <a:pt x="9" y="25"/>
                    <a:pt x="9" y="25"/>
                    <a:pt x="9" y="25"/>
                  </a:cubicBezTo>
                  <a:cubicBezTo>
                    <a:pt x="0" y="29"/>
                    <a:pt x="0" y="29"/>
                    <a:pt x="0" y="31"/>
                  </a:cubicBezTo>
                  <a:cubicBezTo>
                    <a:pt x="0" y="38"/>
                    <a:pt x="0" y="38"/>
                    <a:pt x="0" y="38"/>
                  </a:cubicBezTo>
                  <a:cubicBezTo>
                    <a:pt x="0" y="39"/>
                    <a:pt x="0" y="39"/>
                    <a:pt x="9"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8"/>
                    <a:pt x="30" y="68"/>
                    <a:pt x="31" y="68"/>
                  </a:cubicBezTo>
                  <a:cubicBezTo>
                    <a:pt x="39" y="68"/>
                    <a:pt x="39" y="68"/>
                    <a:pt x="39" y="68"/>
                  </a:cubicBezTo>
                  <a:cubicBezTo>
                    <a:pt x="40" y="68"/>
                    <a:pt x="40" y="68"/>
                    <a:pt x="44" y="59"/>
                  </a:cubicBezTo>
                  <a:cubicBezTo>
                    <a:pt x="47" y="58"/>
                    <a:pt x="47" y="58"/>
                    <a:pt x="47" y="58"/>
                  </a:cubicBezTo>
                  <a:cubicBezTo>
                    <a:pt x="52" y="60"/>
                    <a:pt x="55" y="61"/>
                    <a:pt x="56" y="61"/>
                  </a:cubicBezTo>
                  <a:cubicBezTo>
                    <a:pt x="57" y="61"/>
                    <a:pt x="57" y="61"/>
                    <a:pt x="57" y="61"/>
                  </a:cubicBezTo>
                  <a:cubicBezTo>
                    <a:pt x="62" y="56"/>
                    <a:pt x="62" y="56"/>
                    <a:pt x="62" y="56"/>
                  </a:cubicBezTo>
                  <a:cubicBezTo>
                    <a:pt x="63" y="55"/>
                    <a:pt x="64" y="55"/>
                    <a:pt x="59" y="46"/>
                  </a:cubicBezTo>
                  <a:cubicBezTo>
                    <a:pt x="60" y="43"/>
                    <a:pt x="60" y="43"/>
                    <a:pt x="60" y="43"/>
                  </a:cubicBezTo>
                  <a:cubicBezTo>
                    <a:pt x="70" y="39"/>
                    <a:pt x="70" y="39"/>
                    <a:pt x="70" y="38"/>
                  </a:cubicBezTo>
                  <a:cubicBezTo>
                    <a:pt x="70" y="30"/>
                    <a:pt x="70" y="30"/>
                    <a:pt x="70" y="30"/>
                  </a:cubicBezTo>
                  <a:cubicBezTo>
                    <a:pt x="70" y="29"/>
                    <a:pt x="70" y="29"/>
                    <a:pt x="60"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2" name="Freeform 25"/>
            <p:cNvSpPr>
              <a:spLocks noEditPoints="1"/>
            </p:cNvSpPr>
            <p:nvPr/>
          </p:nvSpPr>
          <p:spPr bwMode="auto">
            <a:xfrm>
              <a:off x="6595426" y="4174786"/>
              <a:ext cx="190743" cy="186375"/>
            </a:xfrm>
            <a:custGeom>
              <a:avLst/>
              <a:gdLst>
                <a:gd name="T0" fmla="*/ 61 w 71"/>
                <a:gd name="T1" fmla="*/ 26 h 69"/>
                <a:gd name="T2" fmla="*/ 60 w 71"/>
                <a:gd name="T3" fmla="*/ 23 h 69"/>
                <a:gd name="T4" fmla="*/ 63 w 71"/>
                <a:gd name="T5" fmla="*/ 13 h 69"/>
                <a:gd name="T6" fmla="*/ 58 w 71"/>
                <a:gd name="T7" fmla="*/ 7 h 69"/>
                <a:gd name="T8" fmla="*/ 57 w 71"/>
                <a:gd name="T9" fmla="*/ 7 h 69"/>
                <a:gd name="T10" fmla="*/ 56 w 71"/>
                <a:gd name="T11" fmla="*/ 7 h 69"/>
                <a:gd name="T12" fmla="*/ 47 w 71"/>
                <a:gd name="T13" fmla="*/ 11 h 69"/>
                <a:gd name="T14" fmla="*/ 44 w 71"/>
                <a:gd name="T15" fmla="*/ 9 h 69"/>
                <a:gd name="T16" fmla="*/ 39 w 71"/>
                <a:gd name="T17" fmla="*/ 0 h 69"/>
                <a:gd name="T18" fmla="*/ 32 w 71"/>
                <a:gd name="T19" fmla="*/ 0 h 69"/>
                <a:gd name="T20" fmla="*/ 27 w 71"/>
                <a:gd name="T21" fmla="*/ 9 h 69"/>
                <a:gd name="T22" fmla="*/ 24 w 71"/>
                <a:gd name="T23" fmla="*/ 11 h 69"/>
                <a:gd name="T24" fmla="*/ 14 w 71"/>
                <a:gd name="T25" fmla="*/ 7 h 69"/>
                <a:gd name="T26" fmla="*/ 14 w 71"/>
                <a:gd name="T27" fmla="*/ 7 h 69"/>
                <a:gd name="T28" fmla="*/ 8 w 71"/>
                <a:gd name="T29" fmla="*/ 13 h 69"/>
                <a:gd name="T30" fmla="*/ 11 w 71"/>
                <a:gd name="T31" fmla="*/ 23 h 69"/>
                <a:gd name="T32" fmla="*/ 10 w 71"/>
                <a:gd name="T33" fmla="*/ 26 h 69"/>
                <a:gd name="T34" fmla="*/ 0 w 71"/>
                <a:gd name="T35" fmla="*/ 31 h 69"/>
                <a:gd name="T36" fmla="*/ 0 w 71"/>
                <a:gd name="T37" fmla="*/ 38 h 69"/>
                <a:gd name="T38" fmla="*/ 10 w 71"/>
                <a:gd name="T39" fmla="*/ 43 h 69"/>
                <a:gd name="T40" fmla="*/ 11 w 71"/>
                <a:gd name="T41" fmla="*/ 46 h 69"/>
                <a:gd name="T42" fmla="*/ 8 w 71"/>
                <a:gd name="T43" fmla="*/ 56 h 69"/>
                <a:gd name="T44" fmla="*/ 13 w 71"/>
                <a:gd name="T45" fmla="*/ 61 h 69"/>
                <a:gd name="T46" fmla="*/ 14 w 71"/>
                <a:gd name="T47" fmla="*/ 62 h 69"/>
                <a:gd name="T48" fmla="*/ 14 w 71"/>
                <a:gd name="T49" fmla="*/ 62 h 69"/>
                <a:gd name="T50" fmla="*/ 24 w 71"/>
                <a:gd name="T51" fmla="*/ 58 h 69"/>
                <a:gd name="T52" fmla="*/ 27 w 71"/>
                <a:gd name="T53" fmla="*/ 59 h 69"/>
                <a:gd name="T54" fmla="*/ 32 w 71"/>
                <a:gd name="T55" fmla="*/ 69 h 69"/>
                <a:gd name="T56" fmla="*/ 39 w 71"/>
                <a:gd name="T57" fmla="*/ 69 h 69"/>
                <a:gd name="T58" fmla="*/ 44 w 71"/>
                <a:gd name="T59" fmla="*/ 59 h 69"/>
                <a:gd name="T60" fmla="*/ 47 w 71"/>
                <a:gd name="T61" fmla="*/ 58 h 69"/>
                <a:gd name="T62" fmla="*/ 57 w 71"/>
                <a:gd name="T63" fmla="*/ 62 h 69"/>
                <a:gd name="T64" fmla="*/ 57 w 71"/>
                <a:gd name="T65" fmla="*/ 62 h 69"/>
                <a:gd name="T66" fmla="*/ 63 w 71"/>
                <a:gd name="T67" fmla="*/ 56 h 69"/>
                <a:gd name="T68" fmla="*/ 60 w 71"/>
                <a:gd name="T69" fmla="*/ 46 h 69"/>
                <a:gd name="T70" fmla="*/ 61 w 71"/>
                <a:gd name="T71" fmla="*/ 43 h 69"/>
                <a:gd name="T72" fmla="*/ 71 w 71"/>
                <a:gd name="T73" fmla="*/ 38 h 69"/>
                <a:gd name="T74" fmla="*/ 71 w 71"/>
                <a:gd name="T75" fmla="*/ 31 h 69"/>
                <a:gd name="T76" fmla="*/ 61 w 71"/>
                <a:gd name="T77" fmla="*/ 26 h 69"/>
                <a:gd name="T78" fmla="*/ 35 w 71"/>
                <a:gd name="T79" fmla="*/ 46 h 69"/>
                <a:gd name="T80" fmla="*/ 23 w 71"/>
                <a:gd name="T81" fmla="*/ 34 h 69"/>
                <a:gd name="T82" fmla="*/ 35 w 71"/>
                <a:gd name="T83" fmla="*/ 22 h 69"/>
                <a:gd name="T84" fmla="*/ 48 w 71"/>
                <a:gd name="T85" fmla="*/ 34 h 69"/>
                <a:gd name="T86" fmla="*/ 35 w 71"/>
                <a:gd name="T87" fmla="*/ 46 h 69"/>
                <a:gd name="T88" fmla="*/ 35 w 71"/>
                <a:gd name="T89" fmla="*/ 46 h 69"/>
                <a:gd name="T90" fmla="*/ 35 w 71"/>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9">
                  <a:moveTo>
                    <a:pt x="61" y="26"/>
                  </a:moveTo>
                  <a:cubicBezTo>
                    <a:pt x="60" y="23"/>
                    <a:pt x="60" y="23"/>
                    <a:pt x="60" y="23"/>
                  </a:cubicBezTo>
                  <a:cubicBezTo>
                    <a:pt x="64" y="14"/>
                    <a:pt x="64" y="13"/>
                    <a:pt x="63" y="13"/>
                  </a:cubicBezTo>
                  <a:cubicBezTo>
                    <a:pt x="58" y="7"/>
                    <a:pt x="58" y="7"/>
                    <a:pt x="58" y="7"/>
                  </a:cubicBezTo>
                  <a:cubicBezTo>
                    <a:pt x="57" y="7"/>
                    <a:pt x="57" y="7"/>
                    <a:pt x="57" y="7"/>
                  </a:cubicBezTo>
                  <a:cubicBezTo>
                    <a:pt x="56" y="7"/>
                    <a:pt x="56" y="7"/>
                    <a:pt x="56" y="7"/>
                  </a:cubicBezTo>
                  <a:cubicBezTo>
                    <a:pt x="56" y="7"/>
                    <a:pt x="55" y="7"/>
                    <a:pt x="47" y="11"/>
                  </a:cubicBezTo>
                  <a:cubicBezTo>
                    <a:pt x="44" y="9"/>
                    <a:pt x="44" y="9"/>
                    <a:pt x="44" y="9"/>
                  </a:cubicBezTo>
                  <a:cubicBezTo>
                    <a:pt x="40" y="0"/>
                    <a:pt x="40" y="0"/>
                    <a:pt x="39" y="0"/>
                  </a:cubicBezTo>
                  <a:cubicBezTo>
                    <a:pt x="32" y="0"/>
                    <a:pt x="32" y="0"/>
                    <a:pt x="32" y="0"/>
                  </a:cubicBezTo>
                  <a:cubicBezTo>
                    <a:pt x="30" y="0"/>
                    <a:pt x="30" y="0"/>
                    <a:pt x="27" y="9"/>
                  </a:cubicBezTo>
                  <a:cubicBezTo>
                    <a:pt x="24" y="11"/>
                    <a:pt x="24" y="11"/>
                    <a:pt x="24" y="11"/>
                  </a:cubicBezTo>
                  <a:cubicBezTo>
                    <a:pt x="18" y="8"/>
                    <a:pt x="15" y="7"/>
                    <a:pt x="14" y="7"/>
                  </a:cubicBezTo>
                  <a:cubicBezTo>
                    <a:pt x="14" y="7"/>
                    <a:pt x="14" y="7"/>
                    <a:pt x="14" y="7"/>
                  </a:cubicBezTo>
                  <a:cubicBezTo>
                    <a:pt x="8" y="13"/>
                    <a:pt x="8" y="13"/>
                    <a:pt x="8" y="13"/>
                  </a:cubicBezTo>
                  <a:cubicBezTo>
                    <a:pt x="7" y="14"/>
                    <a:pt x="7"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6"/>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7" y="59"/>
                    <a:pt x="27" y="59"/>
                    <a:pt x="27" y="59"/>
                  </a:cubicBezTo>
                  <a:cubicBezTo>
                    <a:pt x="30" y="69"/>
                    <a:pt x="31" y="69"/>
                    <a:pt x="32" y="69"/>
                  </a:cubicBezTo>
                  <a:cubicBezTo>
                    <a:pt x="39" y="69"/>
                    <a:pt x="39" y="69"/>
                    <a:pt x="39" y="69"/>
                  </a:cubicBezTo>
                  <a:cubicBezTo>
                    <a:pt x="40" y="69"/>
                    <a:pt x="41" y="69"/>
                    <a:pt x="44" y="59"/>
                  </a:cubicBezTo>
                  <a:cubicBezTo>
                    <a:pt x="47" y="58"/>
                    <a:pt x="47" y="58"/>
                    <a:pt x="47" y="58"/>
                  </a:cubicBezTo>
                  <a:cubicBezTo>
                    <a:pt x="53" y="61"/>
                    <a:pt x="56" y="62"/>
                    <a:pt x="57" y="62"/>
                  </a:cubicBezTo>
                  <a:cubicBezTo>
                    <a:pt x="57" y="62"/>
                    <a:pt x="57" y="62"/>
                    <a:pt x="57" y="62"/>
                  </a:cubicBezTo>
                  <a:cubicBezTo>
                    <a:pt x="63" y="56"/>
                    <a:pt x="63" y="56"/>
                    <a:pt x="63" y="56"/>
                  </a:cubicBezTo>
                  <a:cubicBezTo>
                    <a:pt x="64" y="55"/>
                    <a:pt x="64" y="55"/>
                    <a:pt x="60" y="46"/>
                  </a:cubicBezTo>
                  <a:cubicBezTo>
                    <a:pt x="61" y="43"/>
                    <a:pt x="61" y="43"/>
                    <a:pt x="61" y="43"/>
                  </a:cubicBezTo>
                  <a:cubicBezTo>
                    <a:pt x="71" y="39"/>
                    <a:pt x="71" y="39"/>
                    <a:pt x="71" y="38"/>
                  </a:cubicBezTo>
                  <a:cubicBezTo>
                    <a:pt x="71" y="31"/>
                    <a:pt x="71" y="31"/>
                    <a:pt x="71" y="31"/>
                  </a:cubicBezTo>
                  <a:cubicBezTo>
                    <a:pt x="71" y="30"/>
                    <a:pt x="71" y="29"/>
                    <a:pt x="61" y="26"/>
                  </a:cubicBezTo>
                  <a:close/>
                  <a:moveTo>
                    <a:pt x="35" y="46"/>
                  </a:moveTo>
                  <a:cubicBezTo>
                    <a:pt x="29" y="46"/>
                    <a:pt x="23" y="41"/>
                    <a:pt x="23" y="34"/>
                  </a:cubicBezTo>
                  <a:cubicBezTo>
                    <a:pt x="23" y="28"/>
                    <a:pt x="29" y="22"/>
                    <a:pt x="35" y="22"/>
                  </a:cubicBezTo>
                  <a:cubicBezTo>
                    <a:pt x="42" y="22"/>
                    <a:pt x="48" y="28"/>
                    <a:pt x="48" y="34"/>
                  </a:cubicBezTo>
                  <a:cubicBezTo>
                    <a:pt x="48" y="41"/>
                    <a:pt x="42" y="46"/>
                    <a:pt x="35" y="46"/>
                  </a:cubicBezTo>
                  <a:close/>
                  <a:moveTo>
                    <a:pt x="35" y="46"/>
                  </a:moveTo>
                  <a:cubicBezTo>
                    <a:pt x="35" y="46"/>
                    <a:pt x="35" y="46"/>
                    <a:pt x="35" y="46"/>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3" name="Freeform 26"/>
            <p:cNvSpPr>
              <a:spLocks noEditPoints="1"/>
            </p:cNvSpPr>
            <p:nvPr/>
          </p:nvSpPr>
          <p:spPr bwMode="auto">
            <a:xfrm>
              <a:off x="5793141" y="4422315"/>
              <a:ext cx="189287" cy="183463"/>
            </a:xfrm>
            <a:custGeom>
              <a:avLst/>
              <a:gdLst>
                <a:gd name="T0" fmla="*/ 61 w 70"/>
                <a:gd name="T1" fmla="*/ 25 h 68"/>
                <a:gd name="T2" fmla="*/ 60 w 70"/>
                <a:gd name="T3" fmla="*/ 23 h 68"/>
                <a:gd name="T4" fmla="*/ 63 w 70"/>
                <a:gd name="T5" fmla="*/ 12 h 68"/>
                <a:gd name="T6" fmla="*/ 57 w 70"/>
                <a:gd name="T7" fmla="*/ 7 h 68"/>
                <a:gd name="T8" fmla="*/ 57 w 70"/>
                <a:gd name="T9" fmla="*/ 7 h 68"/>
                <a:gd name="T10" fmla="*/ 56 w 70"/>
                <a:gd name="T11" fmla="*/ 7 h 68"/>
                <a:gd name="T12" fmla="*/ 47 w 70"/>
                <a:gd name="T13" fmla="*/ 10 h 68"/>
                <a:gd name="T14" fmla="*/ 44 w 70"/>
                <a:gd name="T15" fmla="*/ 9 h 68"/>
                <a:gd name="T16" fmla="*/ 39 w 70"/>
                <a:gd name="T17" fmla="*/ 0 h 68"/>
                <a:gd name="T18" fmla="*/ 31 w 70"/>
                <a:gd name="T19" fmla="*/ 0 h 68"/>
                <a:gd name="T20" fmla="*/ 26 w 70"/>
                <a:gd name="T21" fmla="*/ 9 h 68"/>
                <a:gd name="T22" fmla="*/ 24 w 70"/>
                <a:gd name="T23" fmla="*/ 10 h 68"/>
                <a:gd name="T24" fmla="*/ 14 w 70"/>
                <a:gd name="T25" fmla="*/ 7 h 68"/>
                <a:gd name="T26" fmla="*/ 13 w 70"/>
                <a:gd name="T27" fmla="*/ 7 h 68"/>
                <a:gd name="T28" fmla="*/ 8 w 70"/>
                <a:gd name="T29" fmla="*/ 12 h 68"/>
                <a:gd name="T30" fmla="*/ 11 w 70"/>
                <a:gd name="T31" fmla="*/ 23 h 68"/>
                <a:gd name="T32" fmla="*/ 10 w 70"/>
                <a:gd name="T33" fmla="*/ 25 h 68"/>
                <a:gd name="T34" fmla="*/ 0 w 70"/>
                <a:gd name="T35" fmla="*/ 31 h 68"/>
                <a:gd name="T36" fmla="*/ 0 w 70"/>
                <a:gd name="T37" fmla="*/ 38 h 68"/>
                <a:gd name="T38" fmla="*/ 10 w 70"/>
                <a:gd name="T39" fmla="*/ 43 h 68"/>
                <a:gd name="T40" fmla="*/ 11 w 70"/>
                <a:gd name="T41" fmla="*/ 46 h 68"/>
                <a:gd name="T42" fmla="*/ 8 w 70"/>
                <a:gd name="T43" fmla="*/ 56 h 68"/>
                <a:gd name="T44" fmla="*/ 13 w 70"/>
                <a:gd name="T45" fmla="*/ 61 h 68"/>
                <a:gd name="T46" fmla="*/ 14 w 70"/>
                <a:gd name="T47" fmla="*/ 62 h 68"/>
                <a:gd name="T48" fmla="*/ 14 w 70"/>
                <a:gd name="T49" fmla="*/ 62 h 68"/>
                <a:gd name="T50" fmla="*/ 24 w 70"/>
                <a:gd name="T51" fmla="*/ 58 h 68"/>
                <a:gd name="T52" fmla="*/ 26 w 70"/>
                <a:gd name="T53" fmla="*/ 59 h 68"/>
                <a:gd name="T54" fmla="*/ 32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3 w 70"/>
                <a:gd name="T67" fmla="*/ 56 h 68"/>
                <a:gd name="T68" fmla="*/ 60 w 70"/>
                <a:gd name="T69" fmla="*/ 46 h 68"/>
                <a:gd name="T70" fmla="*/ 61 w 70"/>
                <a:gd name="T71" fmla="*/ 43 h 68"/>
                <a:gd name="T72" fmla="*/ 70 w 70"/>
                <a:gd name="T73" fmla="*/ 38 h 68"/>
                <a:gd name="T74" fmla="*/ 70 w 70"/>
                <a:gd name="T75" fmla="*/ 30 h 68"/>
                <a:gd name="T76" fmla="*/ 61 w 70"/>
                <a:gd name="T77" fmla="*/ 25 h 68"/>
                <a:gd name="T78" fmla="*/ 35 w 70"/>
                <a:gd name="T79" fmla="*/ 46 h 68"/>
                <a:gd name="T80" fmla="*/ 23 w 70"/>
                <a:gd name="T81" fmla="*/ 34 h 68"/>
                <a:gd name="T82" fmla="*/ 35 w 70"/>
                <a:gd name="T83" fmla="*/ 22 h 68"/>
                <a:gd name="T84" fmla="*/ 48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1" y="25"/>
                  </a:moveTo>
                  <a:cubicBezTo>
                    <a:pt x="60" y="23"/>
                    <a:pt x="60" y="23"/>
                    <a:pt x="60" y="23"/>
                  </a:cubicBezTo>
                  <a:cubicBezTo>
                    <a:pt x="64" y="13"/>
                    <a:pt x="63" y="13"/>
                    <a:pt x="63"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4" y="10"/>
                    <a:pt x="24" y="10"/>
                    <a:pt x="24" y="10"/>
                  </a:cubicBezTo>
                  <a:cubicBezTo>
                    <a:pt x="18" y="8"/>
                    <a:pt x="15" y="7"/>
                    <a:pt x="14" y="7"/>
                  </a:cubicBezTo>
                  <a:cubicBezTo>
                    <a:pt x="13" y="7"/>
                    <a:pt x="13" y="7"/>
                    <a:pt x="13" y="7"/>
                  </a:cubicBezTo>
                  <a:cubicBezTo>
                    <a:pt x="8" y="12"/>
                    <a:pt x="8" y="12"/>
                    <a:pt x="8" y="12"/>
                  </a:cubicBezTo>
                  <a:cubicBezTo>
                    <a:pt x="7" y="13"/>
                    <a:pt x="7" y="13"/>
                    <a:pt x="11" y="23"/>
                  </a:cubicBezTo>
                  <a:cubicBezTo>
                    <a:pt x="10" y="25"/>
                    <a:pt x="10" y="25"/>
                    <a:pt x="10" y="25"/>
                  </a:cubicBezTo>
                  <a:cubicBezTo>
                    <a:pt x="0" y="29"/>
                    <a:pt x="0" y="29"/>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6" y="59"/>
                    <a:pt x="26" y="59"/>
                    <a:pt x="26" y="59"/>
                  </a:cubicBezTo>
                  <a:cubicBezTo>
                    <a:pt x="30" y="68"/>
                    <a:pt x="31" y="68"/>
                    <a:pt x="32" y="68"/>
                  </a:cubicBezTo>
                  <a:cubicBezTo>
                    <a:pt x="39" y="68"/>
                    <a:pt x="39" y="68"/>
                    <a:pt x="39" y="68"/>
                  </a:cubicBezTo>
                  <a:cubicBezTo>
                    <a:pt x="40" y="68"/>
                    <a:pt x="41" y="68"/>
                    <a:pt x="44" y="59"/>
                  </a:cubicBezTo>
                  <a:cubicBezTo>
                    <a:pt x="47" y="58"/>
                    <a:pt x="47" y="58"/>
                    <a:pt x="47" y="58"/>
                  </a:cubicBezTo>
                  <a:cubicBezTo>
                    <a:pt x="53" y="60"/>
                    <a:pt x="56" y="61"/>
                    <a:pt x="56" y="61"/>
                  </a:cubicBezTo>
                  <a:cubicBezTo>
                    <a:pt x="57" y="61"/>
                    <a:pt x="57" y="61"/>
                    <a:pt x="57" y="61"/>
                  </a:cubicBezTo>
                  <a:cubicBezTo>
                    <a:pt x="63" y="56"/>
                    <a:pt x="63" y="56"/>
                    <a:pt x="63" y="56"/>
                  </a:cubicBezTo>
                  <a:cubicBezTo>
                    <a:pt x="64" y="55"/>
                    <a:pt x="64" y="55"/>
                    <a:pt x="60"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9" y="46"/>
                    <a:pt x="23" y="41"/>
                    <a:pt x="23" y="34"/>
                  </a:cubicBezTo>
                  <a:cubicBezTo>
                    <a:pt x="23" y="27"/>
                    <a:pt x="29" y="22"/>
                    <a:pt x="35" y="22"/>
                  </a:cubicBezTo>
                  <a:cubicBezTo>
                    <a:pt x="42" y="22"/>
                    <a:pt x="48" y="27"/>
                    <a:pt x="48" y="34"/>
                  </a:cubicBezTo>
                  <a:cubicBezTo>
                    <a:pt x="48" y="41"/>
                    <a:pt x="42" y="46"/>
                    <a:pt x="35" y="46"/>
                  </a:cubicBezTo>
                  <a:close/>
                  <a:moveTo>
                    <a:pt x="35" y="46"/>
                  </a:moveTo>
                  <a:cubicBezTo>
                    <a:pt x="35" y="46"/>
                    <a:pt x="35" y="46"/>
                    <a:pt x="35" y="46"/>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4" name="Freeform 27"/>
            <p:cNvSpPr>
              <a:spLocks noEditPoints="1"/>
            </p:cNvSpPr>
            <p:nvPr/>
          </p:nvSpPr>
          <p:spPr bwMode="auto">
            <a:xfrm>
              <a:off x="6841499" y="2426067"/>
              <a:ext cx="203847" cy="202392"/>
            </a:xfrm>
            <a:custGeom>
              <a:avLst/>
              <a:gdLst>
                <a:gd name="T0" fmla="*/ 65 w 76"/>
                <a:gd name="T1" fmla="*/ 28 h 75"/>
                <a:gd name="T2" fmla="*/ 64 w 76"/>
                <a:gd name="T3" fmla="*/ 25 h 75"/>
                <a:gd name="T4" fmla="*/ 67 w 76"/>
                <a:gd name="T5" fmla="*/ 14 h 75"/>
                <a:gd name="T6" fmla="*/ 62 w 76"/>
                <a:gd name="T7" fmla="*/ 8 h 75"/>
                <a:gd name="T8" fmla="*/ 61 w 76"/>
                <a:gd name="T9" fmla="*/ 8 h 75"/>
                <a:gd name="T10" fmla="*/ 61 w 76"/>
                <a:gd name="T11" fmla="*/ 8 h 75"/>
                <a:gd name="T12" fmla="*/ 51 w 76"/>
                <a:gd name="T13" fmla="*/ 12 h 75"/>
                <a:gd name="T14" fmla="*/ 48 w 76"/>
                <a:gd name="T15" fmla="*/ 11 h 75"/>
                <a:gd name="T16" fmla="*/ 42 w 76"/>
                <a:gd name="T17" fmla="*/ 0 h 75"/>
                <a:gd name="T18" fmla="*/ 34 w 76"/>
                <a:gd name="T19" fmla="*/ 0 h 75"/>
                <a:gd name="T20" fmla="*/ 28 w 76"/>
                <a:gd name="T21" fmla="*/ 11 h 75"/>
                <a:gd name="T22" fmla="*/ 25 w 76"/>
                <a:gd name="T23" fmla="*/ 12 h 75"/>
                <a:gd name="T24" fmla="*/ 15 w 76"/>
                <a:gd name="T25" fmla="*/ 8 h 75"/>
                <a:gd name="T26" fmla="*/ 14 w 76"/>
                <a:gd name="T27" fmla="*/ 8 h 75"/>
                <a:gd name="T28" fmla="*/ 8 w 76"/>
                <a:gd name="T29" fmla="*/ 14 h 75"/>
                <a:gd name="T30" fmla="*/ 12 w 76"/>
                <a:gd name="T31" fmla="*/ 25 h 75"/>
                <a:gd name="T32" fmla="*/ 11 w 76"/>
                <a:gd name="T33" fmla="*/ 28 h 75"/>
                <a:gd name="T34" fmla="*/ 0 w 76"/>
                <a:gd name="T35" fmla="*/ 34 h 75"/>
                <a:gd name="T36" fmla="*/ 0 w 76"/>
                <a:gd name="T37" fmla="*/ 42 h 75"/>
                <a:gd name="T38" fmla="*/ 11 w 76"/>
                <a:gd name="T39" fmla="*/ 47 h 75"/>
                <a:gd name="T40" fmla="*/ 12 w 76"/>
                <a:gd name="T41" fmla="*/ 50 h 75"/>
                <a:gd name="T42" fmla="*/ 9 w 76"/>
                <a:gd name="T43" fmla="*/ 61 h 75"/>
                <a:gd name="T44" fmla="*/ 14 w 76"/>
                <a:gd name="T45" fmla="*/ 67 h 75"/>
                <a:gd name="T46" fmla="*/ 15 w 76"/>
                <a:gd name="T47" fmla="*/ 67 h 75"/>
                <a:gd name="T48" fmla="*/ 15 w 76"/>
                <a:gd name="T49" fmla="*/ 67 h 75"/>
                <a:gd name="T50" fmla="*/ 25 w 76"/>
                <a:gd name="T51" fmla="*/ 63 h 75"/>
                <a:gd name="T52" fmla="*/ 29 w 76"/>
                <a:gd name="T53" fmla="*/ 64 h 75"/>
                <a:gd name="T54" fmla="*/ 34 w 76"/>
                <a:gd name="T55" fmla="*/ 75 h 75"/>
                <a:gd name="T56" fmla="*/ 42 w 76"/>
                <a:gd name="T57" fmla="*/ 75 h 75"/>
                <a:gd name="T58" fmla="*/ 48 w 76"/>
                <a:gd name="T59" fmla="*/ 64 h 75"/>
                <a:gd name="T60" fmla="*/ 51 w 76"/>
                <a:gd name="T61" fmla="*/ 63 h 75"/>
                <a:gd name="T62" fmla="*/ 61 w 76"/>
                <a:gd name="T63" fmla="*/ 67 h 75"/>
                <a:gd name="T64" fmla="*/ 62 w 76"/>
                <a:gd name="T65" fmla="*/ 67 h 75"/>
                <a:gd name="T66" fmla="*/ 68 w 76"/>
                <a:gd name="T67" fmla="*/ 61 h 75"/>
                <a:gd name="T68" fmla="*/ 64 w 76"/>
                <a:gd name="T69" fmla="*/ 50 h 75"/>
                <a:gd name="T70" fmla="*/ 66 w 76"/>
                <a:gd name="T71" fmla="*/ 47 h 75"/>
                <a:gd name="T72" fmla="*/ 76 w 76"/>
                <a:gd name="T73" fmla="*/ 41 h 75"/>
                <a:gd name="T74" fmla="*/ 76 w 76"/>
                <a:gd name="T75" fmla="*/ 33 h 75"/>
                <a:gd name="T76" fmla="*/ 65 w 76"/>
                <a:gd name="T77" fmla="*/ 28 h 75"/>
                <a:gd name="T78" fmla="*/ 38 w 76"/>
                <a:gd name="T79" fmla="*/ 50 h 75"/>
                <a:gd name="T80" fmla="*/ 25 w 76"/>
                <a:gd name="T81" fmla="*/ 38 h 75"/>
                <a:gd name="T82" fmla="*/ 38 w 76"/>
                <a:gd name="T83" fmla="*/ 25 h 75"/>
                <a:gd name="T84" fmla="*/ 51 w 76"/>
                <a:gd name="T85" fmla="*/ 38 h 75"/>
                <a:gd name="T86" fmla="*/ 38 w 76"/>
                <a:gd name="T87" fmla="*/ 50 h 75"/>
                <a:gd name="T88" fmla="*/ 38 w 76"/>
                <a:gd name="T89" fmla="*/ 50 h 75"/>
                <a:gd name="T90" fmla="*/ 38 w 76"/>
                <a:gd name="T91"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5">
                  <a:moveTo>
                    <a:pt x="65" y="28"/>
                  </a:moveTo>
                  <a:cubicBezTo>
                    <a:pt x="64" y="25"/>
                    <a:pt x="64" y="25"/>
                    <a:pt x="64" y="25"/>
                  </a:cubicBezTo>
                  <a:cubicBezTo>
                    <a:pt x="69" y="15"/>
                    <a:pt x="68" y="15"/>
                    <a:pt x="67" y="14"/>
                  </a:cubicBezTo>
                  <a:cubicBezTo>
                    <a:pt x="62" y="8"/>
                    <a:pt x="62" y="8"/>
                    <a:pt x="62" y="8"/>
                  </a:cubicBezTo>
                  <a:cubicBezTo>
                    <a:pt x="61" y="8"/>
                    <a:pt x="61" y="8"/>
                    <a:pt x="61" y="8"/>
                  </a:cubicBezTo>
                  <a:cubicBezTo>
                    <a:pt x="61" y="8"/>
                    <a:pt x="61" y="8"/>
                    <a:pt x="61" y="8"/>
                  </a:cubicBezTo>
                  <a:cubicBezTo>
                    <a:pt x="60" y="8"/>
                    <a:pt x="59" y="8"/>
                    <a:pt x="51" y="12"/>
                  </a:cubicBezTo>
                  <a:cubicBezTo>
                    <a:pt x="48" y="11"/>
                    <a:pt x="48" y="11"/>
                    <a:pt x="48" y="11"/>
                  </a:cubicBezTo>
                  <a:cubicBezTo>
                    <a:pt x="43" y="0"/>
                    <a:pt x="43" y="0"/>
                    <a:pt x="42" y="0"/>
                  </a:cubicBezTo>
                  <a:cubicBezTo>
                    <a:pt x="34" y="0"/>
                    <a:pt x="34" y="0"/>
                    <a:pt x="34" y="0"/>
                  </a:cubicBezTo>
                  <a:cubicBezTo>
                    <a:pt x="33"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1" y="28"/>
                    <a:pt x="11" y="28"/>
                    <a:pt x="11" y="28"/>
                  </a:cubicBezTo>
                  <a:cubicBezTo>
                    <a:pt x="0" y="32"/>
                    <a:pt x="0" y="33"/>
                    <a:pt x="0" y="34"/>
                  </a:cubicBezTo>
                  <a:cubicBezTo>
                    <a:pt x="0" y="42"/>
                    <a:pt x="0" y="42"/>
                    <a:pt x="0" y="42"/>
                  </a:cubicBezTo>
                  <a:cubicBezTo>
                    <a:pt x="0" y="43"/>
                    <a:pt x="0" y="43"/>
                    <a:pt x="11" y="47"/>
                  </a:cubicBezTo>
                  <a:cubicBezTo>
                    <a:pt x="12" y="50"/>
                    <a:pt x="12" y="50"/>
                    <a:pt x="12" y="50"/>
                  </a:cubicBezTo>
                  <a:cubicBezTo>
                    <a:pt x="7" y="60"/>
                    <a:pt x="8" y="60"/>
                    <a:pt x="9" y="61"/>
                  </a:cubicBezTo>
                  <a:cubicBezTo>
                    <a:pt x="14" y="67"/>
                    <a:pt x="14" y="67"/>
                    <a:pt x="14" y="67"/>
                  </a:cubicBezTo>
                  <a:cubicBezTo>
                    <a:pt x="15" y="67"/>
                    <a:pt x="15" y="67"/>
                    <a:pt x="15" y="67"/>
                  </a:cubicBezTo>
                  <a:cubicBezTo>
                    <a:pt x="15" y="67"/>
                    <a:pt x="15" y="67"/>
                    <a:pt x="15" y="67"/>
                  </a:cubicBezTo>
                  <a:cubicBezTo>
                    <a:pt x="16" y="67"/>
                    <a:pt x="17" y="67"/>
                    <a:pt x="25" y="63"/>
                  </a:cubicBezTo>
                  <a:cubicBezTo>
                    <a:pt x="29" y="64"/>
                    <a:pt x="29" y="64"/>
                    <a:pt x="29" y="64"/>
                  </a:cubicBezTo>
                  <a:cubicBezTo>
                    <a:pt x="33" y="75"/>
                    <a:pt x="33" y="75"/>
                    <a:pt x="34" y="75"/>
                  </a:cubicBezTo>
                  <a:cubicBezTo>
                    <a:pt x="42" y="75"/>
                    <a:pt x="42" y="75"/>
                    <a:pt x="42" y="75"/>
                  </a:cubicBezTo>
                  <a:cubicBezTo>
                    <a:pt x="43" y="75"/>
                    <a:pt x="44" y="75"/>
                    <a:pt x="48" y="64"/>
                  </a:cubicBezTo>
                  <a:cubicBezTo>
                    <a:pt x="51" y="63"/>
                    <a:pt x="51" y="63"/>
                    <a:pt x="51" y="63"/>
                  </a:cubicBezTo>
                  <a:cubicBezTo>
                    <a:pt x="57" y="66"/>
                    <a:pt x="60" y="67"/>
                    <a:pt x="61" y="67"/>
                  </a:cubicBezTo>
                  <a:cubicBezTo>
                    <a:pt x="62" y="67"/>
                    <a:pt x="62" y="67"/>
                    <a:pt x="62" y="67"/>
                  </a:cubicBezTo>
                  <a:cubicBezTo>
                    <a:pt x="68" y="61"/>
                    <a:pt x="68" y="61"/>
                    <a:pt x="68" y="61"/>
                  </a:cubicBezTo>
                  <a:cubicBezTo>
                    <a:pt x="69" y="60"/>
                    <a:pt x="69" y="60"/>
                    <a:pt x="64" y="50"/>
                  </a:cubicBezTo>
                  <a:cubicBezTo>
                    <a:pt x="66" y="47"/>
                    <a:pt x="66" y="47"/>
                    <a:pt x="66" y="47"/>
                  </a:cubicBezTo>
                  <a:cubicBezTo>
                    <a:pt x="76" y="43"/>
                    <a:pt x="76" y="42"/>
                    <a:pt x="76" y="41"/>
                  </a:cubicBezTo>
                  <a:cubicBezTo>
                    <a:pt x="76" y="33"/>
                    <a:pt x="76" y="33"/>
                    <a:pt x="76" y="33"/>
                  </a:cubicBezTo>
                  <a:cubicBezTo>
                    <a:pt x="76" y="32"/>
                    <a:pt x="76" y="32"/>
                    <a:pt x="65" y="28"/>
                  </a:cubicBezTo>
                  <a:close/>
                  <a:moveTo>
                    <a:pt x="38" y="50"/>
                  </a:moveTo>
                  <a:cubicBezTo>
                    <a:pt x="31" y="50"/>
                    <a:pt x="25" y="45"/>
                    <a:pt x="25" y="38"/>
                  </a:cubicBezTo>
                  <a:cubicBezTo>
                    <a:pt x="25" y="30"/>
                    <a:pt x="31" y="25"/>
                    <a:pt x="38" y="25"/>
                  </a:cubicBezTo>
                  <a:cubicBezTo>
                    <a:pt x="45" y="25"/>
                    <a:pt x="51" y="30"/>
                    <a:pt x="51" y="38"/>
                  </a:cubicBezTo>
                  <a:cubicBezTo>
                    <a:pt x="51" y="45"/>
                    <a:pt x="45" y="50"/>
                    <a:pt x="38" y="50"/>
                  </a:cubicBezTo>
                  <a:close/>
                  <a:moveTo>
                    <a:pt x="38" y="50"/>
                  </a:moveTo>
                  <a:cubicBezTo>
                    <a:pt x="38" y="50"/>
                    <a:pt x="38" y="50"/>
                    <a:pt x="38" y="50"/>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5" name="Freeform 28"/>
            <p:cNvSpPr>
              <a:spLocks noEditPoints="1"/>
            </p:cNvSpPr>
            <p:nvPr/>
          </p:nvSpPr>
          <p:spPr bwMode="auto">
            <a:xfrm>
              <a:off x="6716279" y="2194554"/>
              <a:ext cx="94644" cy="91732"/>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8 h 34"/>
                <a:gd name="T38" fmla="*/ 5 w 35"/>
                <a:gd name="T39" fmla="*/ 21 h 34"/>
                <a:gd name="T40" fmla="*/ 5 w 35"/>
                <a:gd name="T41" fmla="*/ 22 h 34"/>
                <a:gd name="T42" fmla="*/ 4 w 35"/>
                <a:gd name="T43" fmla="*/ 27 h 34"/>
                <a:gd name="T44" fmla="*/ 6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6"/>
                    <a:pt x="5" y="11"/>
                  </a:cubicBezTo>
                  <a:cubicBezTo>
                    <a:pt x="5" y="12"/>
                    <a:pt x="5" y="12"/>
                    <a:pt x="5" y="12"/>
                  </a:cubicBezTo>
                  <a:cubicBezTo>
                    <a:pt x="0" y="14"/>
                    <a:pt x="0" y="14"/>
                    <a:pt x="0" y="15"/>
                  </a:cubicBezTo>
                  <a:cubicBezTo>
                    <a:pt x="0" y="18"/>
                    <a:pt x="0" y="18"/>
                    <a:pt x="0" y="18"/>
                  </a:cubicBezTo>
                  <a:cubicBezTo>
                    <a:pt x="0" y="19"/>
                    <a:pt x="0" y="19"/>
                    <a:pt x="5" y="21"/>
                  </a:cubicBezTo>
                  <a:cubicBezTo>
                    <a:pt x="5" y="22"/>
                    <a:pt x="5" y="22"/>
                    <a:pt x="5" y="22"/>
                  </a:cubicBezTo>
                  <a:cubicBezTo>
                    <a:pt x="3" y="27"/>
                    <a:pt x="3" y="27"/>
                    <a:pt x="4" y="27"/>
                  </a:cubicBezTo>
                  <a:cubicBezTo>
                    <a:pt x="6" y="30"/>
                    <a:pt x="6" y="30"/>
                    <a:pt x="6"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6" name="Freeform 29"/>
            <p:cNvSpPr>
              <a:spLocks noEditPoints="1"/>
            </p:cNvSpPr>
            <p:nvPr/>
          </p:nvSpPr>
          <p:spPr bwMode="auto">
            <a:xfrm>
              <a:off x="5909625" y="3416183"/>
              <a:ext cx="91732" cy="91732"/>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6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5"/>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6"/>
                    <a:pt x="34" y="16"/>
                    <a:pt x="34" y="16"/>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7" name="Freeform 30"/>
            <p:cNvSpPr>
              <a:spLocks noEditPoints="1"/>
            </p:cNvSpPr>
            <p:nvPr/>
          </p:nvSpPr>
          <p:spPr bwMode="auto">
            <a:xfrm>
              <a:off x="5954762" y="3848630"/>
              <a:ext cx="94644" cy="91732"/>
            </a:xfrm>
            <a:custGeom>
              <a:avLst/>
              <a:gdLst>
                <a:gd name="T0" fmla="*/ 30 w 35"/>
                <a:gd name="T1" fmla="*/ 13 h 34"/>
                <a:gd name="T2" fmla="*/ 29 w 35"/>
                <a:gd name="T3" fmla="*/ 12 h 34"/>
                <a:gd name="T4" fmla="*/ 31 w 35"/>
                <a:gd name="T5" fmla="*/ 6 h 34"/>
                <a:gd name="T6" fmla="*/ 28 w 35"/>
                <a:gd name="T7" fmla="*/ 4 h 34"/>
                <a:gd name="T8" fmla="*/ 28 w 35"/>
                <a:gd name="T9" fmla="*/ 4 h 34"/>
                <a:gd name="T10" fmla="*/ 28 w 35"/>
                <a:gd name="T11" fmla="*/ 4 h 34"/>
                <a:gd name="T12" fmla="*/ 23 w 35"/>
                <a:gd name="T13" fmla="*/ 6 h 34"/>
                <a:gd name="T14" fmla="*/ 22 w 35"/>
                <a:gd name="T15" fmla="*/ 5 h 34"/>
                <a:gd name="T16" fmla="*/ 19 w 35"/>
                <a:gd name="T17" fmla="*/ 0 h 34"/>
                <a:gd name="T18" fmla="*/ 15 w 35"/>
                <a:gd name="T19" fmla="*/ 0 h 34"/>
                <a:gd name="T20" fmla="*/ 13 w 35"/>
                <a:gd name="T21" fmla="*/ 5 h 34"/>
                <a:gd name="T22" fmla="*/ 11 w 35"/>
                <a:gd name="T23" fmla="*/ 6 h 34"/>
                <a:gd name="T24" fmla="*/ 7 w 35"/>
                <a:gd name="T25" fmla="*/ 4 h 34"/>
                <a:gd name="T26" fmla="*/ 6 w 35"/>
                <a:gd name="T27" fmla="*/ 4 h 34"/>
                <a:gd name="T28" fmla="*/ 4 w 35"/>
                <a:gd name="T29" fmla="*/ 7 h 34"/>
                <a:gd name="T30" fmla="*/ 5 w 35"/>
                <a:gd name="T31" fmla="*/ 12 h 34"/>
                <a:gd name="T32" fmla="*/ 5 w 35"/>
                <a:gd name="T33" fmla="*/ 13 h 34"/>
                <a:gd name="T34" fmla="*/ 0 w 35"/>
                <a:gd name="T35" fmla="*/ 16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2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2"/>
                    <a:pt x="29" y="12"/>
                    <a:pt x="29" y="12"/>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6"/>
                  </a:cubicBezTo>
                  <a:cubicBezTo>
                    <a:pt x="22" y="5"/>
                    <a:pt x="22" y="5"/>
                    <a:pt x="22" y="5"/>
                  </a:cubicBezTo>
                  <a:cubicBezTo>
                    <a:pt x="20" y="0"/>
                    <a:pt x="20" y="0"/>
                    <a:pt x="19" y="0"/>
                  </a:cubicBezTo>
                  <a:cubicBezTo>
                    <a:pt x="15" y="0"/>
                    <a:pt x="15" y="0"/>
                    <a:pt x="15" y="0"/>
                  </a:cubicBezTo>
                  <a:cubicBezTo>
                    <a:pt x="15" y="0"/>
                    <a:pt x="15" y="0"/>
                    <a:pt x="13" y="5"/>
                  </a:cubicBezTo>
                  <a:cubicBezTo>
                    <a:pt x="11" y="6"/>
                    <a:pt x="11" y="6"/>
                    <a:pt x="11" y="6"/>
                  </a:cubicBezTo>
                  <a:cubicBezTo>
                    <a:pt x="9" y="4"/>
                    <a:pt x="7" y="4"/>
                    <a:pt x="7" y="4"/>
                  </a:cubicBezTo>
                  <a:cubicBezTo>
                    <a:pt x="6" y="4"/>
                    <a:pt x="6" y="4"/>
                    <a:pt x="6" y="4"/>
                  </a:cubicBezTo>
                  <a:cubicBezTo>
                    <a:pt x="4" y="7"/>
                    <a:pt x="4" y="7"/>
                    <a:pt x="4" y="7"/>
                  </a:cubicBezTo>
                  <a:cubicBezTo>
                    <a:pt x="3" y="7"/>
                    <a:pt x="3" y="7"/>
                    <a:pt x="5" y="12"/>
                  </a:cubicBezTo>
                  <a:cubicBezTo>
                    <a:pt x="5" y="13"/>
                    <a:pt x="5" y="13"/>
                    <a:pt x="5" y="13"/>
                  </a:cubicBezTo>
                  <a:cubicBezTo>
                    <a:pt x="0" y="15"/>
                    <a:pt x="0" y="15"/>
                    <a:pt x="0" y="16"/>
                  </a:cubicBezTo>
                  <a:cubicBezTo>
                    <a:pt x="0" y="19"/>
                    <a:pt x="0" y="19"/>
                    <a:pt x="0" y="19"/>
                  </a:cubicBezTo>
                  <a:cubicBezTo>
                    <a:pt x="0" y="20"/>
                    <a:pt x="0" y="20"/>
                    <a:pt x="5" y="22"/>
                  </a:cubicBezTo>
                  <a:cubicBezTo>
                    <a:pt x="5" y="23"/>
                    <a:pt x="5" y="23"/>
                    <a:pt x="5" y="23"/>
                  </a:cubicBezTo>
                  <a:cubicBezTo>
                    <a:pt x="3" y="28"/>
                    <a:pt x="3" y="28"/>
                    <a:pt x="4" y="28"/>
                  </a:cubicBezTo>
                  <a:cubicBezTo>
                    <a:pt x="6" y="31"/>
                    <a:pt x="6" y="31"/>
                    <a:pt x="6" y="31"/>
                  </a:cubicBezTo>
                  <a:cubicBezTo>
                    <a:pt x="7" y="31"/>
                    <a:pt x="7" y="31"/>
                    <a:pt x="7" y="31"/>
                  </a:cubicBezTo>
                  <a:cubicBezTo>
                    <a:pt x="7" y="31"/>
                    <a:pt x="7" y="31"/>
                    <a:pt x="7" y="31"/>
                  </a:cubicBezTo>
                  <a:cubicBezTo>
                    <a:pt x="7" y="31"/>
                    <a:pt x="8" y="31"/>
                    <a:pt x="11"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8"/>
                    <a:pt x="31" y="27"/>
                    <a:pt x="29" y="23"/>
                  </a:cubicBezTo>
                  <a:cubicBezTo>
                    <a:pt x="30" y="22"/>
                    <a:pt x="30" y="22"/>
                    <a:pt x="30" y="22"/>
                  </a:cubicBezTo>
                  <a:cubicBezTo>
                    <a:pt x="35" y="20"/>
                    <a:pt x="35" y="20"/>
                    <a:pt x="35" y="19"/>
                  </a:cubicBezTo>
                  <a:cubicBezTo>
                    <a:pt x="35" y="15"/>
                    <a:pt x="35" y="15"/>
                    <a:pt x="35" y="15"/>
                  </a:cubicBezTo>
                  <a:cubicBezTo>
                    <a:pt x="35" y="15"/>
                    <a:pt x="35" y="15"/>
                    <a:pt x="30" y="13"/>
                  </a:cubicBezTo>
                  <a:close/>
                  <a:moveTo>
                    <a:pt x="17" y="23"/>
                  </a:moveTo>
                  <a:cubicBezTo>
                    <a:pt x="14" y="23"/>
                    <a:pt x="11" y="21"/>
                    <a:pt x="11" y="17"/>
                  </a:cubicBezTo>
                  <a:cubicBezTo>
                    <a:pt x="11" y="14"/>
                    <a:pt x="14" y="11"/>
                    <a:pt x="17" y="11"/>
                  </a:cubicBezTo>
                  <a:cubicBezTo>
                    <a:pt x="21" y="11"/>
                    <a:pt x="23" y="14"/>
                    <a:pt x="23" y="17"/>
                  </a:cubicBezTo>
                  <a:cubicBezTo>
                    <a:pt x="23" y="21"/>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8" name="Freeform 31"/>
            <p:cNvSpPr>
              <a:spLocks noEditPoints="1"/>
            </p:cNvSpPr>
            <p:nvPr/>
          </p:nvSpPr>
          <p:spPr bwMode="auto">
            <a:xfrm>
              <a:off x="5603854" y="3723410"/>
              <a:ext cx="91732" cy="91732"/>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29" name="Freeform 32"/>
            <p:cNvSpPr>
              <a:spLocks noEditPoints="1"/>
            </p:cNvSpPr>
            <p:nvPr/>
          </p:nvSpPr>
          <p:spPr bwMode="auto">
            <a:xfrm>
              <a:off x="6643476" y="3138076"/>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5 h 34"/>
                <a:gd name="T16" fmla="*/ 19 w 35"/>
                <a:gd name="T17" fmla="*/ 0 h 34"/>
                <a:gd name="T18" fmla="*/ 16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1 h 34"/>
                <a:gd name="T48" fmla="*/ 7 w 35"/>
                <a:gd name="T49" fmla="*/ 31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4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3"/>
                    <a:pt x="28" y="3"/>
                    <a:pt x="28" y="3"/>
                  </a:cubicBezTo>
                  <a:cubicBezTo>
                    <a:pt x="28" y="3"/>
                    <a:pt x="28" y="3"/>
                    <a:pt x="28" y="3"/>
                  </a:cubicBezTo>
                  <a:cubicBezTo>
                    <a:pt x="28" y="3"/>
                    <a:pt x="27" y="3"/>
                    <a:pt x="23" y="5"/>
                  </a:cubicBezTo>
                  <a:cubicBezTo>
                    <a:pt x="22" y="5"/>
                    <a:pt x="22" y="5"/>
                    <a:pt x="22" y="5"/>
                  </a:cubicBezTo>
                  <a:cubicBezTo>
                    <a:pt x="20" y="0"/>
                    <a:pt x="20" y="0"/>
                    <a:pt x="19" y="0"/>
                  </a:cubicBezTo>
                  <a:cubicBezTo>
                    <a:pt x="16" y="0"/>
                    <a:pt x="16" y="0"/>
                    <a:pt x="16"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19"/>
                    <a:pt x="0" y="20"/>
                    <a:pt x="5" y="21"/>
                  </a:cubicBezTo>
                  <a:cubicBezTo>
                    <a:pt x="5" y="23"/>
                    <a:pt x="5" y="23"/>
                    <a:pt x="5" y="23"/>
                  </a:cubicBezTo>
                  <a:cubicBezTo>
                    <a:pt x="3" y="27"/>
                    <a:pt x="4" y="27"/>
                    <a:pt x="4" y="28"/>
                  </a:cubicBezTo>
                  <a:cubicBezTo>
                    <a:pt x="7" y="30"/>
                    <a:pt x="7" y="30"/>
                    <a:pt x="7" y="30"/>
                  </a:cubicBezTo>
                  <a:cubicBezTo>
                    <a:pt x="7" y="31"/>
                    <a:pt x="7" y="31"/>
                    <a:pt x="7" y="31"/>
                  </a:cubicBezTo>
                  <a:cubicBezTo>
                    <a:pt x="7" y="31"/>
                    <a:pt x="7" y="31"/>
                    <a:pt x="7" y="31"/>
                  </a:cubicBezTo>
                  <a:cubicBezTo>
                    <a:pt x="7" y="31"/>
                    <a:pt x="8" y="31"/>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3"/>
                  </a:cubicBezTo>
                  <a:cubicBezTo>
                    <a:pt x="30" y="21"/>
                    <a:pt x="30" y="21"/>
                    <a:pt x="30" y="21"/>
                  </a:cubicBezTo>
                  <a:cubicBezTo>
                    <a:pt x="35" y="19"/>
                    <a:pt x="35" y="19"/>
                    <a:pt x="35" y="19"/>
                  </a:cubicBezTo>
                  <a:cubicBezTo>
                    <a:pt x="35" y="15"/>
                    <a:pt x="35" y="15"/>
                    <a:pt x="35" y="15"/>
                  </a:cubicBezTo>
                  <a:cubicBezTo>
                    <a:pt x="35" y="15"/>
                    <a:pt x="35" y="14"/>
                    <a:pt x="30" y="13"/>
                  </a:cubicBezTo>
                  <a:close/>
                  <a:moveTo>
                    <a:pt x="17" y="23"/>
                  </a:moveTo>
                  <a:cubicBezTo>
                    <a:pt x="14" y="23"/>
                    <a:pt x="11" y="20"/>
                    <a:pt x="11" y="17"/>
                  </a:cubicBezTo>
                  <a:cubicBezTo>
                    <a:pt x="11" y="14"/>
                    <a:pt x="14" y="11"/>
                    <a:pt x="17" y="11"/>
                  </a:cubicBezTo>
                  <a:cubicBezTo>
                    <a:pt x="21" y="11"/>
                    <a:pt x="24" y="14"/>
                    <a:pt x="24" y="17"/>
                  </a:cubicBezTo>
                  <a:cubicBezTo>
                    <a:pt x="24"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0" name="Freeform 33"/>
            <p:cNvSpPr>
              <a:spLocks noEditPoints="1"/>
            </p:cNvSpPr>
            <p:nvPr/>
          </p:nvSpPr>
          <p:spPr bwMode="auto">
            <a:xfrm>
              <a:off x="6419244" y="2973543"/>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1" name="Freeform 34"/>
            <p:cNvSpPr>
              <a:spLocks noEditPoints="1"/>
            </p:cNvSpPr>
            <p:nvPr/>
          </p:nvSpPr>
          <p:spPr bwMode="auto">
            <a:xfrm>
              <a:off x="6738119" y="4083055"/>
              <a:ext cx="94644" cy="91732"/>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2" name="Freeform 35"/>
            <p:cNvSpPr>
              <a:spLocks noEditPoints="1"/>
            </p:cNvSpPr>
            <p:nvPr/>
          </p:nvSpPr>
          <p:spPr bwMode="auto">
            <a:xfrm>
              <a:off x="6617267" y="4377178"/>
              <a:ext cx="94644" cy="91732"/>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6"/>
                    <a:pt x="5"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3"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3" name="Freeform 36"/>
            <p:cNvSpPr>
              <a:spLocks noEditPoints="1"/>
            </p:cNvSpPr>
            <p:nvPr/>
          </p:nvSpPr>
          <p:spPr bwMode="auto">
            <a:xfrm>
              <a:off x="6419244" y="4200995"/>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4" name="Freeform 37"/>
            <p:cNvSpPr>
              <a:spLocks noEditPoints="1"/>
            </p:cNvSpPr>
            <p:nvPr/>
          </p:nvSpPr>
          <p:spPr bwMode="auto">
            <a:xfrm>
              <a:off x="5935834" y="4643635"/>
              <a:ext cx="94644" cy="91732"/>
            </a:xfrm>
            <a:custGeom>
              <a:avLst/>
              <a:gdLst>
                <a:gd name="T0" fmla="*/ 30 w 35"/>
                <a:gd name="T1" fmla="*/ 13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0 h 34"/>
                <a:gd name="T48" fmla="*/ 7 w 35"/>
                <a:gd name="T49" fmla="*/ 30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2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4" y="27"/>
                    <a:pt x="4" y="28"/>
                  </a:cubicBezTo>
                  <a:cubicBezTo>
                    <a:pt x="7" y="30"/>
                    <a:pt x="7" y="30"/>
                    <a:pt x="7" y="30"/>
                  </a:cubicBezTo>
                  <a:cubicBezTo>
                    <a:pt x="7" y="30"/>
                    <a:pt x="7" y="30"/>
                    <a:pt x="7" y="30"/>
                  </a:cubicBezTo>
                  <a:cubicBezTo>
                    <a:pt x="7" y="30"/>
                    <a:pt x="7" y="30"/>
                    <a:pt x="7" y="30"/>
                  </a:cubicBezTo>
                  <a:cubicBezTo>
                    <a:pt x="7" y="30"/>
                    <a:pt x="8" y="30"/>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2"/>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5" name="Freeform 38"/>
            <p:cNvSpPr>
              <a:spLocks noEditPoints="1"/>
            </p:cNvSpPr>
            <p:nvPr/>
          </p:nvSpPr>
          <p:spPr bwMode="auto">
            <a:xfrm>
              <a:off x="5531051" y="4484926"/>
              <a:ext cx="91732" cy="91732"/>
            </a:xfrm>
            <a:custGeom>
              <a:avLst/>
              <a:gdLst>
                <a:gd name="T0" fmla="*/ 30 w 34"/>
                <a:gd name="T1" fmla="*/ 13 h 34"/>
                <a:gd name="T2" fmla="*/ 29 w 34"/>
                <a:gd name="T3" fmla="*/ 11 h 34"/>
                <a:gd name="T4" fmla="*/ 31 w 34"/>
                <a:gd name="T5" fmla="*/ 6 h 34"/>
                <a:gd name="T6" fmla="*/ 28 w 34"/>
                <a:gd name="T7" fmla="*/ 4 h 34"/>
                <a:gd name="T8" fmla="*/ 28 w 34"/>
                <a:gd name="T9" fmla="*/ 3 h 34"/>
                <a:gd name="T10" fmla="*/ 27 w 34"/>
                <a:gd name="T11" fmla="*/ 3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0 h 34"/>
                <a:gd name="T46" fmla="*/ 6 w 34"/>
                <a:gd name="T47" fmla="*/ 30 h 34"/>
                <a:gd name="T48" fmla="*/ 7 w 34"/>
                <a:gd name="T49" fmla="*/ 30 h 34"/>
                <a:gd name="T50" fmla="*/ 11 w 34"/>
                <a:gd name="T51" fmla="*/ 29 h 34"/>
                <a:gd name="T52" fmla="*/ 13 w 34"/>
                <a:gd name="T53" fmla="*/ 29 h 34"/>
                <a:gd name="T54" fmla="*/ 15 w 34"/>
                <a:gd name="T55" fmla="*/ 34 h 34"/>
                <a:gd name="T56" fmla="*/ 19 w 34"/>
                <a:gd name="T57" fmla="*/ 34 h 34"/>
                <a:gd name="T58" fmla="*/ 21 w 34"/>
                <a:gd name="T59" fmla="*/ 29 h 34"/>
                <a:gd name="T60" fmla="*/ 23 w 34"/>
                <a:gd name="T61" fmla="*/ 29 h 34"/>
                <a:gd name="T62" fmla="*/ 28 w 34"/>
                <a:gd name="T63" fmla="*/ 30 h 34"/>
                <a:gd name="T64" fmla="*/ 28 w 34"/>
                <a:gd name="T65" fmla="*/ 30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7" y="3"/>
                    <a:pt x="27" y="3"/>
                    <a:pt x="27" y="3"/>
                  </a:cubicBezTo>
                  <a:cubicBezTo>
                    <a:pt x="27" y="3"/>
                    <a:pt x="27" y="3"/>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3"/>
                    <a:pt x="7" y="3"/>
                  </a:cubicBezTo>
                  <a:cubicBezTo>
                    <a:pt x="6" y="3"/>
                    <a:pt x="6" y="3"/>
                    <a:pt x="6" y="3"/>
                  </a:cubicBezTo>
                  <a:cubicBezTo>
                    <a:pt x="3" y="6"/>
                    <a:pt x="3" y="6"/>
                    <a:pt x="3" y="6"/>
                  </a:cubicBezTo>
                  <a:cubicBezTo>
                    <a:pt x="3" y="7"/>
                    <a:pt x="3" y="7"/>
                    <a:pt x="5" y="11"/>
                  </a:cubicBezTo>
                  <a:cubicBezTo>
                    <a:pt x="4" y="13"/>
                    <a:pt x="4" y="13"/>
                    <a:pt x="4" y="13"/>
                  </a:cubicBezTo>
                  <a:cubicBezTo>
                    <a:pt x="0" y="14"/>
                    <a:pt x="0" y="15"/>
                    <a:pt x="0" y="15"/>
                  </a:cubicBezTo>
                  <a:cubicBezTo>
                    <a:pt x="0" y="19"/>
                    <a:pt x="0" y="19"/>
                    <a:pt x="0" y="19"/>
                  </a:cubicBezTo>
                  <a:cubicBezTo>
                    <a:pt x="0" y="19"/>
                    <a:pt x="0" y="19"/>
                    <a:pt x="4" y="21"/>
                  </a:cubicBezTo>
                  <a:cubicBezTo>
                    <a:pt x="5" y="23"/>
                    <a:pt x="5" y="23"/>
                    <a:pt x="5" y="23"/>
                  </a:cubicBezTo>
                  <a:cubicBezTo>
                    <a:pt x="3" y="27"/>
                    <a:pt x="3" y="27"/>
                    <a:pt x="4" y="28"/>
                  </a:cubicBezTo>
                  <a:cubicBezTo>
                    <a:pt x="6" y="30"/>
                    <a:pt x="6" y="30"/>
                    <a:pt x="6" y="30"/>
                  </a:cubicBezTo>
                  <a:cubicBezTo>
                    <a:pt x="6" y="30"/>
                    <a:pt x="6" y="30"/>
                    <a:pt x="6" y="30"/>
                  </a:cubicBezTo>
                  <a:cubicBezTo>
                    <a:pt x="7" y="30"/>
                    <a:pt x="7" y="30"/>
                    <a:pt x="7" y="30"/>
                  </a:cubicBezTo>
                  <a:cubicBezTo>
                    <a:pt x="7" y="30"/>
                    <a:pt x="7" y="30"/>
                    <a:pt x="11" y="29"/>
                  </a:cubicBezTo>
                  <a:cubicBezTo>
                    <a:pt x="13" y="29"/>
                    <a:pt x="13" y="29"/>
                    <a:pt x="13" y="29"/>
                  </a:cubicBezTo>
                  <a:cubicBezTo>
                    <a:pt x="15" y="34"/>
                    <a:pt x="15" y="34"/>
                    <a:pt x="15" y="34"/>
                  </a:cubicBezTo>
                  <a:cubicBezTo>
                    <a:pt x="19" y="34"/>
                    <a:pt x="19" y="34"/>
                    <a:pt x="19" y="34"/>
                  </a:cubicBezTo>
                  <a:cubicBezTo>
                    <a:pt x="20" y="34"/>
                    <a:pt x="20" y="34"/>
                    <a:pt x="21"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4" y="19"/>
                    <a:pt x="34" y="19"/>
                    <a:pt x="34" y="19"/>
                  </a:cubicBezTo>
                  <a:cubicBezTo>
                    <a:pt x="34" y="15"/>
                    <a:pt x="34" y="15"/>
                    <a:pt x="34" y="15"/>
                  </a:cubicBezTo>
                  <a:cubicBezTo>
                    <a:pt x="34" y="14"/>
                    <a:pt x="34" y="14"/>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6" name="Freeform 39"/>
            <p:cNvSpPr>
              <a:spLocks noEditPoints="1"/>
            </p:cNvSpPr>
            <p:nvPr/>
          </p:nvSpPr>
          <p:spPr bwMode="auto">
            <a:xfrm>
              <a:off x="5499018" y="3820966"/>
              <a:ext cx="91732" cy="91732"/>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7" name="Freeform 40"/>
            <p:cNvSpPr>
              <a:spLocks noEditPoints="1"/>
            </p:cNvSpPr>
            <p:nvPr/>
          </p:nvSpPr>
          <p:spPr bwMode="auto">
            <a:xfrm>
              <a:off x="5167038" y="3775827"/>
              <a:ext cx="91732" cy="91732"/>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8" name="Freeform 41"/>
            <p:cNvSpPr>
              <a:spLocks noEditPoints="1"/>
            </p:cNvSpPr>
            <p:nvPr/>
          </p:nvSpPr>
          <p:spPr bwMode="auto">
            <a:xfrm>
              <a:off x="5232560" y="3678272"/>
              <a:ext cx="91732" cy="91732"/>
            </a:xfrm>
            <a:custGeom>
              <a:avLst/>
              <a:gdLst>
                <a:gd name="T0" fmla="*/ 29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2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29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2"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29"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9" name="Freeform 42"/>
            <p:cNvSpPr>
              <a:spLocks noEditPoints="1"/>
            </p:cNvSpPr>
            <p:nvPr/>
          </p:nvSpPr>
          <p:spPr bwMode="auto">
            <a:xfrm>
              <a:off x="4929701" y="3014312"/>
              <a:ext cx="94644" cy="91732"/>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7" y="3"/>
                    <a:pt x="24"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5"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0" name="Freeform 43"/>
            <p:cNvSpPr>
              <a:spLocks noEditPoints="1"/>
            </p:cNvSpPr>
            <p:nvPr/>
          </p:nvSpPr>
          <p:spPr bwMode="auto">
            <a:xfrm>
              <a:off x="4964646" y="2881811"/>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1" name="Freeform 44"/>
            <p:cNvSpPr>
              <a:spLocks noEditPoints="1"/>
            </p:cNvSpPr>
            <p:nvPr/>
          </p:nvSpPr>
          <p:spPr bwMode="auto">
            <a:xfrm>
              <a:off x="5081131" y="2536727"/>
              <a:ext cx="91732" cy="91732"/>
            </a:xfrm>
            <a:custGeom>
              <a:avLst/>
              <a:gdLst>
                <a:gd name="T0" fmla="*/ 29 w 34"/>
                <a:gd name="T1" fmla="*/ 12 h 34"/>
                <a:gd name="T2" fmla="*/ 29 w 34"/>
                <a:gd name="T3" fmla="*/ 11 h 34"/>
                <a:gd name="T4" fmla="*/ 30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6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3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7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29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2"/>
                  </a:moveTo>
                  <a:cubicBezTo>
                    <a:pt x="29" y="11"/>
                    <a:pt x="29" y="11"/>
                    <a:pt x="29" y="11"/>
                  </a:cubicBezTo>
                  <a:cubicBezTo>
                    <a:pt x="31" y="6"/>
                    <a:pt x="31" y="6"/>
                    <a:pt x="30"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19" y="0"/>
                    <a:pt x="19" y="0"/>
                    <a:pt x="19" y="0"/>
                  </a:cubicBezTo>
                  <a:cubicBezTo>
                    <a:pt x="15" y="0"/>
                    <a:pt x="15" y="0"/>
                    <a:pt x="15" y="0"/>
                  </a:cubicBezTo>
                  <a:cubicBezTo>
                    <a:pt x="14" y="0"/>
                    <a:pt x="14" y="0"/>
                    <a:pt x="13" y="4"/>
                  </a:cubicBezTo>
                  <a:cubicBezTo>
                    <a:pt x="11" y="5"/>
                    <a:pt x="11" y="5"/>
                    <a:pt x="11" y="5"/>
                  </a:cubicBezTo>
                  <a:cubicBezTo>
                    <a:pt x="8" y="4"/>
                    <a:pt x="7" y="3"/>
                    <a:pt x="6"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3"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4" y="34"/>
                    <a:pt x="15" y="34"/>
                    <a:pt x="15" y="34"/>
                  </a:cubicBezTo>
                  <a:cubicBezTo>
                    <a:pt x="19" y="34"/>
                    <a:pt x="19" y="34"/>
                    <a:pt x="19" y="34"/>
                  </a:cubicBezTo>
                  <a:cubicBezTo>
                    <a:pt x="19" y="34"/>
                    <a:pt x="20" y="34"/>
                    <a:pt x="21" y="29"/>
                  </a:cubicBezTo>
                  <a:cubicBezTo>
                    <a:pt x="23" y="28"/>
                    <a:pt x="23" y="28"/>
                    <a:pt x="23" y="28"/>
                  </a:cubicBezTo>
                  <a:cubicBezTo>
                    <a:pt x="25" y="29"/>
                    <a:pt x="27" y="30"/>
                    <a:pt x="27"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29"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2" name="Freeform 45"/>
            <p:cNvSpPr>
              <a:spLocks noEditPoints="1"/>
            </p:cNvSpPr>
            <p:nvPr/>
          </p:nvSpPr>
          <p:spPr bwMode="auto">
            <a:xfrm>
              <a:off x="5413111" y="2178538"/>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2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8"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4" y="28"/>
                    <a:pt x="4" y="28"/>
                  </a:cubicBezTo>
                  <a:cubicBezTo>
                    <a:pt x="6" y="31"/>
                    <a:pt x="6" y="31"/>
                    <a:pt x="6" y="31"/>
                  </a:cubicBezTo>
                  <a:cubicBezTo>
                    <a:pt x="7" y="31"/>
                    <a:pt x="7" y="31"/>
                    <a:pt x="7" y="31"/>
                  </a:cubicBezTo>
                  <a:cubicBezTo>
                    <a:pt x="7" y="31"/>
                    <a:pt x="7" y="31"/>
                    <a:pt x="7" y="31"/>
                  </a:cubicBezTo>
                  <a:cubicBezTo>
                    <a:pt x="7" y="31"/>
                    <a:pt x="8" y="31"/>
                    <a:pt x="12"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2"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3" name="Freeform 46"/>
            <p:cNvSpPr>
              <a:spLocks noEditPoints="1"/>
            </p:cNvSpPr>
            <p:nvPr/>
          </p:nvSpPr>
          <p:spPr bwMode="auto">
            <a:xfrm>
              <a:off x="5954762" y="1979058"/>
              <a:ext cx="94644" cy="91732"/>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5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5"/>
                  </a:cubicBezTo>
                  <a:cubicBezTo>
                    <a:pt x="11" y="5"/>
                    <a:pt x="11" y="5"/>
                    <a:pt x="11" y="5"/>
                  </a:cubicBezTo>
                  <a:cubicBezTo>
                    <a:pt x="9" y="4"/>
                    <a:pt x="7" y="3"/>
                    <a:pt x="7" y="3"/>
                  </a:cubicBezTo>
                  <a:cubicBezTo>
                    <a:pt x="6" y="3"/>
                    <a:pt x="6" y="3"/>
                    <a:pt x="6" y="3"/>
                  </a:cubicBezTo>
                  <a:cubicBezTo>
                    <a:pt x="4" y="6"/>
                    <a:pt x="4" y="6"/>
                    <a:pt x="4" y="6"/>
                  </a:cubicBezTo>
                  <a:cubicBezTo>
                    <a:pt x="3" y="7"/>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4" name="Freeform 47"/>
            <p:cNvSpPr>
              <a:spLocks noEditPoints="1"/>
            </p:cNvSpPr>
            <p:nvPr/>
          </p:nvSpPr>
          <p:spPr bwMode="auto">
            <a:xfrm>
              <a:off x="5890696" y="4770312"/>
              <a:ext cx="129589" cy="126677"/>
            </a:xfrm>
            <a:custGeom>
              <a:avLst/>
              <a:gdLst>
                <a:gd name="T0" fmla="*/ 41 w 48"/>
                <a:gd name="T1" fmla="*/ 18 h 47"/>
                <a:gd name="T2" fmla="*/ 40 w 48"/>
                <a:gd name="T3" fmla="*/ 16 h 47"/>
                <a:gd name="T4" fmla="*/ 43 w 48"/>
                <a:gd name="T5" fmla="*/ 9 h 47"/>
                <a:gd name="T6" fmla="*/ 39 w 48"/>
                <a:gd name="T7" fmla="*/ 5 h 47"/>
                <a:gd name="T8" fmla="*/ 39 w 48"/>
                <a:gd name="T9" fmla="*/ 5 h 47"/>
                <a:gd name="T10" fmla="*/ 38 w 48"/>
                <a:gd name="T11" fmla="*/ 5 h 47"/>
                <a:gd name="T12" fmla="*/ 32 w 48"/>
                <a:gd name="T13" fmla="*/ 8 h 47"/>
                <a:gd name="T14" fmla="*/ 30 w 48"/>
                <a:gd name="T15" fmla="*/ 7 h 47"/>
                <a:gd name="T16" fmla="*/ 26 w 48"/>
                <a:gd name="T17" fmla="*/ 0 h 47"/>
                <a:gd name="T18" fmla="*/ 21 w 48"/>
                <a:gd name="T19" fmla="*/ 0 h 47"/>
                <a:gd name="T20" fmla="*/ 18 w 48"/>
                <a:gd name="T21" fmla="*/ 7 h 47"/>
                <a:gd name="T22" fmla="*/ 16 w 48"/>
                <a:gd name="T23" fmla="*/ 8 h 47"/>
                <a:gd name="T24" fmla="*/ 10 w 48"/>
                <a:gd name="T25" fmla="*/ 5 h 47"/>
                <a:gd name="T26" fmla="*/ 9 w 48"/>
                <a:gd name="T27" fmla="*/ 5 h 47"/>
                <a:gd name="T28" fmla="*/ 5 w 48"/>
                <a:gd name="T29" fmla="*/ 9 h 47"/>
                <a:gd name="T30" fmla="*/ 7 w 48"/>
                <a:gd name="T31" fmla="*/ 16 h 47"/>
                <a:gd name="T32" fmla="*/ 7 w 48"/>
                <a:gd name="T33" fmla="*/ 18 h 47"/>
                <a:gd name="T34" fmla="*/ 0 w 48"/>
                <a:gd name="T35" fmla="*/ 21 h 47"/>
                <a:gd name="T36" fmla="*/ 0 w 48"/>
                <a:gd name="T37" fmla="*/ 26 h 47"/>
                <a:gd name="T38" fmla="*/ 7 w 48"/>
                <a:gd name="T39" fmla="*/ 30 h 47"/>
                <a:gd name="T40" fmla="*/ 7 w 48"/>
                <a:gd name="T41" fmla="*/ 32 h 47"/>
                <a:gd name="T42" fmla="*/ 5 w 48"/>
                <a:gd name="T43" fmla="*/ 39 h 47"/>
                <a:gd name="T44" fmla="*/ 9 w 48"/>
                <a:gd name="T45" fmla="*/ 42 h 47"/>
                <a:gd name="T46" fmla="*/ 9 w 48"/>
                <a:gd name="T47" fmla="*/ 42 h 47"/>
                <a:gd name="T48" fmla="*/ 10 w 48"/>
                <a:gd name="T49" fmla="*/ 42 h 47"/>
                <a:gd name="T50" fmla="*/ 16 w 48"/>
                <a:gd name="T51" fmla="*/ 40 h 47"/>
                <a:gd name="T52" fmla="*/ 18 w 48"/>
                <a:gd name="T53" fmla="*/ 41 h 47"/>
                <a:gd name="T54" fmla="*/ 22 w 48"/>
                <a:gd name="T55" fmla="*/ 47 h 47"/>
                <a:gd name="T56" fmla="*/ 27 w 48"/>
                <a:gd name="T57" fmla="*/ 47 h 47"/>
                <a:gd name="T58" fmla="*/ 30 w 48"/>
                <a:gd name="T59" fmla="*/ 41 h 47"/>
                <a:gd name="T60" fmla="*/ 32 w 48"/>
                <a:gd name="T61" fmla="*/ 40 h 47"/>
                <a:gd name="T62" fmla="*/ 38 w 48"/>
                <a:gd name="T63" fmla="*/ 42 h 47"/>
                <a:gd name="T64" fmla="*/ 39 w 48"/>
                <a:gd name="T65" fmla="*/ 42 h 47"/>
                <a:gd name="T66" fmla="*/ 43 w 48"/>
                <a:gd name="T67" fmla="*/ 39 h 47"/>
                <a:gd name="T68" fmla="*/ 40 w 48"/>
                <a:gd name="T69" fmla="*/ 32 h 47"/>
                <a:gd name="T70" fmla="*/ 41 w 48"/>
                <a:gd name="T71" fmla="*/ 30 h 47"/>
                <a:gd name="T72" fmla="*/ 48 w 48"/>
                <a:gd name="T73" fmla="*/ 26 h 47"/>
                <a:gd name="T74" fmla="*/ 48 w 48"/>
                <a:gd name="T75" fmla="*/ 21 h 47"/>
                <a:gd name="T76" fmla="*/ 41 w 48"/>
                <a:gd name="T77" fmla="*/ 18 h 47"/>
                <a:gd name="T78" fmla="*/ 24 w 48"/>
                <a:gd name="T79" fmla="*/ 32 h 47"/>
                <a:gd name="T80" fmla="*/ 16 w 48"/>
                <a:gd name="T81" fmla="*/ 24 h 47"/>
                <a:gd name="T82" fmla="*/ 24 w 48"/>
                <a:gd name="T83" fmla="*/ 16 h 47"/>
                <a:gd name="T84" fmla="*/ 32 w 48"/>
                <a:gd name="T85" fmla="*/ 24 h 47"/>
                <a:gd name="T86" fmla="*/ 24 w 48"/>
                <a:gd name="T87" fmla="*/ 32 h 47"/>
                <a:gd name="T88" fmla="*/ 24 w 48"/>
                <a:gd name="T89" fmla="*/ 32 h 47"/>
                <a:gd name="T90" fmla="*/ 24 w 48"/>
                <a:gd name="T9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47">
                  <a:moveTo>
                    <a:pt x="41" y="18"/>
                  </a:moveTo>
                  <a:cubicBezTo>
                    <a:pt x="40" y="16"/>
                    <a:pt x="40" y="16"/>
                    <a:pt x="40" y="16"/>
                  </a:cubicBezTo>
                  <a:cubicBezTo>
                    <a:pt x="43" y="10"/>
                    <a:pt x="43" y="9"/>
                    <a:pt x="43" y="9"/>
                  </a:cubicBezTo>
                  <a:cubicBezTo>
                    <a:pt x="39" y="5"/>
                    <a:pt x="39" y="5"/>
                    <a:pt x="39" y="5"/>
                  </a:cubicBezTo>
                  <a:cubicBezTo>
                    <a:pt x="39" y="5"/>
                    <a:pt x="39" y="5"/>
                    <a:pt x="39" y="5"/>
                  </a:cubicBezTo>
                  <a:cubicBezTo>
                    <a:pt x="38" y="5"/>
                    <a:pt x="38" y="5"/>
                    <a:pt x="38" y="5"/>
                  </a:cubicBezTo>
                  <a:cubicBezTo>
                    <a:pt x="38" y="5"/>
                    <a:pt x="37" y="5"/>
                    <a:pt x="32" y="8"/>
                  </a:cubicBezTo>
                  <a:cubicBezTo>
                    <a:pt x="30" y="7"/>
                    <a:pt x="30" y="7"/>
                    <a:pt x="30" y="7"/>
                  </a:cubicBezTo>
                  <a:cubicBezTo>
                    <a:pt x="27" y="0"/>
                    <a:pt x="27" y="0"/>
                    <a:pt x="26" y="0"/>
                  </a:cubicBezTo>
                  <a:cubicBezTo>
                    <a:pt x="21" y="0"/>
                    <a:pt x="21" y="0"/>
                    <a:pt x="21" y="0"/>
                  </a:cubicBezTo>
                  <a:cubicBezTo>
                    <a:pt x="21" y="0"/>
                    <a:pt x="20" y="0"/>
                    <a:pt x="18" y="7"/>
                  </a:cubicBezTo>
                  <a:cubicBezTo>
                    <a:pt x="16" y="8"/>
                    <a:pt x="16" y="8"/>
                    <a:pt x="16" y="8"/>
                  </a:cubicBezTo>
                  <a:cubicBezTo>
                    <a:pt x="12" y="6"/>
                    <a:pt x="10" y="5"/>
                    <a:pt x="10" y="5"/>
                  </a:cubicBezTo>
                  <a:cubicBezTo>
                    <a:pt x="9" y="5"/>
                    <a:pt x="9" y="5"/>
                    <a:pt x="9" y="5"/>
                  </a:cubicBezTo>
                  <a:cubicBezTo>
                    <a:pt x="5" y="9"/>
                    <a:pt x="5" y="9"/>
                    <a:pt x="5" y="9"/>
                  </a:cubicBezTo>
                  <a:cubicBezTo>
                    <a:pt x="5" y="10"/>
                    <a:pt x="4" y="10"/>
                    <a:pt x="7" y="16"/>
                  </a:cubicBezTo>
                  <a:cubicBezTo>
                    <a:pt x="7" y="18"/>
                    <a:pt x="7" y="18"/>
                    <a:pt x="7" y="18"/>
                  </a:cubicBezTo>
                  <a:cubicBezTo>
                    <a:pt x="0" y="20"/>
                    <a:pt x="0" y="21"/>
                    <a:pt x="0" y="21"/>
                  </a:cubicBezTo>
                  <a:cubicBezTo>
                    <a:pt x="0" y="26"/>
                    <a:pt x="0" y="26"/>
                    <a:pt x="0" y="26"/>
                  </a:cubicBezTo>
                  <a:cubicBezTo>
                    <a:pt x="0" y="27"/>
                    <a:pt x="0" y="27"/>
                    <a:pt x="7" y="30"/>
                  </a:cubicBezTo>
                  <a:cubicBezTo>
                    <a:pt x="7" y="32"/>
                    <a:pt x="7" y="32"/>
                    <a:pt x="7" y="32"/>
                  </a:cubicBezTo>
                  <a:cubicBezTo>
                    <a:pt x="5" y="38"/>
                    <a:pt x="5" y="38"/>
                    <a:pt x="5" y="39"/>
                  </a:cubicBezTo>
                  <a:cubicBezTo>
                    <a:pt x="9" y="42"/>
                    <a:pt x="9" y="42"/>
                    <a:pt x="9" y="42"/>
                  </a:cubicBezTo>
                  <a:cubicBezTo>
                    <a:pt x="9" y="42"/>
                    <a:pt x="9" y="42"/>
                    <a:pt x="9" y="42"/>
                  </a:cubicBezTo>
                  <a:cubicBezTo>
                    <a:pt x="10" y="42"/>
                    <a:pt x="10" y="42"/>
                    <a:pt x="10" y="42"/>
                  </a:cubicBezTo>
                  <a:cubicBezTo>
                    <a:pt x="10" y="42"/>
                    <a:pt x="11" y="42"/>
                    <a:pt x="16" y="40"/>
                  </a:cubicBezTo>
                  <a:cubicBezTo>
                    <a:pt x="18" y="41"/>
                    <a:pt x="18" y="41"/>
                    <a:pt x="18" y="41"/>
                  </a:cubicBezTo>
                  <a:cubicBezTo>
                    <a:pt x="20" y="47"/>
                    <a:pt x="21" y="47"/>
                    <a:pt x="22" y="47"/>
                  </a:cubicBezTo>
                  <a:cubicBezTo>
                    <a:pt x="27" y="47"/>
                    <a:pt x="27" y="47"/>
                    <a:pt x="27" y="47"/>
                  </a:cubicBezTo>
                  <a:cubicBezTo>
                    <a:pt x="27" y="47"/>
                    <a:pt x="28" y="47"/>
                    <a:pt x="30" y="41"/>
                  </a:cubicBezTo>
                  <a:cubicBezTo>
                    <a:pt x="32" y="40"/>
                    <a:pt x="32" y="40"/>
                    <a:pt x="32" y="40"/>
                  </a:cubicBezTo>
                  <a:cubicBezTo>
                    <a:pt x="36" y="42"/>
                    <a:pt x="38" y="42"/>
                    <a:pt x="38" y="42"/>
                  </a:cubicBezTo>
                  <a:cubicBezTo>
                    <a:pt x="39" y="42"/>
                    <a:pt x="39" y="42"/>
                    <a:pt x="39" y="42"/>
                  </a:cubicBezTo>
                  <a:cubicBezTo>
                    <a:pt x="43" y="39"/>
                    <a:pt x="43" y="39"/>
                    <a:pt x="43" y="39"/>
                  </a:cubicBezTo>
                  <a:cubicBezTo>
                    <a:pt x="43" y="38"/>
                    <a:pt x="43" y="38"/>
                    <a:pt x="40" y="32"/>
                  </a:cubicBezTo>
                  <a:cubicBezTo>
                    <a:pt x="41" y="30"/>
                    <a:pt x="41" y="30"/>
                    <a:pt x="41" y="30"/>
                  </a:cubicBezTo>
                  <a:cubicBezTo>
                    <a:pt x="48" y="27"/>
                    <a:pt x="48" y="27"/>
                    <a:pt x="48" y="26"/>
                  </a:cubicBezTo>
                  <a:cubicBezTo>
                    <a:pt x="48" y="21"/>
                    <a:pt x="48" y="21"/>
                    <a:pt x="48" y="21"/>
                  </a:cubicBezTo>
                  <a:cubicBezTo>
                    <a:pt x="48" y="20"/>
                    <a:pt x="48" y="20"/>
                    <a:pt x="41" y="18"/>
                  </a:cubicBezTo>
                  <a:close/>
                  <a:moveTo>
                    <a:pt x="24" y="32"/>
                  </a:moveTo>
                  <a:cubicBezTo>
                    <a:pt x="19" y="32"/>
                    <a:pt x="16" y="28"/>
                    <a:pt x="16" y="24"/>
                  </a:cubicBezTo>
                  <a:cubicBezTo>
                    <a:pt x="16" y="19"/>
                    <a:pt x="19" y="16"/>
                    <a:pt x="24" y="16"/>
                  </a:cubicBezTo>
                  <a:cubicBezTo>
                    <a:pt x="29" y="16"/>
                    <a:pt x="32" y="19"/>
                    <a:pt x="32" y="24"/>
                  </a:cubicBezTo>
                  <a:cubicBezTo>
                    <a:pt x="32" y="28"/>
                    <a:pt x="29" y="32"/>
                    <a:pt x="24" y="32"/>
                  </a:cubicBezTo>
                  <a:close/>
                  <a:moveTo>
                    <a:pt x="24" y="32"/>
                  </a:moveTo>
                  <a:cubicBezTo>
                    <a:pt x="24" y="32"/>
                    <a:pt x="24" y="32"/>
                    <a:pt x="24" y="32"/>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5" name="Freeform 48"/>
            <p:cNvSpPr>
              <a:spLocks noEditPoints="1"/>
            </p:cNvSpPr>
            <p:nvPr/>
          </p:nvSpPr>
          <p:spPr bwMode="auto">
            <a:xfrm>
              <a:off x="5549980" y="2092630"/>
              <a:ext cx="202392" cy="202392"/>
            </a:xfrm>
            <a:custGeom>
              <a:avLst/>
              <a:gdLst>
                <a:gd name="T0" fmla="*/ 65 w 75"/>
                <a:gd name="T1" fmla="*/ 28 h 75"/>
                <a:gd name="T2" fmla="*/ 64 w 75"/>
                <a:gd name="T3" fmla="*/ 25 h 75"/>
                <a:gd name="T4" fmla="*/ 67 w 75"/>
                <a:gd name="T5" fmla="*/ 14 h 75"/>
                <a:gd name="T6" fmla="*/ 61 w 75"/>
                <a:gd name="T7" fmla="*/ 8 h 75"/>
                <a:gd name="T8" fmla="*/ 61 w 75"/>
                <a:gd name="T9" fmla="*/ 8 h 75"/>
                <a:gd name="T10" fmla="*/ 60 w 75"/>
                <a:gd name="T11" fmla="*/ 8 h 75"/>
                <a:gd name="T12" fmla="*/ 50 w 75"/>
                <a:gd name="T13" fmla="*/ 12 h 75"/>
                <a:gd name="T14" fmla="*/ 47 w 75"/>
                <a:gd name="T15" fmla="*/ 11 h 75"/>
                <a:gd name="T16" fmla="*/ 41 w 75"/>
                <a:gd name="T17" fmla="*/ 0 h 75"/>
                <a:gd name="T18" fmla="*/ 33 w 75"/>
                <a:gd name="T19" fmla="*/ 0 h 75"/>
                <a:gd name="T20" fmla="*/ 28 w 75"/>
                <a:gd name="T21" fmla="*/ 11 h 75"/>
                <a:gd name="T22" fmla="*/ 25 w 75"/>
                <a:gd name="T23" fmla="*/ 12 h 75"/>
                <a:gd name="T24" fmla="*/ 15 w 75"/>
                <a:gd name="T25" fmla="*/ 8 h 75"/>
                <a:gd name="T26" fmla="*/ 14 w 75"/>
                <a:gd name="T27" fmla="*/ 8 h 75"/>
                <a:gd name="T28" fmla="*/ 8 w 75"/>
                <a:gd name="T29" fmla="*/ 14 h 75"/>
                <a:gd name="T30" fmla="*/ 11 w 75"/>
                <a:gd name="T31" fmla="*/ 25 h 75"/>
                <a:gd name="T32" fmla="*/ 10 w 75"/>
                <a:gd name="T33" fmla="*/ 28 h 75"/>
                <a:gd name="T34" fmla="*/ 0 w 75"/>
                <a:gd name="T35" fmla="*/ 34 h 75"/>
                <a:gd name="T36" fmla="*/ 0 w 75"/>
                <a:gd name="T37" fmla="*/ 42 h 75"/>
                <a:gd name="T38" fmla="*/ 10 w 75"/>
                <a:gd name="T39" fmla="*/ 47 h 75"/>
                <a:gd name="T40" fmla="*/ 11 w 75"/>
                <a:gd name="T41" fmla="*/ 50 h 75"/>
                <a:gd name="T42" fmla="*/ 8 w 75"/>
                <a:gd name="T43" fmla="*/ 61 h 75"/>
                <a:gd name="T44" fmla="*/ 14 w 75"/>
                <a:gd name="T45" fmla="*/ 67 h 75"/>
                <a:gd name="T46" fmla="*/ 14 w 75"/>
                <a:gd name="T47" fmla="*/ 67 h 75"/>
                <a:gd name="T48" fmla="*/ 15 w 75"/>
                <a:gd name="T49" fmla="*/ 67 h 75"/>
                <a:gd name="T50" fmla="*/ 25 w 75"/>
                <a:gd name="T51" fmla="*/ 63 h 75"/>
                <a:gd name="T52" fmla="*/ 28 w 75"/>
                <a:gd name="T53" fmla="*/ 65 h 75"/>
                <a:gd name="T54" fmla="*/ 34 w 75"/>
                <a:gd name="T55" fmla="*/ 75 h 75"/>
                <a:gd name="T56" fmla="*/ 42 w 75"/>
                <a:gd name="T57" fmla="*/ 75 h 75"/>
                <a:gd name="T58" fmla="*/ 47 w 75"/>
                <a:gd name="T59" fmla="*/ 65 h 75"/>
                <a:gd name="T60" fmla="*/ 50 w 75"/>
                <a:gd name="T61" fmla="*/ 63 h 75"/>
                <a:gd name="T62" fmla="*/ 60 w 75"/>
                <a:gd name="T63" fmla="*/ 67 h 75"/>
                <a:gd name="T64" fmla="*/ 61 w 75"/>
                <a:gd name="T65" fmla="*/ 67 h 75"/>
                <a:gd name="T66" fmla="*/ 67 w 75"/>
                <a:gd name="T67" fmla="*/ 61 h 75"/>
                <a:gd name="T68" fmla="*/ 64 w 75"/>
                <a:gd name="T69" fmla="*/ 50 h 75"/>
                <a:gd name="T70" fmla="*/ 65 w 75"/>
                <a:gd name="T71" fmla="*/ 47 h 75"/>
                <a:gd name="T72" fmla="*/ 75 w 75"/>
                <a:gd name="T73" fmla="*/ 41 h 75"/>
                <a:gd name="T74" fmla="*/ 75 w 75"/>
                <a:gd name="T75" fmla="*/ 34 h 75"/>
                <a:gd name="T76" fmla="*/ 65 w 75"/>
                <a:gd name="T77" fmla="*/ 28 h 75"/>
                <a:gd name="T78" fmla="*/ 38 w 75"/>
                <a:gd name="T79" fmla="*/ 51 h 75"/>
                <a:gd name="T80" fmla="*/ 24 w 75"/>
                <a:gd name="T81" fmla="*/ 38 h 75"/>
                <a:gd name="T82" fmla="*/ 38 w 75"/>
                <a:gd name="T83" fmla="*/ 25 h 75"/>
                <a:gd name="T84" fmla="*/ 51 w 75"/>
                <a:gd name="T85" fmla="*/ 38 h 75"/>
                <a:gd name="T86" fmla="*/ 38 w 75"/>
                <a:gd name="T87" fmla="*/ 51 h 75"/>
                <a:gd name="T88" fmla="*/ 38 w 75"/>
                <a:gd name="T89" fmla="*/ 51 h 75"/>
                <a:gd name="T90" fmla="*/ 38 w 75"/>
                <a:gd name="T91"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5">
                  <a:moveTo>
                    <a:pt x="65" y="28"/>
                  </a:moveTo>
                  <a:cubicBezTo>
                    <a:pt x="64" y="25"/>
                    <a:pt x="64" y="25"/>
                    <a:pt x="64" y="25"/>
                  </a:cubicBezTo>
                  <a:cubicBezTo>
                    <a:pt x="68" y="15"/>
                    <a:pt x="68" y="15"/>
                    <a:pt x="67" y="14"/>
                  </a:cubicBezTo>
                  <a:cubicBezTo>
                    <a:pt x="61" y="8"/>
                    <a:pt x="61" y="8"/>
                    <a:pt x="61" y="8"/>
                  </a:cubicBezTo>
                  <a:cubicBezTo>
                    <a:pt x="61" y="8"/>
                    <a:pt x="61" y="8"/>
                    <a:pt x="61" y="8"/>
                  </a:cubicBezTo>
                  <a:cubicBezTo>
                    <a:pt x="60" y="8"/>
                    <a:pt x="60" y="8"/>
                    <a:pt x="60" y="8"/>
                  </a:cubicBezTo>
                  <a:cubicBezTo>
                    <a:pt x="60" y="8"/>
                    <a:pt x="59" y="8"/>
                    <a:pt x="50" y="12"/>
                  </a:cubicBezTo>
                  <a:cubicBezTo>
                    <a:pt x="47" y="11"/>
                    <a:pt x="47" y="11"/>
                    <a:pt x="47" y="11"/>
                  </a:cubicBezTo>
                  <a:cubicBezTo>
                    <a:pt x="43" y="0"/>
                    <a:pt x="43" y="0"/>
                    <a:pt x="41" y="0"/>
                  </a:cubicBezTo>
                  <a:cubicBezTo>
                    <a:pt x="33" y="0"/>
                    <a:pt x="33" y="0"/>
                    <a:pt x="33" y="0"/>
                  </a:cubicBezTo>
                  <a:cubicBezTo>
                    <a:pt x="32"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1" y="25"/>
                  </a:cubicBezTo>
                  <a:cubicBezTo>
                    <a:pt x="10" y="28"/>
                    <a:pt x="10" y="28"/>
                    <a:pt x="10" y="28"/>
                  </a:cubicBezTo>
                  <a:cubicBezTo>
                    <a:pt x="0" y="32"/>
                    <a:pt x="0" y="33"/>
                    <a:pt x="0" y="34"/>
                  </a:cubicBezTo>
                  <a:cubicBezTo>
                    <a:pt x="0" y="42"/>
                    <a:pt x="0" y="42"/>
                    <a:pt x="0" y="42"/>
                  </a:cubicBezTo>
                  <a:cubicBezTo>
                    <a:pt x="0" y="43"/>
                    <a:pt x="0" y="43"/>
                    <a:pt x="10" y="47"/>
                  </a:cubicBezTo>
                  <a:cubicBezTo>
                    <a:pt x="11" y="50"/>
                    <a:pt x="11" y="50"/>
                    <a:pt x="11" y="50"/>
                  </a:cubicBezTo>
                  <a:cubicBezTo>
                    <a:pt x="7" y="60"/>
                    <a:pt x="7" y="60"/>
                    <a:pt x="8" y="61"/>
                  </a:cubicBezTo>
                  <a:cubicBezTo>
                    <a:pt x="14" y="67"/>
                    <a:pt x="14" y="67"/>
                    <a:pt x="14" y="67"/>
                  </a:cubicBezTo>
                  <a:cubicBezTo>
                    <a:pt x="14" y="67"/>
                    <a:pt x="14" y="67"/>
                    <a:pt x="14" y="67"/>
                  </a:cubicBezTo>
                  <a:cubicBezTo>
                    <a:pt x="15" y="67"/>
                    <a:pt x="15" y="67"/>
                    <a:pt x="15" y="67"/>
                  </a:cubicBezTo>
                  <a:cubicBezTo>
                    <a:pt x="15" y="67"/>
                    <a:pt x="16" y="67"/>
                    <a:pt x="25" y="63"/>
                  </a:cubicBezTo>
                  <a:cubicBezTo>
                    <a:pt x="28" y="65"/>
                    <a:pt x="28" y="65"/>
                    <a:pt x="28" y="65"/>
                  </a:cubicBezTo>
                  <a:cubicBezTo>
                    <a:pt x="32" y="75"/>
                    <a:pt x="33" y="75"/>
                    <a:pt x="34" y="75"/>
                  </a:cubicBezTo>
                  <a:cubicBezTo>
                    <a:pt x="42" y="75"/>
                    <a:pt x="42" y="75"/>
                    <a:pt x="42" y="75"/>
                  </a:cubicBezTo>
                  <a:cubicBezTo>
                    <a:pt x="43" y="75"/>
                    <a:pt x="43" y="75"/>
                    <a:pt x="47" y="65"/>
                  </a:cubicBezTo>
                  <a:cubicBezTo>
                    <a:pt x="50" y="63"/>
                    <a:pt x="50" y="63"/>
                    <a:pt x="50" y="63"/>
                  </a:cubicBezTo>
                  <a:cubicBezTo>
                    <a:pt x="56" y="66"/>
                    <a:pt x="59" y="67"/>
                    <a:pt x="60" y="67"/>
                  </a:cubicBezTo>
                  <a:cubicBezTo>
                    <a:pt x="61" y="67"/>
                    <a:pt x="61" y="67"/>
                    <a:pt x="61" y="67"/>
                  </a:cubicBezTo>
                  <a:cubicBezTo>
                    <a:pt x="67" y="61"/>
                    <a:pt x="67" y="61"/>
                    <a:pt x="67" y="61"/>
                  </a:cubicBezTo>
                  <a:cubicBezTo>
                    <a:pt x="68" y="60"/>
                    <a:pt x="68" y="60"/>
                    <a:pt x="64" y="50"/>
                  </a:cubicBezTo>
                  <a:cubicBezTo>
                    <a:pt x="65" y="47"/>
                    <a:pt x="65" y="47"/>
                    <a:pt x="65" y="47"/>
                  </a:cubicBezTo>
                  <a:cubicBezTo>
                    <a:pt x="75" y="43"/>
                    <a:pt x="75" y="42"/>
                    <a:pt x="75" y="41"/>
                  </a:cubicBezTo>
                  <a:cubicBezTo>
                    <a:pt x="75" y="34"/>
                    <a:pt x="75" y="34"/>
                    <a:pt x="75" y="34"/>
                  </a:cubicBezTo>
                  <a:cubicBezTo>
                    <a:pt x="75" y="32"/>
                    <a:pt x="75" y="32"/>
                    <a:pt x="65" y="28"/>
                  </a:cubicBezTo>
                  <a:close/>
                  <a:moveTo>
                    <a:pt x="38" y="51"/>
                  </a:moveTo>
                  <a:cubicBezTo>
                    <a:pt x="30" y="51"/>
                    <a:pt x="24" y="45"/>
                    <a:pt x="24" y="38"/>
                  </a:cubicBezTo>
                  <a:cubicBezTo>
                    <a:pt x="24" y="30"/>
                    <a:pt x="30" y="25"/>
                    <a:pt x="38" y="25"/>
                  </a:cubicBezTo>
                  <a:cubicBezTo>
                    <a:pt x="45" y="25"/>
                    <a:pt x="51" y="30"/>
                    <a:pt x="51" y="38"/>
                  </a:cubicBezTo>
                  <a:cubicBezTo>
                    <a:pt x="51" y="45"/>
                    <a:pt x="45" y="51"/>
                    <a:pt x="38" y="51"/>
                  </a:cubicBezTo>
                  <a:close/>
                  <a:moveTo>
                    <a:pt x="38" y="51"/>
                  </a:moveTo>
                  <a:cubicBezTo>
                    <a:pt x="38" y="51"/>
                    <a:pt x="38" y="51"/>
                    <a:pt x="38" y="51"/>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6" name="Freeform 49"/>
            <p:cNvSpPr>
              <a:spLocks noEditPoints="1"/>
            </p:cNvSpPr>
            <p:nvPr/>
          </p:nvSpPr>
          <p:spPr bwMode="auto">
            <a:xfrm>
              <a:off x="5277698" y="3820966"/>
              <a:ext cx="205304" cy="199480"/>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0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3 h 74"/>
                <a:gd name="T36" fmla="*/ 0 w 76"/>
                <a:gd name="T37" fmla="*/ 41 h 74"/>
                <a:gd name="T38" fmla="*/ 10 w 76"/>
                <a:gd name="T39" fmla="*/ 47 h 74"/>
                <a:gd name="T40" fmla="*/ 12 w 76"/>
                <a:gd name="T41" fmla="*/ 50 h 74"/>
                <a:gd name="T42" fmla="*/ 8 w 76"/>
                <a:gd name="T43" fmla="*/ 61 h 74"/>
                <a:gd name="T44" fmla="*/ 14 w 76"/>
                <a:gd name="T45" fmla="*/ 66 h 74"/>
                <a:gd name="T46" fmla="*/ 14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0 w 76"/>
                <a:gd name="T61" fmla="*/ 63 h 74"/>
                <a:gd name="T62" fmla="*/ 61 w 76"/>
                <a:gd name="T63" fmla="*/ 67 h 74"/>
                <a:gd name="T64" fmla="*/ 61 w 76"/>
                <a:gd name="T65" fmla="*/ 67 h 74"/>
                <a:gd name="T66" fmla="*/ 67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4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4"/>
                    <a:pt x="67" y="14"/>
                  </a:cubicBezTo>
                  <a:cubicBezTo>
                    <a:pt x="62" y="8"/>
                    <a:pt x="62" y="8"/>
                    <a:pt x="62" y="8"/>
                  </a:cubicBezTo>
                  <a:cubicBezTo>
                    <a:pt x="61" y="8"/>
                    <a:pt x="61" y="8"/>
                    <a:pt x="61" y="8"/>
                  </a:cubicBezTo>
                  <a:cubicBezTo>
                    <a:pt x="60" y="8"/>
                    <a:pt x="60" y="8"/>
                    <a:pt x="60" y="8"/>
                  </a:cubicBezTo>
                  <a:cubicBezTo>
                    <a:pt x="60" y="8"/>
                    <a:pt x="59" y="8"/>
                    <a:pt x="50" y="12"/>
                  </a:cubicBezTo>
                  <a:cubicBezTo>
                    <a:pt x="47" y="10"/>
                    <a:pt x="47" y="10"/>
                    <a:pt x="47" y="10"/>
                  </a:cubicBezTo>
                  <a:cubicBezTo>
                    <a:pt x="43" y="0"/>
                    <a:pt x="43" y="0"/>
                    <a:pt x="42" y="0"/>
                  </a:cubicBezTo>
                  <a:cubicBezTo>
                    <a:pt x="34" y="0"/>
                    <a:pt x="34" y="0"/>
                    <a:pt x="34" y="0"/>
                  </a:cubicBezTo>
                  <a:cubicBezTo>
                    <a:pt x="32"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3"/>
                  </a:cubicBezTo>
                  <a:cubicBezTo>
                    <a:pt x="0" y="41"/>
                    <a:pt x="0" y="41"/>
                    <a:pt x="0" y="41"/>
                  </a:cubicBezTo>
                  <a:cubicBezTo>
                    <a:pt x="0" y="43"/>
                    <a:pt x="0" y="43"/>
                    <a:pt x="10" y="47"/>
                  </a:cubicBezTo>
                  <a:cubicBezTo>
                    <a:pt x="12" y="50"/>
                    <a:pt x="12" y="50"/>
                    <a:pt x="12" y="50"/>
                  </a:cubicBezTo>
                  <a:cubicBezTo>
                    <a:pt x="7" y="60"/>
                    <a:pt x="7" y="60"/>
                    <a:pt x="8" y="61"/>
                  </a:cubicBezTo>
                  <a:cubicBezTo>
                    <a:pt x="14" y="66"/>
                    <a:pt x="14" y="66"/>
                    <a:pt x="14" y="66"/>
                  </a:cubicBezTo>
                  <a:cubicBezTo>
                    <a:pt x="14" y="67"/>
                    <a:pt x="14" y="67"/>
                    <a:pt x="14" y="67"/>
                  </a:cubicBezTo>
                  <a:cubicBezTo>
                    <a:pt x="15" y="67"/>
                    <a:pt x="15" y="67"/>
                    <a:pt x="15" y="67"/>
                  </a:cubicBezTo>
                  <a:cubicBezTo>
                    <a:pt x="15" y="67"/>
                    <a:pt x="16"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0" y="63"/>
                    <a:pt x="50" y="63"/>
                    <a:pt x="50" y="63"/>
                  </a:cubicBezTo>
                  <a:cubicBezTo>
                    <a:pt x="56" y="65"/>
                    <a:pt x="60" y="67"/>
                    <a:pt x="61" y="67"/>
                  </a:cubicBezTo>
                  <a:cubicBezTo>
                    <a:pt x="61" y="67"/>
                    <a:pt x="61" y="67"/>
                    <a:pt x="61" y="67"/>
                  </a:cubicBezTo>
                  <a:cubicBezTo>
                    <a:pt x="67" y="61"/>
                    <a:pt x="67" y="61"/>
                    <a:pt x="67" y="61"/>
                  </a:cubicBezTo>
                  <a:cubicBezTo>
                    <a:pt x="68" y="60"/>
                    <a:pt x="69" y="59"/>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0" y="50"/>
                    <a:pt x="24" y="44"/>
                    <a:pt x="24" y="37"/>
                  </a:cubicBezTo>
                  <a:cubicBezTo>
                    <a:pt x="24" y="30"/>
                    <a:pt x="30" y="24"/>
                    <a:pt x="38" y="24"/>
                  </a:cubicBezTo>
                  <a:cubicBezTo>
                    <a:pt x="45" y="24"/>
                    <a:pt x="51" y="30"/>
                    <a:pt x="51" y="37"/>
                  </a:cubicBezTo>
                  <a:cubicBezTo>
                    <a:pt x="51" y="44"/>
                    <a:pt x="45" y="50"/>
                    <a:pt x="38" y="50"/>
                  </a:cubicBezTo>
                  <a:close/>
                  <a:moveTo>
                    <a:pt x="38" y="50"/>
                  </a:moveTo>
                  <a:cubicBezTo>
                    <a:pt x="38" y="50"/>
                    <a:pt x="38" y="50"/>
                    <a:pt x="38" y="50"/>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7" name="Freeform 50"/>
            <p:cNvSpPr>
              <a:spLocks noEditPoints="1"/>
            </p:cNvSpPr>
            <p:nvPr/>
          </p:nvSpPr>
          <p:spPr bwMode="auto">
            <a:xfrm>
              <a:off x="5024345" y="2661947"/>
              <a:ext cx="205304" cy="199480"/>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1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4 h 74"/>
                <a:gd name="T36" fmla="*/ 0 w 76"/>
                <a:gd name="T37" fmla="*/ 41 h 74"/>
                <a:gd name="T38" fmla="*/ 10 w 76"/>
                <a:gd name="T39" fmla="*/ 47 h 74"/>
                <a:gd name="T40" fmla="*/ 12 w 76"/>
                <a:gd name="T41" fmla="*/ 50 h 74"/>
                <a:gd name="T42" fmla="*/ 8 w 76"/>
                <a:gd name="T43" fmla="*/ 61 h 74"/>
                <a:gd name="T44" fmla="*/ 14 w 76"/>
                <a:gd name="T45" fmla="*/ 66 h 74"/>
                <a:gd name="T46" fmla="*/ 15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1 w 76"/>
                <a:gd name="T61" fmla="*/ 63 h 74"/>
                <a:gd name="T62" fmla="*/ 61 w 76"/>
                <a:gd name="T63" fmla="*/ 67 h 74"/>
                <a:gd name="T64" fmla="*/ 61 w 76"/>
                <a:gd name="T65" fmla="*/ 67 h 74"/>
                <a:gd name="T66" fmla="*/ 68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5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5"/>
                    <a:pt x="67" y="14"/>
                  </a:cubicBezTo>
                  <a:cubicBezTo>
                    <a:pt x="62" y="8"/>
                    <a:pt x="62" y="8"/>
                    <a:pt x="62" y="8"/>
                  </a:cubicBezTo>
                  <a:cubicBezTo>
                    <a:pt x="61" y="8"/>
                    <a:pt x="61" y="8"/>
                    <a:pt x="61" y="8"/>
                  </a:cubicBezTo>
                  <a:cubicBezTo>
                    <a:pt x="60" y="8"/>
                    <a:pt x="60" y="8"/>
                    <a:pt x="60" y="8"/>
                  </a:cubicBezTo>
                  <a:cubicBezTo>
                    <a:pt x="60" y="8"/>
                    <a:pt x="59" y="8"/>
                    <a:pt x="51" y="12"/>
                  </a:cubicBezTo>
                  <a:cubicBezTo>
                    <a:pt x="47" y="10"/>
                    <a:pt x="47" y="10"/>
                    <a:pt x="47" y="10"/>
                  </a:cubicBezTo>
                  <a:cubicBezTo>
                    <a:pt x="43" y="0"/>
                    <a:pt x="43" y="0"/>
                    <a:pt x="42" y="0"/>
                  </a:cubicBezTo>
                  <a:cubicBezTo>
                    <a:pt x="34" y="0"/>
                    <a:pt x="34" y="0"/>
                    <a:pt x="34" y="0"/>
                  </a:cubicBezTo>
                  <a:cubicBezTo>
                    <a:pt x="33"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4"/>
                  </a:cubicBezTo>
                  <a:cubicBezTo>
                    <a:pt x="0" y="41"/>
                    <a:pt x="0" y="41"/>
                    <a:pt x="0" y="41"/>
                  </a:cubicBezTo>
                  <a:cubicBezTo>
                    <a:pt x="0" y="43"/>
                    <a:pt x="0" y="43"/>
                    <a:pt x="10" y="47"/>
                  </a:cubicBezTo>
                  <a:cubicBezTo>
                    <a:pt x="12" y="50"/>
                    <a:pt x="12" y="50"/>
                    <a:pt x="12" y="50"/>
                  </a:cubicBezTo>
                  <a:cubicBezTo>
                    <a:pt x="7" y="60"/>
                    <a:pt x="8" y="60"/>
                    <a:pt x="8" y="61"/>
                  </a:cubicBezTo>
                  <a:cubicBezTo>
                    <a:pt x="14" y="66"/>
                    <a:pt x="14" y="66"/>
                    <a:pt x="14" y="66"/>
                  </a:cubicBezTo>
                  <a:cubicBezTo>
                    <a:pt x="15" y="67"/>
                    <a:pt x="15" y="67"/>
                    <a:pt x="15" y="67"/>
                  </a:cubicBezTo>
                  <a:cubicBezTo>
                    <a:pt x="15" y="67"/>
                    <a:pt x="15" y="67"/>
                    <a:pt x="15" y="67"/>
                  </a:cubicBezTo>
                  <a:cubicBezTo>
                    <a:pt x="16" y="67"/>
                    <a:pt x="17"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1" y="63"/>
                    <a:pt x="51" y="63"/>
                    <a:pt x="51" y="63"/>
                  </a:cubicBezTo>
                  <a:cubicBezTo>
                    <a:pt x="56" y="65"/>
                    <a:pt x="60" y="67"/>
                    <a:pt x="61" y="67"/>
                  </a:cubicBezTo>
                  <a:cubicBezTo>
                    <a:pt x="61" y="67"/>
                    <a:pt x="61" y="67"/>
                    <a:pt x="61" y="67"/>
                  </a:cubicBezTo>
                  <a:cubicBezTo>
                    <a:pt x="68" y="61"/>
                    <a:pt x="68" y="61"/>
                    <a:pt x="68" y="61"/>
                  </a:cubicBezTo>
                  <a:cubicBezTo>
                    <a:pt x="68" y="60"/>
                    <a:pt x="69" y="60"/>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1" y="50"/>
                    <a:pt x="25" y="45"/>
                    <a:pt x="25" y="37"/>
                  </a:cubicBezTo>
                  <a:cubicBezTo>
                    <a:pt x="25" y="30"/>
                    <a:pt x="31" y="24"/>
                    <a:pt x="38" y="24"/>
                  </a:cubicBezTo>
                  <a:cubicBezTo>
                    <a:pt x="45" y="24"/>
                    <a:pt x="51" y="30"/>
                    <a:pt x="51" y="37"/>
                  </a:cubicBezTo>
                  <a:cubicBezTo>
                    <a:pt x="51" y="45"/>
                    <a:pt x="45" y="50"/>
                    <a:pt x="38" y="50"/>
                  </a:cubicBezTo>
                  <a:close/>
                  <a:moveTo>
                    <a:pt x="38" y="50"/>
                  </a:moveTo>
                  <a:cubicBezTo>
                    <a:pt x="38" y="50"/>
                    <a:pt x="38" y="50"/>
                    <a:pt x="38" y="50"/>
                  </a:cubicBezTo>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8" name="Freeform 51"/>
            <p:cNvSpPr>
              <a:spLocks/>
            </p:cNvSpPr>
            <p:nvPr/>
          </p:nvSpPr>
          <p:spPr bwMode="auto">
            <a:xfrm>
              <a:off x="5587837" y="4943582"/>
              <a:ext cx="1042534" cy="784813"/>
            </a:xfrm>
            <a:custGeom>
              <a:avLst/>
              <a:gdLst>
                <a:gd name="T0" fmla="*/ 364 w 386"/>
                <a:gd name="T1" fmla="*/ 106 h 291"/>
                <a:gd name="T2" fmla="*/ 386 w 386"/>
                <a:gd name="T3" fmla="*/ 84 h 291"/>
                <a:gd name="T4" fmla="*/ 364 w 386"/>
                <a:gd name="T5" fmla="*/ 62 h 291"/>
                <a:gd name="T6" fmla="*/ 363 w 386"/>
                <a:gd name="T7" fmla="*/ 62 h 291"/>
                <a:gd name="T8" fmla="*/ 363 w 386"/>
                <a:gd name="T9" fmla="*/ 46 h 291"/>
                <a:gd name="T10" fmla="*/ 364 w 386"/>
                <a:gd name="T11" fmla="*/ 46 h 291"/>
                <a:gd name="T12" fmla="*/ 386 w 386"/>
                <a:gd name="T13" fmla="*/ 24 h 291"/>
                <a:gd name="T14" fmla="*/ 364 w 386"/>
                <a:gd name="T15" fmla="*/ 2 h 291"/>
                <a:gd name="T16" fmla="*/ 344 w 386"/>
                <a:gd name="T17" fmla="*/ 2 h 291"/>
                <a:gd name="T18" fmla="*/ 335 w 386"/>
                <a:gd name="T19" fmla="*/ 0 h 291"/>
                <a:gd name="T20" fmla="*/ 50 w 386"/>
                <a:gd name="T21" fmla="*/ 0 h 291"/>
                <a:gd name="T22" fmla="*/ 42 w 386"/>
                <a:gd name="T23" fmla="*/ 2 h 291"/>
                <a:gd name="T24" fmla="*/ 22 w 386"/>
                <a:gd name="T25" fmla="*/ 2 h 291"/>
                <a:gd name="T26" fmla="*/ 0 w 386"/>
                <a:gd name="T27" fmla="*/ 24 h 291"/>
                <a:gd name="T28" fmla="*/ 22 w 386"/>
                <a:gd name="T29" fmla="*/ 46 h 291"/>
                <a:gd name="T30" fmla="*/ 23 w 386"/>
                <a:gd name="T31" fmla="*/ 46 h 291"/>
                <a:gd name="T32" fmla="*/ 23 w 386"/>
                <a:gd name="T33" fmla="*/ 62 h 291"/>
                <a:gd name="T34" fmla="*/ 22 w 386"/>
                <a:gd name="T35" fmla="*/ 62 h 291"/>
                <a:gd name="T36" fmla="*/ 0 w 386"/>
                <a:gd name="T37" fmla="*/ 84 h 291"/>
                <a:gd name="T38" fmla="*/ 22 w 386"/>
                <a:gd name="T39" fmla="*/ 106 h 291"/>
                <a:gd name="T40" fmla="*/ 23 w 386"/>
                <a:gd name="T41" fmla="*/ 106 h 291"/>
                <a:gd name="T42" fmla="*/ 23 w 386"/>
                <a:gd name="T43" fmla="*/ 122 h 291"/>
                <a:gd name="T44" fmla="*/ 22 w 386"/>
                <a:gd name="T45" fmla="*/ 122 h 291"/>
                <a:gd name="T46" fmla="*/ 0 w 386"/>
                <a:gd name="T47" fmla="*/ 144 h 291"/>
                <a:gd name="T48" fmla="*/ 22 w 386"/>
                <a:gd name="T49" fmla="*/ 166 h 291"/>
                <a:gd name="T50" fmla="*/ 23 w 386"/>
                <a:gd name="T51" fmla="*/ 166 h 291"/>
                <a:gd name="T52" fmla="*/ 23 w 386"/>
                <a:gd name="T53" fmla="*/ 184 h 291"/>
                <a:gd name="T54" fmla="*/ 50 w 386"/>
                <a:gd name="T55" fmla="*/ 211 h 291"/>
                <a:gd name="T56" fmla="*/ 171 w 386"/>
                <a:gd name="T57" fmla="*/ 291 h 291"/>
                <a:gd name="T58" fmla="*/ 191 w 386"/>
                <a:gd name="T59" fmla="*/ 291 h 291"/>
                <a:gd name="T60" fmla="*/ 193 w 386"/>
                <a:gd name="T61" fmla="*/ 291 h 291"/>
                <a:gd name="T62" fmla="*/ 194 w 386"/>
                <a:gd name="T63" fmla="*/ 291 h 291"/>
                <a:gd name="T64" fmla="*/ 215 w 386"/>
                <a:gd name="T65" fmla="*/ 291 h 291"/>
                <a:gd name="T66" fmla="*/ 335 w 386"/>
                <a:gd name="T67" fmla="*/ 211 h 291"/>
                <a:gd name="T68" fmla="*/ 363 w 386"/>
                <a:gd name="T69" fmla="*/ 184 h 291"/>
                <a:gd name="T70" fmla="*/ 363 w 386"/>
                <a:gd name="T71" fmla="*/ 166 h 291"/>
                <a:gd name="T72" fmla="*/ 364 w 386"/>
                <a:gd name="T73" fmla="*/ 166 h 291"/>
                <a:gd name="T74" fmla="*/ 386 w 386"/>
                <a:gd name="T75" fmla="*/ 144 h 291"/>
                <a:gd name="T76" fmla="*/ 364 w 386"/>
                <a:gd name="T77" fmla="*/ 122 h 291"/>
                <a:gd name="T78" fmla="*/ 363 w 386"/>
                <a:gd name="T79" fmla="*/ 122 h 291"/>
                <a:gd name="T80" fmla="*/ 363 w 386"/>
                <a:gd name="T81" fmla="*/ 106 h 291"/>
                <a:gd name="T82" fmla="*/ 364 w 386"/>
                <a:gd name="T83" fmla="*/ 10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291">
                  <a:moveTo>
                    <a:pt x="364" y="106"/>
                  </a:moveTo>
                  <a:cubicBezTo>
                    <a:pt x="376" y="106"/>
                    <a:pt x="386" y="96"/>
                    <a:pt x="386" y="84"/>
                  </a:cubicBezTo>
                  <a:cubicBezTo>
                    <a:pt x="386" y="72"/>
                    <a:pt x="376" y="62"/>
                    <a:pt x="364" y="62"/>
                  </a:cubicBezTo>
                  <a:cubicBezTo>
                    <a:pt x="363" y="62"/>
                    <a:pt x="363" y="62"/>
                    <a:pt x="363" y="62"/>
                  </a:cubicBezTo>
                  <a:cubicBezTo>
                    <a:pt x="363" y="46"/>
                    <a:pt x="363" y="46"/>
                    <a:pt x="363" y="46"/>
                  </a:cubicBezTo>
                  <a:cubicBezTo>
                    <a:pt x="364" y="46"/>
                    <a:pt x="364" y="46"/>
                    <a:pt x="364" y="46"/>
                  </a:cubicBezTo>
                  <a:cubicBezTo>
                    <a:pt x="376" y="46"/>
                    <a:pt x="386" y="36"/>
                    <a:pt x="386" y="24"/>
                  </a:cubicBezTo>
                  <a:cubicBezTo>
                    <a:pt x="386" y="12"/>
                    <a:pt x="376" y="2"/>
                    <a:pt x="364" y="2"/>
                  </a:cubicBezTo>
                  <a:cubicBezTo>
                    <a:pt x="344" y="2"/>
                    <a:pt x="344" y="2"/>
                    <a:pt x="344" y="2"/>
                  </a:cubicBezTo>
                  <a:cubicBezTo>
                    <a:pt x="341" y="1"/>
                    <a:pt x="338" y="0"/>
                    <a:pt x="335" y="0"/>
                  </a:cubicBezTo>
                  <a:cubicBezTo>
                    <a:pt x="50" y="0"/>
                    <a:pt x="50" y="0"/>
                    <a:pt x="50" y="0"/>
                  </a:cubicBezTo>
                  <a:cubicBezTo>
                    <a:pt x="47" y="0"/>
                    <a:pt x="44" y="1"/>
                    <a:pt x="42" y="2"/>
                  </a:cubicBezTo>
                  <a:cubicBezTo>
                    <a:pt x="22" y="2"/>
                    <a:pt x="22" y="2"/>
                    <a:pt x="22" y="2"/>
                  </a:cubicBezTo>
                  <a:cubicBezTo>
                    <a:pt x="10" y="2"/>
                    <a:pt x="0" y="12"/>
                    <a:pt x="0" y="24"/>
                  </a:cubicBezTo>
                  <a:cubicBezTo>
                    <a:pt x="0" y="36"/>
                    <a:pt x="10" y="46"/>
                    <a:pt x="22" y="46"/>
                  </a:cubicBezTo>
                  <a:cubicBezTo>
                    <a:pt x="23" y="46"/>
                    <a:pt x="23" y="46"/>
                    <a:pt x="23" y="46"/>
                  </a:cubicBezTo>
                  <a:cubicBezTo>
                    <a:pt x="23" y="62"/>
                    <a:pt x="23" y="62"/>
                    <a:pt x="23" y="62"/>
                  </a:cubicBezTo>
                  <a:cubicBezTo>
                    <a:pt x="22" y="62"/>
                    <a:pt x="22" y="62"/>
                    <a:pt x="22" y="62"/>
                  </a:cubicBezTo>
                  <a:cubicBezTo>
                    <a:pt x="10" y="62"/>
                    <a:pt x="0" y="72"/>
                    <a:pt x="0" y="84"/>
                  </a:cubicBezTo>
                  <a:cubicBezTo>
                    <a:pt x="0" y="96"/>
                    <a:pt x="10" y="106"/>
                    <a:pt x="22" y="106"/>
                  </a:cubicBezTo>
                  <a:cubicBezTo>
                    <a:pt x="23" y="106"/>
                    <a:pt x="23" y="106"/>
                    <a:pt x="23" y="106"/>
                  </a:cubicBezTo>
                  <a:cubicBezTo>
                    <a:pt x="23" y="122"/>
                    <a:pt x="23" y="122"/>
                    <a:pt x="23" y="122"/>
                  </a:cubicBezTo>
                  <a:cubicBezTo>
                    <a:pt x="22" y="122"/>
                    <a:pt x="22" y="122"/>
                    <a:pt x="22" y="122"/>
                  </a:cubicBezTo>
                  <a:cubicBezTo>
                    <a:pt x="10" y="122"/>
                    <a:pt x="0" y="132"/>
                    <a:pt x="0" y="144"/>
                  </a:cubicBezTo>
                  <a:cubicBezTo>
                    <a:pt x="0" y="156"/>
                    <a:pt x="10" y="166"/>
                    <a:pt x="22" y="166"/>
                  </a:cubicBezTo>
                  <a:cubicBezTo>
                    <a:pt x="23" y="166"/>
                    <a:pt x="23" y="166"/>
                    <a:pt x="23" y="166"/>
                  </a:cubicBezTo>
                  <a:cubicBezTo>
                    <a:pt x="23" y="184"/>
                    <a:pt x="23" y="184"/>
                    <a:pt x="23" y="184"/>
                  </a:cubicBezTo>
                  <a:cubicBezTo>
                    <a:pt x="23" y="198"/>
                    <a:pt x="35" y="211"/>
                    <a:pt x="50" y="211"/>
                  </a:cubicBezTo>
                  <a:cubicBezTo>
                    <a:pt x="50" y="211"/>
                    <a:pt x="138" y="291"/>
                    <a:pt x="171" y="291"/>
                  </a:cubicBezTo>
                  <a:cubicBezTo>
                    <a:pt x="182" y="291"/>
                    <a:pt x="188" y="291"/>
                    <a:pt x="191" y="291"/>
                  </a:cubicBezTo>
                  <a:cubicBezTo>
                    <a:pt x="192" y="291"/>
                    <a:pt x="192" y="291"/>
                    <a:pt x="193" y="291"/>
                  </a:cubicBezTo>
                  <a:cubicBezTo>
                    <a:pt x="194" y="291"/>
                    <a:pt x="194" y="291"/>
                    <a:pt x="194" y="291"/>
                  </a:cubicBezTo>
                  <a:cubicBezTo>
                    <a:pt x="197" y="291"/>
                    <a:pt x="204" y="291"/>
                    <a:pt x="215" y="291"/>
                  </a:cubicBezTo>
                  <a:cubicBezTo>
                    <a:pt x="247" y="291"/>
                    <a:pt x="335" y="211"/>
                    <a:pt x="335" y="211"/>
                  </a:cubicBezTo>
                  <a:cubicBezTo>
                    <a:pt x="350" y="211"/>
                    <a:pt x="363" y="198"/>
                    <a:pt x="363" y="184"/>
                  </a:cubicBezTo>
                  <a:cubicBezTo>
                    <a:pt x="363" y="166"/>
                    <a:pt x="363" y="166"/>
                    <a:pt x="363" y="166"/>
                  </a:cubicBezTo>
                  <a:cubicBezTo>
                    <a:pt x="364" y="166"/>
                    <a:pt x="364" y="166"/>
                    <a:pt x="364" y="166"/>
                  </a:cubicBezTo>
                  <a:cubicBezTo>
                    <a:pt x="376" y="166"/>
                    <a:pt x="386" y="156"/>
                    <a:pt x="386" y="144"/>
                  </a:cubicBezTo>
                  <a:cubicBezTo>
                    <a:pt x="386" y="132"/>
                    <a:pt x="376" y="122"/>
                    <a:pt x="364" y="122"/>
                  </a:cubicBezTo>
                  <a:cubicBezTo>
                    <a:pt x="363" y="122"/>
                    <a:pt x="363" y="122"/>
                    <a:pt x="363" y="122"/>
                  </a:cubicBezTo>
                  <a:cubicBezTo>
                    <a:pt x="363" y="106"/>
                    <a:pt x="363" y="106"/>
                    <a:pt x="363" y="106"/>
                  </a:cubicBezTo>
                  <a:lnTo>
                    <a:pt x="364" y="10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219747" y="1243802"/>
            <a:ext cx="2262946" cy="1555623"/>
            <a:chOff x="2219747" y="1243802"/>
            <a:chExt cx="2262946" cy="1555623"/>
          </a:xfrm>
        </p:grpSpPr>
        <p:sp>
          <p:nvSpPr>
            <p:cNvPr id="149" name="Oval 72"/>
            <p:cNvSpPr>
              <a:spLocks/>
            </p:cNvSpPr>
            <p:nvPr/>
          </p:nvSpPr>
          <p:spPr bwMode="auto">
            <a:xfrm>
              <a:off x="3065478" y="1243802"/>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5" name="AutoShape 115"/>
            <p:cNvSpPr>
              <a:spLocks noChangeAspect="1"/>
            </p:cNvSpPr>
            <p:nvPr/>
          </p:nvSpPr>
          <p:spPr bwMode="auto">
            <a:xfrm>
              <a:off x="3201607" y="1384958"/>
              <a:ext cx="284539" cy="2839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272727"/>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3600" b="0" i="0" u="none" strike="noStrike" kern="0" cap="none" spc="0" normalizeH="0" baseline="0" noProof="0" dirty="0">
                <a:ln>
                  <a:noFill/>
                </a:ln>
                <a:solidFill>
                  <a:srgbClr val="44CEB9"/>
                </a:solidFill>
                <a:effectLst>
                  <a:outerShdw blurRad="38100" dist="38100" dir="2700000" algn="tl">
                    <a:srgbClr val="000000"/>
                  </a:outerShdw>
                </a:effectLst>
                <a:uLnTx/>
                <a:uFillTx/>
                <a:latin typeface="Gill Sans" charset="0"/>
                <a:ea typeface="微软雅黑" panose="020B0503020204020204" pitchFamily="34" charset="-122"/>
                <a:cs typeface="Gill Sans" charset="0"/>
                <a:sym typeface="Gill Sans" charset="0"/>
              </a:endParaRPr>
            </a:p>
          </p:txBody>
        </p:sp>
        <p:grpSp>
          <p:nvGrpSpPr>
            <p:cNvPr id="169" name="组合 168"/>
            <p:cNvGrpSpPr>
              <a:grpSpLocks/>
            </p:cNvGrpSpPr>
            <p:nvPr/>
          </p:nvGrpSpPr>
          <p:grpSpPr>
            <a:xfrm>
              <a:off x="2219747" y="1902033"/>
              <a:ext cx="2262946" cy="897392"/>
              <a:chOff x="661229" y="3031576"/>
              <a:chExt cx="2262946" cy="897392"/>
            </a:xfrm>
          </p:grpSpPr>
          <p:sp>
            <p:nvSpPr>
              <p:cNvPr id="170" name="文本框 169"/>
              <p:cNvSpPr txBox="1"/>
              <p:nvPr/>
            </p:nvSpPr>
            <p:spPr>
              <a:xfrm>
                <a:off x="819572" y="3031576"/>
                <a:ext cx="1946260"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71" name="矩形 170"/>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grpSp>
        <p:nvGrpSpPr>
          <p:cNvPr id="5" name="组合 4"/>
          <p:cNvGrpSpPr/>
          <p:nvPr/>
        </p:nvGrpSpPr>
        <p:grpSpPr>
          <a:xfrm>
            <a:off x="1417767" y="2848773"/>
            <a:ext cx="2262946" cy="1555154"/>
            <a:chOff x="1417767" y="2848773"/>
            <a:chExt cx="2262946" cy="1555154"/>
          </a:xfrm>
        </p:grpSpPr>
        <p:sp>
          <p:nvSpPr>
            <p:cNvPr id="152" name="Oval 89"/>
            <p:cNvSpPr>
              <a:spLocks/>
            </p:cNvSpPr>
            <p:nvPr/>
          </p:nvSpPr>
          <p:spPr bwMode="auto">
            <a:xfrm>
              <a:off x="2276630" y="2848773"/>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7" name="Freeform 102"/>
            <p:cNvSpPr>
              <a:spLocks noChangeAspect="1" noChangeArrowheads="1"/>
            </p:cNvSpPr>
            <p:nvPr/>
          </p:nvSpPr>
          <p:spPr bwMode="auto">
            <a:xfrm>
              <a:off x="2377992" y="2974052"/>
              <a:ext cx="342497" cy="30612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272727"/>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72" name="组合 171"/>
            <p:cNvGrpSpPr>
              <a:grpSpLocks/>
            </p:cNvGrpSpPr>
            <p:nvPr/>
          </p:nvGrpSpPr>
          <p:grpSpPr>
            <a:xfrm>
              <a:off x="1417767" y="3506535"/>
              <a:ext cx="2262946" cy="897392"/>
              <a:chOff x="661229" y="3031576"/>
              <a:chExt cx="2262946" cy="897392"/>
            </a:xfrm>
          </p:grpSpPr>
          <p:sp>
            <p:nvSpPr>
              <p:cNvPr id="173" name="文本框 172"/>
              <p:cNvSpPr txBox="1"/>
              <p:nvPr/>
            </p:nvSpPr>
            <p:spPr>
              <a:xfrm>
                <a:off x="741492" y="3031576"/>
                <a:ext cx="2102420"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74" name="矩形 173"/>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grpSp>
        <p:nvGrpSpPr>
          <p:cNvPr id="6" name="组合 5"/>
          <p:cNvGrpSpPr/>
          <p:nvPr/>
        </p:nvGrpSpPr>
        <p:grpSpPr>
          <a:xfrm>
            <a:off x="2126208" y="4522232"/>
            <a:ext cx="2388642" cy="1561739"/>
            <a:chOff x="2126208" y="4522232"/>
            <a:chExt cx="2388642" cy="1561739"/>
          </a:xfrm>
        </p:grpSpPr>
        <p:sp>
          <p:nvSpPr>
            <p:cNvPr id="151" name="Oval 83"/>
            <p:cNvSpPr>
              <a:spLocks/>
            </p:cNvSpPr>
            <p:nvPr/>
          </p:nvSpPr>
          <p:spPr bwMode="auto">
            <a:xfrm>
              <a:off x="3065475" y="4522232"/>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nvGrpSpPr>
            <p:cNvPr id="158" name="Group 4688"/>
            <p:cNvGrpSpPr>
              <a:grpSpLocks noChangeAspect="1"/>
            </p:cNvGrpSpPr>
            <p:nvPr/>
          </p:nvGrpSpPr>
          <p:grpSpPr bwMode="auto">
            <a:xfrm>
              <a:off x="3204533" y="4619704"/>
              <a:ext cx="323179" cy="345937"/>
              <a:chOff x="1835150" y="2800349"/>
              <a:chExt cx="382588" cy="363538"/>
            </a:xfrm>
            <a:solidFill>
              <a:srgbClr val="272727"/>
            </a:solidFill>
          </p:grpSpPr>
          <p:sp>
            <p:nvSpPr>
              <p:cNvPr id="159"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微软雅黑" panose="020B0503020204020204" pitchFamily="34" charset="-122"/>
                  <a:ea typeface="SimSun" charset="0"/>
                </a:endParaRPr>
              </a:p>
            </p:txBody>
          </p:sp>
          <p:sp>
            <p:nvSpPr>
              <p:cNvPr id="160" name="Freeform 292"/>
              <p:cNvSpPr>
                <a:spLocks noChangeArrowheads="1"/>
              </p:cNvSpPr>
              <p:nvPr/>
            </p:nvSpPr>
            <p:spPr bwMode="auto">
              <a:xfrm>
                <a:off x="1835150" y="2955923"/>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微软雅黑" panose="020B0503020204020204" pitchFamily="34" charset="-122"/>
                  <a:ea typeface="SimSun" charset="0"/>
                </a:endParaRPr>
              </a:p>
            </p:txBody>
          </p:sp>
          <p:sp>
            <p:nvSpPr>
              <p:cNvPr id="161"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微软雅黑" panose="020B0503020204020204" pitchFamily="34" charset="-122"/>
                  <a:ea typeface="SimSun" charset="0"/>
                </a:endParaRPr>
              </a:p>
            </p:txBody>
          </p:sp>
          <p:sp>
            <p:nvSpPr>
              <p:cNvPr id="162"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微软雅黑" panose="020B0503020204020204" pitchFamily="34" charset="-122"/>
                  <a:ea typeface="SimSun" charset="0"/>
                </a:endParaRPr>
              </a:p>
            </p:txBody>
          </p:sp>
        </p:grpSp>
        <p:grpSp>
          <p:nvGrpSpPr>
            <p:cNvPr id="175" name="组合 174"/>
            <p:cNvGrpSpPr>
              <a:grpSpLocks/>
            </p:cNvGrpSpPr>
            <p:nvPr/>
          </p:nvGrpSpPr>
          <p:grpSpPr>
            <a:xfrm>
              <a:off x="2126208" y="5186579"/>
              <a:ext cx="2388642" cy="897392"/>
              <a:chOff x="598381" y="3031576"/>
              <a:chExt cx="2388642" cy="897392"/>
            </a:xfrm>
          </p:grpSpPr>
          <p:sp>
            <p:nvSpPr>
              <p:cNvPr id="176" name="文本框 175"/>
              <p:cNvSpPr txBox="1"/>
              <p:nvPr/>
            </p:nvSpPr>
            <p:spPr>
              <a:xfrm>
                <a:off x="598381" y="3031576"/>
                <a:ext cx="2388642"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77" name="矩形 176"/>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grpSp>
        <p:nvGrpSpPr>
          <p:cNvPr id="9" name="组合 8"/>
          <p:cNvGrpSpPr/>
          <p:nvPr/>
        </p:nvGrpSpPr>
        <p:grpSpPr>
          <a:xfrm>
            <a:off x="7936696" y="4528624"/>
            <a:ext cx="2262946" cy="1559659"/>
            <a:chOff x="7936696" y="4528624"/>
            <a:chExt cx="2262946" cy="1559659"/>
          </a:xfrm>
        </p:grpSpPr>
        <p:sp>
          <p:nvSpPr>
            <p:cNvPr id="154" name="Oval 101"/>
            <p:cNvSpPr>
              <a:spLocks/>
            </p:cNvSpPr>
            <p:nvPr/>
          </p:nvSpPr>
          <p:spPr bwMode="auto">
            <a:xfrm>
              <a:off x="8778756" y="4528624"/>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6" name="Freeform 266"/>
            <p:cNvSpPr>
              <a:spLocks noChangeAspect="1" noChangeArrowheads="1"/>
            </p:cNvSpPr>
            <p:nvPr/>
          </p:nvSpPr>
          <p:spPr bwMode="auto">
            <a:xfrm>
              <a:off x="8911257" y="4619704"/>
              <a:ext cx="313824" cy="345937"/>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rgbClr val="272727"/>
            </a:solidFill>
            <a:ln>
              <a:noFill/>
            </a:ln>
            <a:effectLst/>
            <a:extLst/>
          </p:spPr>
          <p:txBody>
            <a:bodyPr wrap="none" lIns="182843" tIns="91422" rIns="182843" bIns="9142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微软雅黑" panose="020B0503020204020204" pitchFamily="34" charset="-122"/>
                <a:ea typeface="SimSun" charset="0"/>
              </a:endParaRPr>
            </a:p>
          </p:txBody>
        </p:sp>
        <p:grpSp>
          <p:nvGrpSpPr>
            <p:cNvPr id="178" name="组合 177"/>
            <p:cNvGrpSpPr>
              <a:grpSpLocks/>
            </p:cNvGrpSpPr>
            <p:nvPr/>
          </p:nvGrpSpPr>
          <p:grpSpPr>
            <a:xfrm>
              <a:off x="7936696" y="5190891"/>
              <a:ext cx="2262946" cy="897392"/>
              <a:chOff x="661229" y="3031576"/>
              <a:chExt cx="2262946" cy="897392"/>
            </a:xfrm>
          </p:grpSpPr>
          <p:sp>
            <p:nvSpPr>
              <p:cNvPr id="179" name="文本框 178"/>
              <p:cNvSpPr txBox="1"/>
              <p:nvPr/>
            </p:nvSpPr>
            <p:spPr>
              <a:xfrm>
                <a:off x="726271" y="3031576"/>
                <a:ext cx="2132862"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80" name="矩形 179"/>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grpSp>
        <p:nvGrpSpPr>
          <p:cNvPr id="8" name="组合 7"/>
          <p:cNvGrpSpPr/>
          <p:nvPr/>
        </p:nvGrpSpPr>
        <p:grpSpPr>
          <a:xfrm>
            <a:off x="8462618" y="2855164"/>
            <a:ext cx="2262946" cy="1548464"/>
            <a:chOff x="8462618" y="2855164"/>
            <a:chExt cx="2262946" cy="1548464"/>
          </a:xfrm>
        </p:grpSpPr>
        <p:sp>
          <p:nvSpPr>
            <p:cNvPr id="153" name="Oval 97"/>
            <p:cNvSpPr>
              <a:spLocks/>
            </p:cNvSpPr>
            <p:nvPr/>
          </p:nvSpPr>
          <p:spPr bwMode="auto">
            <a:xfrm>
              <a:off x="9316040" y="2855164"/>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68" name="Freeform 21"/>
            <p:cNvSpPr>
              <a:spLocks noEditPoints="1"/>
            </p:cNvSpPr>
            <p:nvPr/>
          </p:nvSpPr>
          <p:spPr bwMode="auto">
            <a:xfrm>
              <a:off x="9445819" y="2961806"/>
              <a:ext cx="296544" cy="338714"/>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rgbClr val="27272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81" name="组合 180"/>
            <p:cNvGrpSpPr>
              <a:grpSpLocks/>
            </p:cNvGrpSpPr>
            <p:nvPr/>
          </p:nvGrpSpPr>
          <p:grpSpPr>
            <a:xfrm>
              <a:off x="8462618" y="3506236"/>
              <a:ext cx="2262946" cy="897392"/>
              <a:chOff x="661229" y="3031576"/>
              <a:chExt cx="2262946" cy="897392"/>
            </a:xfrm>
          </p:grpSpPr>
          <p:sp>
            <p:nvSpPr>
              <p:cNvPr id="182" name="文本框 181"/>
              <p:cNvSpPr txBox="1"/>
              <p:nvPr/>
            </p:nvSpPr>
            <p:spPr>
              <a:xfrm>
                <a:off x="699743" y="3031576"/>
                <a:ext cx="2185918"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83" name="矩形 182"/>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grpSp>
        <p:nvGrpSpPr>
          <p:cNvPr id="7" name="组合 6"/>
          <p:cNvGrpSpPr/>
          <p:nvPr/>
        </p:nvGrpSpPr>
        <p:grpSpPr>
          <a:xfrm>
            <a:off x="7952280" y="1250197"/>
            <a:ext cx="2262946" cy="1583472"/>
            <a:chOff x="7952280" y="1250197"/>
            <a:chExt cx="2262946" cy="1583472"/>
          </a:xfrm>
        </p:grpSpPr>
        <p:sp>
          <p:nvSpPr>
            <p:cNvPr id="150" name="Oval 79"/>
            <p:cNvSpPr>
              <a:spLocks/>
            </p:cNvSpPr>
            <p:nvPr/>
          </p:nvSpPr>
          <p:spPr bwMode="auto">
            <a:xfrm>
              <a:off x="8778756" y="1250197"/>
              <a:ext cx="556538" cy="556683"/>
            </a:xfrm>
            <a:prstGeom prst="ellipse">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nvGrpSpPr>
            <p:cNvPr id="163" name="Group 108"/>
            <p:cNvGrpSpPr>
              <a:grpSpLocks/>
            </p:cNvGrpSpPr>
            <p:nvPr/>
          </p:nvGrpSpPr>
          <p:grpSpPr>
            <a:xfrm>
              <a:off x="8897908" y="1349061"/>
              <a:ext cx="318234" cy="318234"/>
              <a:chOff x="2522538" y="2108200"/>
              <a:chExt cx="376238" cy="376238"/>
            </a:xfrm>
            <a:solidFill>
              <a:srgbClr val="272727"/>
            </a:solidFill>
          </p:grpSpPr>
          <p:sp>
            <p:nvSpPr>
              <p:cNvPr id="164" name="Freeform 54"/>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5" name="Freeform 55"/>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6" name="Freeform 56"/>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7"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84" name="组合 183"/>
            <p:cNvGrpSpPr>
              <a:grpSpLocks/>
            </p:cNvGrpSpPr>
            <p:nvPr/>
          </p:nvGrpSpPr>
          <p:grpSpPr>
            <a:xfrm>
              <a:off x="7952280" y="1936277"/>
              <a:ext cx="2262946" cy="897392"/>
              <a:chOff x="661229" y="3031576"/>
              <a:chExt cx="2262946" cy="897392"/>
            </a:xfrm>
          </p:grpSpPr>
          <p:sp>
            <p:nvSpPr>
              <p:cNvPr id="185" name="文本框 184"/>
              <p:cNvSpPr txBox="1"/>
              <p:nvPr/>
            </p:nvSpPr>
            <p:spPr>
              <a:xfrm>
                <a:off x="722805" y="3031576"/>
                <a:ext cx="2139794" cy="400110"/>
              </a:xfrm>
              <a:prstGeom prst="rect">
                <a:avLst/>
              </a:prstGeom>
              <a:noFill/>
            </p:spPr>
            <p:txBody>
              <a:bodyPr wrap="square" rtlCol="0">
                <a:spAutoFit/>
              </a:bodyPr>
              <a:lstStyle/>
              <a:p>
                <a:pPr algn="ctr"/>
                <a:r>
                  <a:rPr lang="zh-CN" altLang="en-US" sz="2000" dirty="0">
                    <a:solidFill>
                      <a:srgbClr val="FBF670"/>
                    </a:solidFill>
                    <a:latin typeface="+mn-ea"/>
                  </a:rPr>
                  <a:t>点击添加标题</a:t>
                </a:r>
              </a:p>
            </p:txBody>
          </p:sp>
          <p:sp>
            <p:nvSpPr>
              <p:cNvPr id="186" name="矩形 185"/>
              <p:cNvSpPr/>
              <p:nvPr/>
            </p:nvSpPr>
            <p:spPr>
              <a:xfrm>
                <a:off x="661229" y="3374970"/>
                <a:ext cx="2262946" cy="553998"/>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a:t>
                </a:r>
              </a:p>
            </p:txBody>
          </p:sp>
        </p:grpSp>
      </p:grpSp>
    </p:spTree>
    <p:extLst>
      <p:ext uri="{BB962C8B-B14F-4D97-AF65-F5344CB8AC3E}">
        <p14:creationId xmlns:p14="http://schemas.microsoft.com/office/powerpoint/2010/main" val="28477282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0" presetClass="entr" presetSubtype="0"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3"/>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par>
                                <p:cTn id="16" presetID="50" presetClass="entr" presetSubtype="0" decel="100000" fill="hold"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3"/>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par>
                                <p:cTn id="21" presetID="50"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50" presetClass="entr" presetSubtype="0" decel="100000" fill="hold"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3"/>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par>
                                <p:cTn id="31" presetID="50" presetClass="entr" presetSubtype="0" decel="100000" fill="hold" nodeType="withEffect">
                                  <p:stCondLst>
                                    <p:cond delay="40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strVal val="#ppt_w+.3"/>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Effect transition="in" filter="fade">
                                      <p:cBhvr>
                                        <p:cTn id="35" dur="1000"/>
                                        <p:tgtEl>
                                          <p:spTgt spid="8"/>
                                        </p:tgtEl>
                                      </p:cBhvr>
                                    </p:animEffect>
                                  </p:childTnLst>
                                </p:cTn>
                              </p:par>
                              <p:par>
                                <p:cTn id="36" presetID="50" presetClass="entr" presetSubtype="0" decel="100000" fill="hold" nodeType="with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strVal val="#ppt_w+.3"/>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Effect transition="in" filter="fade">
                                      <p:cBhvr>
                                        <p:cTn id="4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Group 19"/>
          <p:cNvGrpSpPr>
            <a:grpSpLocks/>
          </p:cNvGrpSpPr>
          <p:nvPr/>
        </p:nvGrpSpPr>
        <p:grpSpPr>
          <a:xfrm>
            <a:off x="4377043" y="1601105"/>
            <a:ext cx="3437914" cy="3253350"/>
            <a:chOff x="4377043" y="1705880"/>
            <a:chExt cx="3437914" cy="3253350"/>
          </a:xfrm>
        </p:grpSpPr>
        <p:sp>
          <p:nvSpPr>
            <p:cNvPr id="59" name="Freeform 104"/>
            <p:cNvSpPr>
              <a:spLocks/>
            </p:cNvSpPr>
            <p:nvPr/>
          </p:nvSpPr>
          <p:spPr bwMode="auto">
            <a:xfrm>
              <a:off x="6178067" y="3892104"/>
              <a:ext cx="982261" cy="1067126"/>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lt1"/>
                </a:solidFill>
              </a:endParaRPr>
            </a:p>
          </p:txBody>
        </p:sp>
        <p:sp>
          <p:nvSpPr>
            <p:cNvPr id="60" name="Freeform 106"/>
            <p:cNvSpPr>
              <a:spLocks/>
            </p:cNvSpPr>
            <p:nvPr/>
          </p:nvSpPr>
          <p:spPr bwMode="auto">
            <a:xfrm>
              <a:off x="5026341" y="3892104"/>
              <a:ext cx="985872" cy="1067126"/>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61" name="Freeform 108"/>
            <p:cNvSpPr>
              <a:spLocks/>
            </p:cNvSpPr>
            <p:nvPr/>
          </p:nvSpPr>
          <p:spPr bwMode="auto">
            <a:xfrm>
              <a:off x="6096000" y="1705880"/>
              <a:ext cx="1718957" cy="2022302"/>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62" name="Freeform 109"/>
            <p:cNvSpPr>
              <a:spLocks/>
            </p:cNvSpPr>
            <p:nvPr/>
          </p:nvSpPr>
          <p:spPr bwMode="auto">
            <a:xfrm>
              <a:off x="4377043" y="1705880"/>
              <a:ext cx="1718957" cy="2022302"/>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lt1"/>
                </a:solidFill>
              </a:endParaRPr>
            </a:p>
          </p:txBody>
        </p:sp>
      </p:grpSp>
      <p:grpSp>
        <p:nvGrpSpPr>
          <p:cNvPr id="3" name="组合 2"/>
          <p:cNvGrpSpPr/>
          <p:nvPr/>
        </p:nvGrpSpPr>
        <p:grpSpPr>
          <a:xfrm>
            <a:off x="6433054" y="1742126"/>
            <a:ext cx="3553206" cy="1184940"/>
            <a:chOff x="6433054" y="1742126"/>
            <a:chExt cx="3553206" cy="1184940"/>
          </a:xfrm>
        </p:grpSpPr>
        <p:sp>
          <p:nvSpPr>
            <p:cNvPr id="64" name="Oval 54"/>
            <p:cNvSpPr>
              <a:spLocks noChangeArrowheads="1"/>
            </p:cNvSpPr>
            <p:nvPr/>
          </p:nvSpPr>
          <p:spPr bwMode="auto">
            <a:xfrm>
              <a:off x="6433054" y="2712511"/>
              <a:ext cx="82550" cy="82550"/>
            </a:xfrm>
            <a:prstGeom prst="ellipse">
              <a:avLst/>
            </a:prstGeom>
            <a:solidFill>
              <a:schemeClr val="bg1"/>
            </a:solidFill>
            <a:ln w="6350" cap="flat" cmpd="sng" algn="ctr">
              <a:noFill/>
              <a:prstDash val="solid"/>
              <a:miter lim="800000"/>
              <a:headEnd/>
              <a:tailEnd/>
            </a:ln>
            <a:effectLst>
              <a:outerShdw blurRad="63500" sx="102000" sy="102000" algn="ctr" rotWithShape="0">
                <a:prstClr val="black">
                  <a:alpha val="40000"/>
                </a:prstClr>
              </a:outerShdw>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nvGrpSpPr>
            <p:cNvPr id="70" name="Group 22"/>
            <p:cNvGrpSpPr>
              <a:grpSpLocks/>
            </p:cNvGrpSpPr>
            <p:nvPr/>
          </p:nvGrpSpPr>
          <p:grpSpPr>
            <a:xfrm>
              <a:off x="6515604" y="2143160"/>
              <a:ext cx="3047286" cy="592667"/>
              <a:chOff x="7326995" y="2611406"/>
              <a:chExt cx="3047286" cy="592667"/>
            </a:xfrm>
          </p:grpSpPr>
          <p:cxnSp>
            <p:nvCxnSpPr>
              <p:cNvPr id="71" name="Straight Connector 23"/>
              <p:cNvCxnSpPr/>
              <p:nvPr/>
            </p:nvCxnSpPr>
            <p:spPr>
              <a:xfrm flipH="1">
                <a:off x="7326995" y="2625341"/>
                <a:ext cx="566421" cy="578732"/>
              </a:xfrm>
              <a:prstGeom prst="line">
                <a:avLst/>
              </a:prstGeom>
              <a:noFill/>
              <a:ln w="19050" cap="flat" cmpd="sng" algn="ctr">
                <a:solidFill>
                  <a:schemeClr val="bg1"/>
                </a:solidFill>
                <a:prstDash val="solid"/>
                <a:miter lim="800000"/>
              </a:ln>
              <a:effectLst/>
            </p:spPr>
          </p:cxnSp>
          <p:cxnSp>
            <p:nvCxnSpPr>
              <p:cNvPr id="72" name="Straight Connector 24"/>
              <p:cNvCxnSpPr/>
              <p:nvPr/>
            </p:nvCxnSpPr>
            <p:spPr>
              <a:xfrm flipV="1">
                <a:off x="7888796" y="2611406"/>
                <a:ext cx="2485485" cy="13935"/>
              </a:xfrm>
              <a:prstGeom prst="line">
                <a:avLst/>
              </a:prstGeom>
              <a:noFill/>
              <a:ln w="19050" cap="flat" cmpd="sng" algn="ctr">
                <a:solidFill>
                  <a:schemeClr val="bg1"/>
                </a:solidFill>
                <a:prstDash val="solid"/>
                <a:miter lim="800000"/>
              </a:ln>
              <a:effectLst/>
            </p:spPr>
          </p:cxnSp>
        </p:grpSp>
        <p:grpSp>
          <p:nvGrpSpPr>
            <p:cNvPr id="79" name="组合 78"/>
            <p:cNvGrpSpPr>
              <a:grpSpLocks/>
            </p:cNvGrpSpPr>
            <p:nvPr/>
          </p:nvGrpSpPr>
          <p:grpSpPr>
            <a:xfrm>
              <a:off x="7035870" y="1742126"/>
              <a:ext cx="2950390" cy="1184940"/>
              <a:chOff x="2613134" y="2110637"/>
              <a:chExt cx="2950390" cy="1184940"/>
            </a:xfrm>
          </p:grpSpPr>
          <p:sp>
            <p:nvSpPr>
              <p:cNvPr id="80" name="文本框 79"/>
              <p:cNvSpPr txBox="1"/>
              <p:nvPr/>
            </p:nvSpPr>
            <p:spPr>
              <a:xfrm>
                <a:off x="3038284" y="2110637"/>
                <a:ext cx="2100091" cy="400110"/>
              </a:xfrm>
              <a:prstGeom prst="rect">
                <a:avLst/>
              </a:prstGeom>
              <a:noFill/>
            </p:spPr>
            <p:txBody>
              <a:bodyPr wrap="square" rtlCol="0">
                <a:spAutoFit/>
              </a:bodyPr>
              <a:lstStyle/>
              <a:p>
                <a:pPr lvl="0" algn="ctr"/>
                <a:r>
                  <a:rPr lang="zh-CN" altLang="en-US" sz="2000" dirty="0">
                    <a:solidFill>
                      <a:srgbClr val="FBF670"/>
                    </a:solidFill>
                    <a:latin typeface="微软雅黑"/>
                  </a:rPr>
                  <a:t>点击添加标题</a:t>
                </a:r>
              </a:p>
            </p:txBody>
          </p:sp>
          <p:sp>
            <p:nvSpPr>
              <p:cNvPr id="81" name="矩形 80"/>
              <p:cNvSpPr/>
              <p:nvPr/>
            </p:nvSpPr>
            <p:spPr>
              <a:xfrm>
                <a:off x="2613134" y="2510747"/>
                <a:ext cx="2950390" cy="784830"/>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a:t>
                </a:r>
              </a:p>
            </p:txBody>
          </p:sp>
        </p:grpSp>
      </p:grpSp>
      <p:grpSp>
        <p:nvGrpSpPr>
          <p:cNvPr id="8" name="组合 7"/>
          <p:cNvGrpSpPr/>
          <p:nvPr/>
        </p:nvGrpSpPr>
        <p:grpSpPr>
          <a:xfrm>
            <a:off x="6905657" y="3546463"/>
            <a:ext cx="3571771" cy="1184940"/>
            <a:chOff x="6905657" y="3546463"/>
            <a:chExt cx="3571771" cy="1184940"/>
          </a:xfrm>
        </p:grpSpPr>
        <p:grpSp>
          <p:nvGrpSpPr>
            <p:cNvPr id="5" name="组合 4"/>
            <p:cNvGrpSpPr/>
            <p:nvPr/>
          </p:nvGrpSpPr>
          <p:grpSpPr>
            <a:xfrm>
              <a:off x="6905657" y="3943288"/>
              <a:ext cx="3157910" cy="667217"/>
              <a:chOff x="6905657" y="3943288"/>
              <a:chExt cx="3157910" cy="667217"/>
            </a:xfrm>
          </p:grpSpPr>
          <p:sp>
            <p:nvSpPr>
              <p:cNvPr id="65" name="Oval 54"/>
              <p:cNvSpPr>
                <a:spLocks noChangeArrowheads="1"/>
              </p:cNvSpPr>
              <p:nvPr/>
            </p:nvSpPr>
            <p:spPr bwMode="auto">
              <a:xfrm>
                <a:off x="6905657" y="4527955"/>
                <a:ext cx="82550" cy="82550"/>
              </a:xfrm>
              <a:prstGeom prst="ellipse">
                <a:avLst/>
              </a:prstGeom>
              <a:solidFill>
                <a:schemeClr val="bg1"/>
              </a:solidFill>
              <a:ln w="6350" cap="flat" cmpd="sng" algn="ctr">
                <a:noFill/>
                <a:prstDash val="solid"/>
                <a:miter lim="800000"/>
                <a:headEnd/>
                <a:tailEnd/>
              </a:ln>
              <a:effectLst>
                <a:outerShdw blurRad="63500" sx="102000" sy="102000" algn="ctr" rotWithShape="0">
                  <a:prstClr val="black">
                    <a:alpha val="40000"/>
                  </a:prstClr>
                </a:outerShdw>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nvGrpSpPr>
              <p:cNvPr id="76" name="Group 45"/>
              <p:cNvGrpSpPr>
                <a:grpSpLocks/>
              </p:cNvGrpSpPr>
              <p:nvPr/>
            </p:nvGrpSpPr>
            <p:grpSpPr>
              <a:xfrm>
                <a:off x="7016281" y="3943288"/>
                <a:ext cx="3047286" cy="592667"/>
                <a:chOff x="7326995" y="2611406"/>
                <a:chExt cx="3047286" cy="592667"/>
              </a:xfrm>
            </p:grpSpPr>
            <p:cxnSp>
              <p:nvCxnSpPr>
                <p:cNvPr id="77" name="Straight Connector 46"/>
                <p:cNvCxnSpPr/>
                <p:nvPr/>
              </p:nvCxnSpPr>
              <p:spPr>
                <a:xfrm flipH="1">
                  <a:off x="7326995" y="2625341"/>
                  <a:ext cx="566421" cy="578732"/>
                </a:xfrm>
                <a:prstGeom prst="line">
                  <a:avLst/>
                </a:prstGeom>
                <a:noFill/>
                <a:ln w="19050" cap="flat" cmpd="sng" algn="ctr">
                  <a:solidFill>
                    <a:schemeClr val="bg1"/>
                  </a:solidFill>
                  <a:prstDash val="solid"/>
                  <a:miter lim="800000"/>
                </a:ln>
                <a:effectLst/>
              </p:spPr>
            </p:cxnSp>
            <p:cxnSp>
              <p:nvCxnSpPr>
                <p:cNvPr id="78" name="Straight Connector 47"/>
                <p:cNvCxnSpPr/>
                <p:nvPr/>
              </p:nvCxnSpPr>
              <p:spPr>
                <a:xfrm flipV="1">
                  <a:off x="7888796" y="2611406"/>
                  <a:ext cx="2485485" cy="13935"/>
                </a:xfrm>
                <a:prstGeom prst="line">
                  <a:avLst/>
                </a:prstGeom>
                <a:noFill/>
                <a:ln w="19050" cap="flat" cmpd="sng" algn="ctr">
                  <a:solidFill>
                    <a:schemeClr val="bg1"/>
                  </a:solidFill>
                  <a:prstDash val="solid"/>
                  <a:miter lim="800000"/>
                </a:ln>
                <a:effectLst/>
              </p:spPr>
            </p:cxnSp>
          </p:grpSp>
        </p:grpSp>
        <p:grpSp>
          <p:nvGrpSpPr>
            <p:cNvPr id="82" name="组合 81"/>
            <p:cNvGrpSpPr>
              <a:grpSpLocks/>
            </p:cNvGrpSpPr>
            <p:nvPr/>
          </p:nvGrpSpPr>
          <p:grpSpPr>
            <a:xfrm>
              <a:off x="7527038" y="3546463"/>
              <a:ext cx="2950390" cy="1184940"/>
              <a:chOff x="2613134" y="2110637"/>
              <a:chExt cx="2950390" cy="1184940"/>
            </a:xfrm>
          </p:grpSpPr>
          <p:sp>
            <p:nvSpPr>
              <p:cNvPr id="83" name="文本框 82"/>
              <p:cNvSpPr txBox="1"/>
              <p:nvPr/>
            </p:nvSpPr>
            <p:spPr>
              <a:xfrm>
                <a:off x="3038284" y="2110637"/>
                <a:ext cx="2100091" cy="400110"/>
              </a:xfrm>
              <a:prstGeom prst="rect">
                <a:avLst/>
              </a:prstGeom>
              <a:noFill/>
            </p:spPr>
            <p:txBody>
              <a:bodyPr wrap="square" rtlCol="0">
                <a:spAutoFit/>
              </a:bodyPr>
              <a:lstStyle/>
              <a:p>
                <a:pPr lvl="0" algn="ctr"/>
                <a:r>
                  <a:rPr lang="zh-CN" altLang="en-US" sz="2000" dirty="0">
                    <a:solidFill>
                      <a:srgbClr val="FBF670"/>
                    </a:solidFill>
                    <a:latin typeface="微软雅黑"/>
                  </a:rPr>
                  <a:t>点击添加标题</a:t>
                </a:r>
              </a:p>
            </p:txBody>
          </p:sp>
          <p:sp>
            <p:nvSpPr>
              <p:cNvPr id="84" name="矩形 83"/>
              <p:cNvSpPr/>
              <p:nvPr/>
            </p:nvSpPr>
            <p:spPr>
              <a:xfrm>
                <a:off x="2613134" y="2510747"/>
                <a:ext cx="2950390" cy="784830"/>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a:t>
                </a:r>
              </a:p>
            </p:txBody>
          </p:sp>
        </p:grpSp>
      </p:grpSp>
      <p:grpSp>
        <p:nvGrpSpPr>
          <p:cNvPr id="2" name="组合 1"/>
          <p:cNvGrpSpPr/>
          <p:nvPr/>
        </p:nvGrpSpPr>
        <p:grpSpPr>
          <a:xfrm>
            <a:off x="2043204" y="1780289"/>
            <a:ext cx="3715742" cy="1184940"/>
            <a:chOff x="2043204" y="1780289"/>
            <a:chExt cx="3715742" cy="1184940"/>
          </a:xfrm>
        </p:grpSpPr>
        <p:sp>
          <p:nvSpPr>
            <p:cNvPr id="63" name="Oval 54"/>
            <p:cNvSpPr>
              <a:spLocks noChangeArrowheads="1"/>
            </p:cNvSpPr>
            <p:nvPr/>
          </p:nvSpPr>
          <p:spPr bwMode="auto">
            <a:xfrm>
              <a:off x="5676396" y="2712511"/>
              <a:ext cx="82550" cy="82550"/>
            </a:xfrm>
            <a:prstGeom prst="ellipse">
              <a:avLst/>
            </a:prstGeom>
            <a:solidFill>
              <a:schemeClr val="bg1"/>
            </a:solidFill>
            <a:ln w="6350" cap="flat" cmpd="sng" algn="ctr">
              <a:noFill/>
              <a:prstDash val="solid"/>
              <a:miter lim="800000"/>
              <a:headEnd/>
              <a:tailEnd/>
            </a:ln>
            <a:effectLst>
              <a:outerShdw blurRad="63500" sx="102000" sy="102000" algn="ctr" rotWithShape="0">
                <a:prstClr val="black">
                  <a:alpha val="40000"/>
                </a:prstClr>
              </a:outerShdw>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nvGrpSpPr>
            <p:cNvPr id="67" name="Group 16"/>
            <p:cNvGrpSpPr>
              <a:grpSpLocks/>
            </p:cNvGrpSpPr>
            <p:nvPr/>
          </p:nvGrpSpPr>
          <p:grpSpPr>
            <a:xfrm>
              <a:off x="2175687" y="2170668"/>
              <a:ext cx="3490194" cy="556691"/>
              <a:chOff x="779924" y="2730700"/>
              <a:chExt cx="3490194" cy="556691"/>
            </a:xfrm>
          </p:grpSpPr>
          <p:cxnSp>
            <p:nvCxnSpPr>
              <p:cNvPr id="68" name="Straight Connector 17"/>
              <p:cNvCxnSpPr/>
              <p:nvPr/>
            </p:nvCxnSpPr>
            <p:spPr>
              <a:xfrm>
                <a:off x="3742122" y="2730700"/>
                <a:ext cx="527996" cy="556691"/>
              </a:xfrm>
              <a:prstGeom prst="line">
                <a:avLst/>
              </a:prstGeom>
              <a:noFill/>
              <a:ln w="19050" cap="flat" cmpd="sng" algn="ctr">
                <a:solidFill>
                  <a:schemeClr val="bg1"/>
                </a:solidFill>
                <a:prstDash val="solid"/>
                <a:miter lim="800000"/>
              </a:ln>
              <a:effectLst/>
            </p:spPr>
          </p:cxnSp>
          <p:cxnSp>
            <p:nvCxnSpPr>
              <p:cNvPr id="69" name="Straight Connector 18"/>
              <p:cNvCxnSpPr/>
              <p:nvPr/>
            </p:nvCxnSpPr>
            <p:spPr>
              <a:xfrm>
                <a:off x="779924" y="2730700"/>
                <a:ext cx="2970744" cy="0"/>
              </a:xfrm>
              <a:prstGeom prst="line">
                <a:avLst/>
              </a:prstGeom>
              <a:noFill/>
              <a:ln w="19050" cap="flat" cmpd="sng" algn="ctr">
                <a:solidFill>
                  <a:schemeClr val="bg1"/>
                </a:solidFill>
                <a:prstDash val="solid"/>
                <a:miter lim="800000"/>
              </a:ln>
              <a:effectLst/>
            </p:spPr>
          </p:cxnSp>
        </p:grpSp>
        <p:grpSp>
          <p:nvGrpSpPr>
            <p:cNvPr id="85" name="组合 84"/>
            <p:cNvGrpSpPr>
              <a:grpSpLocks/>
            </p:cNvGrpSpPr>
            <p:nvPr/>
          </p:nvGrpSpPr>
          <p:grpSpPr>
            <a:xfrm>
              <a:off x="2043204" y="1780289"/>
              <a:ext cx="2950390" cy="1184940"/>
              <a:chOff x="1402185" y="1433513"/>
              <a:chExt cx="2950390" cy="1184940"/>
            </a:xfrm>
          </p:grpSpPr>
          <p:sp>
            <p:nvSpPr>
              <p:cNvPr id="86" name="矩形 85"/>
              <p:cNvSpPr/>
              <p:nvPr/>
            </p:nvSpPr>
            <p:spPr>
              <a:xfrm>
                <a:off x="1402185" y="1833623"/>
                <a:ext cx="2950390" cy="784830"/>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a:t>
                </a:r>
              </a:p>
            </p:txBody>
          </p:sp>
          <p:sp>
            <p:nvSpPr>
              <p:cNvPr id="87" name="文本框 86"/>
              <p:cNvSpPr txBox="1"/>
              <p:nvPr/>
            </p:nvSpPr>
            <p:spPr>
              <a:xfrm>
                <a:off x="1827335" y="1433513"/>
                <a:ext cx="2100091" cy="400110"/>
              </a:xfrm>
              <a:prstGeom prst="rect">
                <a:avLst/>
              </a:prstGeom>
              <a:noFill/>
            </p:spPr>
            <p:txBody>
              <a:bodyPr wrap="square" rtlCol="0">
                <a:spAutoFit/>
              </a:bodyPr>
              <a:lstStyle/>
              <a:p>
                <a:pPr lvl="0" algn="ctr"/>
                <a:r>
                  <a:rPr lang="zh-CN" altLang="en-US" sz="2000" dirty="0">
                    <a:solidFill>
                      <a:srgbClr val="FBF670"/>
                    </a:solidFill>
                    <a:latin typeface="微软雅黑"/>
                  </a:rPr>
                  <a:t>点击添加标题</a:t>
                </a:r>
              </a:p>
            </p:txBody>
          </p:sp>
        </p:grpSp>
      </p:grpSp>
      <p:grpSp>
        <p:nvGrpSpPr>
          <p:cNvPr id="7" name="组合 6"/>
          <p:cNvGrpSpPr/>
          <p:nvPr/>
        </p:nvGrpSpPr>
        <p:grpSpPr>
          <a:xfrm>
            <a:off x="1805253" y="3570508"/>
            <a:ext cx="3514353" cy="1184940"/>
            <a:chOff x="1805253" y="3570508"/>
            <a:chExt cx="3514353" cy="1184940"/>
          </a:xfrm>
        </p:grpSpPr>
        <p:grpSp>
          <p:nvGrpSpPr>
            <p:cNvPr id="6" name="组合 5"/>
            <p:cNvGrpSpPr/>
            <p:nvPr/>
          </p:nvGrpSpPr>
          <p:grpSpPr>
            <a:xfrm>
              <a:off x="2087998" y="3973782"/>
              <a:ext cx="3231608" cy="627649"/>
              <a:chOff x="2087998" y="3973782"/>
              <a:chExt cx="3231608" cy="627649"/>
            </a:xfrm>
          </p:grpSpPr>
          <p:sp>
            <p:nvSpPr>
              <p:cNvPr id="66" name="Oval 54"/>
              <p:cNvSpPr>
                <a:spLocks noChangeArrowheads="1"/>
              </p:cNvSpPr>
              <p:nvPr/>
            </p:nvSpPr>
            <p:spPr bwMode="auto">
              <a:xfrm>
                <a:off x="5237056" y="4518881"/>
                <a:ext cx="82550" cy="82550"/>
              </a:xfrm>
              <a:prstGeom prst="ellipse">
                <a:avLst/>
              </a:prstGeom>
              <a:solidFill>
                <a:schemeClr val="bg1"/>
              </a:solidFill>
              <a:ln w="6350" cap="flat" cmpd="sng" algn="ctr">
                <a:noFill/>
                <a:prstDash val="solid"/>
                <a:miter lim="800000"/>
                <a:headEnd/>
                <a:tailEnd/>
              </a:ln>
              <a:effectLst>
                <a:outerShdw blurRad="63500" sx="102000" sy="102000" algn="ctr" rotWithShape="0">
                  <a:prstClr val="black">
                    <a:alpha val="40000"/>
                  </a:prstClr>
                </a:outerShdw>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nvGrpSpPr>
              <p:cNvPr id="73" name="Group 41"/>
              <p:cNvGrpSpPr>
                <a:grpSpLocks/>
              </p:cNvGrpSpPr>
              <p:nvPr/>
            </p:nvGrpSpPr>
            <p:grpSpPr>
              <a:xfrm>
                <a:off x="2087998" y="3973782"/>
                <a:ext cx="3139977" cy="556691"/>
                <a:chOff x="1130141" y="2730700"/>
                <a:chExt cx="3139977" cy="556691"/>
              </a:xfrm>
            </p:grpSpPr>
            <p:cxnSp>
              <p:nvCxnSpPr>
                <p:cNvPr id="74" name="Straight Connector 42"/>
                <p:cNvCxnSpPr/>
                <p:nvPr/>
              </p:nvCxnSpPr>
              <p:spPr>
                <a:xfrm>
                  <a:off x="3742122" y="2730700"/>
                  <a:ext cx="527996" cy="556691"/>
                </a:xfrm>
                <a:prstGeom prst="line">
                  <a:avLst/>
                </a:prstGeom>
                <a:noFill/>
                <a:ln w="19050" cap="flat" cmpd="sng" algn="ctr">
                  <a:solidFill>
                    <a:schemeClr val="bg1"/>
                  </a:solidFill>
                  <a:prstDash val="solid"/>
                  <a:miter lim="800000"/>
                </a:ln>
                <a:effectLst/>
              </p:spPr>
            </p:cxnSp>
            <p:cxnSp>
              <p:nvCxnSpPr>
                <p:cNvPr id="75" name="Straight Connector 43"/>
                <p:cNvCxnSpPr/>
                <p:nvPr/>
              </p:nvCxnSpPr>
              <p:spPr>
                <a:xfrm>
                  <a:off x="1130141" y="2730700"/>
                  <a:ext cx="2620527" cy="0"/>
                </a:xfrm>
                <a:prstGeom prst="line">
                  <a:avLst/>
                </a:prstGeom>
                <a:noFill/>
                <a:ln w="19050" cap="flat" cmpd="sng" algn="ctr">
                  <a:solidFill>
                    <a:schemeClr val="bg1"/>
                  </a:solidFill>
                  <a:prstDash val="solid"/>
                  <a:miter lim="800000"/>
                </a:ln>
                <a:effectLst/>
              </p:spPr>
            </p:cxnSp>
          </p:grpSp>
        </p:grpSp>
        <p:grpSp>
          <p:nvGrpSpPr>
            <p:cNvPr id="88" name="组合 87"/>
            <p:cNvGrpSpPr>
              <a:grpSpLocks/>
            </p:cNvGrpSpPr>
            <p:nvPr/>
          </p:nvGrpSpPr>
          <p:grpSpPr>
            <a:xfrm>
              <a:off x="1805253" y="3570508"/>
              <a:ext cx="2950390" cy="1184940"/>
              <a:chOff x="1630785" y="3395712"/>
              <a:chExt cx="2950390" cy="1184940"/>
            </a:xfrm>
          </p:grpSpPr>
          <p:sp>
            <p:nvSpPr>
              <p:cNvPr id="89" name="文本框 88"/>
              <p:cNvSpPr txBox="1"/>
              <p:nvPr/>
            </p:nvSpPr>
            <p:spPr>
              <a:xfrm>
                <a:off x="2055935" y="3395712"/>
                <a:ext cx="2100091" cy="400110"/>
              </a:xfrm>
              <a:prstGeom prst="rect">
                <a:avLst/>
              </a:prstGeom>
              <a:noFill/>
            </p:spPr>
            <p:txBody>
              <a:bodyPr wrap="square" rtlCol="0">
                <a:spAutoFit/>
              </a:bodyPr>
              <a:lstStyle/>
              <a:p>
                <a:pPr lvl="0" algn="ctr"/>
                <a:r>
                  <a:rPr lang="zh-CN" altLang="en-US" sz="2000" dirty="0">
                    <a:solidFill>
                      <a:srgbClr val="FBF670"/>
                    </a:solidFill>
                    <a:latin typeface="微软雅黑"/>
                  </a:rPr>
                  <a:t>点击添加标题</a:t>
                </a:r>
              </a:p>
            </p:txBody>
          </p:sp>
          <p:sp>
            <p:nvSpPr>
              <p:cNvPr id="90" name="矩形 89"/>
              <p:cNvSpPr/>
              <p:nvPr/>
            </p:nvSpPr>
            <p:spPr>
              <a:xfrm>
                <a:off x="1630785" y="3795822"/>
                <a:ext cx="2950390" cy="784830"/>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a:t>
                </a:r>
              </a:p>
            </p:txBody>
          </p:sp>
        </p:grpSp>
      </p:grpSp>
      <p:grpSp>
        <p:nvGrpSpPr>
          <p:cNvPr id="91" name="组合 90"/>
          <p:cNvGrpSpPr>
            <a:grpSpLocks noChangeAspect="1"/>
          </p:cNvGrpSpPr>
          <p:nvPr/>
        </p:nvGrpSpPr>
        <p:grpSpPr>
          <a:xfrm>
            <a:off x="5796052" y="3086036"/>
            <a:ext cx="601176" cy="507960"/>
            <a:chOff x="2203042" y="1374866"/>
            <a:chExt cx="706438" cy="596900"/>
          </a:xfrm>
          <a:solidFill>
            <a:srgbClr val="0070A4"/>
          </a:solidFill>
        </p:grpSpPr>
        <p:sp>
          <p:nvSpPr>
            <p:cNvPr id="92" name="Oval 50"/>
            <p:cNvSpPr>
              <a:spLocks noChangeArrowheads="1"/>
            </p:cNvSpPr>
            <p:nvPr/>
          </p:nvSpPr>
          <p:spPr bwMode="auto">
            <a:xfrm>
              <a:off x="2455455" y="1441541"/>
              <a:ext cx="203200" cy="203200"/>
            </a:xfrm>
            <a:prstGeom prst="ellipse">
              <a:avLst/>
            </a:pr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adFill flip="none" rotWithShape="1">
              <a:gsLst>
                <a:gs pos="0">
                  <a:srgbClr val="FDFA75"/>
                </a:gs>
                <a:gs pos="100000">
                  <a:srgbClr val="D79E11"/>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8" name="矩形 97"/>
          <p:cNvSpPr>
            <a:spLocks/>
          </p:cNvSpPr>
          <p:nvPr/>
        </p:nvSpPr>
        <p:spPr>
          <a:xfrm flipH="1">
            <a:off x="1448703" y="5393945"/>
            <a:ext cx="9294594" cy="784830"/>
          </a:xfrm>
          <a:prstGeom prst="rect">
            <a:avLst/>
          </a:prstGeom>
        </p:spPr>
        <p:txBody>
          <a:bodyPr wrap="square">
            <a:spAutoFit/>
          </a:bodyPr>
          <a:lstStyle/>
          <a:p>
            <a:pPr algn="ct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 betterWe are specialized in the design industry, enter your important content, the less the betterWe are specialized in the design industry, enter your important content, the less the betterWe are specialized in the design industry, enter your important content, the less the better</a:t>
            </a:r>
          </a:p>
        </p:txBody>
      </p:sp>
    </p:spTree>
    <p:extLst>
      <p:ext uri="{BB962C8B-B14F-4D97-AF65-F5344CB8AC3E}">
        <p14:creationId xmlns:p14="http://schemas.microsoft.com/office/powerpoint/2010/main" val="286648502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iterate type="lt">
                                    <p:tmPct val="10000"/>
                                  </p:iterate>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strVal val="#ppt_w+.3"/>
                                          </p:val>
                                        </p:tav>
                                        <p:tav tm="100000">
                                          <p:val>
                                            <p:strVal val="#ppt_w"/>
                                          </p:val>
                                        </p:tav>
                                      </p:tavLst>
                                    </p:anim>
                                    <p:anim calcmode="lin" valueType="num">
                                      <p:cBhvr>
                                        <p:cTn id="8" dur="500" fill="hold"/>
                                        <p:tgtEl>
                                          <p:spTgt spid="91"/>
                                        </p:tgtEl>
                                        <p:attrNameLst>
                                          <p:attrName>ppt_h</p:attrName>
                                        </p:attrNameLst>
                                      </p:cBhvr>
                                      <p:tavLst>
                                        <p:tav tm="0">
                                          <p:val>
                                            <p:strVal val="#ppt_h"/>
                                          </p:val>
                                        </p:tav>
                                        <p:tav tm="100000">
                                          <p:val>
                                            <p:strVal val="#ppt_h"/>
                                          </p:val>
                                        </p:tav>
                                      </p:tavLst>
                                    </p:anim>
                                    <p:animEffect transition="in" filter="fade">
                                      <p:cBhvr>
                                        <p:cTn id="9" dur="500"/>
                                        <p:tgtEl>
                                          <p:spTgt spid="91"/>
                                        </p:tgtEl>
                                      </p:cBhvr>
                                    </p:animEffect>
                                  </p:childTnLst>
                                </p:cTn>
                              </p:par>
                              <p:par>
                                <p:cTn id="10" presetID="42" presetClass="path" presetSubtype="0" accel="50000" decel="50000" fill="hold" nodeType="withEffect">
                                  <p:stCondLst>
                                    <p:cond delay="0"/>
                                  </p:stCondLst>
                                  <p:iterate type="lt">
                                    <p:tmPct val="10000"/>
                                  </p:iterate>
                                  <p:childTnLst>
                                    <p:animMotion origin="layout" path="M 0 0.05741 L 0 -0.02801 " pathEditMode="relative" rAng="0" ptsTypes="AA">
                                      <p:cBhvr>
                                        <p:cTn id="11" dur="500" fill="hold"/>
                                        <p:tgtEl>
                                          <p:spTgt spid="91"/>
                                        </p:tgtEl>
                                        <p:attrNameLst>
                                          <p:attrName>ppt_x</p:attrName>
                                          <p:attrName>ppt_y</p:attrName>
                                        </p:attrNameLst>
                                      </p:cBhvr>
                                      <p:rCtr x="0" y="-4282"/>
                                    </p:animMotion>
                                  </p:childTnLst>
                                </p:cTn>
                              </p:par>
                              <p:par>
                                <p:cTn id="12" presetID="42" presetClass="path" presetSubtype="0" accel="50000" decel="50000" fill="hold" nodeType="withEffect">
                                  <p:stCondLst>
                                    <p:cond delay="0"/>
                                  </p:stCondLst>
                                  <p:iterate type="lt">
                                    <p:tmPct val="10000"/>
                                  </p:iterate>
                                  <p:childTnLst>
                                    <p:animMotion origin="layout" path="M 0 -0.02801 L 8.33333E-7 2.22222E-6 " pathEditMode="relative" rAng="0" ptsTypes="AA">
                                      <p:cBhvr>
                                        <p:cTn id="13" dur="500" fill="hold"/>
                                        <p:tgtEl>
                                          <p:spTgt spid="91"/>
                                        </p:tgtEl>
                                        <p:attrNameLst>
                                          <p:attrName>ppt_x</p:attrName>
                                          <p:attrName>ppt_y</p:attrName>
                                        </p:attrNameLst>
                                      </p:cBhvr>
                                      <p:rCtr x="-26" y="1389"/>
                                    </p:animMotion>
                                  </p:childTnLst>
                                </p:cTn>
                              </p:par>
                              <p:par>
                                <p:cTn id="14" presetID="49" presetClass="entr" presetSubtype="0" decel="10000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1000" fill="hold"/>
                                        <p:tgtEl>
                                          <p:spTgt spid="58"/>
                                        </p:tgtEl>
                                        <p:attrNameLst>
                                          <p:attrName>ppt_w</p:attrName>
                                        </p:attrNameLst>
                                      </p:cBhvr>
                                      <p:tavLst>
                                        <p:tav tm="0">
                                          <p:val>
                                            <p:fltVal val="0"/>
                                          </p:val>
                                        </p:tav>
                                        <p:tav tm="100000">
                                          <p:val>
                                            <p:strVal val="#ppt_w"/>
                                          </p:val>
                                        </p:tav>
                                      </p:tavLst>
                                    </p:anim>
                                    <p:anim calcmode="lin" valueType="num">
                                      <p:cBhvr>
                                        <p:cTn id="17" dur="1000" fill="hold"/>
                                        <p:tgtEl>
                                          <p:spTgt spid="58"/>
                                        </p:tgtEl>
                                        <p:attrNameLst>
                                          <p:attrName>ppt_h</p:attrName>
                                        </p:attrNameLst>
                                      </p:cBhvr>
                                      <p:tavLst>
                                        <p:tav tm="0">
                                          <p:val>
                                            <p:fltVal val="0"/>
                                          </p:val>
                                        </p:tav>
                                        <p:tav tm="100000">
                                          <p:val>
                                            <p:strVal val="#ppt_h"/>
                                          </p:val>
                                        </p:tav>
                                      </p:tavLst>
                                    </p:anim>
                                    <p:anim calcmode="lin" valueType="num">
                                      <p:cBhvr>
                                        <p:cTn id="18" dur="1000" fill="hold"/>
                                        <p:tgtEl>
                                          <p:spTgt spid="58"/>
                                        </p:tgtEl>
                                        <p:attrNameLst>
                                          <p:attrName>style.rotation</p:attrName>
                                        </p:attrNameLst>
                                      </p:cBhvr>
                                      <p:tavLst>
                                        <p:tav tm="0">
                                          <p:val>
                                            <p:fltVal val="360"/>
                                          </p:val>
                                        </p:tav>
                                        <p:tav tm="100000">
                                          <p:val>
                                            <p:fltVal val="0"/>
                                          </p:val>
                                        </p:tav>
                                      </p:tavLst>
                                    </p:anim>
                                    <p:animEffect transition="in" filter="fade">
                                      <p:cBhvr>
                                        <p:cTn id="19" dur="1000"/>
                                        <p:tgtEl>
                                          <p:spTgt spid="58"/>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nodeType="withEffect">
                                  <p:stCondLst>
                                    <p:cond delay="1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nodeType="withEffect">
                                  <p:stCondLst>
                                    <p:cond delay="2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nodeType="withEffect">
                                  <p:stCondLst>
                                    <p:cond delay="30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98"/>
                                        </p:tgtEl>
                                        <p:attrNameLst>
                                          <p:attrName>style.visibility</p:attrName>
                                        </p:attrNameLst>
                                      </p:cBhvr>
                                      <p:to>
                                        <p:strVal val="visible"/>
                                      </p:to>
                                    </p:set>
                                    <p:anim calcmode="lin" valueType="num">
                                      <p:cBhvr>
                                        <p:cTn id="43" dur="500" fill="hold"/>
                                        <p:tgtEl>
                                          <p:spTgt spid="98"/>
                                        </p:tgtEl>
                                        <p:attrNameLst>
                                          <p:attrName>ppt_w</p:attrName>
                                        </p:attrNameLst>
                                      </p:cBhvr>
                                      <p:tavLst>
                                        <p:tav tm="0">
                                          <p:val>
                                            <p:fltVal val="0"/>
                                          </p:val>
                                        </p:tav>
                                        <p:tav tm="100000">
                                          <p:val>
                                            <p:strVal val="#ppt_w"/>
                                          </p:val>
                                        </p:tav>
                                      </p:tavLst>
                                    </p:anim>
                                    <p:anim calcmode="lin" valueType="num">
                                      <p:cBhvr>
                                        <p:cTn id="44" dur="500" fill="hold"/>
                                        <p:tgtEl>
                                          <p:spTgt spid="98"/>
                                        </p:tgtEl>
                                        <p:attrNameLst>
                                          <p:attrName>ppt_h</p:attrName>
                                        </p:attrNameLst>
                                      </p:cBhvr>
                                      <p:tavLst>
                                        <p:tav tm="0">
                                          <p:val>
                                            <p:fltVal val="0"/>
                                          </p:val>
                                        </p:tav>
                                        <p:tav tm="100000">
                                          <p:val>
                                            <p:strVal val="#ppt_h"/>
                                          </p:val>
                                        </p:tav>
                                      </p:tavLst>
                                    </p:anim>
                                    <p:animEffect transition="in" filter="fade">
                                      <p:cBhvr>
                                        <p:cTn id="4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6591" y="-1125415"/>
            <a:ext cx="731520" cy="942535"/>
          </a:xfrm>
          <a:prstGeom prst="rect">
            <a:avLst/>
          </a:prstGeom>
          <a:gradFill flip="none" rotWithShape="1">
            <a:gsLst>
              <a:gs pos="0">
                <a:srgbClr val="FDFA75"/>
              </a:gs>
              <a:gs pos="100000">
                <a:srgbClr val="D79E1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7" y="260771"/>
            <a:ext cx="3057247" cy="523220"/>
          </a:xfrm>
          <a:prstGeom prst="rect">
            <a:avLst/>
          </a:prstGeom>
          <a:noFill/>
          <a:effectLst/>
        </p:spPr>
        <p:txBody>
          <a:bodyPr wrap="none" rtlCol="0">
            <a:spAutoFit/>
          </a:bodyPr>
          <a:lstStyle/>
          <a:p>
            <a:pPr algn="ctr"/>
            <a:r>
              <a:rPr lang="zh-CN" altLang="en-US"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rPr>
              <a:t>点击输入标题内容</a:t>
            </a:r>
            <a:endParaRPr lang="en-US" altLang="zh-CN" sz="2800" b="1" dirty="0">
              <a:gradFill>
                <a:gsLst>
                  <a:gs pos="0">
                    <a:srgbClr val="FDFA75"/>
                  </a:gs>
                  <a:gs pos="100000">
                    <a:srgbClr val="D79E11"/>
                  </a:gs>
                </a:gsLst>
                <a:lin ang="2700000" scaled="1"/>
              </a:gra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rot="5400000">
            <a:off x="1595457" y="-1081728"/>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15457" y="363415"/>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300314" y="448272"/>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16200000" flipH="1">
            <a:off x="10569455" y="-1066843"/>
            <a:ext cx="0" cy="3240000"/>
          </a:xfrm>
          <a:prstGeom prst="line">
            <a:avLst/>
          </a:prstGeom>
          <a:ln w="12700">
            <a:gradFill>
              <a:gsLst>
                <a:gs pos="0">
                  <a:srgbClr val="FBF670"/>
                </a:gs>
                <a:gs pos="100000">
                  <a:srgbClr val="DEAE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H="1">
            <a:off x="8599740" y="378300"/>
            <a:ext cx="349715" cy="349715"/>
          </a:xfrm>
          <a:prstGeom prst="ellipse">
            <a:avLst/>
          </a:prstGeom>
          <a:noFill/>
          <a:ln w="19050">
            <a:gradFill>
              <a:gsLst>
                <a:gs pos="0">
                  <a:srgbClr val="FBF670"/>
                </a:gs>
                <a:gs pos="100000">
                  <a:srgbClr val="DEAE22"/>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H="1">
            <a:off x="8684597" y="463157"/>
            <a:ext cx="180000" cy="180000"/>
          </a:xfrm>
          <a:prstGeom prst="ellipse">
            <a:avLst/>
          </a:prstGeom>
          <a:gradFill>
            <a:gsLst>
              <a:gs pos="0">
                <a:srgbClr val="FBF670"/>
              </a:gs>
              <a:gs pos="100000">
                <a:srgbClr val="DEAE22"/>
              </a:gs>
            </a:gsLst>
            <a:lin ang="7200000" scaled="0"/>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Chart 2"/>
          <p:cNvGraphicFramePr>
            <a:graphicFrameLocks/>
          </p:cNvGraphicFramePr>
          <p:nvPr>
            <p:extLst>
              <p:ext uri="{D42A27DB-BD31-4B8C-83A1-F6EECF244321}">
                <p14:modId xmlns:p14="http://schemas.microsoft.com/office/powerpoint/2010/main" val="1452975527"/>
              </p:ext>
            </p:extLst>
          </p:nvPr>
        </p:nvGraphicFramePr>
        <p:xfrm>
          <a:off x="623888" y="1512912"/>
          <a:ext cx="10944225" cy="282691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714385" y="4936906"/>
            <a:ext cx="3588626" cy="954108"/>
            <a:chOff x="714385" y="4936906"/>
            <a:chExt cx="3588626" cy="954108"/>
          </a:xfrm>
        </p:grpSpPr>
        <p:sp>
          <p:nvSpPr>
            <p:cNvPr id="19" name="Rectangle 10"/>
            <p:cNvSpPr>
              <a:spLocks/>
            </p:cNvSpPr>
            <p:nvPr/>
          </p:nvSpPr>
          <p:spPr>
            <a:xfrm>
              <a:off x="714385" y="5276802"/>
              <a:ext cx="507127" cy="507127"/>
            </a:xfrm>
            <a:prstGeom prst="rect">
              <a:avLst/>
            </a:prstGeom>
            <a:solidFill>
              <a:srgbClr val="F3E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01</a:t>
              </a:r>
              <a:endParaRPr lang="en-US" dirty="0">
                <a:solidFill>
                  <a:schemeClr val="tx1"/>
                </a:solidFill>
                <a:latin typeface="+mj-lt"/>
              </a:endParaRPr>
            </a:p>
          </p:txBody>
        </p:sp>
        <p:sp>
          <p:nvSpPr>
            <p:cNvPr id="21" name="文本框 20"/>
            <p:cNvSpPr txBox="1"/>
            <p:nvPr/>
          </p:nvSpPr>
          <p:spPr>
            <a:xfrm>
              <a:off x="1352621" y="4936906"/>
              <a:ext cx="2100091" cy="400110"/>
            </a:xfrm>
            <a:prstGeom prst="rect">
              <a:avLst/>
            </a:prstGeom>
            <a:noFill/>
          </p:spPr>
          <p:txBody>
            <a:bodyPr wrap="square" rtlCol="0">
              <a:spAutoFit/>
            </a:bodyPr>
            <a:lstStyle/>
            <a:p>
              <a:r>
                <a:rPr lang="zh-CN" altLang="en-US" sz="2000" dirty="0">
                  <a:solidFill>
                    <a:srgbClr val="FBF670"/>
                  </a:solidFill>
                  <a:latin typeface="微软雅黑"/>
                </a:rPr>
                <a:t>点击添加标题</a:t>
              </a:r>
            </a:p>
          </p:txBody>
        </p:sp>
        <p:sp>
          <p:nvSpPr>
            <p:cNvPr id="22" name="矩形 21"/>
            <p:cNvSpPr/>
            <p:nvPr/>
          </p:nvSpPr>
          <p:spPr>
            <a:xfrm>
              <a:off x="1352621" y="5337016"/>
              <a:ext cx="2950390" cy="553998"/>
            </a:xfrm>
            <a:prstGeom prst="rect">
              <a:avLst/>
            </a:prstGeom>
          </p:spPr>
          <p:txBody>
            <a:bodyPr wrap="square">
              <a:spAutoFit/>
            </a:bodyPr>
            <a:lstStyle/>
            <a:p>
              <a:pP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a:t>
              </a:r>
            </a:p>
          </p:txBody>
        </p:sp>
      </p:grpSp>
      <p:grpSp>
        <p:nvGrpSpPr>
          <p:cNvPr id="3" name="组合 2"/>
          <p:cNvGrpSpPr/>
          <p:nvPr/>
        </p:nvGrpSpPr>
        <p:grpSpPr>
          <a:xfrm>
            <a:off x="4434121" y="4936906"/>
            <a:ext cx="3564962" cy="954108"/>
            <a:chOff x="4434121" y="4936906"/>
            <a:chExt cx="3564962" cy="954108"/>
          </a:xfrm>
        </p:grpSpPr>
        <p:sp>
          <p:nvSpPr>
            <p:cNvPr id="17" name="Rectangle 4"/>
            <p:cNvSpPr>
              <a:spLocks/>
            </p:cNvSpPr>
            <p:nvPr/>
          </p:nvSpPr>
          <p:spPr>
            <a:xfrm>
              <a:off x="4434121" y="5274699"/>
              <a:ext cx="507127" cy="50712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02</a:t>
              </a:r>
              <a:endParaRPr lang="en-US" dirty="0">
                <a:solidFill>
                  <a:schemeClr val="tx1"/>
                </a:solidFill>
                <a:latin typeface="+mj-lt"/>
              </a:endParaRPr>
            </a:p>
          </p:txBody>
        </p:sp>
        <p:sp>
          <p:nvSpPr>
            <p:cNvPr id="24" name="文本框 23"/>
            <p:cNvSpPr txBox="1"/>
            <p:nvPr/>
          </p:nvSpPr>
          <p:spPr>
            <a:xfrm>
              <a:off x="5045955" y="4936906"/>
              <a:ext cx="2100091" cy="400110"/>
            </a:xfrm>
            <a:prstGeom prst="rect">
              <a:avLst/>
            </a:prstGeom>
            <a:noFill/>
          </p:spPr>
          <p:txBody>
            <a:bodyPr wrap="square" rtlCol="0">
              <a:spAutoFit/>
            </a:bodyPr>
            <a:lstStyle/>
            <a:p>
              <a:r>
                <a:rPr lang="zh-CN" altLang="en-US" sz="2000" dirty="0">
                  <a:solidFill>
                    <a:srgbClr val="FBF670"/>
                  </a:solidFill>
                  <a:latin typeface="微软雅黑"/>
                </a:rPr>
                <a:t>点击添加标题</a:t>
              </a:r>
            </a:p>
          </p:txBody>
        </p:sp>
        <p:sp>
          <p:nvSpPr>
            <p:cNvPr id="25" name="矩形 24"/>
            <p:cNvSpPr/>
            <p:nvPr/>
          </p:nvSpPr>
          <p:spPr>
            <a:xfrm>
              <a:off x="5048693" y="5337016"/>
              <a:ext cx="2950390" cy="553998"/>
            </a:xfrm>
            <a:prstGeom prst="rect">
              <a:avLst/>
            </a:prstGeom>
          </p:spPr>
          <p:txBody>
            <a:bodyPr wrap="square">
              <a:spAutoFit/>
            </a:bodyPr>
            <a:lstStyle/>
            <a:p>
              <a:pP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a:t>
              </a:r>
            </a:p>
          </p:txBody>
        </p:sp>
      </p:grpSp>
      <p:grpSp>
        <p:nvGrpSpPr>
          <p:cNvPr id="5" name="组合 4"/>
          <p:cNvGrpSpPr/>
          <p:nvPr/>
        </p:nvGrpSpPr>
        <p:grpSpPr>
          <a:xfrm>
            <a:off x="8106529" y="4936906"/>
            <a:ext cx="3588254" cy="954108"/>
            <a:chOff x="8106529" y="4936906"/>
            <a:chExt cx="3588254" cy="954108"/>
          </a:xfrm>
        </p:grpSpPr>
        <p:sp>
          <p:nvSpPr>
            <p:cNvPr id="18" name="Rectangle 7"/>
            <p:cNvSpPr>
              <a:spLocks/>
            </p:cNvSpPr>
            <p:nvPr/>
          </p:nvSpPr>
          <p:spPr>
            <a:xfrm>
              <a:off x="8106529" y="5274697"/>
              <a:ext cx="507127" cy="507127"/>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03</a:t>
              </a:r>
              <a:endParaRPr lang="en-US" dirty="0">
                <a:solidFill>
                  <a:schemeClr val="tx1"/>
                </a:solidFill>
                <a:latin typeface="+mj-lt"/>
              </a:endParaRPr>
            </a:p>
          </p:txBody>
        </p:sp>
        <p:sp>
          <p:nvSpPr>
            <p:cNvPr id="27" name="文本框 26"/>
            <p:cNvSpPr txBox="1"/>
            <p:nvPr/>
          </p:nvSpPr>
          <p:spPr>
            <a:xfrm>
              <a:off x="8744393" y="4936906"/>
              <a:ext cx="2100091" cy="400110"/>
            </a:xfrm>
            <a:prstGeom prst="rect">
              <a:avLst/>
            </a:prstGeom>
            <a:noFill/>
          </p:spPr>
          <p:txBody>
            <a:bodyPr wrap="square" rtlCol="0">
              <a:spAutoFit/>
            </a:bodyPr>
            <a:lstStyle/>
            <a:p>
              <a:r>
                <a:rPr lang="zh-CN" altLang="en-US" sz="2000" dirty="0">
                  <a:solidFill>
                    <a:srgbClr val="FBF670"/>
                  </a:solidFill>
                  <a:latin typeface="微软雅黑"/>
                </a:rPr>
                <a:t>点击添加标题</a:t>
              </a:r>
            </a:p>
          </p:txBody>
        </p:sp>
        <p:sp>
          <p:nvSpPr>
            <p:cNvPr id="29" name="矩形 28"/>
            <p:cNvSpPr/>
            <p:nvPr/>
          </p:nvSpPr>
          <p:spPr>
            <a:xfrm>
              <a:off x="8744393" y="5337016"/>
              <a:ext cx="2950390" cy="553998"/>
            </a:xfrm>
            <a:prstGeom prst="rect">
              <a:avLst/>
            </a:prstGeom>
          </p:spPr>
          <p:txBody>
            <a:bodyPr wrap="square">
              <a:spAutoFit/>
            </a:bodyPr>
            <a:lstStyle/>
            <a:p>
              <a:pPr>
                <a:lnSpc>
                  <a:spcPct val="150000"/>
                </a:lnSpc>
              </a:pPr>
              <a:r>
                <a:rPr lang="zh-CN" altLang="en-US" sz="1000" dirty="0">
                  <a:solidFill>
                    <a:schemeClr val="bg1"/>
                  </a:solidFill>
                  <a:ea typeface="微软雅黑" panose="020B0503020204020204" pitchFamily="34" charset="-122"/>
                </a:rPr>
                <a:t>We are specialized in the design industry, enter your important content, the less the</a:t>
              </a:r>
            </a:p>
          </p:txBody>
        </p:sp>
      </p:grpSp>
    </p:spTree>
    <p:extLst>
      <p:ext uri="{BB962C8B-B14F-4D97-AF65-F5344CB8AC3E}">
        <p14:creationId xmlns:p14="http://schemas.microsoft.com/office/powerpoint/2010/main" val="33647203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7" dur="500"/>
                                        <p:tgtEl>
                                          <p:spTgt spid="10">
                                            <p:graphicEl>
                                              <a:chart seriesIdx="-3" categoryIdx="-3" bldStep="gridLegend"/>
                                            </p:graphicEl>
                                          </p:spTgt>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10" dur="500"/>
                                        <p:tgtEl>
                                          <p:spTgt spid="10">
                                            <p:graphicEl>
                                              <a:chart seriesIdx="0" categoryIdx="-4" bldStep="series"/>
                                            </p:graphicEl>
                                          </p:spTgt>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down)">
                                      <p:cBhvr>
                                        <p:cTn id="13" dur="500"/>
                                        <p:tgtEl>
                                          <p:spTgt spid="10">
                                            <p:graphicEl>
                                              <a:chart seriesIdx="1" categoryIdx="-4" bldStep="series"/>
                                            </p:graphicEl>
                                          </p:spTgt>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down)">
                                      <p:cBhvr>
                                        <p:cTn id="16" dur="500"/>
                                        <p:tgtEl>
                                          <p:spTgt spid="10">
                                            <p:graphicEl>
                                              <a:chart seriesIdx="2" categoryIdx="-4" bldStep="series"/>
                                            </p:graphicEl>
                                          </p:spTgt>
                                        </p:tgtEl>
                                      </p:cBhvr>
                                    </p:animEffect>
                                  </p:childTnLst>
                                </p:cTn>
                              </p:par>
                            </p:childTnLst>
                          </p:cTn>
                        </p:par>
                        <p:par>
                          <p:cTn id="17" fill="hold">
                            <p:stCondLst>
                              <p:cond delay="800"/>
                            </p:stCondLst>
                            <p:childTnLst>
                              <p:par>
                                <p:cTn id="18" presetID="50" presetClass="entr" presetSubtype="0" decel="100000" fill="hold"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strVal val="#ppt_w+.3"/>
                                          </p:val>
                                        </p:tav>
                                        <p:tav tm="100000">
                                          <p:val>
                                            <p:strVal val="#ppt_w"/>
                                          </p:val>
                                        </p:tav>
                                      </p:tavLst>
                                    </p:anim>
                                    <p:anim calcmode="lin" valueType="num">
                                      <p:cBhvr>
                                        <p:cTn id="21" dur="500" fill="hold"/>
                                        <p:tgtEl>
                                          <p:spTgt spid="2"/>
                                        </p:tgtEl>
                                        <p:attrNameLst>
                                          <p:attrName>ppt_h</p:attrName>
                                        </p:attrNameLst>
                                      </p:cBhvr>
                                      <p:tavLst>
                                        <p:tav tm="0">
                                          <p:val>
                                            <p:strVal val="#ppt_h"/>
                                          </p:val>
                                        </p:tav>
                                        <p:tav tm="100000">
                                          <p:val>
                                            <p:strVal val="#ppt_h"/>
                                          </p:val>
                                        </p:tav>
                                      </p:tavLst>
                                    </p:anim>
                                    <p:animEffect transition="in" filter="fade">
                                      <p:cBhvr>
                                        <p:cTn id="22" dur="500"/>
                                        <p:tgtEl>
                                          <p:spTgt spid="2"/>
                                        </p:tgtEl>
                                      </p:cBhvr>
                                    </p:animEffect>
                                  </p:childTnLst>
                                </p:cTn>
                              </p:par>
                              <p:par>
                                <p:cTn id="23" presetID="42" presetClass="path" presetSubtype="0" accel="50000" decel="50000" fill="hold" nodeType="withEffect">
                                  <p:stCondLst>
                                    <p:cond delay="0"/>
                                  </p:stCondLst>
                                  <p:iterate type="lt">
                                    <p:tmPct val="10000"/>
                                  </p:iterate>
                                  <p:childTnLst>
                                    <p:animMotion origin="layout" path="M 0 0.05741 L 0 -0.02801 " pathEditMode="relative" rAng="0" ptsTypes="AA">
                                      <p:cBhvr>
                                        <p:cTn id="24" dur="500" fill="hold"/>
                                        <p:tgtEl>
                                          <p:spTgt spid="2"/>
                                        </p:tgtEl>
                                        <p:attrNameLst>
                                          <p:attrName>ppt_x</p:attrName>
                                          <p:attrName>ppt_y</p:attrName>
                                        </p:attrNameLst>
                                      </p:cBhvr>
                                      <p:rCtr x="0" y="-4282"/>
                                    </p:animMotion>
                                  </p:childTnLst>
                                </p:cTn>
                              </p:par>
                              <p:par>
                                <p:cTn id="25" presetID="42" presetClass="path" presetSubtype="0" accel="50000" decel="50000" fill="hold" nodeType="withEffect">
                                  <p:stCondLst>
                                    <p:cond delay="0"/>
                                  </p:stCondLst>
                                  <p:iterate type="lt">
                                    <p:tmPct val="10000"/>
                                  </p:iterate>
                                  <p:childTnLst>
                                    <p:animMotion origin="layout" path="M 0 -0.02801 L 8.33333E-7 2.22222E-6 " pathEditMode="relative" rAng="0" ptsTypes="AA">
                                      <p:cBhvr>
                                        <p:cTn id="26" dur="500" fill="hold"/>
                                        <p:tgtEl>
                                          <p:spTgt spid="2"/>
                                        </p:tgtEl>
                                        <p:attrNameLst>
                                          <p:attrName>ppt_x</p:attrName>
                                          <p:attrName>ppt_y</p:attrName>
                                        </p:attrNameLst>
                                      </p:cBhvr>
                                      <p:rCtr x="-26" y="1389"/>
                                    </p:animMotion>
                                  </p:childTnLst>
                                </p:cTn>
                              </p:par>
                              <p:par>
                                <p:cTn id="27" presetID="50" presetClass="entr" presetSubtype="0" decel="100000" fill="hold" nodeType="withEffect">
                                  <p:stCondLst>
                                    <p:cond delay="1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ppt_w+.3"/>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animEffect transition="in" filter="fade">
                                      <p:cBhvr>
                                        <p:cTn id="31" dur="500"/>
                                        <p:tgtEl>
                                          <p:spTgt spid="3"/>
                                        </p:tgtEl>
                                      </p:cBhvr>
                                    </p:animEffect>
                                  </p:childTnLst>
                                </p:cTn>
                              </p:par>
                              <p:par>
                                <p:cTn id="32" presetID="42" presetClass="path" presetSubtype="0" accel="50000" decel="50000" fill="hold" nodeType="withEffect">
                                  <p:stCondLst>
                                    <p:cond delay="100"/>
                                  </p:stCondLst>
                                  <p:iterate type="lt">
                                    <p:tmPct val="10000"/>
                                  </p:iterate>
                                  <p:childTnLst>
                                    <p:animMotion origin="layout" path="M 0 0.05741 L 0 -0.02801 " pathEditMode="relative" rAng="0" ptsTypes="AA">
                                      <p:cBhvr>
                                        <p:cTn id="33" dur="500" fill="hold"/>
                                        <p:tgtEl>
                                          <p:spTgt spid="3"/>
                                        </p:tgtEl>
                                        <p:attrNameLst>
                                          <p:attrName>ppt_x</p:attrName>
                                          <p:attrName>ppt_y</p:attrName>
                                        </p:attrNameLst>
                                      </p:cBhvr>
                                      <p:rCtr x="0" y="-4282"/>
                                    </p:animMotion>
                                  </p:childTnLst>
                                </p:cTn>
                              </p:par>
                              <p:par>
                                <p:cTn id="34" presetID="42" presetClass="path" presetSubtype="0" accel="50000" decel="50000" fill="hold" nodeType="withEffect">
                                  <p:stCondLst>
                                    <p:cond delay="100"/>
                                  </p:stCondLst>
                                  <p:iterate type="lt">
                                    <p:tmPct val="10000"/>
                                  </p:iterate>
                                  <p:childTnLst>
                                    <p:animMotion origin="layout" path="M 0 -0.02801 L 8.33333E-7 2.22222E-6 " pathEditMode="relative" rAng="0" ptsTypes="AA">
                                      <p:cBhvr>
                                        <p:cTn id="35" dur="500" fill="hold"/>
                                        <p:tgtEl>
                                          <p:spTgt spid="3"/>
                                        </p:tgtEl>
                                        <p:attrNameLst>
                                          <p:attrName>ppt_x</p:attrName>
                                          <p:attrName>ppt_y</p:attrName>
                                        </p:attrNameLst>
                                      </p:cBhvr>
                                      <p:rCtr x="-26" y="1389"/>
                                    </p:animMotion>
                                  </p:childTnLst>
                                </p:cTn>
                              </p:par>
                              <p:par>
                                <p:cTn id="36" presetID="50" presetClass="entr" presetSubtype="0" decel="100000" fill="hold" nodeType="withEffect">
                                  <p:stCondLst>
                                    <p:cond delay="20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strVal val="#ppt_w+.3"/>
                                          </p:val>
                                        </p:tav>
                                        <p:tav tm="100000">
                                          <p:val>
                                            <p:strVal val="#ppt_w"/>
                                          </p:val>
                                        </p:tav>
                                      </p:tavLst>
                                    </p:anim>
                                    <p:anim calcmode="lin" valueType="num">
                                      <p:cBhvr>
                                        <p:cTn id="39" dur="500" fill="hold"/>
                                        <p:tgtEl>
                                          <p:spTgt spid="5"/>
                                        </p:tgtEl>
                                        <p:attrNameLst>
                                          <p:attrName>ppt_h</p:attrName>
                                        </p:attrNameLst>
                                      </p:cBhvr>
                                      <p:tavLst>
                                        <p:tav tm="0">
                                          <p:val>
                                            <p:strVal val="#ppt_h"/>
                                          </p:val>
                                        </p:tav>
                                        <p:tav tm="100000">
                                          <p:val>
                                            <p:strVal val="#ppt_h"/>
                                          </p:val>
                                        </p:tav>
                                      </p:tavLst>
                                    </p:anim>
                                    <p:animEffect transition="in" filter="fade">
                                      <p:cBhvr>
                                        <p:cTn id="40" dur="500"/>
                                        <p:tgtEl>
                                          <p:spTgt spid="5"/>
                                        </p:tgtEl>
                                      </p:cBhvr>
                                    </p:animEffect>
                                  </p:childTnLst>
                                </p:cTn>
                              </p:par>
                              <p:par>
                                <p:cTn id="41" presetID="42" presetClass="path" presetSubtype="0" accel="50000" decel="50000" fill="hold" nodeType="withEffect">
                                  <p:stCondLst>
                                    <p:cond delay="200"/>
                                  </p:stCondLst>
                                  <p:iterate type="lt">
                                    <p:tmPct val="10000"/>
                                  </p:iterate>
                                  <p:childTnLst>
                                    <p:animMotion origin="layout" path="M 0 0.05741 L 0 -0.02801 " pathEditMode="relative" rAng="0" ptsTypes="AA">
                                      <p:cBhvr>
                                        <p:cTn id="42" dur="500" fill="hold"/>
                                        <p:tgtEl>
                                          <p:spTgt spid="5"/>
                                        </p:tgtEl>
                                        <p:attrNameLst>
                                          <p:attrName>ppt_x</p:attrName>
                                          <p:attrName>ppt_y</p:attrName>
                                        </p:attrNameLst>
                                      </p:cBhvr>
                                      <p:rCtr x="0" y="-4282"/>
                                    </p:animMotion>
                                  </p:childTnLst>
                                </p:cTn>
                              </p:par>
                              <p:par>
                                <p:cTn id="43" presetID="42" presetClass="path" presetSubtype="0" accel="50000" decel="50000" fill="hold" nodeType="withEffect">
                                  <p:stCondLst>
                                    <p:cond delay="200"/>
                                  </p:stCondLst>
                                  <p:iterate type="lt">
                                    <p:tmPct val="10000"/>
                                  </p:iterate>
                                  <p:childTnLst>
                                    <p:animMotion origin="layout" path="M 0 -0.02801 L 8.33333E-7 2.22222E-6 " pathEditMode="relative" rAng="0" ptsTypes="AA">
                                      <p:cBhvr>
                                        <p:cTn id="44" dur="500" fill="hold"/>
                                        <p:tgtEl>
                                          <p:spTgt spid="5"/>
                                        </p:tgtEl>
                                        <p:attrNameLst>
                                          <p:attrName>ppt_x</p:attrName>
                                          <p:attrName>ppt_y</p:attrName>
                                        </p:attrNameLst>
                                      </p:cBhvr>
                                      <p:rCtr x="-26"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series"/>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1001</TotalTime>
  <Words>800</Words>
  <Application>Microsoft Office PowerPoint</Application>
  <PresentationFormat>宽屏</PresentationFormat>
  <Paragraphs>100</Paragraphs>
  <Slides>12</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Century Gothic</vt:lpstr>
      <vt:lpstr>Gill Sans</vt:lpstr>
      <vt:lpstr>Kartika</vt:lpstr>
      <vt:lpstr>MS PGothic</vt:lpstr>
      <vt:lpstr>SimSun</vt:lpstr>
      <vt:lpstr>SimSun</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短酷PPT</dc:creator>
  <cp:keywords>51PPT模板网</cp:keywords>
  <dc:description>www.51pptmoban.com</dc:description>
  <cp:lastModifiedBy>阳光 男孩</cp:lastModifiedBy>
  <cp:revision>341</cp:revision>
  <dcterms:created xsi:type="dcterms:W3CDTF">2015-11-23T13:04:45Z</dcterms:created>
  <dcterms:modified xsi:type="dcterms:W3CDTF">2019-11-27T13:09:45Z</dcterms:modified>
</cp:coreProperties>
</file>