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 id="845" r:id="rId5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37" autoAdjust="0"/>
    <p:restoredTop sz="90625" autoAdjust="0"/>
  </p:normalViewPr>
  <p:slideViewPr>
    <p:cSldViewPr>
      <p:cViewPr>
        <p:scale>
          <a:sx n="75" d="100"/>
          <a:sy n="75" d="100"/>
        </p:scale>
        <p:origin x="2220" y="786"/>
      </p:cViewPr>
      <p:guideLst>
        <p:guide orient="horz" pos="162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2019/11/28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2019/11/28</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动态</a:t>
            </a:r>
            <a:r>
              <a:rPr lang="en-US" altLang="zh-CN"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风格年终汇报</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文本框 42"/>
          <p:cNvSpPr txBox="1"/>
          <p:nvPr/>
        </p:nvSpPr>
        <p:spPr>
          <a:xfrm>
            <a:off x="3864118" y="3795886"/>
            <a:ext cx="1415773"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a:t>
            </a: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：张三</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1836521" y="368493"/>
            <a:ext cx="5320687"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2019</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完成情况</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959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2019</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成功展示</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存在不足</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明年计划</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2876670" y="2859782"/>
            <a:ext cx="3390672"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
        <p:nvSpPr>
          <p:cNvPr id="137" name="矩形 136"/>
          <p:cNvSpPr/>
          <p:nvPr/>
        </p:nvSpPr>
        <p:spPr>
          <a:xfrm>
            <a:off x="1836521" y="368493"/>
            <a:ext cx="5320687"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2019</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14:bounceEnd="44000">
                                          <p:cBhvr additive="base">
                                            <p:cTn id="7"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par>
                                    <p:cTn id="12" presetID="6" presetClass="emph" presetSubtype="0" fill="hold" nodeType="withEffect">
                                      <p:stCondLst>
                                        <p:cond delay="1000"/>
                                      </p:stCondLst>
                                      <p:childTnLst>
                                        <p:animScale>
                                          <p:cBhvr>
                                            <p:cTn id="13" dur="750" fill="hold"/>
                                            <p:tgtEl>
                                              <p:spTgt spid="102"/>
                                            </p:tgtEl>
                                          </p:cBhvr>
                                          <p:by x="400000" y="400000"/>
                                        </p:animScale>
                                      </p:childTnLst>
                                    </p:cTn>
                                  </p:par>
                                  <p:par>
                                    <p:cTn id="14" presetID="6" presetClass="emph" presetSubtype="0" autoRev="1" fill="hold" nodeType="withEffect">
                                      <p:stCondLst>
                                        <p:cond delay="1000"/>
                                      </p:stCondLst>
                                      <p:childTnLst>
                                        <p:animScale>
                                          <p:cBhvr>
                                            <p:cTn id="15" dur="1750" fill="hold"/>
                                            <p:tgtEl>
                                              <p:spTgt spid="102"/>
                                            </p:tgtEl>
                                          </p:cBhvr>
                                          <p:by x="400000" y="400000"/>
                                        </p:animScale>
                                      </p:childTnLst>
                                    </p:cTn>
                                  </p:par>
                                  <p:par>
                                    <p:cTn id="16" presetID="10" presetClass="exit" presetSubtype="0" fill="hold" nodeType="withEffect">
                                      <p:stCondLst>
                                        <p:cond delay="1000"/>
                                      </p:stCondLst>
                                      <p:childTnLst>
                                        <p:animEffect transition="out" filter="fade">
                                          <p:cBhvr>
                                            <p:cTn id="17" dur="750"/>
                                            <p:tgtEl>
                                              <p:spTgt spid="102"/>
                                            </p:tgtEl>
                                          </p:cBhvr>
                                        </p:animEffect>
                                        <p:set>
                                          <p:cBhvr>
                                            <p:cTn id="18" dur="1" fill="hold">
                                              <p:stCondLst>
                                                <p:cond delay="749"/>
                                              </p:stCondLst>
                                            </p:cTn>
                                            <p:tgtEl>
                                              <p:spTgt spid="10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p:cTn id="23" dur="500" fill="hold"/>
                                            <p:tgtEl>
                                              <p:spTgt spid="137"/>
                                            </p:tgtEl>
                                            <p:attrNameLst>
                                              <p:attrName>ppt_w</p:attrName>
                                            </p:attrNameLst>
                                          </p:cBhvr>
                                          <p:tavLst>
                                            <p:tav tm="0">
                                              <p:val>
                                                <p:fltVal val="0"/>
                                              </p:val>
                                            </p:tav>
                                            <p:tav tm="100000">
                                              <p:val>
                                                <p:strVal val="#ppt_w"/>
                                              </p:val>
                                            </p:tav>
                                          </p:tavLst>
                                        </p:anim>
                                        <p:anim calcmode="lin" valueType="num">
                                          <p:cBhvr>
                                            <p:cTn id="24" dur="500" fill="hold"/>
                                            <p:tgtEl>
                                              <p:spTgt spid="137"/>
                                            </p:tgtEl>
                                            <p:attrNameLst>
                                              <p:attrName>ppt_h</p:attrName>
                                            </p:attrNameLst>
                                          </p:cBhvr>
                                          <p:tavLst>
                                            <p:tav tm="0">
                                              <p:val>
                                                <p:fltVal val="0"/>
                                              </p:val>
                                            </p:tav>
                                            <p:tav tm="100000">
                                              <p:val>
                                                <p:strVal val="#ppt_h"/>
                                              </p:val>
                                            </p:tav>
                                          </p:tavLst>
                                        </p:anim>
                                        <p:animEffect transition="in" filter="fade">
                                          <p:cBhvr>
                                            <p:cTn id="2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par>
                                    <p:cTn id="12" presetID="6" presetClass="emph" presetSubtype="0" fill="hold" nodeType="withEffect">
                                      <p:stCondLst>
                                        <p:cond delay="1000"/>
                                      </p:stCondLst>
                                      <p:childTnLst>
                                        <p:animScale>
                                          <p:cBhvr>
                                            <p:cTn id="13" dur="750" fill="hold"/>
                                            <p:tgtEl>
                                              <p:spTgt spid="102"/>
                                            </p:tgtEl>
                                          </p:cBhvr>
                                          <p:by x="400000" y="400000"/>
                                        </p:animScale>
                                      </p:childTnLst>
                                    </p:cTn>
                                  </p:par>
                                  <p:par>
                                    <p:cTn id="14" presetID="6" presetClass="emph" presetSubtype="0" autoRev="1" fill="hold" nodeType="withEffect">
                                      <p:stCondLst>
                                        <p:cond delay="1000"/>
                                      </p:stCondLst>
                                      <p:childTnLst>
                                        <p:animScale>
                                          <p:cBhvr>
                                            <p:cTn id="15" dur="1750" fill="hold"/>
                                            <p:tgtEl>
                                              <p:spTgt spid="102"/>
                                            </p:tgtEl>
                                          </p:cBhvr>
                                          <p:by x="400000" y="400000"/>
                                        </p:animScale>
                                      </p:childTnLst>
                                    </p:cTn>
                                  </p:par>
                                  <p:par>
                                    <p:cTn id="16" presetID="10" presetClass="exit" presetSubtype="0" fill="hold" nodeType="withEffect">
                                      <p:stCondLst>
                                        <p:cond delay="1000"/>
                                      </p:stCondLst>
                                      <p:childTnLst>
                                        <p:animEffect transition="out" filter="fade">
                                          <p:cBhvr>
                                            <p:cTn id="17" dur="750"/>
                                            <p:tgtEl>
                                              <p:spTgt spid="102"/>
                                            </p:tgtEl>
                                          </p:cBhvr>
                                        </p:animEffect>
                                        <p:set>
                                          <p:cBhvr>
                                            <p:cTn id="18" dur="1" fill="hold">
                                              <p:stCondLst>
                                                <p:cond delay="749"/>
                                              </p:stCondLst>
                                            </p:cTn>
                                            <p:tgtEl>
                                              <p:spTgt spid="10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p:cTn id="23" dur="500" fill="hold"/>
                                            <p:tgtEl>
                                              <p:spTgt spid="137"/>
                                            </p:tgtEl>
                                            <p:attrNameLst>
                                              <p:attrName>ppt_w</p:attrName>
                                            </p:attrNameLst>
                                          </p:cBhvr>
                                          <p:tavLst>
                                            <p:tav tm="0">
                                              <p:val>
                                                <p:fltVal val="0"/>
                                              </p:val>
                                            </p:tav>
                                            <p:tav tm="100000">
                                              <p:val>
                                                <p:strVal val="#ppt_w"/>
                                              </p:val>
                                            </p:tav>
                                          </p:tavLst>
                                        </p:anim>
                                        <p:anim calcmode="lin" valueType="num">
                                          <p:cBhvr>
                                            <p:cTn id="24" dur="500" fill="hold"/>
                                            <p:tgtEl>
                                              <p:spTgt spid="137"/>
                                            </p:tgtEl>
                                            <p:attrNameLst>
                                              <p:attrName>ppt_h</p:attrName>
                                            </p:attrNameLst>
                                          </p:cBhvr>
                                          <p:tavLst>
                                            <p:tav tm="0">
                                              <p:val>
                                                <p:fltVal val="0"/>
                                              </p:val>
                                            </p:tav>
                                            <p:tav tm="100000">
                                              <p:val>
                                                <p:strVal val="#ppt_h"/>
                                              </p:val>
                                            </p:tav>
                                          </p:tavLst>
                                        </p:anim>
                                        <p:animEffect transition="in" filter="fade">
                                          <p:cBhvr>
                                            <p:cTn id="2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7"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整理发布</a:t>
            </a:r>
            <a:endParaRPr lang="zh-CN" altLang="en-US" dirty="0">
              <a:solidFill>
                <a:srgbClr val="FF0000"/>
              </a:solidFill>
            </a:endParaRPr>
          </a:p>
        </p:txBody>
      </p:sp>
    </p:spTree>
    <p:extLst>
      <p:ext uri="{BB962C8B-B14F-4D97-AF65-F5344CB8AC3E}">
        <p14:creationId xmlns:p14="http://schemas.microsoft.com/office/powerpoint/2010/main" val="1989636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工作概述</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9139</TotalTime>
  <Words>5396</Words>
  <Application>Microsoft Office PowerPoint</Application>
  <PresentationFormat>全屏显示(16:9)</PresentationFormat>
  <Paragraphs>622</Paragraphs>
  <Slides>49</Slides>
  <Notes>48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Agency FB</vt:lpstr>
      <vt:lpstr>Gill Sans</vt:lpstr>
      <vt:lpstr>Kozuka Mincho Pr6N H</vt:lpstr>
      <vt:lpstr>Open Sans Light</vt:lpstr>
      <vt:lpstr>方正中等线简体</vt:lpstr>
      <vt:lpstr>华文中宋</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演示文稿33</dc:title>
  <dc:creator>user</dc:creator>
  <cp:lastModifiedBy>阳光 男孩</cp:lastModifiedBy>
  <cp:revision>1975</cp:revision>
  <dcterms:created xsi:type="dcterms:W3CDTF">2014-06-06T07:22:15Z</dcterms:created>
  <dcterms:modified xsi:type="dcterms:W3CDTF">2019-11-28T12:36:12Z</dcterms:modified>
</cp:coreProperties>
</file>