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6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7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10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1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12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15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16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17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20.xml" ContentType="application/vnd.openxmlformats-officedocument.presentationml.notesSlid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21.xml" ContentType="application/vnd.openxmlformats-officedocument.presentationml.notesSl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notesSlides/notesSlide22.xml" ContentType="application/vnd.openxmlformats-officedocument.presentationml.notesSlide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8" r:id="rId5"/>
    <p:sldId id="269" r:id="rId6"/>
    <p:sldId id="270" r:id="rId7"/>
    <p:sldId id="271" r:id="rId8"/>
    <p:sldId id="276" r:id="rId9"/>
    <p:sldId id="264" r:id="rId10"/>
    <p:sldId id="277" r:id="rId11"/>
    <p:sldId id="278" r:id="rId12"/>
    <p:sldId id="279" r:id="rId13"/>
    <p:sldId id="280" r:id="rId14"/>
    <p:sldId id="265" r:id="rId15"/>
    <p:sldId id="281" r:id="rId16"/>
    <p:sldId id="282" r:id="rId17"/>
    <p:sldId id="283" r:id="rId18"/>
    <p:sldId id="284" r:id="rId19"/>
    <p:sldId id="266" r:id="rId20"/>
    <p:sldId id="285" r:id="rId21"/>
    <p:sldId id="287" r:id="rId22"/>
    <p:sldId id="274" r:id="rId23"/>
    <p:sldId id="275" r:id="rId24"/>
    <p:sldId id="267" r:id="rId25"/>
    <p:sldId id="288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">
          <p15:clr>
            <a:srgbClr val="A4A3A4"/>
          </p15:clr>
        </p15:guide>
        <p15:guide id="2" orient="horz" pos="4190">
          <p15:clr>
            <a:srgbClr val="A4A3A4"/>
          </p15:clr>
        </p15:guide>
        <p15:guide id="3" pos="230">
          <p15:clr>
            <a:srgbClr val="A4A3A4"/>
          </p15:clr>
        </p15:guide>
        <p15:guide id="4" pos="7449">
          <p15:clr>
            <a:srgbClr val="A4A3A4"/>
          </p15:clr>
        </p15:guide>
        <p15:guide id="5" orient="horz" pos="559">
          <p15:clr>
            <a:srgbClr val="A4A3A4"/>
          </p15:clr>
        </p15:guide>
        <p15:guide id="6" orient="horz" pos="691">
          <p15:clr>
            <a:srgbClr val="A4A3A4"/>
          </p15:clr>
        </p15:guide>
        <p15:guide id="7" orient="horz" pos="4017">
          <p15:clr>
            <a:srgbClr val="A4A3A4"/>
          </p15:clr>
        </p15:guide>
        <p15:guide id="8" orient="horz" pos="38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F7FCFE"/>
    <a:srgbClr val="FFFFFC"/>
    <a:srgbClr val="FFFFFF"/>
    <a:srgbClr val="E6E6E6"/>
    <a:srgbClr val="44BE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0961" autoAdjust="0"/>
  </p:normalViewPr>
  <p:slideViewPr>
    <p:cSldViewPr snapToGrid="0" showGuides="1">
      <p:cViewPr varScale="1">
        <p:scale>
          <a:sx n="85" d="100"/>
          <a:sy n="85" d="100"/>
        </p:scale>
        <p:origin x="1008" y="60"/>
      </p:cViewPr>
      <p:guideLst>
        <p:guide orient="horz" pos="129"/>
        <p:guide orient="horz" pos="4190"/>
        <p:guide pos="230"/>
        <p:guide pos="7449"/>
        <p:guide orient="horz" pos="559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2019/11/30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49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9098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0998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5776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5742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661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7120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6000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8312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1528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925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529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139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4591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7164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6354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1242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6513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212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4928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166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743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975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4877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954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" b="44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" b="44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" b="4425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5" b="44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45.xml"/><Relationship Id="rId4" Type="http://schemas.openxmlformats.org/officeDocument/2006/relationships/tags" Target="../tags/tag4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13" Type="http://schemas.openxmlformats.org/officeDocument/2006/relationships/tags" Target="../tags/tag58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12" Type="http://schemas.openxmlformats.org/officeDocument/2006/relationships/tags" Target="../tags/tag57.xml"/><Relationship Id="rId2" Type="http://schemas.openxmlformats.org/officeDocument/2006/relationships/tags" Target="../tags/tag47.xml"/><Relationship Id="rId16" Type="http://schemas.openxmlformats.org/officeDocument/2006/relationships/notesSlide" Target="../notesSlides/notesSlide11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tags" Target="../tags/tag56.xml"/><Relationship Id="rId5" Type="http://schemas.openxmlformats.org/officeDocument/2006/relationships/tags" Target="../tags/tag50.xml"/><Relationship Id="rId15" Type="http://schemas.openxmlformats.org/officeDocument/2006/relationships/slideLayout" Target="../slideLayouts/slideLayout5.xml"/><Relationship Id="rId10" Type="http://schemas.openxmlformats.org/officeDocument/2006/relationships/tags" Target="../tags/tag55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tags" Target="../tags/tag5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6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notesSlide" Target="../notesSlides/notesSlide16.xml"/><Relationship Id="rId5" Type="http://schemas.openxmlformats.org/officeDocument/2006/relationships/tags" Target="../tags/tag78.xml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77.xml"/><Relationship Id="rId9" Type="http://schemas.openxmlformats.org/officeDocument/2006/relationships/tags" Target="../tags/tag8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13" Type="http://schemas.openxmlformats.org/officeDocument/2006/relationships/notesSlide" Target="../notesSlides/notesSlide17.xml"/><Relationship Id="rId3" Type="http://schemas.openxmlformats.org/officeDocument/2006/relationships/tags" Target="../tags/tag85.xml"/><Relationship Id="rId7" Type="http://schemas.openxmlformats.org/officeDocument/2006/relationships/tags" Target="../tags/tag89.xml"/><Relationship Id="rId12" Type="http://schemas.openxmlformats.org/officeDocument/2006/relationships/slideLayout" Target="../slideLayouts/slideLayout6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11" Type="http://schemas.openxmlformats.org/officeDocument/2006/relationships/tags" Target="../tags/tag93.xml"/><Relationship Id="rId5" Type="http://schemas.openxmlformats.org/officeDocument/2006/relationships/tags" Target="../tags/tag87.xml"/><Relationship Id="rId10" Type="http://schemas.openxmlformats.org/officeDocument/2006/relationships/tags" Target="../tags/tag92.xml"/><Relationship Id="rId4" Type="http://schemas.openxmlformats.org/officeDocument/2006/relationships/tags" Target="../tags/tag86.xml"/><Relationship Id="rId9" Type="http://schemas.openxmlformats.org/officeDocument/2006/relationships/tags" Target="../tags/tag9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10" Type="http://schemas.openxmlformats.org/officeDocument/2006/relationships/notesSlide" Target="../notesSlides/notesSlide18.xml"/><Relationship Id="rId4" Type="http://schemas.openxmlformats.org/officeDocument/2006/relationships/tags" Target="../tags/tag97.xml"/><Relationship Id="rId9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3" Type="http://schemas.openxmlformats.org/officeDocument/2006/relationships/tags" Target="../tags/tag104.xml"/><Relationship Id="rId7" Type="http://schemas.openxmlformats.org/officeDocument/2006/relationships/tags" Target="../tags/tag108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10" Type="http://schemas.openxmlformats.org/officeDocument/2006/relationships/notesSlide" Target="../notesSlides/notesSlide20.xml"/><Relationship Id="rId4" Type="http://schemas.openxmlformats.org/officeDocument/2006/relationships/tags" Target="../tags/tag105.xml"/><Relationship Id="rId9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18" Type="http://schemas.openxmlformats.org/officeDocument/2006/relationships/tags" Target="../tags/tag26.xml"/><Relationship Id="rId3" Type="http://schemas.openxmlformats.org/officeDocument/2006/relationships/tags" Target="../tags/tag11.xml"/><Relationship Id="rId21" Type="http://schemas.openxmlformats.org/officeDocument/2006/relationships/notesSlide" Target="../notesSlides/notesSlide6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tags" Target="../tags/tag25.xml"/><Relationship Id="rId2" Type="http://schemas.openxmlformats.org/officeDocument/2006/relationships/tags" Target="../tags/tag10.xml"/><Relationship Id="rId16" Type="http://schemas.openxmlformats.org/officeDocument/2006/relationships/tags" Target="../tags/tag24.xml"/><Relationship Id="rId20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tags" Target="../tags/tag23.xml"/><Relationship Id="rId10" Type="http://schemas.openxmlformats.org/officeDocument/2006/relationships/tags" Target="../tags/tag18.xml"/><Relationship Id="rId19" Type="http://schemas.openxmlformats.org/officeDocument/2006/relationships/tags" Target="../tags/tag27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31.xml"/><Relationship Id="rId9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6648571" y="1378495"/>
            <a:ext cx="1661993" cy="3785652"/>
          </a:xfrm>
          <a:prstGeom prst="rect">
            <a:avLst/>
          </a:prstGeom>
          <a:noFill/>
        </p:spPr>
        <p:txBody>
          <a:bodyPr vert="eaVert" wrap="none" rtlCol="0" anchor="ctr" anchorCtr="0">
            <a:spAutoFit/>
          </a:bodyPr>
          <a:lstStyle/>
          <a:p>
            <a:pPr algn="ctr"/>
            <a:r>
              <a:rPr lang="zh-CN" altLang="en-US" sz="96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中国风</a:t>
            </a:r>
            <a:endParaRPr lang="zh-CN" altLang="en-US" sz="9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159775" y="887716"/>
            <a:ext cx="860404" cy="654073"/>
            <a:chOff x="7249121" y="555448"/>
            <a:chExt cx="1546536" cy="1175666"/>
          </a:xfrm>
        </p:grpSpPr>
        <p:cxnSp>
          <p:nvCxnSpPr>
            <p:cNvPr id="24" name="直接连接符 23"/>
            <p:cNvCxnSpPr/>
            <p:nvPr/>
          </p:nvCxnSpPr>
          <p:spPr>
            <a:xfrm flipH="1">
              <a:off x="7249121" y="777914"/>
              <a:ext cx="1003980" cy="95320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7628706" y="555448"/>
              <a:ext cx="1166951" cy="110793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矩形 25"/>
          <p:cNvSpPr/>
          <p:nvPr/>
        </p:nvSpPr>
        <p:spPr>
          <a:xfrm>
            <a:off x="9269095" y="1405890"/>
            <a:ext cx="551815" cy="216154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en-US" altLang="zh-CN" sz="2400" spc="300" dirty="0">
                <a:solidFill>
                  <a:srgbClr val="222B15"/>
                </a:solidFill>
              </a:rPr>
              <a:t>EXQUISITE </a:t>
            </a:r>
          </a:p>
        </p:txBody>
      </p:sp>
      <p:sp>
        <p:nvSpPr>
          <p:cNvPr id="27" name="矩形 26"/>
          <p:cNvSpPr/>
          <p:nvPr/>
        </p:nvSpPr>
        <p:spPr>
          <a:xfrm>
            <a:off x="8173071" y="1627872"/>
            <a:ext cx="461665" cy="288797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zh-CN" altLang="en-US" dirty="0"/>
              <a:t>二</a:t>
            </a:r>
            <a:r>
              <a:rPr lang="en-US" altLang="zh-CN" dirty="0"/>
              <a:t>/</a:t>
            </a:r>
            <a:r>
              <a:rPr lang="zh-CN" altLang="en-US" dirty="0"/>
              <a:t>十</a:t>
            </a:r>
            <a:r>
              <a:rPr lang="en-US" altLang="zh-CN" dirty="0"/>
              <a:t>/</a:t>
            </a:r>
            <a:r>
              <a:rPr lang="zh-CN" altLang="en-US" dirty="0"/>
              <a:t>四</a:t>
            </a:r>
            <a:r>
              <a:rPr lang="en-US" altLang="zh-CN" dirty="0"/>
              <a:t>/</a:t>
            </a:r>
            <a:r>
              <a:rPr lang="zh-CN" altLang="en-US" dirty="0"/>
              <a:t>中</a:t>
            </a:r>
            <a:r>
              <a:rPr lang="en-US" altLang="zh-CN" dirty="0"/>
              <a:t>/</a:t>
            </a:r>
            <a:r>
              <a:rPr lang="zh-CN" altLang="en-US" dirty="0"/>
              <a:t>国</a:t>
            </a:r>
            <a:r>
              <a:rPr lang="en-US" altLang="zh-CN" dirty="0"/>
              <a:t>/</a:t>
            </a:r>
            <a:r>
              <a:rPr lang="zh-CN" altLang="en-US" dirty="0"/>
              <a:t>传</a:t>
            </a:r>
            <a:r>
              <a:rPr lang="en-US" altLang="zh-CN" dirty="0"/>
              <a:t>/</a:t>
            </a:r>
            <a:r>
              <a:rPr lang="zh-CN" altLang="en-US" dirty="0"/>
              <a:t>统</a:t>
            </a:r>
            <a:r>
              <a:rPr lang="en-US" altLang="zh-CN" dirty="0"/>
              <a:t>/</a:t>
            </a:r>
            <a:r>
              <a:rPr lang="zh-CN" altLang="en-US" dirty="0"/>
              <a:t>节</a:t>
            </a:r>
            <a:r>
              <a:rPr lang="en-US" altLang="zh-CN" dirty="0"/>
              <a:t>/</a:t>
            </a:r>
            <a:r>
              <a:rPr lang="zh-CN" altLang="en-US" dirty="0"/>
              <a:t>气</a:t>
            </a:r>
          </a:p>
        </p:txBody>
      </p:sp>
      <p:sp>
        <p:nvSpPr>
          <p:cNvPr id="28" name="矩形 27"/>
          <p:cNvSpPr/>
          <p:nvPr/>
        </p:nvSpPr>
        <p:spPr>
          <a:xfrm>
            <a:off x="8589977" y="1647243"/>
            <a:ext cx="677108" cy="355108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800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设计格式规范一致的</a:t>
            </a:r>
            <a:r>
              <a:rPr lang="en-US" altLang="zh-CN" sz="800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800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，一方面可以使项目组成员各自撰写的</a:t>
            </a:r>
            <a:r>
              <a:rPr lang="en-US" altLang="zh-CN" sz="800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800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能得到有效融合，一方面也可以给客户带来良好的客户体验，显示项目组的专业性；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145" y="3567587"/>
            <a:ext cx="1508289" cy="76095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7927" y="2994260"/>
            <a:ext cx="1183912" cy="90569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645" y="4355747"/>
            <a:ext cx="5178563" cy="1359411"/>
          </a:xfrm>
          <a:prstGeom prst="rect">
            <a:avLst/>
          </a:prstGeom>
        </p:spPr>
      </p:pic>
      <p:pic>
        <p:nvPicPr>
          <p:cNvPr id="32" name="古风翻唱 故人叹-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450138" y="-179546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22" grpId="0"/>
      <p:bldP spid="26" grpId="0"/>
      <p:bldP spid="27" grpId="0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4091517" y="1715847"/>
            <a:ext cx="4008967" cy="4017434"/>
            <a:chOff x="4091517" y="1715847"/>
            <a:chExt cx="4008967" cy="4017434"/>
          </a:xfrm>
        </p:grpSpPr>
        <p:sp>
          <p:nvSpPr>
            <p:cNvPr id="4" name="Freeform: Shape 3"/>
            <p:cNvSpPr/>
            <p:nvPr/>
          </p:nvSpPr>
          <p:spPr bwMode="auto">
            <a:xfrm>
              <a:off x="4091517" y="1720080"/>
              <a:ext cx="2387600" cy="2017184"/>
            </a:xfrm>
            <a:custGeom>
              <a:avLst/>
              <a:gdLst/>
              <a:ahLst/>
              <a:cxnLst>
                <a:cxn ang="0">
                  <a:pos x="372" y="375"/>
                </a:cxn>
                <a:cxn ang="0">
                  <a:pos x="239" y="375"/>
                </a:cxn>
                <a:cxn ang="0">
                  <a:pos x="248" y="368"/>
                </a:cxn>
                <a:cxn ang="0">
                  <a:pos x="260" y="340"/>
                </a:cxn>
                <a:cxn ang="0">
                  <a:pos x="248" y="311"/>
                </a:cxn>
                <a:cxn ang="0">
                  <a:pos x="220" y="299"/>
                </a:cxn>
                <a:cxn ang="0">
                  <a:pos x="191" y="311"/>
                </a:cxn>
                <a:cxn ang="0">
                  <a:pos x="179" y="340"/>
                </a:cxn>
                <a:cxn ang="0">
                  <a:pos x="191" y="368"/>
                </a:cxn>
                <a:cxn ang="0">
                  <a:pos x="200" y="375"/>
                </a:cxn>
                <a:cxn ang="0">
                  <a:pos x="61" y="375"/>
                </a:cxn>
                <a:cxn ang="0">
                  <a:pos x="61" y="375"/>
                </a:cxn>
                <a:cxn ang="0">
                  <a:pos x="61" y="373"/>
                </a:cxn>
                <a:cxn ang="0">
                  <a:pos x="61" y="367"/>
                </a:cxn>
                <a:cxn ang="0">
                  <a:pos x="62" y="342"/>
                </a:cxn>
                <a:cxn ang="0">
                  <a:pos x="0" y="307"/>
                </a:cxn>
                <a:cxn ang="0">
                  <a:pos x="16" y="243"/>
                </a:cxn>
                <a:cxn ang="0">
                  <a:pos x="86" y="247"/>
                </a:cxn>
                <a:cxn ang="0">
                  <a:pos x="119" y="191"/>
                </a:cxn>
                <a:cxn ang="0">
                  <a:pos x="85" y="127"/>
                </a:cxn>
                <a:cxn ang="0">
                  <a:pos x="92" y="119"/>
                </a:cxn>
                <a:cxn ang="0">
                  <a:pos x="106" y="105"/>
                </a:cxn>
                <a:cxn ang="0">
                  <a:pos x="128" y="84"/>
                </a:cxn>
                <a:cxn ang="0">
                  <a:pos x="188" y="120"/>
                </a:cxn>
                <a:cxn ang="0">
                  <a:pos x="190" y="119"/>
                </a:cxn>
                <a:cxn ang="0">
                  <a:pos x="243" y="88"/>
                </a:cxn>
                <a:cxn ang="0">
                  <a:pos x="243" y="16"/>
                </a:cxn>
                <a:cxn ang="0">
                  <a:pos x="303" y="0"/>
                </a:cxn>
                <a:cxn ang="0">
                  <a:pos x="339" y="62"/>
                </a:cxn>
                <a:cxn ang="0">
                  <a:pos x="372" y="60"/>
                </a:cxn>
                <a:cxn ang="0">
                  <a:pos x="372" y="195"/>
                </a:cxn>
                <a:cxn ang="0">
                  <a:pos x="372" y="199"/>
                </a:cxn>
                <a:cxn ang="0">
                  <a:pos x="375" y="195"/>
                </a:cxn>
                <a:cxn ang="0">
                  <a:pos x="404" y="183"/>
                </a:cxn>
                <a:cxn ang="0">
                  <a:pos x="433" y="195"/>
                </a:cxn>
                <a:cxn ang="0">
                  <a:pos x="445" y="223"/>
                </a:cxn>
                <a:cxn ang="0">
                  <a:pos x="433" y="252"/>
                </a:cxn>
                <a:cxn ang="0">
                  <a:pos x="404" y="264"/>
                </a:cxn>
                <a:cxn ang="0">
                  <a:pos x="375" y="252"/>
                </a:cxn>
                <a:cxn ang="0">
                  <a:pos x="372" y="248"/>
                </a:cxn>
                <a:cxn ang="0">
                  <a:pos x="372" y="252"/>
                </a:cxn>
                <a:cxn ang="0">
                  <a:pos x="372" y="375"/>
                </a:cxn>
              </a:cxnLst>
              <a:rect l="0" t="0" r="r" b="b"/>
              <a:pathLst>
                <a:path w="445" h="375">
                  <a:moveTo>
                    <a:pt x="372" y="375"/>
                  </a:moveTo>
                  <a:cubicBezTo>
                    <a:pt x="239" y="375"/>
                    <a:pt x="239" y="375"/>
                    <a:pt x="239" y="375"/>
                  </a:cubicBezTo>
                  <a:cubicBezTo>
                    <a:pt x="243" y="373"/>
                    <a:pt x="246" y="371"/>
                    <a:pt x="248" y="368"/>
                  </a:cubicBezTo>
                  <a:cubicBezTo>
                    <a:pt x="256" y="360"/>
                    <a:pt x="260" y="351"/>
                    <a:pt x="260" y="340"/>
                  </a:cubicBezTo>
                  <a:cubicBezTo>
                    <a:pt x="260" y="328"/>
                    <a:pt x="256" y="319"/>
                    <a:pt x="248" y="311"/>
                  </a:cubicBezTo>
                  <a:cubicBezTo>
                    <a:pt x="241" y="303"/>
                    <a:pt x="231" y="299"/>
                    <a:pt x="220" y="299"/>
                  </a:cubicBezTo>
                  <a:cubicBezTo>
                    <a:pt x="209" y="299"/>
                    <a:pt x="199" y="303"/>
                    <a:pt x="191" y="311"/>
                  </a:cubicBezTo>
                  <a:cubicBezTo>
                    <a:pt x="183" y="319"/>
                    <a:pt x="179" y="328"/>
                    <a:pt x="179" y="340"/>
                  </a:cubicBezTo>
                  <a:cubicBezTo>
                    <a:pt x="179" y="351"/>
                    <a:pt x="183" y="360"/>
                    <a:pt x="191" y="368"/>
                  </a:cubicBezTo>
                  <a:cubicBezTo>
                    <a:pt x="194" y="371"/>
                    <a:pt x="197" y="373"/>
                    <a:pt x="200" y="375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61" y="374"/>
                    <a:pt x="61" y="374"/>
                    <a:pt x="61" y="373"/>
                  </a:cubicBezTo>
                  <a:cubicBezTo>
                    <a:pt x="61" y="371"/>
                    <a:pt x="61" y="369"/>
                    <a:pt x="61" y="367"/>
                  </a:cubicBezTo>
                  <a:cubicBezTo>
                    <a:pt x="61" y="359"/>
                    <a:pt x="61" y="350"/>
                    <a:pt x="62" y="342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4" y="285"/>
                    <a:pt x="9" y="263"/>
                    <a:pt x="16" y="243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95" y="227"/>
                    <a:pt x="106" y="209"/>
                    <a:pt x="119" y="191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87" y="124"/>
                    <a:pt x="90" y="122"/>
                    <a:pt x="92" y="119"/>
                  </a:cubicBezTo>
                  <a:cubicBezTo>
                    <a:pt x="97" y="114"/>
                    <a:pt x="101" y="110"/>
                    <a:pt x="106" y="105"/>
                  </a:cubicBezTo>
                  <a:cubicBezTo>
                    <a:pt x="113" y="98"/>
                    <a:pt x="120" y="91"/>
                    <a:pt x="128" y="84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9" y="120"/>
                    <a:pt x="190" y="119"/>
                    <a:pt x="190" y="119"/>
                  </a:cubicBezTo>
                  <a:cubicBezTo>
                    <a:pt x="207" y="106"/>
                    <a:pt x="225" y="96"/>
                    <a:pt x="243" y="88"/>
                  </a:cubicBezTo>
                  <a:cubicBezTo>
                    <a:pt x="243" y="16"/>
                    <a:pt x="243" y="16"/>
                    <a:pt x="243" y="16"/>
                  </a:cubicBezTo>
                  <a:cubicBezTo>
                    <a:pt x="262" y="9"/>
                    <a:pt x="282" y="4"/>
                    <a:pt x="303" y="0"/>
                  </a:cubicBezTo>
                  <a:cubicBezTo>
                    <a:pt x="339" y="62"/>
                    <a:pt x="339" y="62"/>
                    <a:pt x="339" y="62"/>
                  </a:cubicBezTo>
                  <a:cubicBezTo>
                    <a:pt x="350" y="61"/>
                    <a:pt x="361" y="60"/>
                    <a:pt x="372" y="60"/>
                  </a:cubicBezTo>
                  <a:cubicBezTo>
                    <a:pt x="372" y="195"/>
                    <a:pt x="372" y="195"/>
                    <a:pt x="372" y="195"/>
                  </a:cubicBezTo>
                  <a:cubicBezTo>
                    <a:pt x="372" y="199"/>
                    <a:pt x="372" y="199"/>
                    <a:pt x="372" y="199"/>
                  </a:cubicBezTo>
                  <a:cubicBezTo>
                    <a:pt x="373" y="197"/>
                    <a:pt x="374" y="196"/>
                    <a:pt x="375" y="195"/>
                  </a:cubicBezTo>
                  <a:cubicBezTo>
                    <a:pt x="383" y="187"/>
                    <a:pt x="393" y="183"/>
                    <a:pt x="404" y="183"/>
                  </a:cubicBezTo>
                  <a:cubicBezTo>
                    <a:pt x="415" y="183"/>
                    <a:pt x="425" y="187"/>
                    <a:pt x="433" y="195"/>
                  </a:cubicBezTo>
                  <a:cubicBezTo>
                    <a:pt x="441" y="203"/>
                    <a:pt x="445" y="212"/>
                    <a:pt x="445" y="223"/>
                  </a:cubicBezTo>
                  <a:cubicBezTo>
                    <a:pt x="445" y="235"/>
                    <a:pt x="441" y="244"/>
                    <a:pt x="433" y="252"/>
                  </a:cubicBezTo>
                  <a:cubicBezTo>
                    <a:pt x="425" y="260"/>
                    <a:pt x="415" y="264"/>
                    <a:pt x="404" y="264"/>
                  </a:cubicBezTo>
                  <a:cubicBezTo>
                    <a:pt x="393" y="264"/>
                    <a:pt x="383" y="260"/>
                    <a:pt x="375" y="252"/>
                  </a:cubicBezTo>
                  <a:cubicBezTo>
                    <a:pt x="374" y="251"/>
                    <a:pt x="373" y="250"/>
                    <a:pt x="372" y="248"/>
                  </a:cubicBezTo>
                  <a:cubicBezTo>
                    <a:pt x="372" y="252"/>
                    <a:pt x="372" y="252"/>
                    <a:pt x="372" y="252"/>
                  </a:cubicBezTo>
                  <a:lnTo>
                    <a:pt x="372" y="375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/>
            <p:cNvSpPr/>
            <p:nvPr/>
          </p:nvSpPr>
          <p:spPr bwMode="auto">
            <a:xfrm>
              <a:off x="6087533" y="1715847"/>
              <a:ext cx="2006600" cy="2398184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0" y="61"/>
                </a:cxn>
                <a:cxn ang="0">
                  <a:pos x="1" y="61"/>
                </a:cxn>
                <a:cxn ang="0">
                  <a:pos x="32" y="62"/>
                </a:cxn>
                <a:cxn ang="0">
                  <a:pos x="67" y="0"/>
                </a:cxn>
                <a:cxn ang="0">
                  <a:pos x="126" y="15"/>
                </a:cxn>
                <a:cxn ang="0">
                  <a:pos x="126" y="86"/>
                </a:cxn>
                <a:cxn ang="0">
                  <a:pos x="185" y="120"/>
                </a:cxn>
                <a:cxn ang="0">
                  <a:pos x="186" y="120"/>
                </a:cxn>
                <a:cxn ang="0">
                  <a:pos x="246" y="84"/>
                </a:cxn>
                <a:cxn ang="0">
                  <a:pos x="269" y="106"/>
                </a:cxn>
                <a:cxn ang="0">
                  <a:pos x="283" y="120"/>
                </a:cxn>
                <a:cxn ang="0">
                  <a:pos x="288" y="126"/>
                </a:cxn>
                <a:cxn ang="0">
                  <a:pos x="252" y="186"/>
                </a:cxn>
                <a:cxn ang="0">
                  <a:pos x="287" y="244"/>
                </a:cxn>
                <a:cxn ang="0">
                  <a:pos x="359" y="244"/>
                </a:cxn>
                <a:cxn ang="0">
                  <a:pos x="374" y="301"/>
                </a:cxn>
                <a:cxn ang="0">
                  <a:pos x="313" y="341"/>
                </a:cxn>
                <a:cxn ang="0">
                  <a:pos x="314" y="374"/>
                </a:cxn>
                <a:cxn ang="0">
                  <a:pos x="314" y="376"/>
                </a:cxn>
                <a:cxn ang="0">
                  <a:pos x="175" y="376"/>
                </a:cxn>
                <a:cxn ang="0">
                  <a:pos x="174" y="376"/>
                </a:cxn>
                <a:cxn ang="0">
                  <a:pos x="175" y="377"/>
                </a:cxn>
                <a:cxn ang="0">
                  <a:pos x="187" y="406"/>
                </a:cxn>
                <a:cxn ang="0">
                  <a:pos x="175" y="434"/>
                </a:cxn>
                <a:cxn ang="0">
                  <a:pos x="146" y="446"/>
                </a:cxn>
                <a:cxn ang="0">
                  <a:pos x="117" y="434"/>
                </a:cxn>
                <a:cxn ang="0">
                  <a:pos x="106" y="406"/>
                </a:cxn>
                <a:cxn ang="0">
                  <a:pos x="117" y="377"/>
                </a:cxn>
                <a:cxn ang="0">
                  <a:pos x="118" y="376"/>
                </a:cxn>
                <a:cxn ang="0">
                  <a:pos x="117" y="376"/>
                </a:cxn>
                <a:cxn ang="0">
                  <a:pos x="0" y="376"/>
                </a:cxn>
                <a:cxn ang="0">
                  <a:pos x="0" y="253"/>
                </a:cxn>
                <a:cxn ang="0">
                  <a:pos x="3" y="253"/>
                </a:cxn>
                <a:cxn ang="0">
                  <a:pos x="32" y="265"/>
                </a:cxn>
                <a:cxn ang="0">
                  <a:pos x="61" y="253"/>
                </a:cxn>
                <a:cxn ang="0">
                  <a:pos x="73" y="224"/>
                </a:cxn>
                <a:cxn ang="0">
                  <a:pos x="61" y="196"/>
                </a:cxn>
                <a:cxn ang="0">
                  <a:pos x="32" y="184"/>
                </a:cxn>
                <a:cxn ang="0">
                  <a:pos x="3" y="196"/>
                </a:cxn>
                <a:cxn ang="0">
                  <a:pos x="0" y="196"/>
                </a:cxn>
              </a:cxnLst>
              <a:rect l="0" t="0" r="r" b="b"/>
              <a:pathLst>
                <a:path w="374" h="446">
                  <a:moveTo>
                    <a:pt x="0" y="196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1" y="61"/>
                    <a:pt x="1" y="61"/>
                  </a:cubicBezTo>
                  <a:cubicBezTo>
                    <a:pt x="12" y="61"/>
                    <a:pt x="22" y="61"/>
                    <a:pt x="32" y="6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87" y="4"/>
                    <a:pt x="107" y="8"/>
                    <a:pt x="126" y="15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46" y="95"/>
                    <a:pt x="166" y="106"/>
                    <a:pt x="185" y="120"/>
                  </a:cubicBezTo>
                  <a:cubicBezTo>
                    <a:pt x="185" y="120"/>
                    <a:pt x="185" y="120"/>
                    <a:pt x="186" y="120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54" y="91"/>
                    <a:pt x="262" y="98"/>
                    <a:pt x="269" y="106"/>
                  </a:cubicBezTo>
                  <a:cubicBezTo>
                    <a:pt x="274" y="111"/>
                    <a:pt x="278" y="115"/>
                    <a:pt x="283" y="120"/>
                  </a:cubicBezTo>
                  <a:cubicBezTo>
                    <a:pt x="284" y="122"/>
                    <a:pt x="286" y="124"/>
                    <a:pt x="288" y="126"/>
                  </a:cubicBezTo>
                  <a:cubicBezTo>
                    <a:pt x="252" y="186"/>
                    <a:pt x="252" y="186"/>
                    <a:pt x="252" y="186"/>
                  </a:cubicBezTo>
                  <a:cubicBezTo>
                    <a:pt x="266" y="204"/>
                    <a:pt x="278" y="224"/>
                    <a:pt x="287" y="244"/>
                  </a:cubicBezTo>
                  <a:cubicBezTo>
                    <a:pt x="359" y="244"/>
                    <a:pt x="359" y="244"/>
                    <a:pt x="359" y="244"/>
                  </a:cubicBezTo>
                  <a:cubicBezTo>
                    <a:pt x="365" y="263"/>
                    <a:pt x="370" y="282"/>
                    <a:pt x="374" y="301"/>
                  </a:cubicBezTo>
                  <a:cubicBezTo>
                    <a:pt x="313" y="341"/>
                    <a:pt x="313" y="341"/>
                    <a:pt x="313" y="341"/>
                  </a:cubicBezTo>
                  <a:cubicBezTo>
                    <a:pt x="314" y="352"/>
                    <a:pt x="314" y="363"/>
                    <a:pt x="314" y="374"/>
                  </a:cubicBezTo>
                  <a:cubicBezTo>
                    <a:pt x="314" y="375"/>
                    <a:pt x="314" y="375"/>
                    <a:pt x="314" y="376"/>
                  </a:cubicBezTo>
                  <a:cubicBezTo>
                    <a:pt x="175" y="376"/>
                    <a:pt x="175" y="376"/>
                    <a:pt x="175" y="376"/>
                  </a:cubicBezTo>
                  <a:cubicBezTo>
                    <a:pt x="174" y="376"/>
                    <a:pt x="174" y="376"/>
                    <a:pt x="174" y="376"/>
                  </a:cubicBezTo>
                  <a:cubicBezTo>
                    <a:pt x="174" y="376"/>
                    <a:pt x="175" y="377"/>
                    <a:pt x="175" y="377"/>
                  </a:cubicBezTo>
                  <a:cubicBezTo>
                    <a:pt x="183" y="385"/>
                    <a:pt x="187" y="395"/>
                    <a:pt x="187" y="406"/>
                  </a:cubicBezTo>
                  <a:cubicBezTo>
                    <a:pt x="187" y="417"/>
                    <a:pt x="183" y="427"/>
                    <a:pt x="175" y="434"/>
                  </a:cubicBezTo>
                  <a:cubicBezTo>
                    <a:pt x="167" y="442"/>
                    <a:pt x="157" y="446"/>
                    <a:pt x="146" y="446"/>
                  </a:cubicBezTo>
                  <a:cubicBezTo>
                    <a:pt x="135" y="446"/>
                    <a:pt x="125" y="442"/>
                    <a:pt x="117" y="434"/>
                  </a:cubicBezTo>
                  <a:cubicBezTo>
                    <a:pt x="110" y="427"/>
                    <a:pt x="106" y="417"/>
                    <a:pt x="106" y="406"/>
                  </a:cubicBezTo>
                  <a:cubicBezTo>
                    <a:pt x="106" y="395"/>
                    <a:pt x="110" y="385"/>
                    <a:pt x="117" y="377"/>
                  </a:cubicBezTo>
                  <a:cubicBezTo>
                    <a:pt x="118" y="377"/>
                    <a:pt x="118" y="376"/>
                    <a:pt x="118" y="376"/>
                  </a:cubicBezTo>
                  <a:cubicBezTo>
                    <a:pt x="117" y="376"/>
                    <a:pt x="117" y="376"/>
                    <a:pt x="117" y="376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3" y="253"/>
                    <a:pt x="3" y="253"/>
                    <a:pt x="3" y="253"/>
                  </a:cubicBezTo>
                  <a:cubicBezTo>
                    <a:pt x="11" y="261"/>
                    <a:pt x="21" y="265"/>
                    <a:pt x="32" y="265"/>
                  </a:cubicBezTo>
                  <a:cubicBezTo>
                    <a:pt x="43" y="265"/>
                    <a:pt x="53" y="261"/>
                    <a:pt x="61" y="253"/>
                  </a:cubicBezTo>
                  <a:cubicBezTo>
                    <a:pt x="69" y="245"/>
                    <a:pt x="73" y="236"/>
                    <a:pt x="73" y="224"/>
                  </a:cubicBezTo>
                  <a:cubicBezTo>
                    <a:pt x="73" y="213"/>
                    <a:pt x="69" y="204"/>
                    <a:pt x="61" y="196"/>
                  </a:cubicBezTo>
                  <a:cubicBezTo>
                    <a:pt x="53" y="188"/>
                    <a:pt x="43" y="184"/>
                    <a:pt x="32" y="184"/>
                  </a:cubicBezTo>
                  <a:cubicBezTo>
                    <a:pt x="21" y="184"/>
                    <a:pt x="11" y="188"/>
                    <a:pt x="3" y="196"/>
                  </a:cubicBezTo>
                  <a:lnTo>
                    <a:pt x="0" y="196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/>
            <p:cNvSpPr/>
            <p:nvPr/>
          </p:nvSpPr>
          <p:spPr bwMode="auto">
            <a:xfrm>
              <a:off x="5685367" y="3737264"/>
              <a:ext cx="2415117" cy="1996017"/>
            </a:xfrm>
            <a:custGeom>
              <a:avLst/>
              <a:gdLst/>
              <a:ahLst/>
              <a:cxnLst>
                <a:cxn ang="0">
                  <a:pos x="75" y="311"/>
                </a:cxn>
                <a:cxn ang="0">
                  <a:pos x="75" y="166"/>
                </a:cxn>
                <a:cxn ang="0">
                  <a:pos x="70" y="172"/>
                </a:cxn>
                <a:cxn ang="0">
                  <a:pos x="41" y="184"/>
                </a:cxn>
                <a:cxn ang="0">
                  <a:pos x="12" y="172"/>
                </a:cxn>
                <a:cxn ang="0">
                  <a:pos x="0" y="144"/>
                </a:cxn>
                <a:cxn ang="0">
                  <a:pos x="12" y="115"/>
                </a:cxn>
                <a:cxn ang="0">
                  <a:pos x="41" y="103"/>
                </a:cxn>
                <a:cxn ang="0">
                  <a:pos x="70" y="115"/>
                </a:cxn>
                <a:cxn ang="0">
                  <a:pos x="75" y="121"/>
                </a:cxn>
                <a:cxn ang="0">
                  <a:pos x="75" y="0"/>
                </a:cxn>
                <a:cxn ang="0">
                  <a:pos x="192" y="0"/>
                </a:cxn>
                <a:cxn ang="0">
                  <a:pos x="192" y="1"/>
                </a:cxn>
                <a:cxn ang="0">
                  <a:pos x="181" y="30"/>
                </a:cxn>
                <a:cxn ang="0">
                  <a:pos x="192" y="58"/>
                </a:cxn>
                <a:cxn ang="0">
                  <a:pos x="221" y="70"/>
                </a:cxn>
                <a:cxn ang="0">
                  <a:pos x="250" y="58"/>
                </a:cxn>
                <a:cxn ang="0">
                  <a:pos x="262" y="30"/>
                </a:cxn>
                <a:cxn ang="0">
                  <a:pos x="250" y="1"/>
                </a:cxn>
                <a:cxn ang="0">
                  <a:pos x="250" y="0"/>
                </a:cxn>
                <a:cxn ang="0">
                  <a:pos x="389" y="0"/>
                </a:cxn>
                <a:cxn ang="0">
                  <a:pos x="388" y="32"/>
                </a:cxn>
                <a:cxn ang="0">
                  <a:pos x="450" y="66"/>
                </a:cxn>
                <a:cxn ang="0">
                  <a:pos x="436" y="121"/>
                </a:cxn>
                <a:cxn ang="0">
                  <a:pos x="363" y="125"/>
                </a:cxn>
                <a:cxn ang="0">
                  <a:pos x="329" y="183"/>
                </a:cxn>
                <a:cxn ang="0">
                  <a:pos x="366" y="243"/>
                </a:cxn>
                <a:cxn ang="0">
                  <a:pos x="344" y="266"/>
                </a:cxn>
                <a:cxn ang="0">
                  <a:pos x="322" y="287"/>
                </a:cxn>
                <a:cxn ang="0">
                  <a:pos x="260" y="251"/>
                </a:cxn>
                <a:cxn ang="0">
                  <a:pos x="203" y="285"/>
                </a:cxn>
                <a:cxn ang="0">
                  <a:pos x="203" y="356"/>
                </a:cxn>
                <a:cxn ang="0">
                  <a:pos x="145" y="371"/>
                </a:cxn>
                <a:cxn ang="0">
                  <a:pos x="108" y="309"/>
                </a:cxn>
                <a:cxn ang="0">
                  <a:pos x="76" y="311"/>
                </a:cxn>
                <a:cxn ang="0">
                  <a:pos x="75" y="311"/>
                </a:cxn>
              </a:cxnLst>
              <a:rect l="0" t="0" r="r" b="b"/>
              <a:pathLst>
                <a:path w="450" h="371">
                  <a:moveTo>
                    <a:pt x="75" y="311"/>
                  </a:moveTo>
                  <a:cubicBezTo>
                    <a:pt x="75" y="166"/>
                    <a:pt x="75" y="166"/>
                    <a:pt x="75" y="166"/>
                  </a:cubicBezTo>
                  <a:cubicBezTo>
                    <a:pt x="73" y="168"/>
                    <a:pt x="72" y="170"/>
                    <a:pt x="70" y="172"/>
                  </a:cubicBezTo>
                  <a:cubicBezTo>
                    <a:pt x="62" y="180"/>
                    <a:pt x="52" y="184"/>
                    <a:pt x="41" y="184"/>
                  </a:cubicBezTo>
                  <a:cubicBezTo>
                    <a:pt x="30" y="184"/>
                    <a:pt x="20" y="180"/>
                    <a:pt x="12" y="172"/>
                  </a:cubicBezTo>
                  <a:cubicBezTo>
                    <a:pt x="4" y="165"/>
                    <a:pt x="0" y="155"/>
                    <a:pt x="0" y="144"/>
                  </a:cubicBezTo>
                  <a:cubicBezTo>
                    <a:pt x="0" y="133"/>
                    <a:pt x="4" y="123"/>
                    <a:pt x="12" y="115"/>
                  </a:cubicBezTo>
                  <a:cubicBezTo>
                    <a:pt x="20" y="107"/>
                    <a:pt x="30" y="103"/>
                    <a:pt x="41" y="103"/>
                  </a:cubicBezTo>
                  <a:cubicBezTo>
                    <a:pt x="52" y="103"/>
                    <a:pt x="62" y="107"/>
                    <a:pt x="70" y="115"/>
                  </a:cubicBezTo>
                  <a:cubicBezTo>
                    <a:pt x="72" y="117"/>
                    <a:pt x="73" y="119"/>
                    <a:pt x="75" y="12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2" y="1"/>
                    <a:pt x="192" y="1"/>
                    <a:pt x="192" y="1"/>
                  </a:cubicBezTo>
                  <a:cubicBezTo>
                    <a:pt x="185" y="9"/>
                    <a:pt x="181" y="19"/>
                    <a:pt x="181" y="30"/>
                  </a:cubicBezTo>
                  <a:cubicBezTo>
                    <a:pt x="181" y="41"/>
                    <a:pt x="185" y="51"/>
                    <a:pt x="192" y="58"/>
                  </a:cubicBezTo>
                  <a:cubicBezTo>
                    <a:pt x="200" y="66"/>
                    <a:pt x="210" y="70"/>
                    <a:pt x="221" y="70"/>
                  </a:cubicBezTo>
                  <a:cubicBezTo>
                    <a:pt x="232" y="70"/>
                    <a:pt x="242" y="66"/>
                    <a:pt x="250" y="58"/>
                  </a:cubicBezTo>
                  <a:cubicBezTo>
                    <a:pt x="258" y="51"/>
                    <a:pt x="262" y="41"/>
                    <a:pt x="262" y="30"/>
                  </a:cubicBezTo>
                  <a:cubicBezTo>
                    <a:pt x="262" y="19"/>
                    <a:pt x="258" y="9"/>
                    <a:pt x="250" y="1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11"/>
                    <a:pt x="389" y="22"/>
                    <a:pt x="388" y="32"/>
                  </a:cubicBezTo>
                  <a:cubicBezTo>
                    <a:pt x="450" y="66"/>
                    <a:pt x="450" y="66"/>
                    <a:pt x="450" y="66"/>
                  </a:cubicBezTo>
                  <a:cubicBezTo>
                    <a:pt x="446" y="85"/>
                    <a:pt x="442" y="103"/>
                    <a:pt x="436" y="121"/>
                  </a:cubicBezTo>
                  <a:cubicBezTo>
                    <a:pt x="363" y="125"/>
                    <a:pt x="363" y="125"/>
                    <a:pt x="363" y="125"/>
                  </a:cubicBezTo>
                  <a:cubicBezTo>
                    <a:pt x="354" y="145"/>
                    <a:pt x="343" y="164"/>
                    <a:pt x="329" y="183"/>
                  </a:cubicBezTo>
                  <a:cubicBezTo>
                    <a:pt x="366" y="243"/>
                    <a:pt x="366" y="243"/>
                    <a:pt x="366" y="243"/>
                  </a:cubicBezTo>
                  <a:cubicBezTo>
                    <a:pt x="359" y="251"/>
                    <a:pt x="352" y="258"/>
                    <a:pt x="344" y="266"/>
                  </a:cubicBezTo>
                  <a:cubicBezTo>
                    <a:pt x="337" y="273"/>
                    <a:pt x="329" y="280"/>
                    <a:pt x="322" y="287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42" y="265"/>
                    <a:pt x="223" y="276"/>
                    <a:pt x="203" y="285"/>
                  </a:cubicBezTo>
                  <a:cubicBezTo>
                    <a:pt x="203" y="356"/>
                    <a:pt x="203" y="356"/>
                    <a:pt x="203" y="356"/>
                  </a:cubicBezTo>
                  <a:cubicBezTo>
                    <a:pt x="184" y="363"/>
                    <a:pt x="165" y="368"/>
                    <a:pt x="145" y="371"/>
                  </a:cubicBezTo>
                  <a:cubicBezTo>
                    <a:pt x="108" y="309"/>
                    <a:pt x="108" y="309"/>
                    <a:pt x="108" y="309"/>
                  </a:cubicBezTo>
                  <a:cubicBezTo>
                    <a:pt x="98" y="310"/>
                    <a:pt x="87" y="311"/>
                    <a:pt x="76" y="311"/>
                  </a:cubicBezTo>
                  <a:cubicBezTo>
                    <a:pt x="76" y="311"/>
                    <a:pt x="75" y="311"/>
                    <a:pt x="75" y="311"/>
                  </a:cubicBezTo>
                  <a:close/>
                </a:path>
              </a:pathLst>
            </a:custGeom>
            <a:solidFill>
              <a:schemeClr val="accent6"/>
            </a:solidFill>
            <a:ln w="1905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/>
            <p:cNvSpPr/>
            <p:nvPr/>
          </p:nvSpPr>
          <p:spPr bwMode="auto">
            <a:xfrm>
              <a:off x="4091518" y="3328747"/>
              <a:ext cx="1996017" cy="2398184"/>
            </a:xfrm>
            <a:custGeom>
              <a:avLst/>
              <a:gdLst/>
              <a:ahLst/>
              <a:cxnLst>
                <a:cxn ang="0">
                  <a:pos x="61" y="76"/>
                </a:cxn>
                <a:cxn ang="0">
                  <a:pos x="200" y="76"/>
                </a:cxn>
                <a:cxn ang="0">
                  <a:pos x="191" y="69"/>
                </a:cxn>
                <a:cxn ang="0">
                  <a:pos x="179" y="41"/>
                </a:cxn>
                <a:cxn ang="0">
                  <a:pos x="191" y="12"/>
                </a:cxn>
                <a:cxn ang="0">
                  <a:pos x="220" y="0"/>
                </a:cxn>
                <a:cxn ang="0">
                  <a:pos x="248" y="12"/>
                </a:cxn>
                <a:cxn ang="0">
                  <a:pos x="260" y="41"/>
                </a:cxn>
                <a:cxn ang="0">
                  <a:pos x="248" y="69"/>
                </a:cxn>
                <a:cxn ang="0">
                  <a:pos x="239" y="76"/>
                </a:cxn>
                <a:cxn ang="0">
                  <a:pos x="372" y="76"/>
                </a:cxn>
                <a:cxn ang="0">
                  <a:pos x="372" y="197"/>
                </a:cxn>
                <a:cxn ang="0">
                  <a:pos x="367" y="191"/>
                </a:cxn>
                <a:cxn ang="0">
                  <a:pos x="338" y="179"/>
                </a:cxn>
                <a:cxn ang="0">
                  <a:pos x="309" y="191"/>
                </a:cxn>
                <a:cxn ang="0">
                  <a:pos x="297" y="220"/>
                </a:cxn>
                <a:cxn ang="0">
                  <a:pos x="309" y="248"/>
                </a:cxn>
                <a:cxn ang="0">
                  <a:pos x="338" y="260"/>
                </a:cxn>
                <a:cxn ang="0">
                  <a:pos x="367" y="248"/>
                </a:cxn>
                <a:cxn ang="0">
                  <a:pos x="372" y="242"/>
                </a:cxn>
                <a:cxn ang="0">
                  <a:pos x="372" y="387"/>
                </a:cxn>
                <a:cxn ang="0">
                  <a:pos x="340" y="385"/>
                </a:cxn>
                <a:cxn ang="0">
                  <a:pos x="302" y="446"/>
                </a:cxn>
                <a:cxn ang="0">
                  <a:pos x="242" y="430"/>
                </a:cxn>
                <a:cxn ang="0">
                  <a:pos x="247" y="361"/>
                </a:cxn>
                <a:cxn ang="0">
                  <a:pos x="184" y="323"/>
                </a:cxn>
                <a:cxn ang="0">
                  <a:pos x="129" y="363"/>
                </a:cxn>
                <a:cxn ang="0">
                  <a:pos x="106" y="342"/>
                </a:cxn>
                <a:cxn ang="0">
                  <a:pos x="82" y="316"/>
                </a:cxn>
                <a:cxn ang="0">
                  <a:pos x="118" y="254"/>
                </a:cxn>
                <a:cxn ang="0">
                  <a:pos x="86" y="199"/>
                </a:cxn>
                <a:cxn ang="0">
                  <a:pos x="15" y="199"/>
                </a:cxn>
                <a:cxn ang="0">
                  <a:pos x="0" y="141"/>
                </a:cxn>
                <a:cxn ang="0">
                  <a:pos x="62" y="104"/>
                </a:cxn>
                <a:cxn ang="0">
                  <a:pos x="61" y="84"/>
                </a:cxn>
                <a:cxn ang="0">
                  <a:pos x="61" y="76"/>
                </a:cxn>
              </a:cxnLst>
              <a:rect l="0" t="0" r="r" b="b"/>
              <a:pathLst>
                <a:path w="372" h="446">
                  <a:moveTo>
                    <a:pt x="61" y="76"/>
                  </a:moveTo>
                  <a:cubicBezTo>
                    <a:pt x="200" y="76"/>
                    <a:pt x="200" y="76"/>
                    <a:pt x="200" y="76"/>
                  </a:cubicBezTo>
                  <a:cubicBezTo>
                    <a:pt x="197" y="74"/>
                    <a:pt x="194" y="72"/>
                    <a:pt x="191" y="69"/>
                  </a:cubicBezTo>
                  <a:cubicBezTo>
                    <a:pt x="183" y="61"/>
                    <a:pt x="179" y="52"/>
                    <a:pt x="179" y="41"/>
                  </a:cubicBezTo>
                  <a:cubicBezTo>
                    <a:pt x="179" y="29"/>
                    <a:pt x="183" y="20"/>
                    <a:pt x="191" y="12"/>
                  </a:cubicBezTo>
                  <a:cubicBezTo>
                    <a:pt x="199" y="4"/>
                    <a:pt x="209" y="0"/>
                    <a:pt x="220" y="0"/>
                  </a:cubicBezTo>
                  <a:cubicBezTo>
                    <a:pt x="231" y="0"/>
                    <a:pt x="241" y="4"/>
                    <a:pt x="248" y="12"/>
                  </a:cubicBezTo>
                  <a:cubicBezTo>
                    <a:pt x="256" y="20"/>
                    <a:pt x="260" y="29"/>
                    <a:pt x="260" y="41"/>
                  </a:cubicBezTo>
                  <a:cubicBezTo>
                    <a:pt x="260" y="52"/>
                    <a:pt x="256" y="61"/>
                    <a:pt x="248" y="69"/>
                  </a:cubicBezTo>
                  <a:cubicBezTo>
                    <a:pt x="246" y="72"/>
                    <a:pt x="243" y="74"/>
                    <a:pt x="239" y="76"/>
                  </a:cubicBezTo>
                  <a:cubicBezTo>
                    <a:pt x="372" y="76"/>
                    <a:pt x="372" y="76"/>
                    <a:pt x="372" y="76"/>
                  </a:cubicBezTo>
                  <a:cubicBezTo>
                    <a:pt x="372" y="197"/>
                    <a:pt x="372" y="197"/>
                    <a:pt x="372" y="197"/>
                  </a:cubicBezTo>
                  <a:cubicBezTo>
                    <a:pt x="370" y="195"/>
                    <a:pt x="369" y="193"/>
                    <a:pt x="367" y="191"/>
                  </a:cubicBezTo>
                  <a:cubicBezTo>
                    <a:pt x="359" y="183"/>
                    <a:pt x="349" y="179"/>
                    <a:pt x="338" y="179"/>
                  </a:cubicBezTo>
                  <a:cubicBezTo>
                    <a:pt x="327" y="179"/>
                    <a:pt x="317" y="183"/>
                    <a:pt x="309" y="191"/>
                  </a:cubicBezTo>
                  <a:cubicBezTo>
                    <a:pt x="301" y="199"/>
                    <a:pt x="297" y="209"/>
                    <a:pt x="297" y="220"/>
                  </a:cubicBezTo>
                  <a:cubicBezTo>
                    <a:pt x="297" y="231"/>
                    <a:pt x="301" y="241"/>
                    <a:pt x="309" y="248"/>
                  </a:cubicBezTo>
                  <a:cubicBezTo>
                    <a:pt x="317" y="256"/>
                    <a:pt x="327" y="260"/>
                    <a:pt x="338" y="260"/>
                  </a:cubicBezTo>
                  <a:cubicBezTo>
                    <a:pt x="349" y="260"/>
                    <a:pt x="359" y="256"/>
                    <a:pt x="367" y="248"/>
                  </a:cubicBezTo>
                  <a:cubicBezTo>
                    <a:pt x="369" y="246"/>
                    <a:pt x="370" y="244"/>
                    <a:pt x="372" y="242"/>
                  </a:cubicBezTo>
                  <a:cubicBezTo>
                    <a:pt x="372" y="387"/>
                    <a:pt x="372" y="387"/>
                    <a:pt x="372" y="387"/>
                  </a:cubicBezTo>
                  <a:cubicBezTo>
                    <a:pt x="361" y="387"/>
                    <a:pt x="351" y="386"/>
                    <a:pt x="340" y="385"/>
                  </a:cubicBezTo>
                  <a:cubicBezTo>
                    <a:pt x="302" y="446"/>
                    <a:pt x="302" y="446"/>
                    <a:pt x="302" y="446"/>
                  </a:cubicBezTo>
                  <a:cubicBezTo>
                    <a:pt x="281" y="443"/>
                    <a:pt x="261" y="437"/>
                    <a:pt x="242" y="430"/>
                  </a:cubicBezTo>
                  <a:cubicBezTo>
                    <a:pt x="247" y="361"/>
                    <a:pt x="247" y="361"/>
                    <a:pt x="247" y="361"/>
                  </a:cubicBezTo>
                  <a:cubicBezTo>
                    <a:pt x="225" y="351"/>
                    <a:pt x="204" y="338"/>
                    <a:pt x="184" y="323"/>
                  </a:cubicBezTo>
                  <a:cubicBezTo>
                    <a:pt x="129" y="363"/>
                    <a:pt x="129" y="363"/>
                    <a:pt x="129" y="363"/>
                  </a:cubicBezTo>
                  <a:cubicBezTo>
                    <a:pt x="121" y="356"/>
                    <a:pt x="113" y="349"/>
                    <a:pt x="106" y="342"/>
                  </a:cubicBezTo>
                  <a:cubicBezTo>
                    <a:pt x="97" y="333"/>
                    <a:pt x="89" y="325"/>
                    <a:pt x="82" y="316"/>
                  </a:cubicBezTo>
                  <a:cubicBezTo>
                    <a:pt x="118" y="254"/>
                    <a:pt x="118" y="254"/>
                    <a:pt x="118" y="254"/>
                  </a:cubicBezTo>
                  <a:cubicBezTo>
                    <a:pt x="105" y="237"/>
                    <a:pt x="94" y="219"/>
                    <a:pt x="86" y="199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8" y="180"/>
                    <a:pt x="3" y="161"/>
                    <a:pt x="0" y="141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2" y="98"/>
                    <a:pt x="61" y="91"/>
                    <a:pt x="61" y="84"/>
                  </a:cubicBezTo>
                  <a:lnTo>
                    <a:pt x="61" y="76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/>
            <p:cNvSpPr/>
            <p:nvPr/>
          </p:nvSpPr>
          <p:spPr>
            <a:xfrm>
              <a:off x="7725755" y="1908608"/>
              <a:ext cx="198965" cy="198965"/>
            </a:xfrm>
            <a:custGeom>
              <a:avLst/>
              <a:gdLst>
                <a:gd name="connsiteX0" fmla="*/ 0 w 1068585"/>
                <a:gd name="connsiteY0" fmla="*/ 534293 h 1068585"/>
                <a:gd name="connsiteX1" fmla="*/ 156491 w 1068585"/>
                <a:gd name="connsiteY1" fmla="*/ 156491 h 1068585"/>
                <a:gd name="connsiteX2" fmla="*/ 534294 w 1068585"/>
                <a:gd name="connsiteY2" fmla="*/ 1 h 1068585"/>
                <a:gd name="connsiteX3" fmla="*/ 912096 w 1068585"/>
                <a:gd name="connsiteY3" fmla="*/ 156492 h 1068585"/>
                <a:gd name="connsiteX4" fmla="*/ 1068586 w 1068585"/>
                <a:gd name="connsiteY4" fmla="*/ 534295 h 1068585"/>
                <a:gd name="connsiteX5" fmla="*/ 912095 w 1068585"/>
                <a:gd name="connsiteY5" fmla="*/ 912097 h 1068585"/>
                <a:gd name="connsiteX6" fmla="*/ 534293 w 1068585"/>
                <a:gd name="connsiteY6" fmla="*/ 1068588 h 1068585"/>
                <a:gd name="connsiteX7" fmla="*/ 156491 w 1068585"/>
                <a:gd name="connsiteY7" fmla="*/ 912097 h 1068585"/>
                <a:gd name="connsiteX8" fmla="*/ 1 w 1068585"/>
                <a:gd name="connsiteY8" fmla="*/ 534295 h 1068585"/>
                <a:gd name="connsiteX9" fmla="*/ 0 w 1068585"/>
                <a:gd name="connsiteY9" fmla="*/ 534293 h 1068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8585" h="1068585">
                  <a:moveTo>
                    <a:pt x="0" y="534293"/>
                  </a:moveTo>
                  <a:cubicBezTo>
                    <a:pt x="0" y="392590"/>
                    <a:pt x="56292" y="256690"/>
                    <a:pt x="156491" y="156491"/>
                  </a:cubicBezTo>
                  <a:cubicBezTo>
                    <a:pt x="256691" y="56292"/>
                    <a:pt x="392590" y="1"/>
                    <a:pt x="534294" y="1"/>
                  </a:cubicBezTo>
                  <a:cubicBezTo>
                    <a:pt x="675997" y="1"/>
                    <a:pt x="811897" y="56293"/>
                    <a:pt x="912096" y="156492"/>
                  </a:cubicBezTo>
                  <a:cubicBezTo>
                    <a:pt x="1012295" y="256692"/>
                    <a:pt x="1068586" y="392591"/>
                    <a:pt x="1068586" y="534295"/>
                  </a:cubicBezTo>
                  <a:cubicBezTo>
                    <a:pt x="1068586" y="675998"/>
                    <a:pt x="1012295" y="811898"/>
                    <a:pt x="912095" y="912097"/>
                  </a:cubicBezTo>
                  <a:cubicBezTo>
                    <a:pt x="811896" y="1012296"/>
                    <a:pt x="675996" y="1068588"/>
                    <a:pt x="534293" y="1068588"/>
                  </a:cubicBezTo>
                  <a:cubicBezTo>
                    <a:pt x="392590" y="1068588"/>
                    <a:pt x="256690" y="1012296"/>
                    <a:pt x="156491" y="912097"/>
                  </a:cubicBezTo>
                  <a:cubicBezTo>
                    <a:pt x="56292" y="811898"/>
                    <a:pt x="0" y="675998"/>
                    <a:pt x="1" y="534295"/>
                  </a:cubicBezTo>
                  <a:cubicBezTo>
                    <a:pt x="1" y="534294"/>
                    <a:pt x="0" y="534294"/>
                    <a:pt x="0" y="53429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8"/>
            <p:cNvSpPr/>
            <p:nvPr/>
          </p:nvSpPr>
          <p:spPr>
            <a:xfrm>
              <a:off x="7725755" y="5326562"/>
              <a:ext cx="198965" cy="198965"/>
            </a:xfrm>
            <a:custGeom>
              <a:avLst/>
              <a:gdLst>
                <a:gd name="connsiteX0" fmla="*/ 0 w 1068585"/>
                <a:gd name="connsiteY0" fmla="*/ 534293 h 1068585"/>
                <a:gd name="connsiteX1" fmla="*/ 156491 w 1068585"/>
                <a:gd name="connsiteY1" fmla="*/ 156491 h 1068585"/>
                <a:gd name="connsiteX2" fmla="*/ 534294 w 1068585"/>
                <a:gd name="connsiteY2" fmla="*/ 1 h 1068585"/>
                <a:gd name="connsiteX3" fmla="*/ 912096 w 1068585"/>
                <a:gd name="connsiteY3" fmla="*/ 156492 h 1068585"/>
                <a:gd name="connsiteX4" fmla="*/ 1068586 w 1068585"/>
                <a:gd name="connsiteY4" fmla="*/ 534295 h 1068585"/>
                <a:gd name="connsiteX5" fmla="*/ 912095 w 1068585"/>
                <a:gd name="connsiteY5" fmla="*/ 912097 h 1068585"/>
                <a:gd name="connsiteX6" fmla="*/ 534293 w 1068585"/>
                <a:gd name="connsiteY6" fmla="*/ 1068588 h 1068585"/>
                <a:gd name="connsiteX7" fmla="*/ 156491 w 1068585"/>
                <a:gd name="connsiteY7" fmla="*/ 912097 h 1068585"/>
                <a:gd name="connsiteX8" fmla="*/ 1 w 1068585"/>
                <a:gd name="connsiteY8" fmla="*/ 534295 h 1068585"/>
                <a:gd name="connsiteX9" fmla="*/ 0 w 1068585"/>
                <a:gd name="connsiteY9" fmla="*/ 534293 h 1068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8585" h="1068585">
                  <a:moveTo>
                    <a:pt x="0" y="534293"/>
                  </a:moveTo>
                  <a:cubicBezTo>
                    <a:pt x="0" y="392590"/>
                    <a:pt x="56292" y="256690"/>
                    <a:pt x="156491" y="156491"/>
                  </a:cubicBezTo>
                  <a:cubicBezTo>
                    <a:pt x="256691" y="56292"/>
                    <a:pt x="392590" y="1"/>
                    <a:pt x="534294" y="1"/>
                  </a:cubicBezTo>
                  <a:cubicBezTo>
                    <a:pt x="675997" y="1"/>
                    <a:pt x="811897" y="56293"/>
                    <a:pt x="912096" y="156492"/>
                  </a:cubicBezTo>
                  <a:cubicBezTo>
                    <a:pt x="1012295" y="256692"/>
                    <a:pt x="1068586" y="392591"/>
                    <a:pt x="1068586" y="534295"/>
                  </a:cubicBezTo>
                  <a:cubicBezTo>
                    <a:pt x="1068586" y="675998"/>
                    <a:pt x="1012295" y="811898"/>
                    <a:pt x="912095" y="912097"/>
                  </a:cubicBezTo>
                  <a:cubicBezTo>
                    <a:pt x="811896" y="1012296"/>
                    <a:pt x="675996" y="1068588"/>
                    <a:pt x="534293" y="1068588"/>
                  </a:cubicBezTo>
                  <a:cubicBezTo>
                    <a:pt x="392590" y="1068588"/>
                    <a:pt x="256690" y="1012296"/>
                    <a:pt x="156491" y="912097"/>
                  </a:cubicBezTo>
                  <a:cubicBezTo>
                    <a:pt x="56292" y="811898"/>
                    <a:pt x="0" y="675998"/>
                    <a:pt x="1" y="534295"/>
                  </a:cubicBezTo>
                  <a:cubicBezTo>
                    <a:pt x="1" y="534294"/>
                    <a:pt x="0" y="534294"/>
                    <a:pt x="0" y="53429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9"/>
            <p:cNvSpPr/>
            <p:nvPr/>
          </p:nvSpPr>
          <p:spPr>
            <a:xfrm>
              <a:off x="4264651" y="5326562"/>
              <a:ext cx="198965" cy="198965"/>
            </a:xfrm>
            <a:custGeom>
              <a:avLst/>
              <a:gdLst>
                <a:gd name="connsiteX0" fmla="*/ 0 w 1068585"/>
                <a:gd name="connsiteY0" fmla="*/ 534293 h 1068585"/>
                <a:gd name="connsiteX1" fmla="*/ 156491 w 1068585"/>
                <a:gd name="connsiteY1" fmla="*/ 156491 h 1068585"/>
                <a:gd name="connsiteX2" fmla="*/ 534294 w 1068585"/>
                <a:gd name="connsiteY2" fmla="*/ 1 h 1068585"/>
                <a:gd name="connsiteX3" fmla="*/ 912096 w 1068585"/>
                <a:gd name="connsiteY3" fmla="*/ 156492 h 1068585"/>
                <a:gd name="connsiteX4" fmla="*/ 1068586 w 1068585"/>
                <a:gd name="connsiteY4" fmla="*/ 534295 h 1068585"/>
                <a:gd name="connsiteX5" fmla="*/ 912095 w 1068585"/>
                <a:gd name="connsiteY5" fmla="*/ 912097 h 1068585"/>
                <a:gd name="connsiteX6" fmla="*/ 534293 w 1068585"/>
                <a:gd name="connsiteY6" fmla="*/ 1068588 h 1068585"/>
                <a:gd name="connsiteX7" fmla="*/ 156491 w 1068585"/>
                <a:gd name="connsiteY7" fmla="*/ 912097 h 1068585"/>
                <a:gd name="connsiteX8" fmla="*/ 1 w 1068585"/>
                <a:gd name="connsiteY8" fmla="*/ 534295 h 1068585"/>
                <a:gd name="connsiteX9" fmla="*/ 0 w 1068585"/>
                <a:gd name="connsiteY9" fmla="*/ 534293 h 1068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8585" h="1068585">
                  <a:moveTo>
                    <a:pt x="0" y="534293"/>
                  </a:moveTo>
                  <a:cubicBezTo>
                    <a:pt x="0" y="392590"/>
                    <a:pt x="56292" y="256690"/>
                    <a:pt x="156491" y="156491"/>
                  </a:cubicBezTo>
                  <a:cubicBezTo>
                    <a:pt x="256691" y="56292"/>
                    <a:pt x="392590" y="1"/>
                    <a:pt x="534294" y="1"/>
                  </a:cubicBezTo>
                  <a:cubicBezTo>
                    <a:pt x="675997" y="1"/>
                    <a:pt x="811897" y="56293"/>
                    <a:pt x="912096" y="156492"/>
                  </a:cubicBezTo>
                  <a:cubicBezTo>
                    <a:pt x="1012295" y="256692"/>
                    <a:pt x="1068586" y="392591"/>
                    <a:pt x="1068586" y="534295"/>
                  </a:cubicBezTo>
                  <a:cubicBezTo>
                    <a:pt x="1068586" y="675998"/>
                    <a:pt x="1012295" y="811898"/>
                    <a:pt x="912095" y="912097"/>
                  </a:cubicBezTo>
                  <a:cubicBezTo>
                    <a:pt x="811896" y="1012296"/>
                    <a:pt x="675996" y="1068588"/>
                    <a:pt x="534293" y="1068588"/>
                  </a:cubicBezTo>
                  <a:cubicBezTo>
                    <a:pt x="392590" y="1068588"/>
                    <a:pt x="256690" y="1012296"/>
                    <a:pt x="156491" y="912097"/>
                  </a:cubicBezTo>
                  <a:cubicBezTo>
                    <a:pt x="56292" y="811898"/>
                    <a:pt x="0" y="675998"/>
                    <a:pt x="1" y="534295"/>
                  </a:cubicBezTo>
                  <a:cubicBezTo>
                    <a:pt x="1" y="534294"/>
                    <a:pt x="0" y="534294"/>
                    <a:pt x="0" y="53429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0"/>
            <p:cNvSpPr/>
            <p:nvPr/>
          </p:nvSpPr>
          <p:spPr>
            <a:xfrm>
              <a:off x="4264651" y="1908608"/>
              <a:ext cx="198965" cy="198965"/>
            </a:xfrm>
            <a:custGeom>
              <a:avLst/>
              <a:gdLst>
                <a:gd name="connsiteX0" fmla="*/ 0 w 1068585"/>
                <a:gd name="connsiteY0" fmla="*/ 534293 h 1068585"/>
                <a:gd name="connsiteX1" fmla="*/ 156491 w 1068585"/>
                <a:gd name="connsiteY1" fmla="*/ 156491 h 1068585"/>
                <a:gd name="connsiteX2" fmla="*/ 534294 w 1068585"/>
                <a:gd name="connsiteY2" fmla="*/ 1 h 1068585"/>
                <a:gd name="connsiteX3" fmla="*/ 912096 w 1068585"/>
                <a:gd name="connsiteY3" fmla="*/ 156492 h 1068585"/>
                <a:gd name="connsiteX4" fmla="*/ 1068586 w 1068585"/>
                <a:gd name="connsiteY4" fmla="*/ 534295 h 1068585"/>
                <a:gd name="connsiteX5" fmla="*/ 912095 w 1068585"/>
                <a:gd name="connsiteY5" fmla="*/ 912097 h 1068585"/>
                <a:gd name="connsiteX6" fmla="*/ 534293 w 1068585"/>
                <a:gd name="connsiteY6" fmla="*/ 1068588 h 1068585"/>
                <a:gd name="connsiteX7" fmla="*/ 156491 w 1068585"/>
                <a:gd name="connsiteY7" fmla="*/ 912097 h 1068585"/>
                <a:gd name="connsiteX8" fmla="*/ 1 w 1068585"/>
                <a:gd name="connsiteY8" fmla="*/ 534295 h 1068585"/>
                <a:gd name="connsiteX9" fmla="*/ 0 w 1068585"/>
                <a:gd name="connsiteY9" fmla="*/ 534293 h 1068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68585" h="1068585">
                  <a:moveTo>
                    <a:pt x="0" y="534293"/>
                  </a:moveTo>
                  <a:cubicBezTo>
                    <a:pt x="0" y="392590"/>
                    <a:pt x="56292" y="256690"/>
                    <a:pt x="156491" y="156491"/>
                  </a:cubicBezTo>
                  <a:cubicBezTo>
                    <a:pt x="256691" y="56292"/>
                    <a:pt x="392590" y="1"/>
                    <a:pt x="534294" y="1"/>
                  </a:cubicBezTo>
                  <a:cubicBezTo>
                    <a:pt x="675997" y="1"/>
                    <a:pt x="811897" y="56293"/>
                    <a:pt x="912096" y="156492"/>
                  </a:cubicBezTo>
                  <a:cubicBezTo>
                    <a:pt x="1012295" y="256692"/>
                    <a:pt x="1068586" y="392591"/>
                    <a:pt x="1068586" y="534295"/>
                  </a:cubicBezTo>
                  <a:cubicBezTo>
                    <a:pt x="1068586" y="675998"/>
                    <a:pt x="1012295" y="811898"/>
                    <a:pt x="912095" y="912097"/>
                  </a:cubicBezTo>
                  <a:cubicBezTo>
                    <a:pt x="811896" y="1012296"/>
                    <a:pt x="675996" y="1068588"/>
                    <a:pt x="534293" y="1068588"/>
                  </a:cubicBezTo>
                  <a:cubicBezTo>
                    <a:pt x="392590" y="1068588"/>
                    <a:pt x="256690" y="1012296"/>
                    <a:pt x="156491" y="912097"/>
                  </a:cubicBezTo>
                  <a:cubicBezTo>
                    <a:pt x="56292" y="811898"/>
                    <a:pt x="0" y="675998"/>
                    <a:pt x="1" y="534295"/>
                  </a:cubicBezTo>
                  <a:cubicBezTo>
                    <a:pt x="1" y="534294"/>
                    <a:pt x="0" y="534294"/>
                    <a:pt x="0" y="5342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11"/>
            <p:cNvSpPr/>
            <p:nvPr/>
          </p:nvSpPr>
          <p:spPr bwMode="auto">
            <a:xfrm>
              <a:off x="4984719" y="2719152"/>
              <a:ext cx="517127" cy="443251"/>
            </a:xfrm>
            <a:custGeom>
              <a:avLst/>
              <a:gdLst/>
              <a:ahLst/>
              <a:cxnLst>
                <a:cxn ang="0">
                  <a:pos x="68" y="30"/>
                </a:cxn>
                <a:cxn ang="0">
                  <a:pos x="0" y="30"/>
                </a:cxn>
                <a:cxn ang="0">
                  <a:pos x="0" y="15"/>
                </a:cxn>
                <a:cxn ang="0">
                  <a:pos x="7" y="9"/>
                </a:cxn>
                <a:cxn ang="0">
                  <a:pos x="20" y="9"/>
                </a:cxn>
                <a:cxn ang="0">
                  <a:pos x="20" y="3"/>
                </a:cxn>
                <a:cxn ang="0">
                  <a:pos x="24" y="0"/>
                </a:cxn>
                <a:cxn ang="0">
                  <a:pos x="45" y="0"/>
                </a:cxn>
                <a:cxn ang="0">
                  <a:pos x="49" y="3"/>
                </a:cxn>
                <a:cxn ang="0">
                  <a:pos x="49" y="9"/>
                </a:cxn>
                <a:cxn ang="0">
                  <a:pos x="62" y="9"/>
                </a:cxn>
                <a:cxn ang="0">
                  <a:pos x="68" y="15"/>
                </a:cxn>
                <a:cxn ang="0">
                  <a:pos x="68" y="30"/>
                </a:cxn>
                <a:cxn ang="0">
                  <a:pos x="68" y="52"/>
                </a:cxn>
                <a:cxn ang="0">
                  <a:pos x="62" y="58"/>
                </a:cxn>
                <a:cxn ang="0">
                  <a:pos x="7" y="58"/>
                </a:cxn>
                <a:cxn ang="0">
                  <a:pos x="0" y="52"/>
                </a:cxn>
                <a:cxn ang="0">
                  <a:pos x="0" y="34"/>
                </a:cxn>
                <a:cxn ang="0">
                  <a:pos x="26" y="34"/>
                </a:cxn>
                <a:cxn ang="0">
                  <a:pos x="26" y="40"/>
                </a:cxn>
                <a:cxn ang="0">
                  <a:pos x="28" y="42"/>
                </a:cxn>
                <a:cxn ang="0">
                  <a:pos x="41" y="42"/>
                </a:cxn>
                <a:cxn ang="0">
                  <a:pos x="43" y="40"/>
                </a:cxn>
                <a:cxn ang="0">
                  <a:pos x="43" y="34"/>
                </a:cxn>
                <a:cxn ang="0">
                  <a:pos x="68" y="34"/>
                </a:cxn>
                <a:cxn ang="0">
                  <a:pos x="68" y="52"/>
                </a:cxn>
                <a:cxn ang="0">
                  <a:pos x="44" y="9"/>
                </a:cxn>
                <a:cxn ang="0">
                  <a:pos x="44" y="5"/>
                </a:cxn>
                <a:cxn ang="0">
                  <a:pos x="25" y="5"/>
                </a:cxn>
                <a:cxn ang="0">
                  <a:pos x="25" y="9"/>
                </a:cxn>
                <a:cxn ang="0">
                  <a:pos x="44" y="9"/>
                </a:cxn>
                <a:cxn ang="0">
                  <a:pos x="39" y="39"/>
                </a:cxn>
                <a:cxn ang="0">
                  <a:pos x="30" y="39"/>
                </a:cxn>
                <a:cxn ang="0">
                  <a:pos x="30" y="34"/>
                </a:cxn>
                <a:cxn ang="0">
                  <a:pos x="39" y="34"/>
                </a:cxn>
                <a:cxn ang="0">
                  <a:pos x="39" y="39"/>
                </a:cxn>
              </a:cxnLst>
              <a:rect l="0" t="0" r="r" b="b"/>
              <a:pathLst>
                <a:path w="68" h="58">
                  <a:moveTo>
                    <a:pt x="68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3" y="9"/>
                    <a:pt x="7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3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6" y="9"/>
                    <a:pt x="68" y="12"/>
                    <a:pt x="68" y="15"/>
                  </a:cubicBezTo>
                  <a:lnTo>
                    <a:pt x="68" y="30"/>
                  </a:lnTo>
                  <a:close/>
                  <a:moveTo>
                    <a:pt x="68" y="52"/>
                  </a:moveTo>
                  <a:cubicBezTo>
                    <a:pt x="68" y="55"/>
                    <a:pt x="66" y="58"/>
                    <a:pt x="62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1"/>
                    <a:pt x="27" y="42"/>
                    <a:pt x="28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2"/>
                    <a:pt x="43" y="41"/>
                    <a:pt x="43" y="40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68" y="34"/>
                    <a:pt x="68" y="34"/>
                    <a:pt x="68" y="34"/>
                  </a:cubicBezTo>
                  <a:lnTo>
                    <a:pt x="68" y="52"/>
                  </a:lnTo>
                  <a:close/>
                  <a:moveTo>
                    <a:pt x="44" y="9"/>
                  </a:moveTo>
                  <a:cubicBezTo>
                    <a:pt x="44" y="5"/>
                    <a:pt x="44" y="5"/>
                    <a:pt x="4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9"/>
                    <a:pt x="25" y="9"/>
                    <a:pt x="25" y="9"/>
                  </a:cubicBezTo>
                  <a:lnTo>
                    <a:pt x="44" y="9"/>
                  </a:lnTo>
                  <a:close/>
                  <a:moveTo>
                    <a:pt x="39" y="39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9" y="34"/>
                    <a:pt x="39" y="34"/>
                    <a:pt x="39" y="34"/>
                  </a:cubicBezTo>
                  <a:lnTo>
                    <a:pt x="39" y="3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2"/>
            <p:cNvSpPr/>
            <p:nvPr/>
          </p:nvSpPr>
          <p:spPr bwMode="auto">
            <a:xfrm>
              <a:off x="6633665" y="2660907"/>
              <a:ext cx="525287" cy="567775"/>
            </a:xfrm>
            <a:custGeom>
              <a:avLst/>
              <a:gdLst/>
              <a:ahLst/>
              <a:cxnLst>
                <a:cxn ang="0">
                  <a:pos x="58" y="58"/>
                </a:cxn>
                <a:cxn ang="0">
                  <a:pos x="41" y="58"/>
                </a:cxn>
                <a:cxn ang="0">
                  <a:pos x="31" y="68"/>
                </a:cxn>
                <a:cxn ang="0">
                  <a:pos x="22" y="58"/>
                </a:cxn>
                <a:cxn ang="0">
                  <a:pos x="5" y="58"/>
                </a:cxn>
                <a:cxn ang="0">
                  <a:pos x="0" y="53"/>
                </a:cxn>
                <a:cxn ang="0">
                  <a:pos x="12" y="22"/>
                </a:cxn>
                <a:cxn ang="0">
                  <a:pos x="28" y="5"/>
                </a:cxn>
                <a:cxn ang="0">
                  <a:pos x="28" y="3"/>
                </a:cxn>
                <a:cxn ang="0">
                  <a:pos x="31" y="0"/>
                </a:cxn>
                <a:cxn ang="0">
                  <a:pos x="35" y="3"/>
                </a:cxn>
                <a:cxn ang="0">
                  <a:pos x="35" y="5"/>
                </a:cxn>
                <a:cxn ang="0">
                  <a:pos x="51" y="22"/>
                </a:cxn>
                <a:cxn ang="0">
                  <a:pos x="63" y="53"/>
                </a:cxn>
                <a:cxn ang="0">
                  <a:pos x="58" y="58"/>
                </a:cxn>
                <a:cxn ang="0">
                  <a:pos x="31" y="63"/>
                </a:cxn>
                <a:cxn ang="0">
                  <a:pos x="26" y="58"/>
                </a:cxn>
                <a:cxn ang="0">
                  <a:pos x="25" y="57"/>
                </a:cxn>
                <a:cxn ang="0">
                  <a:pos x="25" y="58"/>
                </a:cxn>
                <a:cxn ang="0">
                  <a:pos x="31" y="65"/>
                </a:cxn>
                <a:cxn ang="0">
                  <a:pos x="32" y="64"/>
                </a:cxn>
                <a:cxn ang="0">
                  <a:pos x="31" y="63"/>
                </a:cxn>
              </a:cxnLst>
              <a:rect l="0" t="0" r="r" b="b"/>
              <a:pathLst>
                <a:path w="63" h="68">
                  <a:moveTo>
                    <a:pt x="58" y="58"/>
                  </a:moveTo>
                  <a:cubicBezTo>
                    <a:pt x="41" y="58"/>
                    <a:pt x="41" y="58"/>
                    <a:pt x="41" y="58"/>
                  </a:cubicBezTo>
                  <a:cubicBezTo>
                    <a:pt x="41" y="63"/>
                    <a:pt x="37" y="68"/>
                    <a:pt x="31" y="68"/>
                  </a:cubicBezTo>
                  <a:cubicBezTo>
                    <a:pt x="26" y="68"/>
                    <a:pt x="22" y="63"/>
                    <a:pt x="22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2" y="58"/>
                    <a:pt x="0" y="56"/>
                    <a:pt x="0" y="53"/>
                  </a:cubicBezTo>
                  <a:cubicBezTo>
                    <a:pt x="5" y="48"/>
                    <a:pt x="12" y="40"/>
                    <a:pt x="12" y="22"/>
                  </a:cubicBezTo>
                  <a:cubicBezTo>
                    <a:pt x="12" y="14"/>
                    <a:pt x="18" y="6"/>
                    <a:pt x="28" y="5"/>
                  </a:cubicBezTo>
                  <a:cubicBezTo>
                    <a:pt x="28" y="4"/>
                    <a:pt x="28" y="4"/>
                    <a:pt x="28" y="3"/>
                  </a:cubicBezTo>
                  <a:cubicBezTo>
                    <a:pt x="28" y="1"/>
                    <a:pt x="29" y="0"/>
                    <a:pt x="31" y="0"/>
                  </a:cubicBezTo>
                  <a:cubicBezTo>
                    <a:pt x="33" y="0"/>
                    <a:pt x="35" y="1"/>
                    <a:pt x="35" y="3"/>
                  </a:cubicBezTo>
                  <a:cubicBezTo>
                    <a:pt x="35" y="4"/>
                    <a:pt x="35" y="4"/>
                    <a:pt x="35" y="5"/>
                  </a:cubicBezTo>
                  <a:cubicBezTo>
                    <a:pt x="45" y="6"/>
                    <a:pt x="51" y="14"/>
                    <a:pt x="51" y="22"/>
                  </a:cubicBezTo>
                  <a:cubicBezTo>
                    <a:pt x="51" y="40"/>
                    <a:pt x="57" y="48"/>
                    <a:pt x="63" y="53"/>
                  </a:cubicBezTo>
                  <a:cubicBezTo>
                    <a:pt x="63" y="56"/>
                    <a:pt x="61" y="58"/>
                    <a:pt x="58" y="58"/>
                  </a:cubicBezTo>
                  <a:close/>
                  <a:moveTo>
                    <a:pt x="31" y="63"/>
                  </a:moveTo>
                  <a:cubicBezTo>
                    <a:pt x="28" y="63"/>
                    <a:pt x="26" y="61"/>
                    <a:pt x="26" y="58"/>
                  </a:cubicBezTo>
                  <a:cubicBezTo>
                    <a:pt x="26" y="58"/>
                    <a:pt x="26" y="57"/>
                    <a:pt x="25" y="57"/>
                  </a:cubicBezTo>
                  <a:cubicBezTo>
                    <a:pt x="25" y="57"/>
                    <a:pt x="25" y="58"/>
                    <a:pt x="25" y="58"/>
                  </a:cubicBezTo>
                  <a:cubicBezTo>
                    <a:pt x="25" y="62"/>
                    <a:pt x="28" y="65"/>
                    <a:pt x="31" y="65"/>
                  </a:cubicBezTo>
                  <a:cubicBezTo>
                    <a:pt x="32" y="65"/>
                    <a:pt x="32" y="64"/>
                    <a:pt x="32" y="64"/>
                  </a:cubicBezTo>
                  <a:cubicBezTo>
                    <a:pt x="32" y="64"/>
                    <a:pt x="32" y="63"/>
                    <a:pt x="31" y="6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3"/>
            <p:cNvSpPr/>
            <p:nvPr/>
          </p:nvSpPr>
          <p:spPr bwMode="auto">
            <a:xfrm>
              <a:off x="6606268" y="4350712"/>
              <a:ext cx="502871" cy="393403"/>
            </a:xfrm>
            <a:custGeom>
              <a:avLst/>
              <a:gdLst/>
              <a:ahLst/>
              <a:cxnLst>
                <a:cxn ang="0">
                  <a:pos x="9" y="9"/>
                </a:cxn>
                <a:cxn ang="0">
                  <a:pos x="0" y="8"/>
                </a:cxn>
                <a:cxn ang="0">
                  <a:pos x="2" y="0"/>
                </a:cxn>
                <a:cxn ang="0">
                  <a:pos x="10" y="1"/>
                </a:cxn>
                <a:cxn ang="0">
                  <a:pos x="10" y="23"/>
                </a:cxn>
                <a:cxn ang="0">
                  <a:pos x="2" y="24"/>
                </a:cxn>
                <a:cxn ang="0">
                  <a:pos x="0" y="15"/>
                </a:cxn>
                <a:cxn ang="0">
                  <a:pos x="9" y="14"/>
                </a:cxn>
                <a:cxn ang="0">
                  <a:pos x="10" y="23"/>
                </a:cxn>
                <a:cxn ang="0">
                  <a:pos x="9" y="38"/>
                </a:cxn>
                <a:cxn ang="0">
                  <a:pos x="0" y="37"/>
                </a:cxn>
                <a:cxn ang="0">
                  <a:pos x="2" y="29"/>
                </a:cxn>
                <a:cxn ang="0">
                  <a:pos x="10" y="30"/>
                </a:cxn>
                <a:cxn ang="0">
                  <a:pos x="10" y="52"/>
                </a:cxn>
                <a:cxn ang="0">
                  <a:pos x="2" y="53"/>
                </a:cxn>
                <a:cxn ang="0">
                  <a:pos x="0" y="44"/>
                </a:cxn>
                <a:cxn ang="0">
                  <a:pos x="9" y="43"/>
                </a:cxn>
                <a:cxn ang="0">
                  <a:pos x="10" y="52"/>
                </a:cxn>
                <a:cxn ang="0">
                  <a:pos x="67" y="9"/>
                </a:cxn>
                <a:cxn ang="0">
                  <a:pos x="15" y="8"/>
                </a:cxn>
                <a:cxn ang="0">
                  <a:pos x="16" y="0"/>
                </a:cxn>
                <a:cxn ang="0">
                  <a:pos x="68" y="1"/>
                </a:cxn>
                <a:cxn ang="0">
                  <a:pos x="68" y="23"/>
                </a:cxn>
                <a:cxn ang="0">
                  <a:pos x="16" y="24"/>
                </a:cxn>
                <a:cxn ang="0">
                  <a:pos x="15" y="15"/>
                </a:cxn>
                <a:cxn ang="0">
                  <a:pos x="67" y="14"/>
                </a:cxn>
                <a:cxn ang="0">
                  <a:pos x="68" y="23"/>
                </a:cxn>
                <a:cxn ang="0">
                  <a:pos x="67" y="38"/>
                </a:cxn>
                <a:cxn ang="0">
                  <a:pos x="15" y="37"/>
                </a:cxn>
                <a:cxn ang="0">
                  <a:pos x="16" y="29"/>
                </a:cxn>
                <a:cxn ang="0">
                  <a:pos x="68" y="30"/>
                </a:cxn>
                <a:cxn ang="0">
                  <a:pos x="68" y="52"/>
                </a:cxn>
                <a:cxn ang="0">
                  <a:pos x="16" y="53"/>
                </a:cxn>
                <a:cxn ang="0">
                  <a:pos x="15" y="44"/>
                </a:cxn>
                <a:cxn ang="0">
                  <a:pos x="67" y="43"/>
                </a:cxn>
                <a:cxn ang="0">
                  <a:pos x="68" y="52"/>
                </a:cxn>
              </a:cxnLst>
              <a:rect l="0" t="0" r="r" b="b"/>
              <a:pathLst>
                <a:path w="68" h="53">
                  <a:moveTo>
                    <a:pt x="10" y="8"/>
                  </a:moveTo>
                  <a:cubicBezTo>
                    <a:pt x="10" y="9"/>
                    <a:pt x="10" y="9"/>
                    <a:pt x="9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1"/>
                  </a:cubicBezTo>
                  <a:lnTo>
                    <a:pt x="10" y="8"/>
                  </a:lnTo>
                  <a:close/>
                  <a:moveTo>
                    <a:pt x="10" y="23"/>
                  </a:moveTo>
                  <a:cubicBezTo>
                    <a:pt x="10" y="23"/>
                    <a:pt x="10" y="24"/>
                    <a:pt x="9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0" y="23"/>
                    <a:pt x="0" y="2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5"/>
                    <a:pt x="10" y="15"/>
                  </a:cubicBezTo>
                  <a:lnTo>
                    <a:pt x="10" y="23"/>
                  </a:lnTo>
                  <a:close/>
                  <a:moveTo>
                    <a:pt x="10" y="37"/>
                  </a:moveTo>
                  <a:cubicBezTo>
                    <a:pt x="10" y="38"/>
                    <a:pt x="10" y="38"/>
                    <a:pt x="9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8"/>
                    <a:pt x="0" y="38"/>
                    <a:pt x="0" y="3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9"/>
                    <a:pt x="1" y="29"/>
                    <a:pt x="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0" y="30"/>
                  </a:cubicBezTo>
                  <a:lnTo>
                    <a:pt x="10" y="37"/>
                  </a:lnTo>
                  <a:close/>
                  <a:moveTo>
                    <a:pt x="10" y="52"/>
                  </a:moveTo>
                  <a:cubicBezTo>
                    <a:pt x="10" y="52"/>
                    <a:pt x="10" y="53"/>
                    <a:pt x="9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" y="53"/>
                    <a:pt x="0" y="52"/>
                    <a:pt x="0" y="5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3"/>
                    <a:pt x="2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0" y="44"/>
                    <a:pt x="10" y="44"/>
                  </a:cubicBezTo>
                  <a:lnTo>
                    <a:pt x="10" y="52"/>
                  </a:lnTo>
                  <a:close/>
                  <a:moveTo>
                    <a:pt x="68" y="8"/>
                  </a:moveTo>
                  <a:cubicBezTo>
                    <a:pt x="68" y="9"/>
                    <a:pt x="68" y="9"/>
                    <a:pt x="6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5" y="9"/>
                    <a:pt x="15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68" y="0"/>
                    <a:pt x="68" y="1"/>
                  </a:cubicBezTo>
                  <a:lnTo>
                    <a:pt x="68" y="8"/>
                  </a:lnTo>
                  <a:close/>
                  <a:moveTo>
                    <a:pt x="68" y="23"/>
                  </a:moveTo>
                  <a:cubicBezTo>
                    <a:pt x="68" y="23"/>
                    <a:pt x="68" y="24"/>
                    <a:pt x="67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5" y="23"/>
                    <a:pt x="15" y="23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6" y="14"/>
                    <a:pt x="16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8" y="14"/>
                    <a:pt x="68" y="15"/>
                    <a:pt x="68" y="15"/>
                  </a:cubicBezTo>
                  <a:lnTo>
                    <a:pt x="68" y="23"/>
                  </a:lnTo>
                  <a:close/>
                  <a:moveTo>
                    <a:pt x="68" y="37"/>
                  </a:moveTo>
                  <a:cubicBezTo>
                    <a:pt x="68" y="38"/>
                    <a:pt x="68" y="38"/>
                    <a:pt x="67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5" y="38"/>
                    <a:pt x="15" y="37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6" y="29"/>
                    <a:pt x="16" y="29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8" y="29"/>
                    <a:pt x="68" y="29"/>
                    <a:pt x="68" y="30"/>
                  </a:cubicBezTo>
                  <a:lnTo>
                    <a:pt x="68" y="37"/>
                  </a:lnTo>
                  <a:close/>
                  <a:moveTo>
                    <a:pt x="68" y="52"/>
                  </a:moveTo>
                  <a:cubicBezTo>
                    <a:pt x="68" y="52"/>
                    <a:pt x="68" y="53"/>
                    <a:pt x="67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3"/>
                    <a:pt x="15" y="52"/>
                    <a:pt x="15" y="52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6" y="43"/>
                    <a:pt x="16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8" y="43"/>
                    <a:pt x="68" y="44"/>
                    <a:pt x="68" y="44"/>
                  </a:cubicBezTo>
                  <a:lnTo>
                    <a:pt x="68" y="5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4"/>
            <p:cNvSpPr/>
            <p:nvPr/>
          </p:nvSpPr>
          <p:spPr bwMode="auto">
            <a:xfrm>
              <a:off x="5026602" y="4210793"/>
              <a:ext cx="531733" cy="539276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" name="千图PPT彼岸天：ID 8661124库_组合 39"/>
          <p:cNvGrpSpPr/>
          <p:nvPr>
            <p:custDataLst>
              <p:tags r:id="rId2"/>
            </p:custDataLst>
          </p:nvPr>
        </p:nvGrpSpPr>
        <p:grpSpPr>
          <a:xfrm>
            <a:off x="1055440" y="1562743"/>
            <a:ext cx="2685833" cy="871457"/>
            <a:chOff x="1398307" y="2180815"/>
            <a:chExt cx="3175476" cy="871457"/>
          </a:xfrm>
        </p:grpSpPr>
        <p:sp>
          <p:nvSpPr>
            <p:cNvPr id="26" name="TextBox 40"/>
            <p:cNvSpPr txBox="1"/>
            <p:nvPr/>
          </p:nvSpPr>
          <p:spPr>
            <a:xfrm>
              <a:off x="2956353" y="2180815"/>
              <a:ext cx="1617430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27" name="Rectangle 41"/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sz="105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7" name="千图PPT彼岸天：ID 8661124库_组合 42"/>
          <p:cNvGrpSpPr/>
          <p:nvPr>
            <p:custDataLst>
              <p:tags r:id="rId3"/>
            </p:custDataLst>
          </p:nvPr>
        </p:nvGrpSpPr>
        <p:grpSpPr>
          <a:xfrm>
            <a:off x="1055440" y="4980697"/>
            <a:ext cx="2685833" cy="871457"/>
            <a:chOff x="1398307" y="2180815"/>
            <a:chExt cx="3175476" cy="871457"/>
          </a:xfrm>
        </p:grpSpPr>
        <p:sp>
          <p:nvSpPr>
            <p:cNvPr id="24" name="TextBox 43"/>
            <p:cNvSpPr txBox="1"/>
            <p:nvPr/>
          </p:nvSpPr>
          <p:spPr>
            <a:xfrm>
              <a:off x="2956353" y="2180815"/>
              <a:ext cx="1617430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5" name="Rectangle 44"/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sz="105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8" name="千图PPT彼岸天：ID 8661124库_组合 45"/>
          <p:cNvGrpSpPr/>
          <p:nvPr>
            <p:custDataLst>
              <p:tags r:id="rId4"/>
            </p:custDataLst>
          </p:nvPr>
        </p:nvGrpSpPr>
        <p:grpSpPr>
          <a:xfrm>
            <a:off x="8474421" y="1562743"/>
            <a:ext cx="2685833" cy="871457"/>
            <a:chOff x="1398307" y="2180815"/>
            <a:chExt cx="3175476" cy="871457"/>
          </a:xfrm>
        </p:grpSpPr>
        <p:sp>
          <p:nvSpPr>
            <p:cNvPr id="22" name="TextBox 46"/>
            <p:cNvSpPr txBox="1"/>
            <p:nvPr/>
          </p:nvSpPr>
          <p:spPr>
            <a:xfrm>
              <a:off x="1398307" y="2180815"/>
              <a:ext cx="1617430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l"/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23" name="Rectangle 47"/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sz="105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9" name="千图PPT彼岸天：ID 8661124库_组合 48"/>
          <p:cNvGrpSpPr/>
          <p:nvPr>
            <p:custDataLst>
              <p:tags r:id="rId5"/>
            </p:custDataLst>
          </p:nvPr>
        </p:nvGrpSpPr>
        <p:grpSpPr>
          <a:xfrm>
            <a:off x="8474421" y="4980697"/>
            <a:ext cx="2685833" cy="871457"/>
            <a:chOff x="1398307" y="2180815"/>
            <a:chExt cx="3175476" cy="871457"/>
          </a:xfrm>
        </p:grpSpPr>
        <p:sp>
          <p:nvSpPr>
            <p:cNvPr id="20" name="TextBox 49"/>
            <p:cNvSpPr txBox="1"/>
            <p:nvPr/>
          </p:nvSpPr>
          <p:spPr>
            <a:xfrm>
              <a:off x="1398307" y="2180815"/>
              <a:ext cx="1617430" cy="323165"/>
            </a:xfrm>
            <a:prstGeom prst="rect">
              <a:avLst/>
            </a:prstGeom>
          </p:spPr>
          <p:txBody>
            <a:bodyPr wrap="none" lIns="144000" tIns="0" rIns="144000" bIns="0" anchor="ctr" anchorCtr="0">
              <a:normAutofit/>
            </a:bodyPr>
            <a:lstStyle/>
            <a:p>
              <a:pPr algn="l"/>
              <a:r>
                <a:rPr lang="zh-CN" altLang="en-US" sz="1400" b="1" dirty="0">
                  <a:solidFill>
                    <a:schemeClr val="accent6"/>
                  </a:solidFill>
                </a:rPr>
                <a:t>输入标题文本</a:t>
              </a:r>
            </a:p>
          </p:txBody>
        </p:sp>
        <p:sp>
          <p:nvSpPr>
            <p:cNvPr id="21" name="Rectangle 50"/>
            <p:cNvSpPr/>
            <p:nvPr/>
          </p:nvSpPr>
          <p:spPr>
            <a:xfrm>
              <a:off x="1398307" y="2503980"/>
              <a:ext cx="3175476" cy="548292"/>
            </a:xfrm>
            <a:prstGeom prst="rect">
              <a:avLst/>
            </a:prstGeom>
          </p:spPr>
          <p:txBody>
            <a:bodyPr wrap="square" lIns="144000" rIns="1440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sz="105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3" name="TextBox 7"/>
          <p:cNvSpPr txBox="1">
            <a:spLocks noChangeArrowheads="1"/>
          </p:cNvSpPr>
          <p:nvPr userDrawn="1"/>
        </p:nvSpPr>
        <p:spPr bwMode="auto">
          <a:xfrm>
            <a:off x="4290832" y="134881"/>
            <a:ext cx="43959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千图PPT彼岸天：ID 8661124库_Rectangle: Rounded Corners 38"/>
          <p:cNvSpPr/>
          <p:nvPr>
            <p:custDataLst>
              <p:tags r:id="rId1"/>
            </p:custDataLst>
          </p:nvPr>
        </p:nvSpPr>
        <p:spPr bwMode="auto">
          <a:xfrm>
            <a:off x="4813453" y="1272287"/>
            <a:ext cx="1893945" cy="644119"/>
          </a:xfrm>
          <a:prstGeom prst="roundRect">
            <a:avLst/>
          </a:prstGeom>
          <a:solidFill>
            <a:schemeClr val="accent1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输入标题文本</a:t>
            </a:r>
          </a:p>
        </p:txBody>
      </p:sp>
      <p:sp>
        <p:nvSpPr>
          <p:cNvPr id="8" name="千图PPT彼岸天：ID 8661124库_Rectangle: Rounded Corners 39"/>
          <p:cNvSpPr/>
          <p:nvPr>
            <p:custDataLst>
              <p:tags r:id="rId2"/>
            </p:custDataLst>
          </p:nvPr>
        </p:nvSpPr>
        <p:spPr bwMode="auto">
          <a:xfrm>
            <a:off x="4813453" y="2609870"/>
            <a:ext cx="1893945" cy="644119"/>
          </a:xfrm>
          <a:prstGeom prst="roundRect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输入标题文本</a:t>
            </a:r>
          </a:p>
        </p:txBody>
      </p:sp>
      <p:sp>
        <p:nvSpPr>
          <p:cNvPr id="9" name="千图PPT彼岸天：ID 8661124库_Rectangle: Rounded Corners 40"/>
          <p:cNvSpPr/>
          <p:nvPr>
            <p:custDataLst>
              <p:tags r:id="rId3"/>
            </p:custDataLst>
          </p:nvPr>
        </p:nvSpPr>
        <p:spPr bwMode="auto">
          <a:xfrm>
            <a:off x="4813453" y="3947454"/>
            <a:ext cx="1893945" cy="644119"/>
          </a:xfrm>
          <a:prstGeom prst="roundRect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输入标题文本</a:t>
            </a:r>
          </a:p>
        </p:txBody>
      </p:sp>
      <p:sp>
        <p:nvSpPr>
          <p:cNvPr id="10" name="千图PPT彼岸天：ID 8661124库_Rectangle: Rounded Corners 41"/>
          <p:cNvSpPr/>
          <p:nvPr>
            <p:custDataLst>
              <p:tags r:id="rId4"/>
            </p:custDataLst>
          </p:nvPr>
        </p:nvSpPr>
        <p:spPr bwMode="auto">
          <a:xfrm>
            <a:off x="4813453" y="5285038"/>
            <a:ext cx="1893945" cy="644119"/>
          </a:xfrm>
          <a:prstGeom prst="roundRect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输入标题文本</a:t>
            </a:r>
          </a:p>
        </p:txBody>
      </p:sp>
      <p:sp>
        <p:nvSpPr>
          <p:cNvPr id="11" name="千图PPT彼岸天：ID 8661124库_Rectangle: Rounded Corners 42"/>
          <p:cNvSpPr/>
          <p:nvPr>
            <p:custDataLst>
              <p:tags r:id="rId5"/>
            </p:custDataLst>
          </p:nvPr>
        </p:nvSpPr>
        <p:spPr bwMode="auto">
          <a:xfrm>
            <a:off x="2766333" y="3265233"/>
            <a:ext cx="1823392" cy="644119"/>
          </a:xfrm>
          <a:prstGeom prst="roundRect">
            <a:avLst/>
          </a:prstGeom>
          <a:solidFill>
            <a:schemeClr val="tx2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</a:rPr>
              <a:t>输入标题文本</a:t>
            </a:r>
          </a:p>
        </p:txBody>
      </p:sp>
      <p:grpSp>
        <p:nvGrpSpPr>
          <p:cNvPr id="2" name="千图PPT彼岸天：ID 8661124库_组合 1"/>
          <p:cNvGrpSpPr/>
          <p:nvPr>
            <p:custDataLst>
              <p:tags r:id="rId6"/>
            </p:custDataLst>
          </p:nvPr>
        </p:nvGrpSpPr>
        <p:grpSpPr>
          <a:xfrm>
            <a:off x="3656999" y="1574975"/>
            <a:ext cx="2795200" cy="4024635"/>
            <a:chOff x="3656999" y="1574975"/>
            <a:chExt cx="2795200" cy="4024635"/>
          </a:xfrm>
        </p:grpSpPr>
        <p:sp>
          <p:nvSpPr>
            <p:cNvPr id="4" name="千图PPT彼岸天：ID 8661124库_弧形 35"/>
            <p:cNvSpPr/>
            <p:nvPr>
              <p:custDataLst>
                <p:tags r:id="rId11"/>
              </p:custDataLst>
            </p:nvPr>
          </p:nvSpPr>
          <p:spPr>
            <a:xfrm flipH="1">
              <a:off x="4083926" y="2942554"/>
              <a:ext cx="1438527" cy="1289479"/>
            </a:xfrm>
            <a:prstGeom prst="arc">
              <a:avLst>
                <a:gd name="adj1" fmla="val 16139966"/>
                <a:gd name="adj2" fmla="val 20001816"/>
              </a:avLst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千图PPT彼岸天：ID 8661124库_弧形 36"/>
            <p:cNvSpPr/>
            <p:nvPr>
              <p:custDataLst>
                <p:tags r:id="rId12"/>
              </p:custDataLst>
            </p:nvPr>
          </p:nvSpPr>
          <p:spPr>
            <a:xfrm flipH="1">
              <a:off x="4082458" y="2942554"/>
              <a:ext cx="1438527" cy="1289479"/>
            </a:xfrm>
            <a:prstGeom prst="arc">
              <a:avLst>
                <a:gd name="adj1" fmla="val 1615415"/>
                <a:gd name="adj2" fmla="val 5439473"/>
              </a:avLst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千图PPT彼岸天：ID 8661124库_弧形 37"/>
            <p:cNvSpPr/>
            <p:nvPr>
              <p:custDataLst>
                <p:tags r:id="rId13"/>
              </p:custDataLst>
            </p:nvPr>
          </p:nvSpPr>
          <p:spPr>
            <a:xfrm flipH="1">
              <a:off x="3656999" y="1574975"/>
              <a:ext cx="2791380" cy="4024635"/>
            </a:xfrm>
            <a:prstGeom prst="arc">
              <a:avLst>
                <a:gd name="adj1" fmla="val 16200000"/>
                <a:gd name="adj2" fmla="val 20840837"/>
              </a:avLst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千图PPT彼岸天：ID 8661124库_弧形 86"/>
            <p:cNvSpPr/>
            <p:nvPr>
              <p:custDataLst>
                <p:tags r:id="rId14"/>
              </p:custDataLst>
            </p:nvPr>
          </p:nvSpPr>
          <p:spPr>
            <a:xfrm flipH="1">
              <a:off x="3660819" y="1574975"/>
              <a:ext cx="2791380" cy="4024635"/>
            </a:xfrm>
            <a:prstGeom prst="arc">
              <a:avLst>
                <a:gd name="adj1" fmla="val 773079"/>
                <a:gd name="adj2" fmla="val 5432290"/>
              </a:avLst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3" name="千图PPT彼岸天：ID 8661124库_文本框 21"/>
          <p:cNvSpPr txBox="1"/>
          <p:nvPr>
            <p:custDataLst>
              <p:tags r:id="rId7"/>
            </p:custDataLst>
          </p:nvPr>
        </p:nvSpPr>
        <p:spPr bwMode="auto">
          <a:xfrm>
            <a:off x="6661573" y="4012083"/>
            <a:ext cx="2299240" cy="556179"/>
          </a:xfrm>
          <a:prstGeom prst="rect">
            <a:avLst/>
          </a:prstGeom>
          <a:noFill/>
        </p:spPr>
        <p:txBody>
          <a:bodyPr wrap="square" lIns="360000" tIns="0" rIns="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sz="1000" b="0" dirty="0" err="1" smtClean="0">
                <a:solidFill>
                  <a:schemeClr val="tx1"/>
                </a:solidFill>
                <a:effectLst/>
              </a:rPr>
              <a:t>点击此处更换文本</a:t>
            </a:r>
            <a:endParaRPr sz="10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14" name="千图PPT彼岸天：ID 8661124库_文本框 22"/>
          <p:cNvSpPr txBox="1"/>
          <p:nvPr>
            <p:custDataLst>
              <p:tags r:id="rId8"/>
            </p:custDataLst>
          </p:nvPr>
        </p:nvSpPr>
        <p:spPr bwMode="auto">
          <a:xfrm>
            <a:off x="6661573" y="1322051"/>
            <a:ext cx="2299240" cy="556179"/>
          </a:xfrm>
          <a:prstGeom prst="rect">
            <a:avLst/>
          </a:prstGeom>
          <a:noFill/>
        </p:spPr>
        <p:txBody>
          <a:bodyPr wrap="square" lIns="360000" tIns="0" rIns="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sz="1000" b="0" dirty="0" err="1" smtClean="0">
                <a:solidFill>
                  <a:schemeClr val="tx1"/>
                </a:solidFill>
                <a:effectLst/>
              </a:rPr>
              <a:t>点击此处更换文本</a:t>
            </a:r>
            <a:endParaRPr sz="10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15" name="千图PPT彼岸天：ID 8661124库_文本框 23"/>
          <p:cNvSpPr txBox="1"/>
          <p:nvPr>
            <p:custDataLst>
              <p:tags r:id="rId9"/>
            </p:custDataLst>
          </p:nvPr>
        </p:nvSpPr>
        <p:spPr bwMode="auto">
          <a:xfrm>
            <a:off x="6661573" y="2667067"/>
            <a:ext cx="2299240" cy="556179"/>
          </a:xfrm>
          <a:prstGeom prst="rect">
            <a:avLst/>
          </a:prstGeom>
          <a:noFill/>
        </p:spPr>
        <p:txBody>
          <a:bodyPr wrap="square" lIns="360000" tIns="0" rIns="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sz="1000" b="0" dirty="0" err="1" smtClean="0">
                <a:solidFill>
                  <a:schemeClr val="tx1"/>
                </a:solidFill>
                <a:effectLst/>
              </a:rPr>
              <a:t>点击此处更换文本</a:t>
            </a:r>
            <a:endParaRPr sz="10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16" name="千图PPT彼岸天：ID 8661124库_文本框 24"/>
          <p:cNvSpPr txBox="1"/>
          <p:nvPr>
            <p:custDataLst>
              <p:tags r:id="rId10"/>
            </p:custDataLst>
          </p:nvPr>
        </p:nvSpPr>
        <p:spPr bwMode="auto">
          <a:xfrm>
            <a:off x="6661573" y="5357097"/>
            <a:ext cx="2299240" cy="556179"/>
          </a:xfrm>
          <a:prstGeom prst="rect">
            <a:avLst/>
          </a:prstGeom>
          <a:noFill/>
        </p:spPr>
        <p:txBody>
          <a:bodyPr wrap="square" lIns="360000" tIns="0" rIns="0" bIns="0" anchor="ctr" anchorCtr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sz="1000" b="0" dirty="0" err="1" smtClean="0">
                <a:solidFill>
                  <a:schemeClr val="tx1"/>
                </a:solidFill>
                <a:effectLst/>
              </a:rPr>
              <a:t>点击此处更换文本</a:t>
            </a:r>
            <a:endParaRPr sz="1000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TextBox 7"/>
          <p:cNvSpPr txBox="1">
            <a:spLocks noChangeArrowheads="1"/>
          </p:cNvSpPr>
          <p:nvPr userDrawn="1"/>
        </p:nvSpPr>
        <p:spPr bwMode="auto">
          <a:xfrm>
            <a:off x="4290832" y="134881"/>
            <a:ext cx="43959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/>
      <p:bldP spid="14" grpId="0"/>
      <p:bldP spid="15" grpId="0"/>
      <p:bldP spid="16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88"/>
          <p:cNvGrpSpPr/>
          <p:nvPr>
            <p:custDataLst>
              <p:tags r:id="rId1"/>
            </p:custDataLst>
          </p:nvPr>
        </p:nvGrpSpPr>
        <p:grpSpPr>
          <a:xfrm>
            <a:off x="3793248" y="2017993"/>
            <a:ext cx="2130731" cy="2822015"/>
            <a:chOff x="3553062" y="2319273"/>
            <a:chExt cx="2386516" cy="3160783"/>
          </a:xfrm>
        </p:grpSpPr>
        <p:sp>
          <p:nvSpPr>
            <p:cNvPr id="62" name="Oval 17"/>
            <p:cNvSpPr/>
            <p:nvPr/>
          </p:nvSpPr>
          <p:spPr bwMode="auto">
            <a:xfrm>
              <a:off x="3985552" y="2492896"/>
              <a:ext cx="1521537" cy="15219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3" name="Group 18"/>
            <p:cNvGrpSpPr/>
            <p:nvPr/>
          </p:nvGrpSpPr>
          <p:grpSpPr>
            <a:xfrm>
              <a:off x="3812517" y="2319273"/>
              <a:ext cx="1867586" cy="1868076"/>
              <a:chOff x="3800237" y="2257147"/>
              <a:chExt cx="1868076" cy="1868076"/>
            </a:xfrm>
          </p:grpSpPr>
          <p:sp>
            <p:nvSpPr>
              <p:cNvPr id="72" name="Freeform: Shape 19"/>
              <p:cNvSpPr/>
              <p:nvPr/>
            </p:nvSpPr>
            <p:spPr bwMode="auto">
              <a:xfrm>
                <a:off x="5176020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20"/>
              <p:cNvSpPr/>
              <p:nvPr/>
            </p:nvSpPr>
            <p:spPr bwMode="auto">
              <a:xfrm>
                <a:off x="4756252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21"/>
              <p:cNvSpPr/>
              <p:nvPr/>
            </p:nvSpPr>
            <p:spPr bwMode="auto">
              <a:xfrm>
                <a:off x="5477110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22"/>
              <p:cNvSpPr/>
              <p:nvPr/>
            </p:nvSpPr>
            <p:spPr bwMode="auto">
              <a:xfrm>
                <a:off x="5477110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23"/>
              <p:cNvSpPr/>
              <p:nvPr/>
            </p:nvSpPr>
            <p:spPr bwMode="auto">
              <a:xfrm>
                <a:off x="5176020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Freeform: Shape 24"/>
              <p:cNvSpPr/>
              <p:nvPr/>
            </p:nvSpPr>
            <p:spPr bwMode="auto">
              <a:xfrm>
                <a:off x="4756252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25"/>
              <p:cNvSpPr/>
              <p:nvPr/>
            </p:nvSpPr>
            <p:spPr bwMode="auto">
              <a:xfrm>
                <a:off x="4287036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26"/>
              <p:cNvSpPr/>
              <p:nvPr/>
            </p:nvSpPr>
            <p:spPr bwMode="auto">
              <a:xfrm>
                <a:off x="3937595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Freeform: Shape 27"/>
              <p:cNvSpPr/>
              <p:nvPr/>
            </p:nvSpPr>
            <p:spPr bwMode="auto">
              <a:xfrm>
                <a:off x="3800237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28"/>
              <p:cNvSpPr/>
              <p:nvPr/>
            </p:nvSpPr>
            <p:spPr bwMode="auto">
              <a:xfrm>
                <a:off x="3800237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29"/>
              <p:cNvSpPr/>
              <p:nvPr/>
            </p:nvSpPr>
            <p:spPr bwMode="auto">
              <a:xfrm>
                <a:off x="3937595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solidFill>
                <a:schemeClr val="accent3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Freeform: Shape 30"/>
              <p:cNvSpPr/>
              <p:nvPr/>
            </p:nvSpPr>
            <p:spPr bwMode="auto">
              <a:xfrm>
                <a:off x="4287036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solidFill>
                <a:schemeClr val="accent3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4" name="Group 68"/>
            <p:cNvGrpSpPr/>
            <p:nvPr/>
          </p:nvGrpSpPr>
          <p:grpSpPr bwMode="auto">
            <a:xfrm>
              <a:off x="4474650" y="2994065"/>
              <a:ext cx="543325" cy="543468"/>
              <a:chOff x="3062288" y="3998912"/>
              <a:chExt cx="412750" cy="412750"/>
            </a:xfrm>
            <a:solidFill>
              <a:schemeClr val="bg1"/>
            </a:solidFill>
          </p:grpSpPr>
          <p:sp>
            <p:nvSpPr>
              <p:cNvPr id="68" name="Freeform: Shape 69"/>
              <p:cNvSpPr/>
              <p:nvPr/>
            </p:nvSpPr>
            <p:spPr bwMode="auto">
              <a:xfrm>
                <a:off x="3062288" y="3998912"/>
                <a:ext cx="328612" cy="315912"/>
              </a:xfrm>
              <a:custGeom>
                <a:avLst/>
                <a:gdLst>
                  <a:gd name="T0" fmla="*/ 911 w 912"/>
                  <a:gd name="T1" fmla="*/ 242 h 879"/>
                  <a:gd name="T2" fmla="*/ 594 w 912"/>
                  <a:gd name="T3" fmla="*/ 33 h 879"/>
                  <a:gd name="T4" fmla="*/ 75 w 912"/>
                  <a:gd name="T5" fmla="*/ 435 h 879"/>
                  <a:gd name="T6" fmla="*/ 242 w 912"/>
                  <a:gd name="T7" fmla="*/ 878 h 879"/>
                  <a:gd name="T8" fmla="*/ 343 w 912"/>
                  <a:gd name="T9" fmla="*/ 819 h 879"/>
                  <a:gd name="T10" fmla="*/ 911 w 912"/>
                  <a:gd name="T11" fmla="*/ 242 h 879"/>
                  <a:gd name="T12" fmla="*/ 451 w 912"/>
                  <a:gd name="T13" fmla="*/ 226 h 879"/>
                  <a:gd name="T14" fmla="*/ 577 w 912"/>
                  <a:gd name="T15" fmla="*/ 125 h 879"/>
                  <a:gd name="T16" fmla="*/ 669 w 912"/>
                  <a:gd name="T17" fmla="*/ 251 h 879"/>
                  <a:gd name="T18" fmla="*/ 543 w 912"/>
                  <a:gd name="T19" fmla="*/ 351 h 879"/>
                  <a:gd name="T20" fmla="*/ 451 w 912"/>
                  <a:gd name="T21" fmla="*/ 226 h 879"/>
                  <a:gd name="T22" fmla="*/ 226 w 912"/>
                  <a:gd name="T23" fmla="*/ 343 h 879"/>
                  <a:gd name="T24" fmla="*/ 318 w 912"/>
                  <a:gd name="T25" fmla="*/ 276 h 879"/>
                  <a:gd name="T26" fmla="*/ 385 w 912"/>
                  <a:gd name="T27" fmla="*/ 368 h 879"/>
                  <a:gd name="T28" fmla="*/ 293 w 912"/>
                  <a:gd name="T29" fmla="*/ 435 h 879"/>
                  <a:gd name="T30" fmla="*/ 226 w 912"/>
                  <a:gd name="T31" fmla="*/ 343 h 879"/>
                  <a:gd name="T32" fmla="*/ 251 w 912"/>
                  <a:gd name="T33" fmla="*/ 710 h 879"/>
                  <a:gd name="T34" fmla="*/ 176 w 912"/>
                  <a:gd name="T35" fmla="*/ 618 h 879"/>
                  <a:gd name="T36" fmla="*/ 267 w 912"/>
                  <a:gd name="T37" fmla="*/ 552 h 879"/>
                  <a:gd name="T38" fmla="*/ 343 w 912"/>
                  <a:gd name="T39" fmla="*/ 644 h 879"/>
                  <a:gd name="T40" fmla="*/ 251 w 912"/>
                  <a:gd name="T41" fmla="*/ 710 h 879"/>
                  <a:gd name="T42" fmla="*/ 251 w 912"/>
                  <a:gd name="T43" fmla="*/ 710 h 879"/>
                  <a:gd name="T44" fmla="*/ 251 w 912"/>
                  <a:gd name="T45" fmla="*/ 710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12" h="879">
                    <a:moveTo>
                      <a:pt x="911" y="242"/>
                    </a:moveTo>
                    <a:cubicBezTo>
                      <a:pt x="844" y="134"/>
                      <a:pt x="727" y="50"/>
                      <a:pt x="594" y="33"/>
                    </a:cubicBezTo>
                    <a:cubicBezTo>
                      <a:pt x="343" y="0"/>
                      <a:pt x="134" y="184"/>
                      <a:pt x="75" y="435"/>
                    </a:cubicBezTo>
                    <a:cubicBezTo>
                      <a:pt x="0" y="761"/>
                      <a:pt x="84" y="869"/>
                      <a:pt x="242" y="878"/>
                    </a:cubicBezTo>
                    <a:cubicBezTo>
                      <a:pt x="267" y="853"/>
                      <a:pt x="309" y="828"/>
                      <a:pt x="343" y="819"/>
                    </a:cubicBezTo>
                    <a:lnTo>
                      <a:pt x="911" y="242"/>
                    </a:lnTo>
                    <a:close/>
                    <a:moveTo>
                      <a:pt x="451" y="226"/>
                    </a:moveTo>
                    <a:cubicBezTo>
                      <a:pt x="460" y="167"/>
                      <a:pt x="518" y="117"/>
                      <a:pt x="577" y="125"/>
                    </a:cubicBezTo>
                    <a:cubicBezTo>
                      <a:pt x="635" y="134"/>
                      <a:pt x="677" y="192"/>
                      <a:pt x="669" y="251"/>
                    </a:cubicBezTo>
                    <a:cubicBezTo>
                      <a:pt x="660" y="317"/>
                      <a:pt x="610" y="359"/>
                      <a:pt x="543" y="351"/>
                    </a:cubicBezTo>
                    <a:cubicBezTo>
                      <a:pt x="485" y="343"/>
                      <a:pt x="443" y="284"/>
                      <a:pt x="451" y="226"/>
                    </a:cubicBezTo>
                    <a:close/>
                    <a:moveTo>
                      <a:pt x="226" y="343"/>
                    </a:moveTo>
                    <a:cubicBezTo>
                      <a:pt x="226" y="301"/>
                      <a:pt x="267" y="267"/>
                      <a:pt x="318" y="276"/>
                    </a:cubicBezTo>
                    <a:cubicBezTo>
                      <a:pt x="359" y="284"/>
                      <a:pt x="393" y="326"/>
                      <a:pt x="385" y="368"/>
                    </a:cubicBezTo>
                    <a:cubicBezTo>
                      <a:pt x="376" y="409"/>
                      <a:pt x="334" y="443"/>
                      <a:pt x="293" y="435"/>
                    </a:cubicBezTo>
                    <a:cubicBezTo>
                      <a:pt x="251" y="435"/>
                      <a:pt x="217" y="393"/>
                      <a:pt x="226" y="343"/>
                    </a:cubicBezTo>
                    <a:close/>
                    <a:moveTo>
                      <a:pt x="251" y="710"/>
                    </a:moveTo>
                    <a:cubicBezTo>
                      <a:pt x="200" y="710"/>
                      <a:pt x="167" y="669"/>
                      <a:pt x="176" y="618"/>
                    </a:cubicBezTo>
                    <a:cubicBezTo>
                      <a:pt x="184" y="577"/>
                      <a:pt x="226" y="543"/>
                      <a:pt x="267" y="552"/>
                    </a:cubicBezTo>
                    <a:cubicBezTo>
                      <a:pt x="318" y="560"/>
                      <a:pt x="343" y="602"/>
                      <a:pt x="343" y="644"/>
                    </a:cubicBezTo>
                    <a:cubicBezTo>
                      <a:pt x="334" y="685"/>
                      <a:pt x="293" y="719"/>
                      <a:pt x="251" y="710"/>
                    </a:cubicBezTo>
                    <a:close/>
                    <a:moveTo>
                      <a:pt x="251" y="710"/>
                    </a:moveTo>
                    <a:lnTo>
                      <a:pt x="251" y="71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70"/>
              <p:cNvSpPr/>
              <p:nvPr/>
            </p:nvSpPr>
            <p:spPr bwMode="auto">
              <a:xfrm>
                <a:off x="3270250" y="4052887"/>
                <a:ext cx="204788" cy="223837"/>
              </a:xfrm>
              <a:custGeom>
                <a:avLst/>
                <a:gdLst>
                  <a:gd name="T0" fmla="*/ 142 w 569"/>
                  <a:gd name="T1" fmla="*/ 619 h 620"/>
                  <a:gd name="T2" fmla="*/ 150 w 569"/>
                  <a:gd name="T3" fmla="*/ 611 h 620"/>
                  <a:gd name="T4" fmla="*/ 568 w 569"/>
                  <a:gd name="T5" fmla="*/ 67 h 620"/>
                  <a:gd name="T6" fmla="*/ 543 w 569"/>
                  <a:gd name="T7" fmla="*/ 25 h 620"/>
                  <a:gd name="T8" fmla="*/ 493 w 569"/>
                  <a:gd name="T9" fmla="*/ 17 h 620"/>
                  <a:gd name="T10" fmla="*/ 8 w 569"/>
                  <a:gd name="T11" fmla="*/ 485 h 620"/>
                  <a:gd name="T12" fmla="*/ 0 w 569"/>
                  <a:gd name="T13" fmla="*/ 494 h 620"/>
                  <a:gd name="T14" fmla="*/ 142 w 569"/>
                  <a:gd name="T15" fmla="*/ 619 h 620"/>
                  <a:gd name="T16" fmla="*/ 142 w 569"/>
                  <a:gd name="T17" fmla="*/ 619 h 620"/>
                  <a:gd name="T18" fmla="*/ 142 w 569"/>
                  <a:gd name="T19" fmla="*/ 619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9" h="620">
                    <a:moveTo>
                      <a:pt x="142" y="619"/>
                    </a:moveTo>
                    <a:cubicBezTo>
                      <a:pt x="150" y="611"/>
                      <a:pt x="150" y="611"/>
                      <a:pt x="150" y="611"/>
                    </a:cubicBezTo>
                    <a:cubicBezTo>
                      <a:pt x="568" y="67"/>
                      <a:pt x="568" y="67"/>
                      <a:pt x="568" y="67"/>
                    </a:cubicBezTo>
                    <a:cubicBezTo>
                      <a:pt x="568" y="59"/>
                      <a:pt x="560" y="42"/>
                      <a:pt x="543" y="25"/>
                    </a:cubicBezTo>
                    <a:cubicBezTo>
                      <a:pt x="518" y="0"/>
                      <a:pt x="493" y="17"/>
                      <a:pt x="493" y="17"/>
                    </a:cubicBezTo>
                    <a:cubicBezTo>
                      <a:pt x="8" y="485"/>
                      <a:pt x="8" y="485"/>
                      <a:pt x="8" y="485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142" y="619"/>
                    </a:lnTo>
                    <a:close/>
                    <a:moveTo>
                      <a:pt x="142" y="619"/>
                    </a:moveTo>
                    <a:lnTo>
                      <a:pt x="142" y="6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71"/>
              <p:cNvSpPr/>
              <p:nvPr/>
            </p:nvSpPr>
            <p:spPr bwMode="auto">
              <a:xfrm>
                <a:off x="3209925" y="4241799"/>
                <a:ext cx="103188" cy="103188"/>
              </a:xfrm>
              <a:custGeom>
                <a:avLst/>
                <a:gdLst>
                  <a:gd name="T0" fmla="*/ 143 w 286"/>
                  <a:gd name="T1" fmla="*/ 284 h 285"/>
                  <a:gd name="T2" fmla="*/ 151 w 286"/>
                  <a:gd name="T3" fmla="*/ 268 h 285"/>
                  <a:gd name="T4" fmla="*/ 285 w 286"/>
                  <a:gd name="T5" fmla="*/ 125 h 285"/>
                  <a:gd name="T6" fmla="*/ 143 w 286"/>
                  <a:gd name="T7" fmla="*/ 0 h 285"/>
                  <a:gd name="T8" fmla="*/ 9 w 286"/>
                  <a:gd name="T9" fmla="*/ 142 h 285"/>
                  <a:gd name="T10" fmla="*/ 0 w 286"/>
                  <a:gd name="T11" fmla="*/ 151 h 285"/>
                  <a:gd name="T12" fmla="*/ 143 w 286"/>
                  <a:gd name="T13" fmla="*/ 284 h 285"/>
                  <a:gd name="T14" fmla="*/ 59 w 286"/>
                  <a:gd name="T15" fmla="*/ 134 h 285"/>
                  <a:gd name="T16" fmla="*/ 126 w 286"/>
                  <a:gd name="T17" fmla="*/ 59 h 285"/>
                  <a:gd name="T18" fmla="*/ 151 w 286"/>
                  <a:gd name="T19" fmla="*/ 59 h 285"/>
                  <a:gd name="T20" fmla="*/ 159 w 286"/>
                  <a:gd name="T21" fmla="*/ 67 h 285"/>
                  <a:gd name="T22" fmla="*/ 159 w 286"/>
                  <a:gd name="T23" fmla="*/ 75 h 285"/>
                  <a:gd name="T24" fmla="*/ 159 w 286"/>
                  <a:gd name="T25" fmla="*/ 92 h 285"/>
                  <a:gd name="T26" fmla="*/ 92 w 286"/>
                  <a:gd name="T27" fmla="*/ 159 h 285"/>
                  <a:gd name="T28" fmla="*/ 68 w 286"/>
                  <a:gd name="T29" fmla="*/ 167 h 285"/>
                  <a:gd name="T30" fmla="*/ 59 w 286"/>
                  <a:gd name="T31" fmla="*/ 159 h 285"/>
                  <a:gd name="T32" fmla="*/ 59 w 286"/>
                  <a:gd name="T33" fmla="*/ 142 h 285"/>
                  <a:gd name="T34" fmla="*/ 59 w 286"/>
                  <a:gd name="T35" fmla="*/ 134 h 285"/>
                  <a:gd name="T36" fmla="*/ 59 w 286"/>
                  <a:gd name="T37" fmla="*/ 134 h 285"/>
                  <a:gd name="T38" fmla="*/ 59 w 286"/>
                  <a:gd name="T39" fmla="*/ 134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6" h="285">
                    <a:moveTo>
                      <a:pt x="143" y="284"/>
                    </a:moveTo>
                    <a:cubicBezTo>
                      <a:pt x="151" y="268"/>
                      <a:pt x="151" y="268"/>
                      <a:pt x="151" y="268"/>
                    </a:cubicBezTo>
                    <a:cubicBezTo>
                      <a:pt x="285" y="125"/>
                      <a:pt x="285" y="125"/>
                      <a:pt x="285" y="125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9" y="142"/>
                      <a:pt x="9" y="142"/>
                      <a:pt x="9" y="142"/>
                    </a:cubicBezTo>
                    <a:cubicBezTo>
                      <a:pt x="0" y="151"/>
                      <a:pt x="0" y="151"/>
                      <a:pt x="0" y="151"/>
                    </a:cubicBezTo>
                    <a:lnTo>
                      <a:pt x="143" y="284"/>
                    </a:lnTo>
                    <a:close/>
                    <a:moveTo>
                      <a:pt x="59" y="134"/>
                    </a:moveTo>
                    <a:cubicBezTo>
                      <a:pt x="126" y="59"/>
                      <a:pt x="126" y="59"/>
                      <a:pt x="126" y="59"/>
                    </a:cubicBezTo>
                    <a:cubicBezTo>
                      <a:pt x="134" y="50"/>
                      <a:pt x="143" y="50"/>
                      <a:pt x="151" y="59"/>
                    </a:cubicBezTo>
                    <a:cubicBezTo>
                      <a:pt x="159" y="67"/>
                      <a:pt x="159" y="67"/>
                      <a:pt x="159" y="67"/>
                    </a:cubicBezTo>
                    <a:lnTo>
                      <a:pt x="159" y="75"/>
                    </a:lnTo>
                    <a:cubicBezTo>
                      <a:pt x="159" y="84"/>
                      <a:pt x="159" y="84"/>
                      <a:pt x="159" y="92"/>
                    </a:cubicBezTo>
                    <a:cubicBezTo>
                      <a:pt x="92" y="159"/>
                      <a:pt x="92" y="159"/>
                      <a:pt x="92" y="159"/>
                    </a:cubicBezTo>
                    <a:cubicBezTo>
                      <a:pt x="84" y="167"/>
                      <a:pt x="76" y="167"/>
                      <a:pt x="68" y="167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1"/>
                      <a:pt x="59" y="151"/>
                      <a:pt x="59" y="142"/>
                    </a:cubicBezTo>
                    <a:lnTo>
                      <a:pt x="59" y="134"/>
                    </a:lnTo>
                    <a:close/>
                    <a:moveTo>
                      <a:pt x="59" y="134"/>
                    </a:moveTo>
                    <a:lnTo>
                      <a:pt x="59" y="13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72"/>
              <p:cNvSpPr/>
              <p:nvPr/>
            </p:nvSpPr>
            <p:spPr bwMode="auto">
              <a:xfrm>
                <a:off x="3122613" y="4308474"/>
                <a:ext cx="127000" cy="103188"/>
              </a:xfrm>
              <a:custGeom>
                <a:avLst/>
                <a:gdLst>
                  <a:gd name="T0" fmla="*/ 343 w 352"/>
                  <a:gd name="T1" fmla="*/ 134 h 285"/>
                  <a:gd name="T2" fmla="*/ 351 w 352"/>
                  <a:gd name="T3" fmla="*/ 125 h 285"/>
                  <a:gd name="T4" fmla="*/ 218 w 352"/>
                  <a:gd name="T5" fmla="*/ 0 h 285"/>
                  <a:gd name="T6" fmla="*/ 209 w 352"/>
                  <a:gd name="T7" fmla="*/ 8 h 285"/>
                  <a:gd name="T8" fmla="*/ 100 w 352"/>
                  <a:gd name="T9" fmla="*/ 276 h 285"/>
                  <a:gd name="T10" fmla="*/ 126 w 352"/>
                  <a:gd name="T11" fmla="*/ 276 h 285"/>
                  <a:gd name="T12" fmla="*/ 134 w 352"/>
                  <a:gd name="T13" fmla="*/ 268 h 285"/>
                  <a:gd name="T14" fmla="*/ 159 w 352"/>
                  <a:gd name="T15" fmla="*/ 217 h 285"/>
                  <a:gd name="T16" fmla="*/ 343 w 352"/>
                  <a:gd name="T17" fmla="*/ 134 h 285"/>
                  <a:gd name="T18" fmla="*/ 218 w 352"/>
                  <a:gd name="T19" fmla="*/ 167 h 285"/>
                  <a:gd name="T20" fmla="*/ 142 w 352"/>
                  <a:gd name="T21" fmla="*/ 192 h 285"/>
                  <a:gd name="T22" fmla="*/ 126 w 352"/>
                  <a:gd name="T23" fmla="*/ 201 h 285"/>
                  <a:gd name="T24" fmla="*/ 109 w 352"/>
                  <a:gd name="T25" fmla="*/ 209 h 285"/>
                  <a:gd name="T26" fmla="*/ 100 w 352"/>
                  <a:gd name="T27" fmla="*/ 201 h 285"/>
                  <a:gd name="T28" fmla="*/ 100 w 352"/>
                  <a:gd name="T29" fmla="*/ 142 h 285"/>
                  <a:gd name="T30" fmla="*/ 109 w 352"/>
                  <a:gd name="T31" fmla="*/ 109 h 285"/>
                  <a:gd name="T32" fmla="*/ 209 w 352"/>
                  <a:gd name="T33" fmla="*/ 150 h 285"/>
                  <a:gd name="T34" fmla="*/ 284 w 352"/>
                  <a:gd name="T35" fmla="*/ 150 h 285"/>
                  <a:gd name="T36" fmla="*/ 218 w 352"/>
                  <a:gd name="T37" fmla="*/ 167 h 285"/>
                  <a:gd name="T38" fmla="*/ 218 w 352"/>
                  <a:gd name="T39" fmla="*/ 167 h 285"/>
                  <a:gd name="T40" fmla="*/ 218 w 352"/>
                  <a:gd name="T41" fmla="*/ 167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285">
                    <a:moveTo>
                      <a:pt x="343" y="134"/>
                    </a:moveTo>
                    <a:lnTo>
                      <a:pt x="351" y="125"/>
                    </a:lnTo>
                    <a:cubicBezTo>
                      <a:pt x="218" y="0"/>
                      <a:pt x="218" y="0"/>
                      <a:pt x="218" y="0"/>
                    </a:cubicBezTo>
                    <a:cubicBezTo>
                      <a:pt x="218" y="0"/>
                      <a:pt x="209" y="0"/>
                      <a:pt x="209" y="8"/>
                    </a:cubicBezTo>
                    <a:cubicBezTo>
                      <a:pt x="100" y="34"/>
                      <a:pt x="0" y="142"/>
                      <a:pt x="100" y="276"/>
                    </a:cubicBezTo>
                    <a:cubicBezTo>
                      <a:pt x="109" y="276"/>
                      <a:pt x="117" y="284"/>
                      <a:pt x="126" y="276"/>
                    </a:cubicBezTo>
                    <a:cubicBezTo>
                      <a:pt x="134" y="276"/>
                      <a:pt x="134" y="276"/>
                      <a:pt x="134" y="268"/>
                    </a:cubicBezTo>
                    <a:cubicBezTo>
                      <a:pt x="142" y="251"/>
                      <a:pt x="151" y="226"/>
                      <a:pt x="159" y="217"/>
                    </a:cubicBezTo>
                    <a:cubicBezTo>
                      <a:pt x="192" y="184"/>
                      <a:pt x="284" y="234"/>
                      <a:pt x="343" y="134"/>
                    </a:cubicBezTo>
                    <a:close/>
                    <a:moveTo>
                      <a:pt x="218" y="167"/>
                    </a:moveTo>
                    <a:cubicBezTo>
                      <a:pt x="184" y="167"/>
                      <a:pt x="159" y="167"/>
                      <a:pt x="142" y="192"/>
                    </a:cubicBezTo>
                    <a:cubicBezTo>
                      <a:pt x="134" y="192"/>
                      <a:pt x="134" y="201"/>
                      <a:pt x="126" y="201"/>
                    </a:cubicBezTo>
                    <a:cubicBezTo>
                      <a:pt x="126" y="209"/>
                      <a:pt x="117" y="209"/>
                      <a:pt x="109" y="209"/>
                    </a:cubicBezTo>
                    <a:lnTo>
                      <a:pt x="100" y="201"/>
                    </a:lnTo>
                    <a:cubicBezTo>
                      <a:pt x="92" y="176"/>
                      <a:pt x="92" y="159"/>
                      <a:pt x="100" y="142"/>
                    </a:cubicBezTo>
                    <a:cubicBezTo>
                      <a:pt x="100" y="125"/>
                      <a:pt x="109" y="117"/>
                      <a:pt x="109" y="109"/>
                    </a:cubicBezTo>
                    <a:cubicBezTo>
                      <a:pt x="142" y="134"/>
                      <a:pt x="167" y="150"/>
                      <a:pt x="209" y="150"/>
                    </a:cubicBezTo>
                    <a:cubicBezTo>
                      <a:pt x="234" y="142"/>
                      <a:pt x="259" y="150"/>
                      <a:pt x="284" y="150"/>
                    </a:cubicBezTo>
                    <a:cubicBezTo>
                      <a:pt x="259" y="167"/>
                      <a:pt x="234" y="167"/>
                      <a:pt x="218" y="167"/>
                    </a:cubicBezTo>
                    <a:close/>
                    <a:moveTo>
                      <a:pt x="218" y="167"/>
                    </a:moveTo>
                    <a:lnTo>
                      <a:pt x="218" y="1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5" name="Group 77"/>
            <p:cNvGrpSpPr/>
            <p:nvPr/>
          </p:nvGrpSpPr>
          <p:grpSpPr>
            <a:xfrm>
              <a:off x="3553062" y="4187349"/>
              <a:ext cx="2386516" cy="1292707"/>
              <a:chOff x="3508705" y="4187350"/>
              <a:chExt cx="2386516" cy="1292707"/>
            </a:xfrm>
          </p:grpSpPr>
          <p:sp>
            <p:nvSpPr>
              <p:cNvPr id="66" name="TextBox 75"/>
              <p:cNvSpPr txBox="1"/>
              <p:nvPr/>
            </p:nvSpPr>
            <p:spPr bwMode="auto">
              <a:xfrm>
                <a:off x="3508705" y="4187350"/>
                <a:ext cx="2386516" cy="625390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67" name="TextBox 76"/>
              <p:cNvSpPr txBox="1"/>
              <p:nvPr/>
            </p:nvSpPr>
            <p:spPr bwMode="auto">
              <a:xfrm>
                <a:off x="3508705" y="4812739"/>
                <a:ext cx="2386516" cy="66731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sz="1000" b="0" dirty="0" err="1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endParaRPr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5" name="千图PPT彼岸天：ID 8661124库_组合 89"/>
          <p:cNvGrpSpPr/>
          <p:nvPr>
            <p:custDataLst>
              <p:tags r:id="rId2"/>
            </p:custDataLst>
          </p:nvPr>
        </p:nvGrpSpPr>
        <p:grpSpPr>
          <a:xfrm>
            <a:off x="6268020" y="2017993"/>
            <a:ext cx="2130731" cy="2822015"/>
            <a:chOff x="6298523" y="2319273"/>
            <a:chExt cx="2386516" cy="3160783"/>
          </a:xfrm>
        </p:grpSpPr>
        <p:sp>
          <p:nvSpPr>
            <p:cNvPr id="44" name="Oval 31"/>
            <p:cNvSpPr/>
            <p:nvPr/>
          </p:nvSpPr>
          <p:spPr bwMode="auto">
            <a:xfrm>
              <a:off x="6731013" y="2492896"/>
              <a:ext cx="1521537" cy="15219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5" name="Group 32"/>
            <p:cNvGrpSpPr/>
            <p:nvPr/>
          </p:nvGrpSpPr>
          <p:grpSpPr>
            <a:xfrm>
              <a:off x="6557972" y="2319273"/>
              <a:ext cx="1867586" cy="1868076"/>
              <a:chOff x="6546413" y="2257147"/>
              <a:chExt cx="1868076" cy="1868076"/>
            </a:xfrm>
          </p:grpSpPr>
          <p:sp>
            <p:nvSpPr>
              <p:cNvPr id="50" name="Freeform: Shape 33"/>
              <p:cNvSpPr/>
              <p:nvPr/>
            </p:nvSpPr>
            <p:spPr bwMode="auto">
              <a:xfrm>
                <a:off x="7922196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34"/>
              <p:cNvSpPr/>
              <p:nvPr/>
            </p:nvSpPr>
            <p:spPr bwMode="auto">
              <a:xfrm>
                <a:off x="7502428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35"/>
              <p:cNvSpPr/>
              <p:nvPr/>
            </p:nvSpPr>
            <p:spPr bwMode="auto">
              <a:xfrm>
                <a:off x="8223286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36"/>
              <p:cNvSpPr/>
              <p:nvPr/>
            </p:nvSpPr>
            <p:spPr bwMode="auto">
              <a:xfrm>
                <a:off x="8223286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37"/>
              <p:cNvSpPr/>
              <p:nvPr/>
            </p:nvSpPr>
            <p:spPr bwMode="auto">
              <a:xfrm>
                <a:off x="7922196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38"/>
              <p:cNvSpPr/>
              <p:nvPr/>
            </p:nvSpPr>
            <p:spPr bwMode="auto">
              <a:xfrm>
                <a:off x="7502428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39"/>
              <p:cNvSpPr/>
              <p:nvPr/>
            </p:nvSpPr>
            <p:spPr bwMode="auto">
              <a:xfrm>
                <a:off x="7033212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solidFill>
                <a:schemeClr val="accent2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40"/>
              <p:cNvSpPr/>
              <p:nvPr/>
            </p:nvSpPr>
            <p:spPr bwMode="auto">
              <a:xfrm>
                <a:off x="6683771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solidFill>
                <a:schemeClr val="accent2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41"/>
              <p:cNvSpPr/>
              <p:nvPr/>
            </p:nvSpPr>
            <p:spPr bwMode="auto">
              <a:xfrm>
                <a:off x="6546413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42"/>
              <p:cNvSpPr/>
              <p:nvPr/>
            </p:nvSpPr>
            <p:spPr bwMode="auto">
              <a:xfrm>
                <a:off x="6546413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solidFill>
                <a:schemeClr val="accent2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43"/>
              <p:cNvSpPr/>
              <p:nvPr/>
            </p:nvSpPr>
            <p:spPr bwMode="auto">
              <a:xfrm>
                <a:off x="6683771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solidFill>
                <a:schemeClr val="accent2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44"/>
              <p:cNvSpPr/>
              <p:nvPr/>
            </p:nvSpPr>
            <p:spPr bwMode="auto">
              <a:xfrm>
                <a:off x="7033212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solidFill>
                <a:schemeClr val="accent2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6" name="Freeform: Shape 74"/>
            <p:cNvSpPr/>
            <p:nvPr/>
          </p:nvSpPr>
          <p:spPr bwMode="auto">
            <a:xfrm>
              <a:off x="7190273" y="3008570"/>
              <a:ext cx="603017" cy="479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0"/>
                  </a:moveTo>
                  <a:cubicBezTo>
                    <a:pt x="20811" y="10"/>
                    <a:pt x="20921" y="52"/>
                    <a:pt x="21049" y="116"/>
                  </a:cubicBezTo>
                  <a:cubicBezTo>
                    <a:pt x="21416" y="342"/>
                    <a:pt x="21599" y="730"/>
                    <a:pt x="21599" y="1281"/>
                  </a:cubicBezTo>
                  <a:lnTo>
                    <a:pt x="21599" y="20332"/>
                  </a:lnTo>
                  <a:cubicBezTo>
                    <a:pt x="21599" y="20883"/>
                    <a:pt x="21416" y="21271"/>
                    <a:pt x="21049" y="21497"/>
                  </a:cubicBezTo>
                  <a:cubicBezTo>
                    <a:pt x="20921" y="21564"/>
                    <a:pt x="20811" y="21599"/>
                    <a:pt x="20708" y="21599"/>
                  </a:cubicBezTo>
                  <a:cubicBezTo>
                    <a:pt x="20451" y="21599"/>
                    <a:pt x="20236" y="21476"/>
                    <a:pt x="20065" y="21229"/>
                  </a:cubicBezTo>
                  <a:lnTo>
                    <a:pt x="14402" y="13267"/>
                  </a:lnTo>
                  <a:lnTo>
                    <a:pt x="14402" y="17275"/>
                  </a:lnTo>
                  <a:cubicBezTo>
                    <a:pt x="14402" y="17801"/>
                    <a:pt x="14331" y="18305"/>
                    <a:pt x="14187" y="18775"/>
                  </a:cubicBezTo>
                  <a:cubicBezTo>
                    <a:pt x="14042" y="19248"/>
                    <a:pt x="13849" y="19665"/>
                    <a:pt x="13606" y="20028"/>
                  </a:cubicBezTo>
                  <a:cubicBezTo>
                    <a:pt x="13364" y="20385"/>
                    <a:pt x="13080" y="20671"/>
                    <a:pt x="12757" y="20879"/>
                  </a:cubicBezTo>
                  <a:cubicBezTo>
                    <a:pt x="12431" y="21091"/>
                    <a:pt x="12084" y="21193"/>
                    <a:pt x="11707" y="21193"/>
                  </a:cubicBezTo>
                  <a:lnTo>
                    <a:pt x="2705" y="21193"/>
                  </a:lnTo>
                  <a:cubicBezTo>
                    <a:pt x="2340" y="21193"/>
                    <a:pt x="1990" y="21091"/>
                    <a:pt x="1664" y="20879"/>
                  </a:cubicBezTo>
                  <a:cubicBezTo>
                    <a:pt x="1334" y="20671"/>
                    <a:pt x="1047" y="20385"/>
                    <a:pt x="802" y="20028"/>
                  </a:cubicBezTo>
                  <a:cubicBezTo>
                    <a:pt x="555" y="19665"/>
                    <a:pt x="359" y="19252"/>
                    <a:pt x="215" y="18786"/>
                  </a:cubicBezTo>
                  <a:cubicBezTo>
                    <a:pt x="71" y="18316"/>
                    <a:pt x="0" y="17815"/>
                    <a:pt x="0" y="17275"/>
                  </a:cubicBezTo>
                  <a:lnTo>
                    <a:pt x="0" y="4293"/>
                  </a:lnTo>
                  <a:cubicBezTo>
                    <a:pt x="0" y="3760"/>
                    <a:pt x="70" y="3262"/>
                    <a:pt x="215" y="2789"/>
                  </a:cubicBezTo>
                  <a:cubicBezTo>
                    <a:pt x="359" y="2312"/>
                    <a:pt x="555" y="1906"/>
                    <a:pt x="802" y="1560"/>
                  </a:cubicBezTo>
                  <a:cubicBezTo>
                    <a:pt x="1047" y="1221"/>
                    <a:pt x="1334" y="946"/>
                    <a:pt x="1664" y="734"/>
                  </a:cubicBezTo>
                  <a:cubicBezTo>
                    <a:pt x="1990" y="526"/>
                    <a:pt x="2340" y="420"/>
                    <a:pt x="2705" y="420"/>
                  </a:cubicBezTo>
                  <a:lnTo>
                    <a:pt x="11707" y="420"/>
                  </a:lnTo>
                  <a:cubicBezTo>
                    <a:pt x="12074" y="420"/>
                    <a:pt x="12421" y="526"/>
                    <a:pt x="12752" y="734"/>
                  </a:cubicBezTo>
                  <a:cubicBezTo>
                    <a:pt x="13078" y="946"/>
                    <a:pt x="13364" y="1221"/>
                    <a:pt x="13606" y="1560"/>
                  </a:cubicBezTo>
                  <a:cubicBezTo>
                    <a:pt x="13849" y="1906"/>
                    <a:pt x="14042" y="2312"/>
                    <a:pt x="14187" y="2789"/>
                  </a:cubicBezTo>
                  <a:cubicBezTo>
                    <a:pt x="14331" y="3262"/>
                    <a:pt x="14402" y="3760"/>
                    <a:pt x="14402" y="4293"/>
                  </a:cubicBezTo>
                  <a:lnTo>
                    <a:pt x="14402" y="8346"/>
                  </a:lnTo>
                  <a:lnTo>
                    <a:pt x="20065" y="388"/>
                  </a:lnTo>
                  <a:cubicBezTo>
                    <a:pt x="20243" y="127"/>
                    <a:pt x="20456" y="0"/>
                    <a:pt x="2070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7" name="Group 78"/>
            <p:cNvGrpSpPr/>
            <p:nvPr/>
          </p:nvGrpSpPr>
          <p:grpSpPr>
            <a:xfrm>
              <a:off x="6298523" y="4187349"/>
              <a:ext cx="2386516" cy="1292707"/>
              <a:chOff x="3508705" y="4187350"/>
              <a:chExt cx="2386516" cy="1292707"/>
            </a:xfrm>
          </p:grpSpPr>
          <p:sp>
            <p:nvSpPr>
              <p:cNvPr id="48" name="TextBox 79"/>
              <p:cNvSpPr txBox="1"/>
              <p:nvPr/>
            </p:nvSpPr>
            <p:spPr bwMode="auto">
              <a:xfrm>
                <a:off x="3508705" y="4187350"/>
                <a:ext cx="2386516" cy="625390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49" name="TextBox 80"/>
              <p:cNvSpPr txBox="1"/>
              <p:nvPr/>
            </p:nvSpPr>
            <p:spPr bwMode="auto">
              <a:xfrm>
                <a:off x="3508705" y="4812739"/>
                <a:ext cx="2386516" cy="66731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sz="1000" b="0" dirty="0" err="1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endParaRPr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6" name="千图PPT彼岸天：ID 8661124库_组合 90"/>
          <p:cNvGrpSpPr/>
          <p:nvPr>
            <p:custDataLst>
              <p:tags r:id="rId3"/>
            </p:custDataLst>
          </p:nvPr>
        </p:nvGrpSpPr>
        <p:grpSpPr>
          <a:xfrm>
            <a:off x="8742794" y="2017993"/>
            <a:ext cx="2130731" cy="2822015"/>
            <a:chOff x="9043984" y="2319273"/>
            <a:chExt cx="2386516" cy="3160783"/>
          </a:xfrm>
        </p:grpSpPr>
        <p:sp>
          <p:nvSpPr>
            <p:cNvPr id="26" name="Oval 45"/>
            <p:cNvSpPr/>
            <p:nvPr/>
          </p:nvSpPr>
          <p:spPr bwMode="auto">
            <a:xfrm>
              <a:off x="9476474" y="2492896"/>
              <a:ext cx="1521537" cy="152193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7" name="Group 46"/>
            <p:cNvGrpSpPr/>
            <p:nvPr/>
          </p:nvGrpSpPr>
          <p:grpSpPr>
            <a:xfrm>
              <a:off x="9303427" y="2319273"/>
              <a:ext cx="1867586" cy="1868076"/>
              <a:chOff x="9237196" y="2257147"/>
              <a:chExt cx="1868076" cy="1868076"/>
            </a:xfrm>
          </p:grpSpPr>
          <p:sp>
            <p:nvSpPr>
              <p:cNvPr id="32" name="Freeform: Shape 47"/>
              <p:cNvSpPr/>
              <p:nvPr/>
            </p:nvSpPr>
            <p:spPr bwMode="auto">
              <a:xfrm>
                <a:off x="10612979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48"/>
              <p:cNvSpPr/>
              <p:nvPr/>
            </p:nvSpPr>
            <p:spPr bwMode="auto">
              <a:xfrm>
                <a:off x="10193211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49"/>
              <p:cNvSpPr/>
              <p:nvPr/>
            </p:nvSpPr>
            <p:spPr bwMode="auto">
              <a:xfrm>
                <a:off x="10914069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50"/>
              <p:cNvSpPr/>
              <p:nvPr/>
            </p:nvSpPr>
            <p:spPr bwMode="auto">
              <a:xfrm>
                <a:off x="10914069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51"/>
              <p:cNvSpPr/>
              <p:nvPr/>
            </p:nvSpPr>
            <p:spPr bwMode="auto">
              <a:xfrm>
                <a:off x="10612979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52"/>
              <p:cNvSpPr/>
              <p:nvPr/>
            </p:nvSpPr>
            <p:spPr bwMode="auto">
              <a:xfrm>
                <a:off x="10193211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53"/>
              <p:cNvSpPr/>
              <p:nvPr/>
            </p:nvSpPr>
            <p:spPr bwMode="auto">
              <a:xfrm>
                <a:off x="9723995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54"/>
              <p:cNvSpPr/>
              <p:nvPr/>
            </p:nvSpPr>
            <p:spPr bwMode="auto">
              <a:xfrm>
                <a:off x="9374554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solidFill>
                <a:schemeClr val="accent4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55"/>
              <p:cNvSpPr/>
              <p:nvPr/>
            </p:nvSpPr>
            <p:spPr bwMode="auto">
              <a:xfrm>
                <a:off x="9237196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56"/>
              <p:cNvSpPr/>
              <p:nvPr/>
            </p:nvSpPr>
            <p:spPr bwMode="auto">
              <a:xfrm>
                <a:off x="9237196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solidFill>
                <a:schemeClr val="accent4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57"/>
              <p:cNvSpPr/>
              <p:nvPr/>
            </p:nvSpPr>
            <p:spPr bwMode="auto">
              <a:xfrm>
                <a:off x="9374554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solidFill>
                <a:schemeClr val="accent4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58"/>
              <p:cNvSpPr/>
              <p:nvPr/>
            </p:nvSpPr>
            <p:spPr bwMode="auto">
              <a:xfrm>
                <a:off x="9723995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solidFill>
                <a:schemeClr val="accent4"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8" name="Freeform: Shape 67"/>
            <p:cNvSpPr/>
            <p:nvPr/>
          </p:nvSpPr>
          <p:spPr bwMode="auto">
            <a:xfrm>
              <a:off x="9918238" y="2951678"/>
              <a:ext cx="638009" cy="531813"/>
            </a:xfrm>
            <a:custGeom>
              <a:avLst/>
              <a:gdLst>
                <a:gd name="T0" fmla="*/ 75419876 w 21600"/>
                <a:gd name="T1" fmla="*/ 22815321 h 21579"/>
                <a:gd name="T2" fmla="*/ 74086090 w 21600"/>
                <a:gd name="T3" fmla="*/ 25988205 h 21579"/>
                <a:gd name="T4" fmla="*/ 70751508 w 21600"/>
                <a:gd name="T5" fmla="*/ 27764166 h 21579"/>
                <a:gd name="T6" fmla="*/ 70751508 w 21600"/>
                <a:gd name="T7" fmla="*/ 40356187 h 21579"/>
                <a:gd name="T8" fmla="*/ 68890459 w 21600"/>
                <a:gd name="T9" fmla="*/ 44041735 h 21579"/>
                <a:gd name="T10" fmla="*/ 64452543 w 21600"/>
                <a:gd name="T11" fmla="*/ 45574747 h 21579"/>
                <a:gd name="T12" fmla="*/ 57741601 w 21600"/>
                <a:gd name="T13" fmla="*/ 41068031 h 21579"/>
                <a:gd name="T14" fmla="*/ 49288264 w 21600"/>
                <a:gd name="T15" fmla="*/ 37061803 h 21579"/>
                <a:gd name="T16" fmla="*/ 39979537 w 21600"/>
                <a:gd name="T17" fmla="*/ 33937470 h 21579"/>
                <a:gd name="T18" fmla="*/ 30688181 w 21600"/>
                <a:gd name="T19" fmla="*/ 32234408 h 21579"/>
                <a:gd name="T20" fmla="*/ 27825021 w 21600"/>
                <a:gd name="T21" fmla="*/ 33597370 h 21579"/>
                <a:gd name="T22" fmla="*/ 26309651 w 21600"/>
                <a:gd name="T23" fmla="*/ 35728021 h 21579"/>
                <a:gd name="T24" fmla="*/ 26225861 w 21600"/>
                <a:gd name="T25" fmla="*/ 38138096 h 21579"/>
                <a:gd name="T26" fmla="*/ 27748204 w 21600"/>
                <a:gd name="T27" fmla="*/ 40356187 h 21579"/>
                <a:gd name="T28" fmla="*/ 26805477 w 21600"/>
                <a:gd name="T29" fmla="*/ 42936312 h 21579"/>
                <a:gd name="T30" fmla="*/ 27643496 w 21600"/>
                <a:gd name="T31" fmla="*/ 45203003 h 21579"/>
                <a:gd name="T32" fmla="*/ 29672124 w 21600"/>
                <a:gd name="T33" fmla="*/ 47299644 h 21579"/>
                <a:gd name="T34" fmla="*/ 32371191 w 21600"/>
                <a:gd name="T35" fmla="*/ 49296719 h 21579"/>
                <a:gd name="T36" fmla="*/ 29525462 w 21600"/>
                <a:gd name="T37" fmla="*/ 51536695 h 21579"/>
                <a:gd name="T38" fmla="*/ 25181854 w 21600"/>
                <a:gd name="T39" fmla="*/ 52406463 h 21579"/>
                <a:gd name="T40" fmla="*/ 20660147 w 21600"/>
                <a:gd name="T41" fmla="*/ 52049309 h 21579"/>
                <a:gd name="T42" fmla="*/ 17189421 w 21600"/>
                <a:gd name="T43" fmla="*/ 50560017 h 21579"/>
                <a:gd name="T44" fmla="*/ 15548366 w 21600"/>
                <a:gd name="T45" fmla="*/ 46296300 h 21579"/>
                <a:gd name="T46" fmla="*/ 14078377 w 21600"/>
                <a:gd name="T47" fmla="*/ 41845479 h 21579"/>
                <a:gd name="T48" fmla="*/ 13505733 w 21600"/>
                <a:gd name="T49" fmla="*/ 37124993 h 21579"/>
                <a:gd name="T50" fmla="*/ 14490413 w 21600"/>
                <a:gd name="T51" fmla="*/ 31957448 h 21579"/>
                <a:gd name="T52" fmla="*/ 6298965 w 21600"/>
                <a:gd name="T53" fmla="*/ 31957448 h 21579"/>
                <a:gd name="T54" fmla="*/ 1864535 w 21600"/>
                <a:gd name="T55" fmla="*/ 30424436 h 21579"/>
                <a:gd name="T56" fmla="*/ 0 w 21600"/>
                <a:gd name="T57" fmla="*/ 26702464 h 21579"/>
                <a:gd name="T58" fmla="*/ 0 w 21600"/>
                <a:gd name="T59" fmla="*/ 18886823 h 21579"/>
                <a:gd name="T60" fmla="*/ 1836585 w 21600"/>
                <a:gd name="T61" fmla="*/ 15172146 h 21579"/>
                <a:gd name="T62" fmla="*/ 6298965 w 21600"/>
                <a:gd name="T63" fmla="*/ 13617249 h 21579"/>
                <a:gd name="T64" fmla="*/ 26721687 w 21600"/>
                <a:gd name="T65" fmla="*/ 13617249 h 21579"/>
                <a:gd name="T66" fmla="*/ 36749721 w 21600"/>
                <a:gd name="T67" fmla="*/ 12477866 h 21579"/>
                <a:gd name="T68" fmla="*/ 47175846 w 21600"/>
                <a:gd name="T69" fmla="*/ 9411842 h 21579"/>
                <a:gd name="T70" fmla="*/ 56819793 w 21600"/>
                <a:gd name="T71" fmla="*/ 5033920 h 21579"/>
                <a:gd name="T72" fmla="*/ 64452543 w 21600"/>
                <a:gd name="T73" fmla="*/ 0 h 21579"/>
                <a:gd name="T74" fmla="*/ 68890459 w 21600"/>
                <a:gd name="T75" fmla="*/ 1540307 h 21579"/>
                <a:gd name="T76" fmla="*/ 70751508 w 21600"/>
                <a:gd name="T77" fmla="*/ 5262280 h 21579"/>
                <a:gd name="T78" fmla="*/ 70751508 w 21600"/>
                <a:gd name="T79" fmla="*/ 17817875 h 21579"/>
                <a:gd name="T80" fmla="*/ 74086090 w 21600"/>
                <a:gd name="T81" fmla="*/ 19608377 h 21579"/>
                <a:gd name="T82" fmla="*/ 75419876 w 21600"/>
                <a:gd name="T83" fmla="*/ 22815321 h 21579"/>
                <a:gd name="T84" fmla="*/ 64452543 w 21600"/>
                <a:gd name="T85" fmla="*/ 6936162 h 21579"/>
                <a:gd name="T86" fmla="*/ 57657811 w 21600"/>
                <a:gd name="T87" fmla="*/ 10816059 h 21579"/>
                <a:gd name="T88" fmla="*/ 49860908 w 21600"/>
                <a:gd name="T89" fmla="*/ 14173632 h 21579"/>
                <a:gd name="T90" fmla="*/ 41473930 w 21600"/>
                <a:gd name="T91" fmla="*/ 16819313 h 21579"/>
                <a:gd name="T92" fmla="*/ 33020652 w 21600"/>
                <a:gd name="T93" fmla="*/ 18473824 h 21579"/>
                <a:gd name="T94" fmla="*/ 33020652 w 21600"/>
                <a:gd name="T95" fmla="*/ 27144643 h 21579"/>
                <a:gd name="T96" fmla="*/ 41473930 w 21600"/>
                <a:gd name="T97" fmla="*/ 28818574 h 21579"/>
                <a:gd name="T98" fmla="*/ 49860908 w 21600"/>
                <a:gd name="T99" fmla="*/ 31478844 h 21579"/>
                <a:gd name="T100" fmla="*/ 57699706 w 21600"/>
                <a:gd name="T101" fmla="*/ 34858253 h 21579"/>
                <a:gd name="T102" fmla="*/ 64452543 w 21600"/>
                <a:gd name="T103" fmla="*/ 38679840 h 21579"/>
                <a:gd name="T104" fmla="*/ 64452543 w 21600"/>
                <a:gd name="T105" fmla="*/ 6936162 h 21579"/>
                <a:gd name="T106" fmla="*/ 64452543 w 21600"/>
                <a:gd name="T107" fmla="*/ 6936162 h 2157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3" y="10321"/>
                    <a:pt x="21218" y="10697"/>
                  </a:cubicBezTo>
                  <a:cubicBezTo>
                    <a:pt x="20963" y="11073"/>
                    <a:pt x="20648" y="11313"/>
                    <a:pt x="20263" y="11428"/>
                  </a:cubicBezTo>
                  <a:lnTo>
                    <a:pt x="20263" y="16611"/>
                  </a:lnTo>
                  <a:cubicBezTo>
                    <a:pt x="20263" y="17201"/>
                    <a:pt x="20087" y="17708"/>
                    <a:pt x="19730" y="18128"/>
                  </a:cubicBezTo>
                  <a:cubicBezTo>
                    <a:pt x="19375" y="18551"/>
                    <a:pt x="18951" y="18759"/>
                    <a:pt x="18459" y="18759"/>
                  </a:cubicBezTo>
                  <a:cubicBezTo>
                    <a:pt x="17928" y="18122"/>
                    <a:pt x="17286" y="17506"/>
                    <a:pt x="16537" y="16904"/>
                  </a:cubicBezTo>
                  <a:cubicBezTo>
                    <a:pt x="15786" y="16306"/>
                    <a:pt x="14980" y="15757"/>
                    <a:pt x="14116" y="15255"/>
                  </a:cubicBezTo>
                  <a:cubicBezTo>
                    <a:pt x="13254" y="14756"/>
                    <a:pt x="12363" y="14325"/>
                    <a:pt x="11450" y="13969"/>
                  </a:cubicBezTo>
                  <a:cubicBezTo>
                    <a:pt x="10537" y="13614"/>
                    <a:pt x="9648" y="13380"/>
                    <a:pt x="8789" y="13268"/>
                  </a:cubicBezTo>
                  <a:cubicBezTo>
                    <a:pt x="8453" y="13379"/>
                    <a:pt x="8179" y="13564"/>
                    <a:pt x="7969" y="13829"/>
                  </a:cubicBezTo>
                  <a:cubicBezTo>
                    <a:pt x="7758" y="14093"/>
                    <a:pt x="7614" y="14386"/>
                    <a:pt x="7535" y="14706"/>
                  </a:cubicBezTo>
                  <a:cubicBezTo>
                    <a:pt x="7457" y="15029"/>
                    <a:pt x="7450" y="15361"/>
                    <a:pt x="7511" y="15698"/>
                  </a:cubicBezTo>
                  <a:cubicBezTo>
                    <a:pt x="7575" y="16036"/>
                    <a:pt x="7719" y="16341"/>
                    <a:pt x="7947" y="16611"/>
                  </a:cubicBezTo>
                  <a:cubicBezTo>
                    <a:pt x="7751" y="16992"/>
                    <a:pt x="7660" y="17347"/>
                    <a:pt x="7677" y="17673"/>
                  </a:cubicBezTo>
                  <a:cubicBezTo>
                    <a:pt x="7692" y="17993"/>
                    <a:pt x="7773" y="18307"/>
                    <a:pt x="7917" y="18606"/>
                  </a:cubicBezTo>
                  <a:cubicBezTo>
                    <a:pt x="8059" y="18909"/>
                    <a:pt x="8255" y="19193"/>
                    <a:pt x="8498" y="19469"/>
                  </a:cubicBezTo>
                  <a:cubicBezTo>
                    <a:pt x="8737" y="19745"/>
                    <a:pt x="8997" y="20021"/>
                    <a:pt x="9271" y="20291"/>
                  </a:cubicBezTo>
                  <a:cubicBezTo>
                    <a:pt x="9114" y="20696"/>
                    <a:pt x="8843" y="21001"/>
                    <a:pt x="8456" y="21213"/>
                  </a:cubicBezTo>
                  <a:cubicBezTo>
                    <a:pt x="8069" y="21424"/>
                    <a:pt x="7655" y="21541"/>
                    <a:pt x="7212" y="21571"/>
                  </a:cubicBezTo>
                  <a:cubicBezTo>
                    <a:pt x="6772" y="21600"/>
                    <a:pt x="6341" y="21550"/>
                    <a:pt x="5917" y="21424"/>
                  </a:cubicBezTo>
                  <a:cubicBezTo>
                    <a:pt x="5496" y="21295"/>
                    <a:pt x="5163" y="21092"/>
                    <a:pt x="4923" y="20811"/>
                  </a:cubicBezTo>
                  <a:cubicBezTo>
                    <a:pt x="4781" y="20241"/>
                    <a:pt x="4625" y="19657"/>
                    <a:pt x="4453" y="19056"/>
                  </a:cubicBezTo>
                  <a:cubicBezTo>
                    <a:pt x="4282" y="18454"/>
                    <a:pt x="4140" y="17843"/>
                    <a:pt x="4032" y="17224"/>
                  </a:cubicBezTo>
                  <a:cubicBezTo>
                    <a:pt x="3922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50" y="13154"/>
                  </a:cubicBezTo>
                  <a:lnTo>
                    <a:pt x="1804" y="13154"/>
                  </a:lnTo>
                  <a:cubicBezTo>
                    <a:pt x="1312" y="13154"/>
                    <a:pt x="889" y="12945"/>
                    <a:pt x="534" y="12523"/>
                  </a:cubicBezTo>
                  <a:cubicBezTo>
                    <a:pt x="176" y="12100"/>
                    <a:pt x="0" y="11592"/>
                    <a:pt x="0" y="10991"/>
                  </a:cubicBezTo>
                  <a:lnTo>
                    <a:pt x="0" y="7774"/>
                  </a:lnTo>
                  <a:cubicBezTo>
                    <a:pt x="0" y="7184"/>
                    <a:pt x="176" y="6677"/>
                    <a:pt x="526" y="6245"/>
                  </a:cubicBezTo>
                  <a:cubicBezTo>
                    <a:pt x="879" y="5820"/>
                    <a:pt x="1305" y="5605"/>
                    <a:pt x="1804" y="5605"/>
                  </a:cubicBezTo>
                  <a:lnTo>
                    <a:pt x="7653" y="5605"/>
                  </a:lnTo>
                  <a:cubicBezTo>
                    <a:pt x="8551" y="5605"/>
                    <a:pt x="9509" y="5450"/>
                    <a:pt x="10525" y="5136"/>
                  </a:cubicBezTo>
                  <a:cubicBezTo>
                    <a:pt x="11541" y="4822"/>
                    <a:pt x="12537" y="4399"/>
                    <a:pt x="13511" y="3874"/>
                  </a:cubicBezTo>
                  <a:cubicBezTo>
                    <a:pt x="14488" y="3343"/>
                    <a:pt x="15409" y="2744"/>
                    <a:pt x="16273" y="2072"/>
                  </a:cubicBezTo>
                  <a:cubicBezTo>
                    <a:pt x="17135" y="1406"/>
                    <a:pt x="17864" y="713"/>
                    <a:pt x="18459" y="0"/>
                  </a:cubicBezTo>
                  <a:cubicBezTo>
                    <a:pt x="18951" y="0"/>
                    <a:pt x="19375" y="214"/>
                    <a:pt x="19730" y="634"/>
                  </a:cubicBezTo>
                  <a:cubicBezTo>
                    <a:pt x="20087" y="1057"/>
                    <a:pt x="20263" y="1567"/>
                    <a:pt x="20263" y="2166"/>
                  </a:cubicBezTo>
                  <a:lnTo>
                    <a:pt x="20263" y="7334"/>
                  </a:lnTo>
                  <a:cubicBezTo>
                    <a:pt x="20648" y="7446"/>
                    <a:pt x="20963" y="7692"/>
                    <a:pt x="21218" y="8071"/>
                  </a:cubicBezTo>
                  <a:cubicBezTo>
                    <a:pt x="21473" y="8455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3" y="4452"/>
                  </a:cubicBezTo>
                  <a:cubicBezTo>
                    <a:pt x="15810" y="4963"/>
                    <a:pt x="15066" y="5423"/>
                    <a:pt x="14280" y="5834"/>
                  </a:cubicBezTo>
                  <a:cubicBezTo>
                    <a:pt x="13494" y="6245"/>
                    <a:pt x="12694" y="6609"/>
                    <a:pt x="11878" y="6923"/>
                  </a:cubicBezTo>
                  <a:cubicBezTo>
                    <a:pt x="11061" y="7237"/>
                    <a:pt x="10255" y="7463"/>
                    <a:pt x="9457" y="7604"/>
                  </a:cubicBezTo>
                  <a:lnTo>
                    <a:pt x="9457" y="11173"/>
                  </a:lnTo>
                  <a:cubicBezTo>
                    <a:pt x="10255" y="11325"/>
                    <a:pt x="11061" y="11554"/>
                    <a:pt x="11878" y="11862"/>
                  </a:cubicBezTo>
                  <a:cubicBezTo>
                    <a:pt x="12694" y="12170"/>
                    <a:pt x="13494" y="12537"/>
                    <a:pt x="14280" y="12957"/>
                  </a:cubicBezTo>
                  <a:cubicBezTo>
                    <a:pt x="15066" y="13379"/>
                    <a:pt x="15813" y="13843"/>
                    <a:pt x="16525" y="14348"/>
                  </a:cubicBezTo>
                  <a:cubicBezTo>
                    <a:pt x="17235" y="14856"/>
                    <a:pt x="17881" y="15381"/>
                    <a:pt x="18459" y="15921"/>
                  </a:cubicBezTo>
                  <a:lnTo>
                    <a:pt x="18459" y="2855"/>
                  </a:lnTo>
                  <a:close/>
                  <a:moveTo>
                    <a:pt x="18459" y="2855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9" name="Group 81"/>
            <p:cNvGrpSpPr/>
            <p:nvPr/>
          </p:nvGrpSpPr>
          <p:grpSpPr>
            <a:xfrm>
              <a:off x="9043984" y="4187349"/>
              <a:ext cx="2386516" cy="1292707"/>
              <a:chOff x="3508705" y="4187350"/>
              <a:chExt cx="2386516" cy="1292707"/>
            </a:xfrm>
          </p:grpSpPr>
          <p:sp>
            <p:nvSpPr>
              <p:cNvPr id="30" name="TextBox 82"/>
              <p:cNvSpPr txBox="1"/>
              <p:nvPr/>
            </p:nvSpPr>
            <p:spPr bwMode="auto">
              <a:xfrm>
                <a:off x="3508705" y="4187350"/>
                <a:ext cx="2386516" cy="625390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31" name="TextBox 83"/>
              <p:cNvSpPr txBox="1"/>
              <p:nvPr/>
            </p:nvSpPr>
            <p:spPr bwMode="auto">
              <a:xfrm>
                <a:off x="3508705" y="4812739"/>
                <a:ext cx="2386516" cy="66731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sz="1000" b="0" dirty="0" err="1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endParaRPr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7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1318475" y="2017993"/>
            <a:ext cx="2130731" cy="2822015"/>
            <a:chOff x="758505" y="2319273"/>
            <a:chExt cx="2386516" cy="3160783"/>
          </a:xfrm>
        </p:grpSpPr>
        <p:sp>
          <p:nvSpPr>
            <p:cNvPr id="8" name="Oval 3"/>
            <p:cNvSpPr/>
            <p:nvPr/>
          </p:nvSpPr>
          <p:spPr bwMode="auto">
            <a:xfrm>
              <a:off x="1190995" y="2492896"/>
              <a:ext cx="1521537" cy="152193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4"/>
            <p:cNvGrpSpPr/>
            <p:nvPr/>
          </p:nvGrpSpPr>
          <p:grpSpPr>
            <a:xfrm>
              <a:off x="1017965" y="2319273"/>
              <a:ext cx="1867586" cy="1868076"/>
              <a:chOff x="1119258" y="2257147"/>
              <a:chExt cx="1868076" cy="1868076"/>
            </a:xfrm>
          </p:grpSpPr>
          <p:sp>
            <p:nvSpPr>
              <p:cNvPr id="14" name="Freeform: Shape 5"/>
              <p:cNvSpPr/>
              <p:nvPr/>
            </p:nvSpPr>
            <p:spPr bwMode="auto">
              <a:xfrm>
                <a:off x="2495041" y="2394505"/>
                <a:ext cx="356034" cy="354935"/>
              </a:xfrm>
              <a:custGeom>
                <a:avLst/>
                <a:gdLst>
                  <a:gd name="T0" fmla="*/ 207 w 207"/>
                  <a:gd name="T1" fmla="*/ 181 h 206"/>
                  <a:gd name="T2" fmla="*/ 26 w 207"/>
                  <a:gd name="T3" fmla="*/ 0 h 206"/>
                  <a:gd name="T4" fmla="*/ 0 w 207"/>
                  <a:gd name="T5" fmla="*/ 44 h 206"/>
                  <a:gd name="T6" fmla="*/ 163 w 207"/>
                  <a:gd name="T7" fmla="*/ 206 h 206"/>
                  <a:gd name="T8" fmla="*/ 207 w 207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6">
                    <a:moveTo>
                      <a:pt x="207" y="181"/>
                    </a:moveTo>
                    <a:cubicBezTo>
                      <a:pt x="162" y="107"/>
                      <a:pt x="100" y="45"/>
                      <a:pt x="26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6" y="85"/>
                      <a:pt x="122" y="140"/>
                      <a:pt x="163" y="206"/>
                    </a:cubicBezTo>
                    <a:lnTo>
                      <a:pt x="207" y="18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6"/>
              <p:cNvSpPr/>
              <p:nvPr/>
            </p:nvSpPr>
            <p:spPr bwMode="auto">
              <a:xfrm>
                <a:off x="2075273" y="2257147"/>
                <a:ext cx="427460" cy="191203"/>
              </a:xfrm>
              <a:custGeom>
                <a:avLst/>
                <a:gdLst>
                  <a:gd name="T0" fmla="*/ 0 w 248"/>
                  <a:gd name="T1" fmla="*/ 0 h 111"/>
                  <a:gd name="T2" fmla="*/ 0 w 248"/>
                  <a:gd name="T3" fmla="*/ 51 h 111"/>
                  <a:gd name="T4" fmla="*/ 222 w 248"/>
                  <a:gd name="T5" fmla="*/ 111 h 111"/>
                  <a:gd name="T6" fmla="*/ 248 w 248"/>
                  <a:gd name="T7" fmla="*/ 67 h 111"/>
                  <a:gd name="T8" fmla="*/ 0 w 248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1">
                    <a:moveTo>
                      <a:pt x="0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80" y="53"/>
                      <a:pt x="156" y="75"/>
                      <a:pt x="222" y="111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174" y="26"/>
                      <a:pt x="90" y="2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: Shape 7"/>
              <p:cNvSpPr/>
              <p:nvPr/>
            </p:nvSpPr>
            <p:spPr bwMode="auto">
              <a:xfrm>
                <a:off x="2796131" y="2743946"/>
                <a:ext cx="191203" cy="425262"/>
              </a:xfrm>
              <a:custGeom>
                <a:avLst/>
                <a:gdLst>
                  <a:gd name="T0" fmla="*/ 45 w 111"/>
                  <a:gd name="T1" fmla="*/ 0 h 247"/>
                  <a:gd name="T2" fmla="*/ 0 w 111"/>
                  <a:gd name="T3" fmla="*/ 26 h 247"/>
                  <a:gd name="T4" fmla="*/ 60 w 111"/>
                  <a:gd name="T5" fmla="*/ 247 h 247"/>
                  <a:gd name="T6" fmla="*/ 111 w 111"/>
                  <a:gd name="T7" fmla="*/ 247 h 247"/>
                  <a:gd name="T8" fmla="*/ 45 w 111"/>
                  <a:gd name="T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45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37" y="92"/>
                      <a:pt x="58" y="167"/>
                      <a:pt x="60" y="247"/>
                    </a:cubicBezTo>
                    <a:cubicBezTo>
                      <a:pt x="111" y="247"/>
                      <a:pt x="111" y="247"/>
                      <a:pt x="111" y="247"/>
                    </a:cubicBezTo>
                    <a:cubicBezTo>
                      <a:pt x="109" y="158"/>
                      <a:pt x="85" y="74"/>
                      <a:pt x="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: Shape 8"/>
              <p:cNvSpPr/>
              <p:nvPr/>
            </p:nvSpPr>
            <p:spPr bwMode="auto">
              <a:xfrm>
                <a:off x="2796131" y="3213162"/>
                <a:ext cx="191203" cy="427460"/>
              </a:xfrm>
              <a:custGeom>
                <a:avLst/>
                <a:gdLst>
                  <a:gd name="T0" fmla="*/ 60 w 111"/>
                  <a:gd name="T1" fmla="*/ 0 h 248"/>
                  <a:gd name="T2" fmla="*/ 0 w 111"/>
                  <a:gd name="T3" fmla="*/ 222 h 248"/>
                  <a:gd name="T4" fmla="*/ 45 w 111"/>
                  <a:gd name="T5" fmla="*/ 248 h 248"/>
                  <a:gd name="T6" fmla="*/ 111 w 111"/>
                  <a:gd name="T7" fmla="*/ 0 h 248"/>
                  <a:gd name="T8" fmla="*/ 6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60" y="0"/>
                    </a:moveTo>
                    <a:cubicBezTo>
                      <a:pt x="58" y="80"/>
                      <a:pt x="37" y="156"/>
                      <a:pt x="0" y="222"/>
                    </a:cubicBezTo>
                    <a:cubicBezTo>
                      <a:pt x="45" y="248"/>
                      <a:pt x="45" y="248"/>
                      <a:pt x="45" y="248"/>
                    </a:cubicBezTo>
                    <a:cubicBezTo>
                      <a:pt x="85" y="174"/>
                      <a:pt x="109" y="90"/>
                      <a:pt x="111" y="0"/>
                    </a:cubicBezTo>
                    <a:lnTo>
                      <a:pt x="6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9"/>
              <p:cNvSpPr/>
              <p:nvPr/>
            </p:nvSpPr>
            <p:spPr bwMode="auto">
              <a:xfrm>
                <a:off x="2495041" y="3632930"/>
                <a:ext cx="356034" cy="356034"/>
              </a:xfrm>
              <a:custGeom>
                <a:avLst/>
                <a:gdLst>
                  <a:gd name="T0" fmla="*/ 207 w 207"/>
                  <a:gd name="T1" fmla="*/ 26 h 207"/>
                  <a:gd name="T2" fmla="*/ 163 w 207"/>
                  <a:gd name="T3" fmla="*/ 0 h 207"/>
                  <a:gd name="T4" fmla="*/ 0 w 207"/>
                  <a:gd name="T5" fmla="*/ 163 h 207"/>
                  <a:gd name="T6" fmla="*/ 26 w 207"/>
                  <a:gd name="T7" fmla="*/ 207 h 207"/>
                  <a:gd name="T8" fmla="*/ 207 w 207"/>
                  <a:gd name="T9" fmla="*/ 26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207">
                    <a:moveTo>
                      <a:pt x="207" y="26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22" y="66"/>
                      <a:pt x="66" y="122"/>
                      <a:pt x="0" y="163"/>
                    </a:cubicBezTo>
                    <a:cubicBezTo>
                      <a:pt x="26" y="207"/>
                      <a:pt x="26" y="207"/>
                      <a:pt x="26" y="207"/>
                    </a:cubicBezTo>
                    <a:cubicBezTo>
                      <a:pt x="100" y="162"/>
                      <a:pt x="162" y="100"/>
                      <a:pt x="207" y="2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10"/>
              <p:cNvSpPr/>
              <p:nvPr/>
            </p:nvSpPr>
            <p:spPr bwMode="auto">
              <a:xfrm>
                <a:off x="2075273" y="3936217"/>
                <a:ext cx="427460" cy="189006"/>
              </a:xfrm>
              <a:custGeom>
                <a:avLst/>
                <a:gdLst>
                  <a:gd name="T0" fmla="*/ 248 w 248"/>
                  <a:gd name="T1" fmla="*/ 44 h 110"/>
                  <a:gd name="T2" fmla="*/ 222 w 248"/>
                  <a:gd name="T3" fmla="*/ 0 h 110"/>
                  <a:gd name="T4" fmla="*/ 0 w 248"/>
                  <a:gd name="T5" fmla="*/ 59 h 110"/>
                  <a:gd name="T6" fmla="*/ 0 w 248"/>
                  <a:gd name="T7" fmla="*/ 110 h 110"/>
                  <a:gd name="T8" fmla="*/ 248 w 248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110">
                    <a:moveTo>
                      <a:pt x="248" y="44"/>
                    </a:moveTo>
                    <a:cubicBezTo>
                      <a:pt x="222" y="0"/>
                      <a:pt x="222" y="0"/>
                      <a:pt x="222" y="0"/>
                    </a:cubicBezTo>
                    <a:cubicBezTo>
                      <a:pt x="156" y="36"/>
                      <a:pt x="80" y="57"/>
                      <a:pt x="0" y="5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90" y="108"/>
                      <a:pt x="174" y="84"/>
                      <a:pt x="248" y="4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11"/>
              <p:cNvSpPr/>
              <p:nvPr/>
            </p:nvSpPr>
            <p:spPr bwMode="auto">
              <a:xfrm>
                <a:off x="1606057" y="3936217"/>
                <a:ext cx="425262" cy="189006"/>
              </a:xfrm>
              <a:custGeom>
                <a:avLst/>
                <a:gdLst>
                  <a:gd name="T0" fmla="*/ 0 w 247"/>
                  <a:gd name="T1" fmla="*/ 44 h 110"/>
                  <a:gd name="T2" fmla="*/ 247 w 247"/>
                  <a:gd name="T3" fmla="*/ 110 h 110"/>
                  <a:gd name="T4" fmla="*/ 247 w 247"/>
                  <a:gd name="T5" fmla="*/ 59 h 110"/>
                  <a:gd name="T6" fmla="*/ 26 w 247"/>
                  <a:gd name="T7" fmla="*/ 0 h 110"/>
                  <a:gd name="T8" fmla="*/ 0 w 247"/>
                  <a:gd name="T9" fmla="*/ 4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0">
                    <a:moveTo>
                      <a:pt x="0" y="44"/>
                    </a:moveTo>
                    <a:cubicBezTo>
                      <a:pt x="74" y="84"/>
                      <a:pt x="158" y="108"/>
                      <a:pt x="247" y="110"/>
                    </a:cubicBezTo>
                    <a:cubicBezTo>
                      <a:pt x="247" y="59"/>
                      <a:pt x="247" y="59"/>
                      <a:pt x="247" y="59"/>
                    </a:cubicBezTo>
                    <a:cubicBezTo>
                      <a:pt x="167" y="57"/>
                      <a:pt x="92" y="36"/>
                      <a:pt x="26" y="0"/>
                    </a:cubicBezTo>
                    <a:lnTo>
                      <a:pt x="0" y="4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2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12"/>
              <p:cNvSpPr/>
              <p:nvPr/>
            </p:nvSpPr>
            <p:spPr bwMode="auto">
              <a:xfrm>
                <a:off x="1256616" y="3632930"/>
                <a:ext cx="354935" cy="356034"/>
              </a:xfrm>
              <a:custGeom>
                <a:avLst/>
                <a:gdLst>
                  <a:gd name="T0" fmla="*/ 44 w 206"/>
                  <a:gd name="T1" fmla="*/ 0 h 207"/>
                  <a:gd name="T2" fmla="*/ 0 w 206"/>
                  <a:gd name="T3" fmla="*/ 26 h 207"/>
                  <a:gd name="T4" fmla="*/ 181 w 206"/>
                  <a:gd name="T5" fmla="*/ 207 h 207"/>
                  <a:gd name="T6" fmla="*/ 206 w 206"/>
                  <a:gd name="T7" fmla="*/ 163 h 207"/>
                  <a:gd name="T8" fmla="*/ 44 w 206"/>
                  <a:gd name="T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7">
                    <a:moveTo>
                      <a:pt x="44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45" y="100"/>
                      <a:pt x="107" y="162"/>
                      <a:pt x="181" y="207"/>
                    </a:cubicBezTo>
                    <a:cubicBezTo>
                      <a:pt x="206" y="163"/>
                      <a:pt x="206" y="163"/>
                      <a:pt x="206" y="163"/>
                    </a:cubicBezTo>
                    <a:cubicBezTo>
                      <a:pt x="140" y="122"/>
                      <a:pt x="85" y="66"/>
                      <a:pt x="44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  <a:alpha val="2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13"/>
              <p:cNvSpPr/>
              <p:nvPr/>
            </p:nvSpPr>
            <p:spPr bwMode="auto">
              <a:xfrm>
                <a:off x="1119258" y="3213162"/>
                <a:ext cx="191203" cy="427460"/>
              </a:xfrm>
              <a:custGeom>
                <a:avLst/>
                <a:gdLst>
                  <a:gd name="T0" fmla="*/ 0 w 111"/>
                  <a:gd name="T1" fmla="*/ 0 h 248"/>
                  <a:gd name="T2" fmla="*/ 67 w 111"/>
                  <a:gd name="T3" fmla="*/ 248 h 248"/>
                  <a:gd name="T4" fmla="*/ 111 w 111"/>
                  <a:gd name="T5" fmla="*/ 222 h 248"/>
                  <a:gd name="T6" fmla="*/ 51 w 111"/>
                  <a:gd name="T7" fmla="*/ 0 h 248"/>
                  <a:gd name="T8" fmla="*/ 0 w 111"/>
                  <a:gd name="T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8">
                    <a:moveTo>
                      <a:pt x="0" y="0"/>
                    </a:moveTo>
                    <a:cubicBezTo>
                      <a:pt x="2" y="90"/>
                      <a:pt x="26" y="174"/>
                      <a:pt x="67" y="248"/>
                    </a:cubicBezTo>
                    <a:cubicBezTo>
                      <a:pt x="111" y="222"/>
                      <a:pt x="111" y="222"/>
                      <a:pt x="111" y="222"/>
                    </a:cubicBezTo>
                    <a:cubicBezTo>
                      <a:pt x="75" y="156"/>
                      <a:pt x="53" y="80"/>
                      <a:pt x="5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2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14"/>
              <p:cNvSpPr/>
              <p:nvPr/>
            </p:nvSpPr>
            <p:spPr bwMode="auto">
              <a:xfrm>
                <a:off x="1119258" y="2743946"/>
                <a:ext cx="191203" cy="425262"/>
              </a:xfrm>
              <a:custGeom>
                <a:avLst/>
                <a:gdLst>
                  <a:gd name="T0" fmla="*/ 51 w 111"/>
                  <a:gd name="T1" fmla="*/ 247 h 247"/>
                  <a:gd name="T2" fmla="*/ 111 w 111"/>
                  <a:gd name="T3" fmla="*/ 26 h 247"/>
                  <a:gd name="T4" fmla="*/ 67 w 111"/>
                  <a:gd name="T5" fmla="*/ 0 h 247"/>
                  <a:gd name="T6" fmla="*/ 0 w 111"/>
                  <a:gd name="T7" fmla="*/ 247 h 247"/>
                  <a:gd name="T8" fmla="*/ 51 w 111"/>
                  <a:gd name="T9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247">
                    <a:moveTo>
                      <a:pt x="51" y="247"/>
                    </a:moveTo>
                    <a:cubicBezTo>
                      <a:pt x="53" y="167"/>
                      <a:pt x="75" y="92"/>
                      <a:pt x="111" y="2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26" y="74"/>
                      <a:pt x="2" y="158"/>
                      <a:pt x="0" y="247"/>
                    </a:cubicBezTo>
                    <a:lnTo>
                      <a:pt x="51" y="24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15"/>
              <p:cNvSpPr/>
              <p:nvPr/>
            </p:nvSpPr>
            <p:spPr bwMode="auto">
              <a:xfrm>
                <a:off x="1256616" y="2394505"/>
                <a:ext cx="354935" cy="354935"/>
              </a:xfrm>
              <a:custGeom>
                <a:avLst/>
                <a:gdLst>
                  <a:gd name="T0" fmla="*/ 0 w 206"/>
                  <a:gd name="T1" fmla="*/ 181 h 206"/>
                  <a:gd name="T2" fmla="*/ 44 w 206"/>
                  <a:gd name="T3" fmla="*/ 206 h 206"/>
                  <a:gd name="T4" fmla="*/ 206 w 206"/>
                  <a:gd name="T5" fmla="*/ 44 h 206"/>
                  <a:gd name="T6" fmla="*/ 181 w 206"/>
                  <a:gd name="T7" fmla="*/ 0 h 206"/>
                  <a:gd name="T8" fmla="*/ 0 w 206"/>
                  <a:gd name="T9" fmla="*/ 18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206">
                    <a:moveTo>
                      <a:pt x="0" y="181"/>
                    </a:moveTo>
                    <a:cubicBezTo>
                      <a:pt x="44" y="206"/>
                      <a:pt x="44" y="206"/>
                      <a:pt x="44" y="206"/>
                    </a:cubicBezTo>
                    <a:cubicBezTo>
                      <a:pt x="85" y="140"/>
                      <a:pt x="140" y="85"/>
                      <a:pt x="206" y="44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07" y="45"/>
                      <a:pt x="45" y="107"/>
                      <a:pt x="0" y="18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6"/>
              <p:cNvSpPr/>
              <p:nvPr/>
            </p:nvSpPr>
            <p:spPr bwMode="auto">
              <a:xfrm>
                <a:off x="1606057" y="2257147"/>
                <a:ext cx="425262" cy="191203"/>
              </a:xfrm>
              <a:custGeom>
                <a:avLst/>
                <a:gdLst>
                  <a:gd name="T0" fmla="*/ 0 w 247"/>
                  <a:gd name="T1" fmla="*/ 67 h 111"/>
                  <a:gd name="T2" fmla="*/ 25 w 247"/>
                  <a:gd name="T3" fmla="*/ 111 h 111"/>
                  <a:gd name="T4" fmla="*/ 247 w 247"/>
                  <a:gd name="T5" fmla="*/ 51 h 111"/>
                  <a:gd name="T6" fmla="*/ 247 w 247"/>
                  <a:gd name="T7" fmla="*/ 0 h 111"/>
                  <a:gd name="T8" fmla="*/ 0 w 247"/>
                  <a:gd name="T9" fmla="*/ 6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111">
                    <a:moveTo>
                      <a:pt x="0" y="67"/>
                    </a:moveTo>
                    <a:cubicBezTo>
                      <a:pt x="25" y="111"/>
                      <a:pt x="25" y="111"/>
                      <a:pt x="25" y="111"/>
                    </a:cubicBezTo>
                    <a:cubicBezTo>
                      <a:pt x="92" y="75"/>
                      <a:pt x="167" y="53"/>
                      <a:pt x="247" y="51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158" y="2"/>
                      <a:pt x="74" y="26"/>
                      <a:pt x="0" y="6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  <a:alpha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Freeform: Shape 73"/>
            <p:cNvSpPr/>
            <p:nvPr/>
          </p:nvSpPr>
          <p:spPr bwMode="auto">
            <a:xfrm>
              <a:off x="1715626" y="3018943"/>
              <a:ext cx="472275" cy="4723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45" y="434"/>
                  </a:moveTo>
                  <a:cubicBezTo>
                    <a:pt x="19000" y="276"/>
                    <a:pt x="19186" y="194"/>
                    <a:pt x="19399" y="194"/>
                  </a:cubicBezTo>
                  <a:cubicBezTo>
                    <a:pt x="19670" y="194"/>
                    <a:pt x="19900" y="332"/>
                    <a:pt x="20087" y="602"/>
                  </a:cubicBezTo>
                  <a:cubicBezTo>
                    <a:pt x="20165" y="716"/>
                    <a:pt x="20282" y="872"/>
                    <a:pt x="20432" y="1072"/>
                  </a:cubicBezTo>
                  <a:cubicBezTo>
                    <a:pt x="20586" y="1274"/>
                    <a:pt x="20733" y="1483"/>
                    <a:pt x="20880" y="1692"/>
                  </a:cubicBezTo>
                  <a:cubicBezTo>
                    <a:pt x="21024" y="1903"/>
                    <a:pt x="21147" y="2127"/>
                    <a:pt x="21252" y="2359"/>
                  </a:cubicBezTo>
                  <a:cubicBezTo>
                    <a:pt x="21357" y="2597"/>
                    <a:pt x="21411" y="2796"/>
                    <a:pt x="21411" y="2967"/>
                  </a:cubicBezTo>
                  <a:cubicBezTo>
                    <a:pt x="21411" y="3334"/>
                    <a:pt x="21298" y="3616"/>
                    <a:pt x="21071" y="3825"/>
                  </a:cubicBezTo>
                  <a:lnTo>
                    <a:pt x="2568" y="21376"/>
                  </a:lnTo>
                  <a:cubicBezTo>
                    <a:pt x="2408" y="21526"/>
                    <a:pt x="2227" y="21599"/>
                    <a:pt x="2017" y="21599"/>
                  </a:cubicBezTo>
                  <a:cubicBezTo>
                    <a:pt x="1725" y="21599"/>
                    <a:pt x="1495" y="21464"/>
                    <a:pt x="1324" y="21194"/>
                  </a:cubicBezTo>
                  <a:cubicBezTo>
                    <a:pt x="1248" y="21082"/>
                    <a:pt x="1128" y="20924"/>
                    <a:pt x="971" y="20724"/>
                  </a:cubicBezTo>
                  <a:cubicBezTo>
                    <a:pt x="817" y="20521"/>
                    <a:pt x="668" y="20316"/>
                    <a:pt x="528" y="20104"/>
                  </a:cubicBezTo>
                  <a:cubicBezTo>
                    <a:pt x="386" y="19893"/>
                    <a:pt x="261" y="19672"/>
                    <a:pt x="156" y="19443"/>
                  </a:cubicBezTo>
                  <a:cubicBezTo>
                    <a:pt x="51" y="19214"/>
                    <a:pt x="0" y="19008"/>
                    <a:pt x="0" y="18832"/>
                  </a:cubicBezTo>
                  <a:cubicBezTo>
                    <a:pt x="0" y="18465"/>
                    <a:pt x="115" y="18177"/>
                    <a:pt x="337" y="17971"/>
                  </a:cubicBezTo>
                  <a:lnTo>
                    <a:pt x="18845" y="434"/>
                  </a:lnTo>
                  <a:close/>
                  <a:moveTo>
                    <a:pt x="4372" y="9154"/>
                  </a:moveTo>
                  <a:lnTo>
                    <a:pt x="2998" y="8634"/>
                  </a:lnTo>
                  <a:lnTo>
                    <a:pt x="4372" y="8126"/>
                  </a:lnTo>
                  <a:lnTo>
                    <a:pt x="4805" y="6484"/>
                  </a:lnTo>
                  <a:lnTo>
                    <a:pt x="5204" y="8126"/>
                  </a:lnTo>
                  <a:lnTo>
                    <a:pt x="6597" y="8634"/>
                  </a:lnTo>
                  <a:lnTo>
                    <a:pt x="5204" y="9154"/>
                  </a:lnTo>
                  <a:lnTo>
                    <a:pt x="4805" y="10800"/>
                  </a:lnTo>
                  <a:lnTo>
                    <a:pt x="4372" y="9154"/>
                  </a:lnTo>
                  <a:close/>
                  <a:moveTo>
                    <a:pt x="7126" y="5329"/>
                  </a:moveTo>
                  <a:lnTo>
                    <a:pt x="4372" y="4316"/>
                  </a:lnTo>
                  <a:lnTo>
                    <a:pt x="7126" y="3317"/>
                  </a:lnTo>
                  <a:lnTo>
                    <a:pt x="7971" y="0"/>
                  </a:lnTo>
                  <a:lnTo>
                    <a:pt x="8810" y="3317"/>
                  </a:lnTo>
                  <a:lnTo>
                    <a:pt x="11565" y="4316"/>
                  </a:lnTo>
                  <a:lnTo>
                    <a:pt x="8810" y="5329"/>
                  </a:lnTo>
                  <a:lnTo>
                    <a:pt x="7971" y="8634"/>
                  </a:lnTo>
                  <a:lnTo>
                    <a:pt x="7126" y="5329"/>
                  </a:lnTo>
                  <a:close/>
                  <a:moveTo>
                    <a:pt x="12412" y="2670"/>
                  </a:moveTo>
                  <a:lnTo>
                    <a:pt x="11041" y="2162"/>
                  </a:lnTo>
                  <a:lnTo>
                    <a:pt x="12412" y="1642"/>
                  </a:lnTo>
                  <a:lnTo>
                    <a:pt x="12845" y="0"/>
                  </a:lnTo>
                  <a:lnTo>
                    <a:pt x="13278" y="1642"/>
                  </a:lnTo>
                  <a:lnTo>
                    <a:pt x="14637" y="2162"/>
                  </a:lnTo>
                  <a:lnTo>
                    <a:pt x="13278" y="2670"/>
                  </a:lnTo>
                  <a:lnTo>
                    <a:pt x="12845" y="4316"/>
                  </a:lnTo>
                  <a:lnTo>
                    <a:pt x="12412" y="2670"/>
                  </a:lnTo>
                  <a:close/>
                  <a:moveTo>
                    <a:pt x="20498" y="2993"/>
                  </a:moveTo>
                  <a:lnTo>
                    <a:pt x="19399" y="1289"/>
                  </a:lnTo>
                  <a:lnTo>
                    <a:pt x="15070" y="5385"/>
                  </a:lnTo>
                  <a:lnTo>
                    <a:pt x="16172" y="7086"/>
                  </a:lnTo>
                  <a:lnTo>
                    <a:pt x="20498" y="2993"/>
                  </a:lnTo>
                  <a:close/>
                  <a:moveTo>
                    <a:pt x="21599" y="9154"/>
                  </a:moveTo>
                  <a:lnTo>
                    <a:pt x="20229" y="9674"/>
                  </a:lnTo>
                  <a:lnTo>
                    <a:pt x="19807" y="11320"/>
                  </a:lnTo>
                  <a:lnTo>
                    <a:pt x="19374" y="9674"/>
                  </a:lnTo>
                  <a:lnTo>
                    <a:pt x="18001" y="9154"/>
                  </a:lnTo>
                  <a:lnTo>
                    <a:pt x="19374" y="8661"/>
                  </a:lnTo>
                  <a:lnTo>
                    <a:pt x="19807" y="7004"/>
                  </a:lnTo>
                  <a:lnTo>
                    <a:pt x="20229" y="8661"/>
                  </a:lnTo>
                  <a:lnTo>
                    <a:pt x="21599" y="91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84"/>
            <p:cNvGrpSpPr/>
            <p:nvPr/>
          </p:nvGrpSpPr>
          <p:grpSpPr>
            <a:xfrm>
              <a:off x="758505" y="4187349"/>
              <a:ext cx="2386516" cy="1292707"/>
              <a:chOff x="3508705" y="4187350"/>
              <a:chExt cx="2386516" cy="1292707"/>
            </a:xfrm>
          </p:grpSpPr>
          <p:sp>
            <p:nvSpPr>
              <p:cNvPr id="12" name="TextBox 85"/>
              <p:cNvSpPr txBox="1"/>
              <p:nvPr/>
            </p:nvSpPr>
            <p:spPr bwMode="auto">
              <a:xfrm>
                <a:off x="3508705" y="4187350"/>
                <a:ext cx="2386516" cy="625390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13" name="TextBox 86"/>
              <p:cNvSpPr txBox="1"/>
              <p:nvPr/>
            </p:nvSpPr>
            <p:spPr bwMode="auto">
              <a:xfrm>
                <a:off x="3508705" y="4812739"/>
                <a:ext cx="2386516" cy="66731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sz="1000" b="0" dirty="0" err="1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endParaRPr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sp>
        <p:nvSpPr>
          <p:cNvPr id="2" name="TextBox 7"/>
          <p:cNvSpPr txBox="1">
            <a:spLocks noChangeArrowheads="1"/>
          </p:cNvSpPr>
          <p:nvPr userDrawn="1"/>
        </p:nvSpPr>
        <p:spPr bwMode="auto">
          <a:xfrm>
            <a:off x="4290832" y="134881"/>
            <a:ext cx="43959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千图PPT彼岸天：ID 8661124库_组合 13"/>
          <p:cNvGrpSpPr/>
          <p:nvPr>
            <p:custDataLst>
              <p:tags r:id="rId1"/>
            </p:custDataLst>
          </p:nvPr>
        </p:nvGrpSpPr>
        <p:grpSpPr>
          <a:xfrm>
            <a:off x="1085850" y="1396187"/>
            <a:ext cx="4876800" cy="2133600"/>
            <a:chOff x="1085850" y="1396187"/>
            <a:chExt cx="4876800" cy="2133600"/>
          </a:xfrm>
        </p:grpSpPr>
        <p:sp>
          <p:nvSpPr>
            <p:cNvPr id="4" name="Rectangle: Rounded Corners 4"/>
            <p:cNvSpPr/>
            <p:nvPr/>
          </p:nvSpPr>
          <p:spPr>
            <a:xfrm>
              <a:off x="1085850" y="1396187"/>
              <a:ext cx="4876800" cy="2133600"/>
            </a:xfrm>
            <a:prstGeom prst="round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000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sz="120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菜单下（文本选项）中调整</a:t>
              </a:r>
            </a:p>
          </p:txBody>
        </p:sp>
        <p:sp>
          <p:nvSpPr>
            <p:cNvPr id="9" name="Freeform: Shape 13"/>
            <p:cNvSpPr/>
            <p:nvPr/>
          </p:nvSpPr>
          <p:spPr>
            <a:xfrm>
              <a:off x="1085850" y="1396187"/>
              <a:ext cx="648281" cy="2133600"/>
            </a:xfrm>
            <a:custGeom>
              <a:avLst/>
              <a:gdLst>
                <a:gd name="connsiteX0" fmla="*/ 533411 w 972422"/>
                <a:gd name="connsiteY0" fmla="*/ 0 h 3200400"/>
                <a:gd name="connsiteX1" fmla="*/ 972422 w 972422"/>
                <a:gd name="connsiteY1" fmla="*/ 0 h 3200400"/>
                <a:gd name="connsiteX2" fmla="*/ 972422 w 972422"/>
                <a:gd name="connsiteY2" fmla="*/ 3200400 h 3200400"/>
                <a:gd name="connsiteX3" fmla="*/ 533411 w 972422"/>
                <a:gd name="connsiteY3" fmla="*/ 3200400 h 3200400"/>
                <a:gd name="connsiteX4" fmla="*/ 0 w 972422"/>
                <a:gd name="connsiteY4" fmla="*/ 2666989 h 3200400"/>
                <a:gd name="connsiteX5" fmla="*/ 0 w 972422"/>
                <a:gd name="connsiteY5" fmla="*/ 533411 h 3200400"/>
                <a:gd name="connsiteX6" fmla="*/ 533411 w 972422"/>
                <a:gd name="connsiteY6" fmla="*/ 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422" h="3200400">
                  <a:moveTo>
                    <a:pt x="533411" y="0"/>
                  </a:moveTo>
                  <a:lnTo>
                    <a:pt x="972422" y="0"/>
                  </a:lnTo>
                  <a:lnTo>
                    <a:pt x="972422" y="3200400"/>
                  </a:lnTo>
                  <a:lnTo>
                    <a:pt x="533411" y="3200400"/>
                  </a:lnTo>
                  <a:cubicBezTo>
                    <a:pt x="238816" y="3200400"/>
                    <a:pt x="0" y="2961584"/>
                    <a:pt x="0" y="2666989"/>
                  </a:cubicBezTo>
                  <a:lnTo>
                    <a:pt x="0" y="533411"/>
                  </a:lnTo>
                  <a:cubicBezTo>
                    <a:pt x="0" y="238816"/>
                    <a:pt x="238816" y="0"/>
                    <a:pt x="533411" y="0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anchor="ctr">
              <a:normAutofit/>
            </a:bodyPr>
            <a:lstStyle/>
            <a:p>
              <a:pPr algn="ctr"/>
              <a:r>
                <a:rPr lang="zh-CN" altLang="en-US" sz="2135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17" name="千图PPT彼岸天：ID 8661124库_组合 16"/>
          <p:cNvGrpSpPr/>
          <p:nvPr>
            <p:custDataLst>
              <p:tags r:id="rId2"/>
            </p:custDataLst>
          </p:nvPr>
        </p:nvGrpSpPr>
        <p:grpSpPr>
          <a:xfrm>
            <a:off x="1085850" y="3784597"/>
            <a:ext cx="4876800" cy="2133600"/>
            <a:chOff x="1085850" y="3784597"/>
            <a:chExt cx="4876800" cy="2133600"/>
          </a:xfrm>
        </p:grpSpPr>
        <p:sp>
          <p:nvSpPr>
            <p:cNvPr id="6" name="Rectangle: Rounded Corners 6"/>
            <p:cNvSpPr/>
            <p:nvPr/>
          </p:nvSpPr>
          <p:spPr>
            <a:xfrm>
              <a:off x="1085850" y="3784597"/>
              <a:ext cx="4876800" cy="2133600"/>
            </a:xfrm>
            <a:prstGeom prst="round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000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sz="120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/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如需更改请在（设置形状格式）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菜单下（文本选项）中调整</a:t>
              </a:r>
            </a:p>
          </p:txBody>
        </p:sp>
        <p:sp>
          <p:nvSpPr>
            <p:cNvPr id="10" name="Freeform: Shape 14"/>
            <p:cNvSpPr/>
            <p:nvPr/>
          </p:nvSpPr>
          <p:spPr>
            <a:xfrm>
              <a:off x="1085850" y="3784597"/>
              <a:ext cx="648281" cy="2133600"/>
            </a:xfrm>
            <a:custGeom>
              <a:avLst/>
              <a:gdLst>
                <a:gd name="connsiteX0" fmla="*/ 533411 w 972422"/>
                <a:gd name="connsiteY0" fmla="*/ 0 h 3200400"/>
                <a:gd name="connsiteX1" fmla="*/ 972422 w 972422"/>
                <a:gd name="connsiteY1" fmla="*/ 0 h 3200400"/>
                <a:gd name="connsiteX2" fmla="*/ 972422 w 972422"/>
                <a:gd name="connsiteY2" fmla="*/ 3200400 h 3200400"/>
                <a:gd name="connsiteX3" fmla="*/ 533411 w 972422"/>
                <a:gd name="connsiteY3" fmla="*/ 3200400 h 3200400"/>
                <a:gd name="connsiteX4" fmla="*/ 0 w 972422"/>
                <a:gd name="connsiteY4" fmla="*/ 2666989 h 3200400"/>
                <a:gd name="connsiteX5" fmla="*/ 0 w 972422"/>
                <a:gd name="connsiteY5" fmla="*/ 533411 h 3200400"/>
                <a:gd name="connsiteX6" fmla="*/ 533411 w 972422"/>
                <a:gd name="connsiteY6" fmla="*/ 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422" h="3200400">
                  <a:moveTo>
                    <a:pt x="533411" y="0"/>
                  </a:moveTo>
                  <a:lnTo>
                    <a:pt x="972422" y="0"/>
                  </a:lnTo>
                  <a:lnTo>
                    <a:pt x="972422" y="3200400"/>
                  </a:lnTo>
                  <a:lnTo>
                    <a:pt x="533411" y="3200400"/>
                  </a:lnTo>
                  <a:cubicBezTo>
                    <a:pt x="238816" y="3200400"/>
                    <a:pt x="0" y="2961584"/>
                    <a:pt x="0" y="2666989"/>
                  </a:cubicBezTo>
                  <a:lnTo>
                    <a:pt x="0" y="533411"/>
                  </a:lnTo>
                  <a:cubicBezTo>
                    <a:pt x="0" y="238816"/>
                    <a:pt x="238816" y="0"/>
                    <a:pt x="533411" y="0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anchor="ctr">
              <a:normAutofit/>
            </a:bodyPr>
            <a:lstStyle/>
            <a:p>
              <a:pPr algn="ctr"/>
              <a:r>
                <a:rPr lang="zh-CN" altLang="en-US" sz="2135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15" name="千图PPT彼岸天：ID 8661124库_组合 14"/>
          <p:cNvGrpSpPr/>
          <p:nvPr>
            <p:custDataLst>
              <p:tags r:id="rId3"/>
            </p:custDataLst>
          </p:nvPr>
        </p:nvGrpSpPr>
        <p:grpSpPr>
          <a:xfrm>
            <a:off x="6229350" y="1396187"/>
            <a:ext cx="4880938" cy="2133600"/>
            <a:chOff x="6229350" y="1396187"/>
            <a:chExt cx="4880938" cy="2133600"/>
          </a:xfrm>
        </p:grpSpPr>
        <p:sp>
          <p:nvSpPr>
            <p:cNvPr id="5" name="Rectangle: Rounded Corners 5"/>
            <p:cNvSpPr/>
            <p:nvPr/>
          </p:nvSpPr>
          <p:spPr>
            <a:xfrm>
              <a:off x="6229350" y="1396187"/>
              <a:ext cx="4876800" cy="2133600"/>
            </a:xfrm>
            <a:prstGeom prst="round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Ins="90000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sz="120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r>
                <a:rPr lang="zh-CN" altLang="en-US" sz="1200" dirty="0" smtClean="0">
                  <a:solidFill>
                    <a:schemeClr val="dk1">
                      <a:lumMod val="100000"/>
                    </a:schemeClr>
                  </a:solidFill>
                </a:rPr>
                <a:t>如</a:t>
              </a: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需更改请在（设置形状格式）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菜单下（文本选项）中调整</a:t>
              </a:r>
            </a:p>
          </p:txBody>
        </p:sp>
        <p:sp>
          <p:nvSpPr>
            <p:cNvPr id="11" name="Freeform: Shape 15"/>
            <p:cNvSpPr/>
            <p:nvPr/>
          </p:nvSpPr>
          <p:spPr>
            <a:xfrm rot="10800000">
              <a:off x="10462007" y="1396187"/>
              <a:ext cx="648281" cy="2133600"/>
            </a:xfrm>
            <a:custGeom>
              <a:avLst/>
              <a:gdLst>
                <a:gd name="connsiteX0" fmla="*/ 533411 w 972422"/>
                <a:gd name="connsiteY0" fmla="*/ 0 h 3200400"/>
                <a:gd name="connsiteX1" fmla="*/ 972422 w 972422"/>
                <a:gd name="connsiteY1" fmla="*/ 0 h 3200400"/>
                <a:gd name="connsiteX2" fmla="*/ 972422 w 972422"/>
                <a:gd name="connsiteY2" fmla="*/ 3200400 h 3200400"/>
                <a:gd name="connsiteX3" fmla="*/ 533411 w 972422"/>
                <a:gd name="connsiteY3" fmla="*/ 3200400 h 3200400"/>
                <a:gd name="connsiteX4" fmla="*/ 0 w 972422"/>
                <a:gd name="connsiteY4" fmla="*/ 2666989 h 3200400"/>
                <a:gd name="connsiteX5" fmla="*/ 0 w 972422"/>
                <a:gd name="connsiteY5" fmla="*/ 533411 h 3200400"/>
                <a:gd name="connsiteX6" fmla="*/ 533411 w 972422"/>
                <a:gd name="connsiteY6" fmla="*/ 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422" h="3200400">
                  <a:moveTo>
                    <a:pt x="533411" y="0"/>
                  </a:moveTo>
                  <a:lnTo>
                    <a:pt x="972422" y="0"/>
                  </a:lnTo>
                  <a:lnTo>
                    <a:pt x="972422" y="3200400"/>
                  </a:lnTo>
                  <a:lnTo>
                    <a:pt x="533411" y="3200400"/>
                  </a:lnTo>
                  <a:cubicBezTo>
                    <a:pt x="238816" y="3200400"/>
                    <a:pt x="0" y="2961584"/>
                    <a:pt x="0" y="2666989"/>
                  </a:cubicBezTo>
                  <a:lnTo>
                    <a:pt x="0" y="533411"/>
                  </a:lnTo>
                  <a:cubicBezTo>
                    <a:pt x="0" y="238816"/>
                    <a:pt x="238816" y="0"/>
                    <a:pt x="533411" y="0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anchor="ctr">
              <a:normAutofit/>
            </a:bodyPr>
            <a:lstStyle/>
            <a:p>
              <a:pPr algn="ctr"/>
              <a:r>
                <a:rPr lang="zh-CN" altLang="en-US" sz="2135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16" name="千图PPT彼岸天：ID 8661124库_组合 15"/>
          <p:cNvGrpSpPr/>
          <p:nvPr>
            <p:custDataLst>
              <p:tags r:id="rId4"/>
            </p:custDataLst>
          </p:nvPr>
        </p:nvGrpSpPr>
        <p:grpSpPr>
          <a:xfrm>
            <a:off x="6229350" y="3784597"/>
            <a:ext cx="4880938" cy="2133600"/>
            <a:chOff x="6229350" y="3784597"/>
            <a:chExt cx="4880938" cy="2133600"/>
          </a:xfrm>
        </p:grpSpPr>
        <p:sp>
          <p:nvSpPr>
            <p:cNvPr id="7" name="Rectangle: Rounded Corners 7"/>
            <p:cNvSpPr/>
            <p:nvPr/>
          </p:nvSpPr>
          <p:spPr>
            <a:xfrm>
              <a:off x="6229350" y="3784597"/>
              <a:ext cx="4876800" cy="2133600"/>
            </a:xfrm>
            <a:prstGeom prst="roundRect">
              <a:avLst/>
            </a:prstGeom>
            <a:noFill/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Ins="90000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sz="120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r>
                <a:rPr lang="zh-CN" altLang="en-US" sz="1200" dirty="0" smtClean="0">
                  <a:solidFill>
                    <a:schemeClr val="dk1">
                      <a:lumMod val="100000"/>
                    </a:schemeClr>
                  </a:solidFill>
                </a:rPr>
                <a:t>如</a:t>
              </a: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需更改请在（设置形状格式）</a:t>
              </a:r>
              <a:b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菜单下（文本选项）中调整</a:t>
              </a:r>
            </a:p>
          </p:txBody>
        </p:sp>
        <p:sp>
          <p:nvSpPr>
            <p:cNvPr id="12" name="Freeform: Shape 16"/>
            <p:cNvSpPr/>
            <p:nvPr/>
          </p:nvSpPr>
          <p:spPr>
            <a:xfrm rot="10800000">
              <a:off x="10462007" y="3784597"/>
              <a:ext cx="648281" cy="2133600"/>
            </a:xfrm>
            <a:custGeom>
              <a:avLst/>
              <a:gdLst>
                <a:gd name="connsiteX0" fmla="*/ 533411 w 972422"/>
                <a:gd name="connsiteY0" fmla="*/ 0 h 3200400"/>
                <a:gd name="connsiteX1" fmla="*/ 972422 w 972422"/>
                <a:gd name="connsiteY1" fmla="*/ 0 h 3200400"/>
                <a:gd name="connsiteX2" fmla="*/ 972422 w 972422"/>
                <a:gd name="connsiteY2" fmla="*/ 3200400 h 3200400"/>
                <a:gd name="connsiteX3" fmla="*/ 533411 w 972422"/>
                <a:gd name="connsiteY3" fmla="*/ 3200400 h 3200400"/>
                <a:gd name="connsiteX4" fmla="*/ 0 w 972422"/>
                <a:gd name="connsiteY4" fmla="*/ 2666989 h 3200400"/>
                <a:gd name="connsiteX5" fmla="*/ 0 w 972422"/>
                <a:gd name="connsiteY5" fmla="*/ 533411 h 3200400"/>
                <a:gd name="connsiteX6" fmla="*/ 533411 w 972422"/>
                <a:gd name="connsiteY6" fmla="*/ 0 h 320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2422" h="3200400">
                  <a:moveTo>
                    <a:pt x="533411" y="0"/>
                  </a:moveTo>
                  <a:lnTo>
                    <a:pt x="972422" y="0"/>
                  </a:lnTo>
                  <a:lnTo>
                    <a:pt x="972422" y="3200400"/>
                  </a:lnTo>
                  <a:lnTo>
                    <a:pt x="533411" y="3200400"/>
                  </a:lnTo>
                  <a:cubicBezTo>
                    <a:pt x="238816" y="3200400"/>
                    <a:pt x="0" y="2961584"/>
                    <a:pt x="0" y="2666989"/>
                  </a:cubicBezTo>
                  <a:lnTo>
                    <a:pt x="0" y="533411"/>
                  </a:lnTo>
                  <a:cubicBezTo>
                    <a:pt x="0" y="238816"/>
                    <a:pt x="238816" y="0"/>
                    <a:pt x="533411" y="0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anchor="ctr">
              <a:normAutofit/>
            </a:bodyPr>
            <a:lstStyle/>
            <a:p>
              <a:pPr algn="ctr"/>
              <a:r>
                <a:rPr lang="zh-CN" altLang="en-US" sz="2135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5"/>
            </p:custDataLst>
          </p:nvPr>
        </p:nvGrpSpPr>
        <p:grpSpPr>
          <a:xfrm>
            <a:off x="5393023" y="2954215"/>
            <a:ext cx="1405956" cy="1405955"/>
            <a:chOff x="5393023" y="2954215"/>
            <a:chExt cx="1405956" cy="1405955"/>
          </a:xfrm>
        </p:grpSpPr>
        <p:sp>
          <p:nvSpPr>
            <p:cNvPr id="8" name="Oval 9"/>
            <p:cNvSpPr/>
            <p:nvPr/>
          </p:nvSpPr>
          <p:spPr>
            <a:xfrm>
              <a:off x="5393023" y="2954215"/>
              <a:ext cx="1405956" cy="140595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Arrow: Quad 32"/>
            <p:cNvSpPr/>
            <p:nvPr/>
          </p:nvSpPr>
          <p:spPr bwMode="auto">
            <a:xfrm rot="2639034">
              <a:off x="5565624" y="3126816"/>
              <a:ext cx="1060754" cy="1060754"/>
            </a:xfrm>
            <a:prstGeom prst="quadArrow">
              <a:avLst>
                <a:gd name="adj1" fmla="val 17084"/>
                <a:gd name="adj2" fmla="val 15730"/>
                <a:gd name="adj3" fmla="val 22500"/>
              </a:avLst>
            </a:prstGeom>
            <a:solidFill>
              <a:schemeClr val="accent5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" name="TextBox 7"/>
          <p:cNvSpPr txBox="1">
            <a:spLocks noChangeArrowheads="1"/>
          </p:cNvSpPr>
          <p:nvPr userDrawn="1"/>
        </p:nvSpPr>
        <p:spPr bwMode="auto">
          <a:xfrm>
            <a:off x="4290832" y="134881"/>
            <a:ext cx="43959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074" descr="题字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64" t="33194" b="23750"/>
          <a:stretch>
            <a:fillRect/>
          </a:stretch>
        </p:blipFill>
        <p:spPr bwMode="auto">
          <a:xfrm>
            <a:off x="1212010" y="2620634"/>
            <a:ext cx="2312584" cy="180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_14"/>
          <p:cNvSpPr txBox="1">
            <a:spLocks noChangeArrowheads="1"/>
          </p:cNvSpPr>
          <p:nvPr/>
        </p:nvSpPr>
        <p:spPr bwMode="auto">
          <a:xfrm>
            <a:off x="4078591" y="2620634"/>
            <a:ext cx="1552840" cy="1399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5" tIns="34293" rIns="68585" bIns="34293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9600" spc="450" dirty="0">
                <a:solidFill>
                  <a:schemeClr val="tx1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叁</a:t>
            </a:r>
            <a:endParaRPr lang="zh-CN" altLang="zh-CN" sz="9600" spc="450" dirty="0">
              <a:solidFill>
                <a:schemeClr val="tx1"/>
              </a:solid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3463039" y="2101327"/>
            <a:ext cx="677108" cy="3174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成功项目展示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3"/>
          <p:cNvGrpSpPr/>
          <p:nvPr>
            <p:custDataLst>
              <p:tags r:id="rId1"/>
            </p:custDataLst>
          </p:nvPr>
        </p:nvGrpSpPr>
        <p:grpSpPr>
          <a:xfrm>
            <a:off x="1982845" y="1838548"/>
            <a:ext cx="3198566" cy="3180904"/>
            <a:chOff x="683334" y="727843"/>
            <a:chExt cx="8681958" cy="8634019"/>
          </a:xfrm>
        </p:grpSpPr>
        <p:grpSp>
          <p:nvGrpSpPr>
            <p:cNvPr id="34" name="Group 14"/>
            <p:cNvGrpSpPr/>
            <p:nvPr/>
          </p:nvGrpSpPr>
          <p:grpSpPr>
            <a:xfrm>
              <a:off x="683334" y="727843"/>
              <a:ext cx="8681958" cy="8634019"/>
              <a:chOff x="683334" y="727843"/>
              <a:chExt cx="8681958" cy="8634019"/>
            </a:xfrm>
            <a:effectLst>
              <a:outerShdw blurRad="469900" dir="5400000" sx="90000" sy="-19000" rotWithShape="0">
                <a:prstClr val="black">
                  <a:alpha val="18000"/>
                </a:prstClr>
              </a:outerShdw>
            </a:effectLst>
          </p:grpSpPr>
          <p:sp>
            <p:nvSpPr>
              <p:cNvPr id="39" name="Rectangle: Rounded Corners 19"/>
              <p:cNvSpPr/>
              <p:nvPr/>
            </p:nvSpPr>
            <p:spPr>
              <a:xfrm rot="18533054">
                <a:off x="4841520" y="860847"/>
                <a:ext cx="2094808" cy="18288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Rectangle: Rounded Corners 20"/>
              <p:cNvSpPr/>
              <p:nvPr/>
            </p:nvSpPr>
            <p:spPr>
              <a:xfrm rot="18533054">
                <a:off x="7336985" y="4723701"/>
                <a:ext cx="1828801" cy="2227812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Rectangle: Rounded Corners 21"/>
              <p:cNvSpPr/>
              <p:nvPr/>
            </p:nvSpPr>
            <p:spPr>
              <a:xfrm rot="18533054">
                <a:off x="3086095" y="7258742"/>
                <a:ext cx="2377440" cy="1828800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Rectangle: Rounded Corners 22"/>
              <p:cNvSpPr/>
              <p:nvPr/>
            </p:nvSpPr>
            <p:spPr>
              <a:xfrm rot="18533054">
                <a:off x="1049093" y="3032053"/>
                <a:ext cx="1828800" cy="2560318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23"/>
              <p:cNvSpPr/>
              <p:nvPr/>
            </p:nvSpPr>
            <p:spPr>
              <a:xfrm rot="18533054">
                <a:off x="4973687" y="3557468"/>
                <a:ext cx="4572001" cy="1828800"/>
              </a:xfrm>
              <a:custGeom>
                <a:avLst/>
                <a:gdLst>
                  <a:gd name="connsiteX0" fmla="*/ 4572001 w 4572001"/>
                  <a:gd name="connsiteY0" fmla="*/ 304806 h 1828800"/>
                  <a:gd name="connsiteX1" fmla="*/ 4572001 w 4572001"/>
                  <a:gd name="connsiteY1" fmla="*/ 1523994 h 1828800"/>
                  <a:gd name="connsiteX2" fmla="*/ 4267195 w 4572001"/>
                  <a:gd name="connsiteY2" fmla="*/ 1828800 h 1828800"/>
                  <a:gd name="connsiteX3" fmla="*/ 2759825 w 4572001"/>
                  <a:gd name="connsiteY3" fmla="*/ 1828800 h 1828800"/>
                  <a:gd name="connsiteX4" fmla="*/ 2549242 w 4572001"/>
                  <a:gd name="connsiteY4" fmla="*/ 1828800 h 1828800"/>
                  <a:gd name="connsiteX5" fmla="*/ 931025 w 4572001"/>
                  <a:gd name="connsiteY5" fmla="*/ 1828800 h 1828800"/>
                  <a:gd name="connsiteX6" fmla="*/ 931024 w 4572001"/>
                  <a:gd name="connsiteY6" fmla="*/ 1828800 h 1828800"/>
                  <a:gd name="connsiteX7" fmla="*/ 0 w 4572001"/>
                  <a:gd name="connsiteY7" fmla="*/ 1828800 h 1828800"/>
                  <a:gd name="connsiteX8" fmla="*/ 0 w 4572001"/>
                  <a:gd name="connsiteY8" fmla="*/ 0 h 1828800"/>
                  <a:gd name="connsiteX9" fmla="*/ 931024 w 4572001"/>
                  <a:gd name="connsiteY9" fmla="*/ 0 h 1828800"/>
                  <a:gd name="connsiteX10" fmla="*/ 931025 w 4572001"/>
                  <a:gd name="connsiteY10" fmla="*/ 0 h 1828800"/>
                  <a:gd name="connsiteX11" fmla="*/ 2549242 w 4572001"/>
                  <a:gd name="connsiteY11" fmla="*/ 0 h 1828800"/>
                  <a:gd name="connsiteX12" fmla="*/ 2759825 w 4572001"/>
                  <a:gd name="connsiteY12" fmla="*/ 0 h 1828800"/>
                  <a:gd name="connsiteX13" fmla="*/ 4267195 w 4572001"/>
                  <a:gd name="connsiteY13" fmla="*/ 0 h 1828800"/>
                  <a:gd name="connsiteX14" fmla="*/ 4572001 w 4572001"/>
                  <a:gd name="connsiteY14" fmla="*/ 304806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72001" h="1828800">
                    <a:moveTo>
                      <a:pt x="4572001" y="304806"/>
                    </a:moveTo>
                    <a:lnTo>
                      <a:pt x="4572001" y="1523994"/>
                    </a:lnTo>
                    <a:cubicBezTo>
                      <a:pt x="4572001" y="1692334"/>
                      <a:pt x="4435535" y="1828800"/>
                      <a:pt x="4267195" y="1828800"/>
                    </a:cubicBezTo>
                    <a:lnTo>
                      <a:pt x="2759825" y="1828800"/>
                    </a:lnTo>
                    <a:lnTo>
                      <a:pt x="2549242" y="1828800"/>
                    </a:lnTo>
                    <a:lnTo>
                      <a:pt x="931025" y="1828800"/>
                    </a:lnTo>
                    <a:lnTo>
                      <a:pt x="931024" y="1828800"/>
                    </a:lnTo>
                    <a:lnTo>
                      <a:pt x="0" y="1828800"/>
                    </a:lnTo>
                    <a:lnTo>
                      <a:pt x="0" y="0"/>
                    </a:lnTo>
                    <a:lnTo>
                      <a:pt x="931024" y="0"/>
                    </a:lnTo>
                    <a:lnTo>
                      <a:pt x="931025" y="0"/>
                    </a:lnTo>
                    <a:lnTo>
                      <a:pt x="2549242" y="0"/>
                    </a:lnTo>
                    <a:lnTo>
                      <a:pt x="2759825" y="0"/>
                    </a:lnTo>
                    <a:lnTo>
                      <a:pt x="4267195" y="0"/>
                    </a:lnTo>
                    <a:cubicBezTo>
                      <a:pt x="4435535" y="0"/>
                      <a:pt x="4572001" y="136466"/>
                      <a:pt x="4572001" y="30480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24"/>
              <p:cNvSpPr/>
              <p:nvPr/>
            </p:nvSpPr>
            <p:spPr>
              <a:xfrm rot="18533054">
                <a:off x="3571001" y="506240"/>
                <a:ext cx="1828802" cy="4588625"/>
              </a:xfrm>
              <a:custGeom>
                <a:avLst/>
                <a:gdLst>
                  <a:gd name="connsiteX0" fmla="*/ 1828802 w 1828802"/>
                  <a:gd name="connsiteY0" fmla="*/ 304806 h 4588625"/>
                  <a:gd name="connsiteX1" fmla="*/ 1828802 w 1828802"/>
                  <a:gd name="connsiteY1" fmla="*/ 1828801 h 4588625"/>
                  <a:gd name="connsiteX2" fmla="*/ 1828802 w 1828802"/>
                  <a:gd name="connsiteY2" fmla="*/ 2255512 h 4588625"/>
                  <a:gd name="connsiteX3" fmla="*/ 1828802 w 1828802"/>
                  <a:gd name="connsiteY3" fmla="*/ 3657601 h 4588625"/>
                  <a:gd name="connsiteX4" fmla="*/ 1828801 w 1828802"/>
                  <a:gd name="connsiteY4" fmla="*/ 3657601 h 4588625"/>
                  <a:gd name="connsiteX5" fmla="*/ 1828801 w 1828802"/>
                  <a:gd name="connsiteY5" fmla="*/ 4588625 h 4588625"/>
                  <a:gd name="connsiteX6" fmla="*/ 0 w 1828802"/>
                  <a:gd name="connsiteY6" fmla="*/ 4588625 h 4588625"/>
                  <a:gd name="connsiteX7" fmla="*/ 0 w 1828802"/>
                  <a:gd name="connsiteY7" fmla="*/ 3657600 h 4588625"/>
                  <a:gd name="connsiteX8" fmla="*/ 1 w 1828802"/>
                  <a:gd name="connsiteY8" fmla="*/ 3657600 h 4588625"/>
                  <a:gd name="connsiteX9" fmla="*/ 1 w 1828802"/>
                  <a:gd name="connsiteY9" fmla="*/ 2255512 h 4588625"/>
                  <a:gd name="connsiteX10" fmla="*/ 1 w 1828802"/>
                  <a:gd name="connsiteY10" fmla="*/ 1828801 h 4588625"/>
                  <a:gd name="connsiteX11" fmla="*/ 1 w 1828802"/>
                  <a:gd name="connsiteY11" fmla="*/ 304806 h 4588625"/>
                  <a:gd name="connsiteX12" fmla="*/ 304807 w 1828802"/>
                  <a:gd name="connsiteY12" fmla="*/ 0 h 4588625"/>
                  <a:gd name="connsiteX13" fmla="*/ 1523996 w 1828802"/>
                  <a:gd name="connsiteY13" fmla="*/ 0 h 4588625"/>
                  <a:gd name="connsiteX14" fmla="*/ 1828802 w 1828802"/>
                  <a:gd name="connsiteY14" fmla="*/ 304806 h 458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28802" h="4588625">
                    <a:moveTo>
                      <a:pt x="1828802" y="304806"/>
                    </a:moveTo>
                    <a:lnTo>
                      <a:pt x="1828802" y="1828801"/>
                    </a:lnTo>
                    <a:lnTo>
                      <a:pt x="1828802" y="2255512"/>
                    </a:lnTo>
                    <a:lnTo>
                      <a:pt x="1828802" y="3657601"/>
                    </a:lnTo>
                    <a:lnTo>
                      <a:pt x="1828801" y="3657601"/>
                    </a:lnTo>
                    <a:lnTo>
                      <a:pt x="1828801" y="4588625"/>
                    </a:lnTo>
                    <a:lnTo>
                      <a:pt x="0" y="4588625"/>
                    </a:lnTo>
                    <a:lnTo>
                      <a:pt x="0" y="3657600"/>
                    </a:lnTo>
                    <a:lnTo>
                      <a:pt x="1" y="3657600"/>
                    </a:lnTo>
                    <a:lnTo>
                      <a:pt x="1" y="2255512"/>
                    </a:lnTo>
                    <a:lnTo>
                      <a:pt x="1" y="1828801"/>
                    </a:lnTo>
                    <a:lnTo>
                      <a:pt x="1" y="304806"/>
                    </a:lnTo>
                    <a:cubicBezTo>
                      <a:pt x="1" y="136466"/>
                      <a:pt x="136467" y="0"/>
                      <a:pt x="304807" y="0"/>
                    </a:cubicBezTo>
                    <a:lnTo>
                      <a:pt x="1523996" y="0"/>
                    </a:lnTo>
                    <a:cubicBezTo>
                      <a:pt x="1692336" y="0"/>
                      <a:pt x="1828802" y="136466"/>
                      <a:pt x="1828802" y="30480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25"/>
              <p:cNvSpPr/>
              <p:nvPr/>
            </p:nvSpPr>
            <p:spPr>
              <a:xfrm rot="18533054">
                <a:off x="526243" y="4665656"/>
                <a:ext cx="4588628" cy="1828800"/>
              </a:xfrm>
              <a:custGeom>
                <a:avLst/>
                <a:gdLst>
                  <a:gd name="connsiteX0" fmla="*/ 3657602 w 4588628"/>
                  <a:gd name="connsiteY0" fmla="*/ 0 h 1828800"/>
                  <a:gd name="connsiteX1" fmla="*/ 3657602 w 4588628"/>
                  <a:gd name="connsiteY1" fmla="*/ 1828800 h 1828800"/>
                  <a:gd name="connsiteX2" fmla="*/ 1939629 w 4588628"/>
                  <a:gd name="connsiteY2" fmla="*/ 1828800 h 1828800"/>
                  <a:gd name="connsiteX3" fmla="*/ 1828802 w 4588628"/>
                  <a:gd name="connsiteY3" fmla="*/ 1828800 h 1828800"/>
                  <a:gd name="connsiteX4" fmla="*/ 304806 w 4588628"/>
                  <a:gd name="connsiteY4" fmla="*/ 1828800 h 1828800"/>
                  <a:gd name="connsiteX5" fmla="*/ 0 w 4588628"/>
                  <a:gd name="connsiteY5" fmla="*/ 1523994 h 1828800"/>
                  <a:gd name="connsiteX6" fmla="*/ 0 w 4588628"/>
                  <a:gd name="connsiteY6" fmla="*/ 304806 h 1828800"/>
                  <a:gd name="connsiteX7" fmla="*/ 304806 w 4588628"/>
                  <a:gd name="connsiteY7" fmla="*/ 0 h 1828800"/>
                  <a:gd name="connsiteX8" fmla="*/ 1828802 w 4588628"/>
                  <a:gd name="connsiteY8" fmla="*/ 0 h 1828800"/>
                  <a:gd name="connsiteX9" fmla="*/ 1939629 w 4588628"/>
                  <a:gd name="connsiteY9" fmla="*/ 0 h 1828800"/>
                  <a:gd name="connsiteX10" fmla="*/ 4588628 w 4588628"/>
                  <a:gd name="connsiteY10" fmla="*/ 0 h 1828800"/>
                  <a:gd name="connsiteX11" fmla="*/ 4588628 w 4588628"/>
                  <a:gd name="connsiteY11" fmla="*/ 1828800 h 1828800"/>
                  <a:gd name="connsiteX12" fmla="*/ 3657603 w 4588628"/>
                  <a:gd name="connsiteY12" fmla="*/ 1828800 h 1828800"/>
                  <a:gd name="connsiteX13" fmla="*/ 3657603 w 4588628"/>
                  <a:gd name="connsiteY13" fmla="*/ 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88628" h="1828800">
                    <a:moveTo>
                      <a:pt x="3657602" y="0"/>
                    </a:moveTo>
                    <a:lnTo>
                      <a:pt x="3657602" y="1828800"/>
                    </a:lnTo>
                    <a:lnTo>
                      <a:pt x="1939629" y="1828800"/>
                    </a:lnTo>
                    <a:lnTo>
                      <a:pt x="1828802" y="1828800"/>
                    </a:lnTo>
                    <a:lnTo>
                      <a:pt x="304806" y="1828800"/>
                    </a:lnTo>
                    <a:cubicBezTo>
                      <a:pt x="136466" y="1828800"/>
                      <a:pt x="0" y="1692334"/>
                      <a:pt x="0" y="1523994"/>
                    </a:cubicBezTo>
                    <a:lnTo>
                      <a:pt x="0" y="304806"/>
                    </a:lnTo>
                    <a:cubicBezTo>
                      <a:pt x="0" y="136466"/>
                      <a:pt x="136466" y="0"/>
                      <a:pt x="304806" y="0"/>
                    </a:cubicBezTo>
                    <a:lnTo>
                      <a:pt x="1828802" y="0"/>
                    </a:lnTo>
                    <a:lnTo>
                      <a:pt x="1939629" y="0"/>
                    </a:lnTo>
                    <a:close/>
                    <a:moveTo>
                      <a:pt x="4588628" y="0"/>
                    </a:moveTo>
                    <a:lnTo>
                      <a:pt x="4588628" y="1828800"/>
                    </a:lnTo>
                    <a:lnTo>
                      <a:pt x="3657603" y="1828800"/>
                    </a:lnTo>
                    <a:lnTo>
                      <a:pt x="3657603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26"/>
              <p:cNvSpPr/>
              <p:nvPr/>
            </p:nvSpPr>
            <p:spPr>
              <a:xfrm rot="18533054">
                <a:off x="4685659" y="4950586"/>
                <a:ext cx="1828801" cy="4588628"/>
              </a:xfrm>
              <a:custGeom>
                <a:avLst/>
                <a:gdLst>
                  <a:gd name="connsiteX0" fmla="*/ 1828801 w 1828801"/>
                  <a:gd name="connsiteY0" fmla="*/ 931026 h 4588628"/>
                  <a:gd name="connsiteX1" fmla="*/ 1828801 w 1828801"/>
                  <a:gd name="connsiteY1" fmla="*/ 2759826 h 4588628"/>
                  <a:gd name="connsiteX2" fmla="*/ 1828800 w 1828801"/>
                  <a:gd name="connsiteY2" fmla="*/ 2759826 h 4588628"/>
                  <a:gd name="connsiteX3" fmla="*/ 1828800 w 1828801"/>
                  <a:gd name="connsiteY3" fmla="*/ 4283822 h 4588628"/>
                  <a:gd name="connsiteX4" fmla="*/ 1523994 w 1828801"/>
                  <a:gd name="connsiteY4" fmla="*/ 4588628 h 4588628"/>
                  <a:gd name="connsiteX5" fmla="*/ 304806 w 1828801"/>
                  <a:gd name="connsiteY5" fmla="*/ 4588628 h 4588628"/>
                  <a:gd name="connsiteX6" fmla="*/ 0 w 1828801"/>
                  <a:gd name="connsiteY6" fmla="*/ 4283822 h 4588628"/>
                  <a:gd name="connsiteX7" fmla="*/ 0 w 1828801"/>
                  <a:gd name="connsiteY7" fmla="*/ 2665624 h 4588628"/>
                  <a:gd name="connsiteX8" fmla="*/ 1 w 1828801"/>
                  <a:gd name="connsiteY8" fmla="*/ 2665614 h 4588628"/>
                  <a:gd name="connsiteX9" fmla="*/ 1 w 1828801"/>
                  <a:gd name="connsiteY9" fmla="*/ 931026 h 4588628"/>
                  <a:gd name="connsiteX10" fmla="*/ 1828801 w 1828801"/>
                  <a:gd name="connsiteY10" fmla="*/ 0 h 4588628"/>
                  <a:gd name="connsiteX11" fmla="*/ 1828801 w 1828801"/>
                  <a:gd name="connsiteY11" fmla="*/ 931025 h 4588628"/>
                  <a:gd name="connsiteX12" fmla="*/ 1 w 1828801"/>
                  <a:gd name="connsiteY12" fmla="*/ 931025 h 4588628"/>
                  <a:gd name="connsiteX13" fmla="*/ 1 w 1828801"/>
                  <a:gd name="connsiteY13" fmla="*/ 0 h 458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28801" h="4588628">
                    <a:moveTo>
                      <a:pt x="1828801" y="931026"/>
                    </a:moveTo>
                    <a:lnTo>
                      <a:pt x="1828801" y="2759826"/>
                    </a:lnTo>
                    <a:lnTo>
                      <a:pt x="1828800" y="2759826"/>
                    </a:lnTo>
                    <a:lnTo>
                      <a:pt x="1828800" y="4283822"/>
                    </a:lnTo>
                    <a:cubicBezTo>
                      <a:pt x="1828800" y="4452162"/>
                      <a:pt x="1692334" y="4588628"/>
                      <a:pt x="1523994" y="4588628"/>
                    </a:cubicBezTo>
                    <a:lnTo>
                      <a:pt x="304806" y="4588628"/>
                    </a:lnTo>
                    <a:cubicBezTo>
                      <a:pt x="136466" y="4588628"/>
                      <a:pt x="0" y="4452162"/>
                      <a:pt x="0" y="4283822"/>
                    </a:cubicBezTo>
                    <a:lnTo>
                      <a:pt x="0" y="2665624"/>
                    </a:lnTo>
                    <a:lnTo>
                      <a:pt x="1" y="2665614"/>
                    </a:lnTo>
                    <a:lnTo>
                      <a:pt x="1" y="931026"/>
                    </a:lnTo>
                    <a:close/>
                    <a:moveTo>
                      <a:pt x="1828801" y="0"/>
                    </a:moveTo>
                    <a:lnTo>
                      <a:pt x="1828801" y="931025"/>
                    </a:lnTo>
                    <a:lnTo>
                      <a:pt x="1" y="931025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5" name="TextBox 15"/>
            <p:cNvSpPr txBox="1"/>
            <p:nvPr/>
          </p:nvSpPr>
          <p:spPr>
            <a:xfrm>
              <a:off x="4112437" y="2238676"/>
              <a:ext cx="1428024" cy="192143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4000">
                  <a:solidFill>
                    <a:schemeClr val="bg1"/>
                  </a:solidFill>
                </a:rPr>
                <a:t>S</a:t>
              </a:r>
            </a:p>
          </p:txBody>
        </p:sp>
        <p:sp>
          <p:nvSpPr>
            <p:cNvPr id="36" name="TextBox 16"/>
            <p:cNvSpPr txBox="1"/>
            <p:nvPr/>
          </p:nvSpPr>
          <p:spPr>
            <a:xfrm>
              <a:off x="6092360" y="4032495"/>
              <a:ext cx="1815269" cy="192143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</a:rPr>
                <a:t>W</a:t>
              </a:r>
            </a:p>
          </p:txBody>
        </p:sp>
        <p:sp>
          <p:nvSpPr>
            <p:cNvPr id="37" name="TextBox 17"/>
            <p:cNvSpPr txBox="1"/>
            <p:nvPr/>
          </p:nvSpPr>
          <p:spPr>
            <a:xfrm>
              <a:off x="2278433" y="4471869"/>
              <a:ext cx="1584663" cy="192143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4000">
                  <a:solidFill>
                    <a:schemeClr val="bg1"/>
                  </a:solidFill>
                </a:rPr>
                <a:t>O</a:t>
              </a:r>
            </a:p>
          </p:txBody>
        </p:sp>
        <p:sp>
          <p:nvSpPr>
            <p:cNvPr id="38" name="TextBox 18"/>
            <p:cNvSpPr txBox="1"/>
            <p:nvPr/>
          </p:nvSpPr>
          <p:spPr>
            <a:xfrm>
              <a:off x="4706701" y="6252164"/>
              <a:ext cx="888489" cy="192143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4000">
                  <a:solidFill>
                    <a:schemeClr val="bg1"/>
                  </a:solidFill>
                </a:rPr>
                <a:t>t</a:t>
              </a:r>
            </a:p>
          </p:txBody>
        </p:sp>
      </p:grpSp>
      <p:grpSp>
        <p:nvGrpSpPr>
          <p:cNvPr id="6" name="千图PPT彼岸天：ID 8661124库_组合 36"/>
          <p:cNvGrpSpPr/>
          <p:nvPr>
            <p:custDataLst>
              <p:tags r:id="rId2"/>
            </p:custDataLst>
          </p:nvPr>
        </p:nvGrpSpPr>
        <p:grpSpPr>
          <a:xfrm>
            <a:off x="6312024" y="2081184"/>
            <a:ext cx="3960440" cy="700515"/>
            <a:chOff x="5403632" y="1998273"/>
            <a:chExt cx="3960440" cy="700515"/>
          </a:xfrm>
        </p:grpSpPr>
        <p:grpSp>
          <p:nvGrpSpPr>
            <p:cNvPr id="28" name="Group 58"/>
            <p:cNvGrpSpPr/>
            <p:nvPr/>
          </p:nvGrpSpPr>
          <p:grpSpPr>
            <a:xfrm>
              <a:off x="5403632" y="2028913"/>
              <a:ext cx="399214" cy="399214"/>
              <a:chOff x="0" y="0"/>
              <a:chExt cx="767929" cy="767929"/>
            </a:xfrm>
          </p:grpSpPr>
          <p:sp>
            <p:nvSpPr>
              <p:cNvPr id="32" name="Freeform: Shape 62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63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Group 59"/>
            <p:cNvGrpSpPr/>
            <p:nvPr/>
          </p:nvGrpSpPr>
          <p:grpSpPr>
            <a:xfrm>
              <a:off x="5802845" y="1998273"/>
              <a:ext cx="3561227" cy="700515"/>
              <a:chOff x="6729846" y="3935367"/>
              <a:chExt cx="3561227" cy="700515"/>
            </a:xfrm>
          </p:grpSpPr>
          <p:sp>
            <p:nvSpPr>
              <p:cNvPr id="30" name="Rectangle 60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31" name="Rectangle 61"/>
              <p:cNvSpPr/>
              <p:nvPr/>
            </p:nvSpPr>
            <p:spPr>
              <a:xfrm>
                <a:off x="6729846" y="4150812"/>
                <a:ext cx="3561227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sz="1050" dirty="0" err="1" smtClean="0">
                    <a:solidFill>
                      <a:srgbClr val="000000"/>
                    </a:solidFill>
                  </a:rPr>
                  <a:t>点击此处更换文本</a:t>
                </a:r>
                <a:endParaRPr sz="105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7" name="千图PPT彼岸天：ID 8661124库_组合 37"/>
          <p:cNvGrpSpPr/>
          <p:nvPr>
            <p:custDataLst>
              <p:tags r:id="rId3"/>
            </p:custDataLst>
          </p:nvPr>
        </p:nvGrpSpPr>
        <p:grpSpPr>
          <a:xfrm>
            <a:off x="6312024" y="2969502"/>
            <a:ext cx="3971468" cy="700515"/>
            <a:chOff x="5403632" y="2988092"/>
            <a:chExt cx="3971468" cy="700515"/>
          </a:xfrm>
        </p:grpSpPr>
        <p:grpSp>
          <p:nvGrpSpPr>
            <p:cNvPr id="22" name="Group 52"/>
            <p:cNvGrpSpPr/>
            <p:nvPr/>
          </p:nvGrpSpPr>
          <p:grpSpPr>
            <a:xfrm>
              <a:off x="5403632" y="3066578"/>
              <a:ext cx="399214" cy="399214"/>
              <a:chOff x="0" y="0"/>
              <a:chExt cx="767929" cy="767929"/>
            </a:xfrm>
          </p:grpSpPr>
          <p:sp>
            <p:nvSpPr>
              <p:cNvPr id="26" name="Freeform: Shape 56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57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53"/>
            <p:cNvGrpSpPr/>
            <p:nvPr/>
          </p:nvGrpSpPr>
          <p:grpSpPr>
            <a:xfrm>
              <a:off x="5813873" y="2988092"/>
              <a:ext cx="3561227" cy="700515"/>
              <a:chOff x="6729846" y="3935367"/>
              <a:chExt cx="3561227" cy="700515"/>
            </a:xfrm>
          </p:grpSpPr>
          <p:sp>
            <p:nvSpPr>
              <p:cNvPr id="24" name="Rectangle 54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25" name="Rectangle 55"/>
              <p:cNvSpPr/>
              <p:nvPr/>
            </p:nvSpPr>
            <p:spPr>
              <a:xfrm>
                <a:off x="6729846" y="4150812"/>
                <a:ext cx="3561227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sz="1050" dirty="0" err="1" smtClean="0">
                    <a:solidFill>
                      <a:srgbClr val="000000"/>
                    </a:solidFill>
                  </a:rPr>
                  <a:t>点击此处更换文本</a:t>
                </a:r>
                <a:endParaRPr sz="105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8" name="千图PPT彼岸天：ID 8661124库_组合 38"/>
          <p:cNvGrpSpPr/>
          <p:nvPr>
            <p:custDataLst>
              <p:tags r:id="rId4"/>
            </p:custDataLst>
          </p:nvPr>
        </p:nvGrpSpPr>
        <p:grpSpPr>
          <a:xfrm>
            <a:off x="6312024" y="3857820"/>
            <a:ext cx="3960440" cy="700515"/>
            <a:chOff x="5403632" y="4279235"/>
            <a:chExt cx="3960440" cy="700515"/>
          </a:xfrm>
        </p:grpSpPr>
        <p:grpSp>
          <p:nvGrpSpPr>
            <p:cNvPr id="16" name="Group 46"/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20" name="Freeform: Shape 50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51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47"/>
            <p:cNvGrpSpPr/>
            <p:nvPr/>
          </p:nvGrpSpPr>
          <p:grpSpPr>
            <a:xfrm>
              <a:off x="5802845" y="4279235"/>
              <a:ext cx="3561227" cy="700515"/>
              <a:chOff x="6729846" y="3935367"/>
              <a:chExt cx="3561227" cy="700515"/>
            </a:xfrm>
          </p:grpSpPr>
          <p:sp>
            <p:nvSpPr>
              <p:cNvPr id="18" name="Rectangle 48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19" name="Rectangle 49"/>
              <p:cNvSpPr/>
              <p:nvPr/>
            </p:nvSpPr>
            <p:spPr>
              <a:xfrm>
                <a:off x="6729846" y="4150812"/>
                <a:ext cx="3561227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sz="1050" dirty="0" err="1" smtClean="0">
                    <a:solidFill>
                      <a:srgbClr val="000000"/>
                    </a:solidFill>
                  </a:rPr>
                  <a:t>点击此处更换文本</a:t>
                </a:r>
                <a:endParaRPr sz="105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9" name="千图PPT彼岸天：ID 8661124库_组合 39"/>
          <p:cNvGrpSpPr/>
          <p:nvPr>
            <p:custDataLst>
              <p:tags r:id="rId5"/>
            </p:custDataLst>
          </p:nvPr>
        </p:nvGrpSpPr>
        <p:grpSpPr>
          <a:xfrm>
            <a:off x="6312024" y="4746137"/>
            <a:ext cx="3960440" cy="700515"/>
            <a:chOff x="5403632" y="4279235"/>
            <a:chExt cx="3960440" cy="700515"/>
          </a:xfrm>
        </p:grpSpPr>
        <p:grpSp>
          <p:nvGrpSpPr>
            <p:cNvPr id="10" name="Group 40"/>
            <p:cNvGrpSpPr/>
            <p:nvPr/>
          </p:nvGrpSpPr>
          <p:grpSpPr>
            <a:xfrm>
              <a:off x="5403632" y="4279235"/>
              <a:ext cx="399214" cy="399214"/>
              <a:chOff x="0" y="0"/>
              <a:chExt cx="767929" cy="767929"/>
            </a:xfrm>
          </p:grpSpPr>
          <p:sp>
            <p:nvSpPr>
              <p:cNvPr id="14" name="Freeform: Shape 44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: Shape 45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41"/>
            <p:cNvGrpSpPr/>
            <p:nvPr/>
          </p:nvGrpSpPr>
          <p:grpSpPr>
            <a:xfrm>
              <a:off x="5802845" y="4279235"/>
              <a:ext cx="3561227" cy="700515"/>
              <a:chOff x="6729846" y="3935367"/>
              <a:chExt cx="3561227" cy="700515"/>
            </a:xfrm>
          </p:grpSpPr>
          <p:sp>
            <p:nvSpPr>
              <p:cNvPr id="12" name="Rectangle 42"/>
              <p:cNvSpPr/>
              <p:nvPr/>
            </p:nvSpPr>
            <p:spPr>
              <a:xfrm>
                <a:off x="6729846" y="3935367"/>
                <a:ext cx="1368030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4"/>
                    </a:solidFill>
                  </a:rPr>
                  <a:t>输入标题文本</a:t>
                </a:r>
              </a:p>
            </p:txBody>
          </p:sp>
          <p:sp>
            <p:nvSpPr>
              <p:cNvPr id="13" name="Rectangle 43"/>
              <p:cNvSpPr/>
              <p:nvPr/>
            </p:nvSpPr>
            <p:spPr>
              <a:xfrm>
                <a:off x="6729846" y="4150812"/>
                <a:ext cx="3561227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sz="1050" dirty="0" err="1" smtClean="0">
                    <a:solidFill>
                      <a:srgbClr val="000000"/>
                    </a:solidFill>
                  </a:rPr>
                  <a:t>点击此处更换文本</a:t>
                </a:r>
                <a:endParaRPr sz="1050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" name="TextBox 7"/>
          <p:cNvSpPr txBox="1">
            <a:spLocks noChangeArrowheads="1"/>
          </p:cNvSpPr>
          <p:nvPr userDrawn="1"/>
        </p:nvSpPr>
        <p:spPr bwMode="auto">
          <a:xfrm>
            <a:off x="4290832" y="134881"/>
            <a:ext cx="43959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1106760" y="2063839"/>
            <a:ext cx="3478787" cy="3695080"/>
            <a:chOff x="2469" y="1167"/>
            <a:chExt cx="2509" cy="2665"/>
          </a:xfrm>
        </p:grpSpPr>
        <p:sp>
          <p:nvSpPr>
            <p:cNvPr id="33" name="Freeform: Shape 4"/>
            <p:cNvSpPr/>
            <p:nvPr/>
          </p:nvSpPr>
          <p:spPr bwMode="auto">
            <a:xfrm>
              <a:off x="4196" y="2445"/>
              <a:ext cx="720" cy="330"/>
            </a:xfrm>
            <a:custGeom>
              <a:avLst/>
              <a:gdLst>
                <a:gd name="T0" fmla="*/ 720 w 720"/>
                <a:gd name="T1" fmla="*/ 0 h 330"/>
                <a:gd name="T2" fmla="*/ 430 w 720"/>
                <a:gd name="T3" fmla="*/ 117 h 330"/>
                <a:gd name="T4" fmla="*/ 189 w 720"/>
                <a:gd name="T5" fmla="*/ 295 h 330"/>
                <a:gd name="T6" fmla="*/ 87 w 720"/>
                <a:gd name="T7" fmla="*/ 148 h 330"/>
                <a:gd name="T8" fmla="*/ 0 w 720"/>
                <a:gd name="T9" fmla="*/ 233 h 330"/>
                <a:gd name="T10" fmla="*/ 160 w 720"/>
                <a:gd name="T11" fmla="*/ 330 h 330"/>
                <a:gd name="T12" fmla="*/ 297 w 720"/>
                <a:gd name="T13" fmla="*/ 319 h 330"/>
                <a:gd name="T14" fmla="*/ 720 w 720"/>
                <a:gd name="T1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0" h="330">
                  <a:moveTo>
                    <a:pt x="720" y="0"/>
                  </a:moveTo>
                  <a:lnTo>
                    <a:pt x="430" y="117"/>
                  </a:lnTo>
                  <a:lnTo>
                    <a:pt x="189" y="295"/>
                  </a:lnTo>
                  <a:lnTo>
                    <a:pt x="87" y="148"/>
                  </a:lnTo>
                  <a:lnTo>
                    <a:pt x="0" y="233"/>
                  </a:lnTo>
                  <a:lnTo>
                    <a:pt x="160" y="330"/>
                  </a:lnTo>
                  <a:lnTo>
                    <a:pt x="297" y="319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325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5"/>
            <p:cNvSpPr/>
            <p:nvPr/>
          </p:nvSpPr>
          <p:spPr bwMode="auto">
            <a:xfrm>
              <a:off x="3166" y="1375"/>
              <a:ext cx="557" cy="377"/>
            </a:xfrm>
            <a:custGeom>
              <a:avLst/>
              <a:gdLst>
                <a:gd name="T0" fmla="*/ 0 w 557"/>
                <a:gd name="T1" fmla="*/ 0 h 377"/>
                <a:gd name="T2" fmla="*/ 0 w 557"/>
                <a:gd name="T3" fmla="*/ 87 h 377"/>
                <a:gd name="T4" fmla="*/ 384 w 557"/>
                <a:gd name="T5" fmla="*/ 259 h 377"/>
                <a:gd name="T6" fmla="*/ 404 w 557"/>
                <a:gd name="T7" fmla="*/ 377 h 377"/>
                <a:gd name="T8" fmla="*/ 557 w 557"/>
                <a:gd name="T9" fmla="*/ 306 h 377"/>
                <a:gd name="T10" fmla="*/ 556 w 557"/>
                <a:gd name="T11" fmla="*/ 235 h 377"/>
                <a:gd name="T12" fmla="*/ 0 w 557"/>
                <a:gd name="T13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377">
                  <a:moveTo>
                    <a:pt x="0" y="0"/>
                  </a:moveTo>
                  <a:lnTo>
                    <a:pt x="0" y="87"/>
                  </a:lnTo>
                  <a:lnTo>
                    <a:pt x="384" y="259"/>
                  </a:lnTo>
                  <a:lnTo>
                    <a:pt x="404" y="377"/>
                  </a:lnTo>
                  <a:lnTo>
                    <a:pt x="557" y="306"/>
                  </a:lnTo>
                  <a:lnTo>
                    <a:pt x="556" y="2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6"/>
            <p:cNvSpPr/>
            <p:nvPr/>
          </p:nvSpPr>
          <p:spPr bwMode="auto">
            <a:xfrm>
              <a:off x="3065" y="2649"/>
              <a:ext cx="212" cy="784"/>
            </a:xfrm>
            <a:custGeom>
              <a:avLst/>
              <a:gdLst>
                <a:gd name="T0" fmla="*/ 24 w 212"/>
                <a:gd name="T1" fmla="*/ 784 h 784"/>
                <a:gd name="T2" fmla="*/ 212 w 212"/>
                <a:gd name="T3" fmla="*/ 685 h 784"/>
                <a:gd name="T4" fmla="*/ 170 w 212"/>
                <a:gd name="T5" fmla="*/ 0 h 784"/>
                <a:gd name="T6" fmla="*/ 0 w 212"/>
                <a:gd name="T7" fmla="*/ 97 h 784"/>
                <a:gd name="T8" fmla="*/ 24 w 212"/>
                <a:gd name="T9" fmla="*/ 784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784">
                  <a:moveTo>
                    <a:pt x="24" y="784"/>
                  </a:moveTo>
                  <a:lnTo>
                    <a:pt x="212" y="685"/>
                  </a:lnTo>
                  <a:lnTo>
                    <a:pt x="170" y="0"/>
                  </a:lnTo>
                  <a:lnTo>
                    <a:pt x="0" y="97"/>
                  </a:lnTo>
                  <a:lnTo>
                    <a:pt x="24" y="78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7"/>
            <p:cNvSpPr/>
            <p:nvPr/>
          </p:nvSpPr>
          <p:spPr bwMode="auto">
            <a:xfrm>
              <a:off x="3017" y="1634"/>
              <a:ext cx="638" cy="1033"/>
            </a:xfrm>
            <a:custGeom>
              <a:avLst/>
              <a:gdLst>
                <a:gd name="T0" fmla="*/ 35 w 638"/>
                <a:gd name="T1" fmla="*/ 1033 h 1033"/>
                <a:gd name="T2" fmla="*/ 164 w 638"/>
                <a:gd name="T3" fmla="*/ 973 h 1033"/>
                <a:gd name="T4" fmla="*/ 150 w 638"/>
                <a:gd name="T5" fmla="*/ 366 h 1033"/>
                <a:gd name="T6" fmla="*/ 638 w 638"/>
                <a:gd name="T7" fmla="*/ 85 h 1033"/>
                <a:gd name="T8" fmla="*/ 638 w 638"/>
                <a:gd name="T9" fmla="*/ 0 h 1033"/>
                <a:gd name="T10" fmla="*/ 0 w 638"/>
                <a:gd name="T11" fmla="*/ 268 h 1033"/>
                <a:gd name="T12" fmla="*/ 35 w 638"/>
                <a:gd name="T13" fmla="*/ 1033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1033">
                  <a:moveTo>
                    <a:pt x="35" y="1033"/>
                  </a:moveTo>
                  <a:lnTo>
                    <a:pt x="164" y="973"/>
                  </a:lnTo>
                  <a:lnTo>
                    <a:pt x="150" y="366"/>
                  </a:lnTo>
                  <a:lnTo>
                    <a:pt x="638" y="85"/>
                  </a:lnTo>
                  <a:lnTo>
                    <a:pt x="638" y="0"/>
                  </a:lnTo>
                  <a:lnTo>
                    <a:pt x="0" y="268"/>
                  </a:lnTo>
                  <a:lnTo>
                    <a:pt x="35" y="1033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8"/>
            <p:cNvSpPr/>
            <p:nvPr/>
          </p:nvSpPr>
          <p:spPr bwMode="auto">
            <a:xfrm>
              <a:off x="4327" y="2740"/>
              <a:ext cx="95" cy="693"/>
            </a:xfrm>
            <a:custGeom>
              <a:avLst/>
              <a:gdLst>
                <a:gd name="T0" fmla="*/ 58 w 95"/>
                <a:gd name="T1" fmla="*/ 0 h 693"/>
                <a:gd name="T2" fmla="*/ 0 w 95"/>
                <a:gd name="T3" fmla="*/ 275 h 693"/>
                <a:gd name="T4" fmla="*/ 29 w 95"/>
                <a:gd name="T5" fmla="*/ 693 h 693"/>
                <a:gd name="T6" fmla="*/ 95 w 95"/>
                <a:gd name="T7" fmla="*/ 275 h 693"/>
                <a:gd name="T8" fmla="*/ 58 w 95"/>
                <a:gd name="T9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693">
                  <a:moveTo>
                    <a:pt x="58" y="0"/>
                  </a:moveTo>
                  <a:lnTo>
                    <a:pt x="0" y="275"/>
                  </a:lnTo>
                  <a:lnTo>
                    <a:pt x="29" y="693"/>
                  </a:lnTo>
                  <a:lnTo>
                    <a:pt x="95" y="275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B81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9"/>
            <p:cNvSpPr/>
            <p:nvPr/>
          </p:nvSpPr>
          <p:spPr bwMode="auto">
            <a:xfrm>
              <a:off x="4117" y="2638"/>
              <a:ext cx="279" cy="795"/>
            </a:xfrm>
            <a:custGeom>
              <a:avLst/>
              <a:gdLst>
                <a:gd name="T0" fmla="*/ 279 w 279"/>
                <a:gd name="T1" fmla="*/ 102 h 795"/>
                <a:gd name="T2" fmla="*/ 82 w 279"/>
                <a:gd name="T3" fmla="*/ 0 h 795"/>
                <a:gd name="T4" fmla="*/ 0 w 279"/>
                <a:gd name="T5" fmla="*/ 29 h 795"/>
                <a:gd name="T6" fmla="*/ 24 w 279"/>
                <a:gd name="T7" fmla="*/ 151 h 795"/>
                <a:gd name="T8" fmla="*/ 113 w 279"/>
                <a:gd name="T9" fmla="*/ 199 h 795"/>
                <a:gd name="T10" fmla="*/ 199 w 279"/>
                <a:gd name="T11" fmla="*/ 769 h 795"/>
                <a:gd name="T12" fmla="*/ 250 w 279"/>
                <a:gd name="T13" fmla="*/ 795 h 795"/>
                <a:gd name="T14" fmla="*/ 279 w 279"/>
                <a:gd name="T15" fmla="*/ 10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9" h="795">
                  <a:moveTo>
                    <a:pt x="279" y="102"/>
                  </a:moveTo>
                  <a:lnTo>
                    <a:pt x="82" y="0"/>
                  </a:lnTo>
                  <a:lnTo>
                    <a:pt x="0" y="29"/>
                  </a:lnTo>
                  <a:lnTo>
                    <a:pt x="24" y="151"/>
                  </a:lnTo>
                  <a:lnTo>
                    <a:pt x="113" y="199"/>
                  </a:lnTo>
                  <a:lnTo>
                    <a:pt x="199" y="769"/>
                  </a:lnTo>
                  <a:lnTo>
                    <a:pt x="250" y="795"/>
                  </a:lnTo>
                  <a:lnTo>
                    <a:pt x="279" y="10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10"/>
            <p:cNvSpPr/>
            <p:nvPr/>
          </p:nvSpPr>
          <p:spPr bwMode="auto">
            <a:xfrm>
              <a:off x="3718" y="1375"/>
              <a:ext cx="562" cy="361"/>
            </a:xfrm>
            <a:custGeom>
              <a:avLst/>
              <a:gdLst>
                <a:gd name="T0" fmla="*/ 4 w 562"/>
                <a:gd name="T1" fmla="*/ 235 h 361"/>
                <a:gd name="T2" fmla="*/ 562 w 562"/>
                <a:gd name="T3" fmla="*/ 0 h 361"/>
                <a:gd name="T4" fmla="*/ 562 w 562"/>
                <a:gd name="T5" fmla="*/ 66 h 361"/>
                <a:gd name="T6" fmla="*/ 111 w 562"/>
                <a:gd name="T7" fmla="*/ 259 h 361"/>
                <a:gd name="T8" fmla="*/ 115 w 562"/>
                <a:gd name="T9" fmla="*/ 361 h 361"/>
                <a:gd name="T10" fmla="*/ 0 w 562"/>
                <a:gd name="T11" fmla="*/ 335 h 361"/>
                <a:gd name="T12" fmla="*/ 4 w 562"/>
                <a:gd name="T13" fmla="*/ 235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2" h="361">
                  <a:moveTo>
                    <a:pt x="4" y="235"/>
                  </a:moveTo>
                  <a:lnTo>
                    <a:pt x="562" y="0"/>
                  </a:lnTo>
                  <a:lnTo>
                    <a:pt x="562" y="66"/>
                  </a:lnTo>
                  <a:lnTo>
                    <a:pt x="111" y="259"/>
                  </a:lnTo>
                  <a:lnTo>
                    <a:pt x="115" y="361"/>
                  </a:lnTo>
                  <a:lnTo>
                    <a:pt x="0" y="335"/>
                  </a:lnTo>
                  <a:lnTo>
                    <a:pt x="4" y="23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11"/>
            <p:cNvSpPr/>
            <p:nvPr/>
          </p:nvSpPr>
          <p:spPr bwMode="auto">
            <a:xfrm>
              <a:off x="3116" y="2689"/>
              <a:ext cx="1211" cy="427"/>
            </a:xfrm>
            <a:custGeom>
              <a:avLst/>
              <a:gdLst>
                <a:gd name="T0" fmla="*/ 0 w 1211"/>
                <a:gd name="T1" fmla="*/ 86 h 427"/>
                <a:gd name="T2" fmla="*/ 148 w 1211"/>
                <a:gd name="T3" fmla="*/ 0 h 427"/>
                <a:gd name="T4" fmla="*/ 1131 w 1211"/>
                <a:gd name="T5" fmla="*/ 44 h 427"/>
                <a:gd name="T6" fmla="*/ 1211 w 1211"/>
                <a:gd name="T7" fmla="*/ 86 h 427"/>
                <a:gd name="T8" fmla="*/ 607 w 1211"/>
                <a:gd name="T9" fmla="*/ 427 h 427"/>
                <a:gd name="T10" fmla="*/ 0 w 1211"/>
                <a:gd name="T11" fmla="*/ 86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1" h="427">
                  <a:moveTo>
                    <a:pt x="0" y="86"/>
                  </a:moveTo>
                  <a:lnTo>
                    <a:pt x="148" y="0"/>
                  </a:lnTo>
                  <a:lnTo>
                    <a:pt x="1131" y="44"/>
                  </a:lnTo>
                  <a:lnTo>
                    <a:pt x="1211" y="86"/>
                  </a:lnTo>
                  <a:lnTo>
                    <a:pt x="607" y="427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12"/>
            <p:cNvSpPr/>
            <p:nvPr/>
          </p:nvSpPr>
          <p:spPr bwMode="auto">
            <a:xfrm>
              <a:off x="4258" y="2328"/>
              <a:ext cx="658" cy="412"/>
            </a:xfrm>
            <a:custGeom>
              <a:avLst/>
              <a:gdLst>
                <a:gd name="T0" fmla="*/ 658 w 658"/>
                <a:gd name="T1" fmla="*/ 117 h 412"/>
                <a:gd name="T2" fmla="*/ 445 w 658"/>
                <a:gd name="T3" fmla="*/ 0 h 412"/>
                <a:gd name="T4" fmla="*/ 0 w 658"/>
                <a:gd name="T5" fmla="*/ 175 h 412"/>
                <a:gd name="T6" fmla="*/ 58 w 658"/>
                <a:gd name="T7" fmla="*/ 378 h 412"/>
                <a:gd name="T8" fmla="*/ 127 w 658"/>
                <a:gd name="T9" fmla="*/ 412 h 412"/>
                <a:gd name="T10" fmla="*/ 658 w 658"/>
                <a:gd name="T11" fmla="*/ 1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8" h="412">
                  <a:moveTo>
                    <a:pt x="658" y="117"/>
                  </a:moveTo>
                  <a:lnTo>
                    <a:pt x="445" y="0"/>
                  </a:lnTo>
                  <a:lnTo>
                    <a:pt x="0" y="175"/>
                  </a:lnTo>
                  <a:lnTo>
                    <a:pt x="58" y="378"/>
                  </a:lnTo>
                  <a:lnTo>
                    <a:pt x="127" y="412"/>
                  </a:lnTo>
                  <a:lnTo>
                    <a:pt x="658" y="11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13"/>
            <p:cNvSpPr/>
            <p:nvPr/>
          </p:nvSpPr>
          <p:spPr bwMode="auto">
            <a:xfrm>
              <a:off x="2547" y="2330"/>
              <a:ext cx="598" cy="410"/>
            </a:xfrm>
            <a:custGeom>
              <a:avLst/>
              <a:gdLst>
                <a:gd name="T0" fmla="*/ 0 w 598"/>
                <a:gd name="T1" fmla="*/ 109 h 410"/>
                <a:gd name="T2" fmla="*/ 204 w 598"/>
                <a:gd name="T3" fmla="*/ 0 h 410"/>
                <a:gd name="T4" fmla="*/ 525 w 598"/>
                <a:gd name="T5" fmla="*/ 331 h 410"/>
                <a:gd name="T6" fmla="*/ 598 w 598"/>
                <a:gd name="T7" fmla="*/ 297 h 410"/>
                <a:gd name="T8" fmla="*/ 598 w 598"/>
                <a:gd name="T9" fmla="*/ 371 h 410"/>
                <a:gd name="T10" fmla="*/ 530 w 598"/>
                <a:gd name="T11" fmla="*/ 410 h 410"/>
                <a:gd name="T12" fmla="*/ 0 w 598"/>
                <a:gd name="T13" fmla="*/ 10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8" h="410">
                  <a:moveTo>
                    <a:pt x="0" y="109"/>
                  </a:moveTo>
                  <a:lnTo>
                    <a:pt x="204" y="0"/>
                  </a:lnTo>
                  <a:lnTo>
                    <a:pt x="525" y="331"/>
                  </a:lnTo>
                  <a:lnTo>
                    <a:pt x="598" y="297"/>
                  </a:lnTo>
                  <a:lnTo>
                    <a:pt x="598" y="371"/>
                  </a:lnTo>
                  <a:lnTo>
                    <a:pt x="530" y="41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14"/>
            <p:cNvSpPr/>
            <p:nvPr/>
          </p:nvSpPr>
          <p:spPr bwMode="auto">
            <a:xfrm>
              <a:off x="2547" y="2441"/>
              <a:ext cx="554" cy="988"/>
            </a:xfrm>
            <a:custGeom>
              <a:avLst/>
              <a:gdLst>
                <a:gd name="T0" fmla="*/ 45 w 554"/>
                <a:gd name="T1" fmla="*/ 669 h 988"/>
                <a:gd name="T2" fmla="*/ 554 w 554"/>
                <a:gd name="T3" fmla="*/ 988 h 988"/>
                <a:gd name="T4" fmla="*/ 530 w 554"/>
                <a:gd name="T5" fmla="*/ 301 h 988"/>
                <a:gd name="T6" fmla="*/ 0 w 554"/>
                <a:gd name="T7" fmla="*/ 0 h 988"/>
                <a:gd name="T8" fmla="*/ 45 w 554"/>
                <a:gd name="T9" fmla="*/ 669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4" h="988">
                  <a:moveTo>
                    <a:pt x="45" y="669"/>
                  </a:moveTo>
                  <a:lnTo>
                    <a:pt x="554" y="988"/>
                  </a:lnTo>
                  <a:lnTo>
                    <a:pt x="530" y="301"/>
                  </a:lnTo>
                  <a:lnTo>
                    <a:pt x="0" y="0"/>
                  </a:lnTo>
                  <a:lnTo>
                    <a:pt x="45" y="6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15"/>
            <p:cNvSpPr/>
            <p:nvPr/>
          </p:nvSpPr>
          <p:spPr bwMode="auto">
            <a:xfrm>
              <a:off x="2474" y="1630"/>
              <a:ext cx="591" cy="1028"/>
            </a:xfrm>
            <a:custGeom>
              <a:avLst/>
              <a:gdLst>
                <a:gd name="T0" fmla="*/ 53 w 591"/>
                <a:gd name="T1" fmla="*/ 731 h 1028"/>
                <a:gd name="T2" fmla="*/ 591 w 591"/>
                <a:gd name="T3" fmla="*/ 1028 h 1028"/>
                <a:gd name="T4" fmla="*/ 556 w 591"/>
                <a:gd name="T5" fmla="*/ 263 h 1028"/>
                <a:gd name="T6" fmla="*/ 0 w 591"/>
                <a:gd name="T7" fmla="*/ 0 h 1028"/>
                <a:gd name="T8" fmla="*/ 53 w 591"/>
                <a:gd name="T9" fmla="*/ 731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1028">
                  <a:moveTo>
                    <a:pt x="53" y="731"/>
                  </a:moveTo>
                  <a:lnTo>
                    <a:pt x="591" y="1028"/>
                  </a:lnTo>
                  <a:lnTo>
                    <a:pt x="556" y="263"/>
                  </a:lnTo>
                  <a:lnTo>
                    <a:pt x="0" y="0"/>
                  </a:lnTo>
                  <a:lnTo>
                    <a:pt x="53" y="73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16"/>
            <p:cNvSpPr/>
            <p:nvPr/>
          </p:nvSpPr>
          <p:spPr bwMode="auto">
            <a:xfrm>
              <a:off x="3787" y="1639"/>
              <a:ext cx="635" cy="1028"/>
            </a:xfrm>
            <a:custGeom>
              <a:avLst/>
              <a:gdLst>
                <a:gd name="T0" fmla="*/ 0 w 635"/>
                <a:gd name="T1" fmla="*/ 0 h 1028"/>
                <a:gd name="T2" fmla="*/ 0 w 635"/>
                <a:gd name="T3" fmla="*/ 88 h 1028"/>
                <a:gd name="T4" fmla="*/ 503 w 635"/>
                <a:gd name="T5" fmla="*/ 310 h 1028"/>
                <a:gd name="T6" fmla="*/ 503 w 635"/>
                <a:gd name="T7" fmla="*/ 988 h 1028"/>
                <a:gd name="T8" fmla="*/ 598 w 635"/>
                <a:gd name="T9" fmla="*/ 1028 h 1028"/>
                <a:gd name="T10" fmla="*/ 635 w 635"/>
                <a:gd name="T11" fmla="*/ 265 h 1028"/>
                <a:gd name="T12" fmla="*/ 0 w 635"/>
                <a:gd name="T13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5" h="1028">
                  <a:moveTo>
                    <a:pt x="0" y="0"/>
                  </a:moveTo>
                  <a:lnTo>
                    <a:pt x="0" y="88"/>
                  </a:lnTo>
                  <a:lnTo>
                    <a:pt x="503" y="310"/>
                  </a:lnTo>
                  <a:lnTo>
                    <a:pt x="503" y="988"/>
                  </a:lnTo>
                  <a:lnTo>
                    <a:pt x="598" y="1028"/>
                  </a:lnTo>
                  <a:lnTo>
                    <a:pt x="635" y="2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17"/>
            <p:cNvSpPr/>
            <p:nvPr/>
          </p:nvSpPr>
          <p:spPr bwMode="auto">
            <a:xfrm>
              <a:off x="3089" y="1933"/>
              <a:ext cx="634" cy="1097"/>
            </a:xfrm>
            <a:custGeom>
              <a:avLst/>
              <a:gdLst>
                <a:gd name="T0" fmla="*/ 0 w 634"/>
                <a:gd name="T1" fmla="*/ 0 h 1097"/>
                <a:gd name="T2" fmla="*/ 27 w 634"/>
                <a:gd name="T3" fmla="*/ 767 h 1097"/>
                <a:gd name="T4" fmla="*/ 634 w 634"/>
                <a:gd name="T5" fmla="*/ 1097 h 1097"/>
                <a:gd name="T6" fmla="*/ 634 w 634"/>
                <a:gd name="T7" fmla="*/ 300 h 1097"/>
                <a:gd name="T8" fmla="*/ 0 w 634"/>
                <a:gd name="T9" fmla="*/ 0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4" h="1097">
                  <a:moveTo>
                    <a:pt x="0" y="0"/>
                  </a:moveTo>
                  <a:lnTo>
                    <a:pt x="27" y="767"/>
                  </a:lnTo>
                  <a:lnTo>
                    <a:pt x="634" y="1097"/>
                  </a:lnTo>
                  <a:lnTo>
                    <a:pt x="634" y="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18"/>
            <p:cNvSpPr/>
            <p:nvPr/>
          </p:nvSpPr>
          <p:spPr bwMode="auto">
            <a:xfrm>
              <a:off x="3116" y="2775"/>
              <a:ext cx="607" cy="1057"/>
            </a:xfrm>
            <a:custGeom>
              <a:avLst/>
              <a:gdLst>
                <a:gd name="T0" fmla="*/ 607 w 607"/>
                <a:gd name="T1" fmla="*/ 1057 h 1057"/>
                <a:gd name="T2" fmla="*/ 607 w 607"/>
                <a:gd name="T3" fmla="*/ 341 h 1057"/>
                <a:gd name="T4" fmla="*/ 0 w 607"/>
                <a:gd name="T5" fmla="*/ 0 h 1057"/>
                <a:gd name="T6" fmla="*/ 30 w 607"/>
                <a:gd name="T7" fmla="*/ 693 h 1057"/>
                <a:gd name="T8" fmla="*/ 607 w 607"/>
                <a:gd name="T9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057">
                  <a:moveTo>
                    <a:pt x="607" y="1057"/>
                  </a:moveTo>
                  <a:lnTo>
                    <a:pt x="607" y="341"/>
                  </a:lnTo>
                  <a:lnTo>
                    <a:pt x="0" y="0"/>
                  </a:lnTo>
                  <a:lnTo>
                    <a:pt x="30" y="693"/>
                  </a:lnTo>
                  <a:lnTo>
                    <a:pt x="607" y="105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19"/>
            <p:cNvSpPr/>
            <p:nvPr/>
          </p:nvSpPr>
          <p:spPr bwMode="auto">
            <a:xfrm>
              <a:off x="3723" y="2775"/>
              <a:ext cx="604" cy="1057"/>
            </a:xfrm>
            <a:custGeom>
              <a:avLst/>
              <a:gdLst>
                <a:gd name="T0" fmla="*/ 0 w 604"/>
                <a:gd name="T1" fmla="*/ 341 h 1057"/>
                <a:gd name="T2" fmla="*/ 604 w 604"/>
                <a:gd name="T3" fmla="*/ 0 h 1057"/>
                <a:gd name="T4" fmla="*/ 580 w 604"/>
                <a:gd name="T5" fmla="*/ 693 h 1057"/>
                <a:gd name="T6" fmla="*/ 0 w 604"/>
                <a:gd name="T7" fmla="*/ 1057 h 1057"/>
                <a:gd name="T8" fmla="*/ 0 w 604"/>
                <a:gd name="T9" fmla="*/ 341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4" h="1057">
                  <a:moveTo>
                    <a:pt x="0" y="341"/>
                  </a:moveTo>
                  <a:lnTo>
                    <a:pt x="604" y="0"/>
                  </a:lnTo>
                  <a:lnTo>
                    <a:pt x="580" y="693"/>
                  </a:lnTo>
                  <a:lnTo>
                    <a:pt x="0" y="1057"/>
                  </a:lnTo>
                  <a:lnTo>
                    <a:pt x="0" y="34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20"/>
            <p:cNvSpPr/>
            <p:nvPr/>
          </p:nvSpPr>
          <p:spPr bwMode="auto">
            <a:xfrm>
              <a:off x="3723" y="1933"/>
              <a:ext cx="633" cy="1097"/>
            </a:xfrm>
            <a:custGeom>
              <a:avLst/>
              <a:gdLst>
                <a:gd name="T0" fmla="*/ 0 w 633"/>
                <a:gd name="T1" fmla="*/ 300 h 1097"/>
                <a:gd name="T2" fmla="*/ 633 w 633"/>
                <a:gd name="T3" fmla="*/ 0 h 1097"/>
                <a:gd name="T4" fmla="*/ 604 w 633"/>
                <a:gd name="T5" fmla="*/ 767 h 1097"/>
                <a:gd name="T6" fmla="*/ 0 w 633"/>
                <a:gd name="T7" fmla="*/ 1097 h 1097"/>
                <a:gd name="T8" fmla="*/ 0 w 633"/>
                <a:gd name="T9" fmla="*/ 300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1097">
                  <a:moveTo>
                    <a:pt x="0" y="300"/>
                  </a:moveTo>
                  <a:lnTo>
                    <a:pt x="633" y="0"/>
                  </a:lnTo>
                  <a:lnTo>
                    <a:pt x="604" y="767"/>
                  </a:lnTo>
                  <a:lnTo>
                    <a:pt x="0" y="1097"/>
                  </a:lnTo>
                  <a:lnTo>
                    <a:pt x="0" y="30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21"/>
            <p:cNvSpPr/>
            <p:nvPr/>
          </p:nvSpPr>
          <p:spPr bwMode="auto">
            <a:xfrm>
              <a:off x="4374" y="1639"/>
              <a:ext cx="593" cy="1028"/>
            </a:xfrm>
            <a:custGeom>
              <a:avLst/>
              <a:gdLst>
                <a:gd name="T0" fmla="*/ 37 w 593"/>
                <a:gd name="T1" fmla="*/ 265 h 1028"/>
                <a:gd name="T2" fmla="*/ 0 w 593"/>
                <a:gd name="T3" fmla="*/ 1028 h 1028"/>
                <a:gd name="T4" fmla="*/ 538 w 593"/>
                <a:gd name="T5" fmla="*/ 729 h 1028"/>
                <a:gd name="T6" fmla="*/ 593 w 593"/>
                <a:gd name="T7" fmla="*/ 0 h 1028"/>
                <a:gd name="T8" fmla="*/ 37 w 593"/>
                <a:gd name="T9" fmla="*/ 265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1028">
                  <a:moveTo>
                    <a:pt x="37" y="265"/>
                  </a:moveTo>
                  <a:lnTo>
                    <a:pt x="0" y="1028"/>
                  </a:lnTo>
                  <a:lnTo>
                    <a:pt x="538" y="729"/>
                  </a:lnTo>
                  <a:lnTo>
                    <a:pt x="593" y="0"/>
                  </a:lnTo>
                  <a:lnTo>
                    <a:pt x="37" y="26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22"/>
            <p:cNvSpPr/>
            <p:nvPr/>
          </p:nvSpPr>
          <p:spPr bwMode="auto">
            <a:xfrm>
              <a:off x="4356" y="2445"/>
              <a:ext cx="560" cy="988"/>
            </a:xfrm>
            <a:custGeom>
              <a:avLst/>
              <a:gdLst>
                <a:gd name="T0" fmla="*/ 0 w 560"/>
                <a:gd name="T1" fmla="*/ 988 h 988"/>
                <a:gd name="T2" fmla="*/ 29 w 560"/>
                <a:gd name="T3" fmla="*/ 295 h 988"/>
                <a:gd name="T4" fmla="*/ 560 w 560"/>
                <a:gd name="T5" fmla="*/ 0 h 988"/>
                <a:gd name="T6" fmla="*/ 511 w 560"/>
                <a:gd name="T7" fmla="*/ 665 h 988"/>
                <a:gd name="T8" fmla="*/ 0 w 560"/>
                <a:gd name="T9" fmla="*/ 988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0" h="988">
                  <a:moveTo>
                    <a:pt x="0" y="988"/>
                  </a:moveTo>
                  <a:lnTo>
                    <a:pt x="29" y="295"/>
                  </a:lnTo>
                  <a:lnTo>
                    <a:pt x="560" y="0"/>
                  </a:lnTo>
                  <a:lnTo>
                    <a:pt x="511" y="665"/>
                  </a:lnTo>
                  <a:lnTo>
                    <a:pt x="0" y="988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Freeform: Shape 23"/>
            <p:cNvSpPr/>
            <p:nvPr/>
          </p:nvSpPr>
          <p:spPr bwMode="auto">
            <a:xfrm>
              <a:off x="3089" y="1663"/>
              <a:ext cx="1267" cy="570"/>
            </a:xfrm>
            <a:custGeom>
              <a:avLst/>
              <a:gdLst>
                <a:gd name="T0" fmla="*/ 0 w 1267"/>
                <a:gd name="T1" fmla="*/ 270 h 570"/>
                <a:gd name="T2" fmla="*/ 634 w 1267"/>
                <a:gd name="T3" fmla="*/ 0 h 570"/>
                <a:gd name="T4" fmla="*/ 1267 w 1267"/>
                <a:gd name="T5" fmla="*/ 270 h 570"/>
                <a:gd name="T6" fmla="*/ 634 w 1267"/>
                <a:gd name="T7" fmla="*/ 570 h 570"/>
                <a:gd name="T8" fmla="*/ 0 w 1267"/>
                <a:gd name="T9" fmla="*/ 2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7" h="570">
                  <a:moveTo>
                    <a:pt x="0" y="270"/>
                  </a:moveTo>
                  <a:lnTo>
                    <a:pt x="634" y="0"/>
                  </a:lnTo>
                  <a:lnTo>
                    <a:pt x="1267" y="270"/>
                  </a:lnTo>
                  <a:lnTo>
                    <a:pt x="634" y="570"/>
                  </a:lnTo>
                  <a:lnTo>
                    <a:pt x="0" y="27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24"/>
            <p:cNvSpPr/>
            <p:nvPr/>
          </p:nvSpPr>
          <p:spPr bwMode="auto">
            <a:xfrm>
              <a:off x="2469" y="1399"/>
              <a:ext cx="1194" cy="503"/>
            </a:xfrm>
            <a:custGeom>
              <a:avLst/>
              <a:gdLst>
                <a:gd name="T0" fmla="*/ 0 w 1194"/>
                <a:gd name="T1" fmla="*/ 240 h 503"/>
                <a:gd name="T2" fmla="*/ 631 w 1194"/>
                <a:gd name="T3" fmla="*/ 0 h 503"/>
                <a:gd name="T4" fmla="*/ 1194 w 1194"/>
                <a:gd name="T5" fmla="*/ 235 h 503"/>
                <a:gd name="T6" fmla="*/ 556 w 1194"/>
                <a:gd name="T7" fmla="*/ 503 h 503"/>
                <a:gd name="T8" fmla="*/ 0 w 1194"/>
                <a:gd name="T9" fmla="*/ 24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4" h="503">
                  <a:moveTo>
                    <a:pt x="0" y="240"/>
                  </a:moveTo>
                  <a:lnTo>
                    <a:pt x="631" y="0"/>
                  </a:lnTo>
                  <a:lnTo>
                    <a:pt x="1194" y="235"/>
                  </a:lnTo>
                  <a:lnTo>
                    <a:pt x="556" y="503"/>
                  </a:lnTo>
                  <a:lnTo>
                    <a:pt x="0" y="2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Freeform: Shape 25"/>
            <p:cNvSpPr/>
            <p:nvPr/>
          </p:nvSpPr>
          <p:spPr bwMode="auto">
            <a:xfrm>
              <a:off x="3787" y="1399"/>
              <a:ext cx="1191" cy="505"/>
            </a:xfrm>
            <a:custGeom>
              <a:avLst/>
              <a:gdLst>
                <a:gd name="T0" fmla="*/ 635 w 1191"/>
                <a:gd name="T1" fmla="*/ 505 h 505"/>
                <a:gd name="T2" fmla="*/ 0 w 1191"/>
                <a:gd name="T3" fmla="*/ 240 h 505"/>
                <a:gd name="T4" fmla="*/ 564 w 1191"/>
                <a:gd name="T5" fmla="*/ 0 h 505"/>
                <a:gd name="T6" fmla="*/ 1191 w 1191"/>
                <a:gd name="T7" fmla="*/ 240 h 505"/>
                <a:gd name="T8" fmla="*/ 635 w 1191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1" h="505">
                  <a:moveTo>
                    <a:pt x="635" y="505"/>
                  </a:moveTo>
                  <a:lnTo>
                    <a:pt x="0" y="240"/>
                  </a:lnTo>
                  <a:lnTo>
                    <a:pt x="564" y="0"/>
                  </a:lnTo>
                  <a:lnTo>
                    <a:pt x="1191" y="240"/>
                  </a:lnTo>
                  <a:lnTo>
                    <a:pt x="635" y="5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26"/>
            <p:cNvSpPr/>
            <p:nvPr/>
          </p:nvSpPr>
          <p:spPr bwMode="auto">
            <a:xfrm>
              <a:off x="3162" y="1167"/>
              <a:ext cx="1123" cy="445"/>
            </a:xfrm>
            <a:custGeom>
              <a:avLst/>
              <a:gdLst>
                <a:gd name="T0" fmla="*/ 560 w 1123"/>
                <a:gd name="T1" fmla="*/ 0 h 445"/>
                <a:gd name="T2" fmla="*/ 1123 w 1123"/>
                <a:gd name="T3" fmla="*/ 208 h 445"/>
                <a:gd name="T4" fmla="*/ 560 w 1123"/>
                <a:gd name="T5" fmla="*/ 445 h 445"/>
                <a:gd name="T6" fmla="*/ 0 w 1123"/>
                <a:gd name="T7" fmla="*/ 208 h 445"/>
                <a:gd name="T8" fmla="*/ 560 w 1123"/>
                <a:gd name="T9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3" h="445">
                  <a:moveTo>
                    <a:pt x="560" y="0"/>
                  </a:moveTo>
                  <a:lnTo>
                    <a:pt x="1123" y="208"/>
                  </a:lnTo>
                  <a:lnTo>
                    <a:pt x="560" y="445"/>
                  </a:lnTo>
                  <a:lnTo>
                    <a:pt x="0" y="208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29"/>
          <p:cNvGrpSpPr/>
          <p:nvPr>
            <p:custDataLst>
              <p:tags r:id="rId2"/>
            </p:custDataLst>
          </p:nvPr>
        </p:nvGrpSpPr>
        <p:grpSpPr>
          <a:xfrm>
            <a:off x="5416877" y="2505397"/>
            <a:ext cx="940965" cy="940965"/>
            <a:chOff x="6832990" y="2145682"/>
            <a:chExt cx="823913" cy="823913"/>
          </a:xfrm>
        </p:grpSpPr>
        <p:sp>
          <p:nvSpPr>
            <p:cNvPr id="31" name="Oval 30"/>
            <p:cNvSpPr/>
            <p:nvPr/>
          </p:nvSpPr>
          <p:spPr bwMode="auto">
            <a:xfrm>
              <a:off x="6832990" y="2145682"/>
              <a:ext cx="823913" cy="823913"/>
            </a:xfrm>
            <a:prstGeom prst="ellipse">
              <a:avLst/>
            </a:prstGeom>
            <a:solidFill>
              <a:schemeClr val="accent1"/>
            </a:solidFill>
            <a:ln w="571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31"/>
            <p:cNvSpPr/>
            <p:nvPr/>
          </p:nvSpPr>
          <p:spPr bwMode="auto">
            <a:xfrm>
              <a:off x="7099504" y="2364371"/>
              <a:ext cx="290883" cy="386534"/>
            </a:xfrm>
            <a:custGeom>
              <a:avLst/>
              <a:gdLst>
                <a:gd name="T0" fmla="*/ 168 w 192"/>
                <a:gd name="T1" fmla="*/ 64 h 256"/>
                <a:gd name="T2" fmla="*/ 168 w 192"/>
                <a:gd name="T3" fmla="*/ 40 h 256"/>
                <a:gd name="T4" fmla="*/ 184 w 192"/>
                <a:gd name="T5" fmla="*/ 40 h 256"/>
                <a:gd name="T6" fmla="*/ 192 w 192"/>
                <a:gd name="T7" fmla="*/ 32 h 256"/>
                <a:gd name="T8" fmla="*/ 192 w 192"/>
                <a:gd name="T9" fmla="*/ 8 h 256"/>
                <a:gd name="T10" fmla="*/ 184 w 192"/>
                <a:gd name="T11" fmla="*/ 0 h 256"/>
                <a:gd name="T12" fmla="*/ 8 w 192"/>
                <a:gd name="T13" fmla="*/ 0 h 256"/>
                <a:gd name="T14" fmla="*/ 0 w 192"/>
                <a:gd name="T15" fmla="*/ 8 h 256"/>
                <a:gd name="T16" fmla="*/ 0 w 192"/>
                <a:gd name="T17" fmla="*/ 32 h 256"/>
                <a:gd name="T18" fmla="*/ 8 w 192"/>
                <a:gd name="T19" fmla="*/ 40 h 256"/>
                <a:gd name="T20" fmla="*/ 24 w 192"/>
                <a:gd name="T21" fmla="*/ 40 h 256"/>
                <a:gd name="T22" fmla="*/ 24 w 192"/>
                <a:gd name="T23" fmla="*/ 64 h 256"/>
                <a:gd name="T24" fmla="*/ 63 w 192"/>
                <a:gd name="T25" fmla="*/ 128 h 256"/>
                <a:gd name="T26" fmla="*/ 24 w 192"/>
                <a:gd name="T27" fmla="*/ 192 h 256"/>
                <a:gd name="T28" fmla="*/ 24 w 192"/>
                <a:gd name="T29" fmla="*/ 216 h 256"/>
                <a:gd name="T30" fmla="*/ 8 w 192"/>
                <a:gd name="T31" fmla="*/ 216 h 256"/>
                <a:gd name="T32" fmla="*/ 0 w 192"/>
                <a:gd name="T33" fmla="*/ 224 h 256"/>
                <a:gd name="T34" fmla="*/ 0 w 192"/>
                <a:gd name="T35" fmla="*/ 248 h 256"/>
                <a:gd name="T36" fmla="*/ 8 w 192"/>
                <a:gd name="T37" fmla="*/ 256 h 256"/>
                <a:gd name="T38" fmla="*/ 184 w 192"/>
                <a:gd name="T39" fmla="*/ 256 h 256"/>
                <a:gd name="T40" fmla="*/ 192 w 192"/>
                <a:gd name="T41" fmla="*/ 248 h 256"/>
                <a:gd name="T42" fmla="*/ 192 w 192"/>
                <a:gd name="T43" fmla="*/ 224 h 256"/>
                <a:gd name="T44" fmla="*/ 184 w 192"/>
                <a:gd name="T45" fmla="*/ 216 h 256"/>
                <a:gd name="T46" fmla="*/ 168 w 192"/>
                <a:gd name="T47" fmla="*/ 216 h 256"/>
                <a:gd name="T48" fmla="*/ 168 w 192"/>
                <a:gd name="T49" fmla="*/ 192 h 256"/>
                <a:gd name="T50" fmla="*/ 129 w 192"/>
                <a:gd name="T51" fmla="*/ 128 h 256"/>
                <a:gd name="T52" fmla="*/ 168 w 192"/>
                <a:gd name="T53" fmla="*/ 64 h 256"/>
                <a:gd name="T54" fmla="*/ 16 w 192"/>
                <a:gd name="T55" fmla="*/ 16 h 256"/>
                <a:gd name="T56" fmla="*/ 176 w 192"/>
                <a:gd name="T57" fmla="*/ 16 h 256"/>
                <a:gd name="T58" fmla="*/ 176 w 192"/>
                <a:gd name="T59" fmla="*/ 24 h 256"/>
                <a:gd name="T60" fmla="*/ 16 w 192"/>
                <a:gd name="T61" fmla="*/ 24 h 256"/>
                <a:gd name="T62" fmla="*/ 16 w 192"/>
                <a:gd name="T63" fmla="*/ 16 h 256"/>
                <a:gd name="T64" fmla="*/ 176 w 192"/>
                <a:gd name="T65" fmla="*/ 240 h 256"/>
                <a:gd name="T66" fmla="*/ 16 w 192"/>
                <a:gd name="T67" fmla="*/ 240 h 256"/>
                <a:gd name="T68" fmla="*/ 16 w 192"/>
                <a:gd name="T69" fmla="*/ 232 h 256"/>
                <a:gd name="T70" fmla="*/ 176 w 192"/>
                <a:gd name="T71" fmla="*/ 232 h 256"/>
                <a:gd name="T72" fmla="*/ 176 w 192"/>
                <a:gd name="T73" fmla="*/ 240 h 256"/>
                <a:gd name="T74" fmla="*/ 152 w 192"/>
                <a:gd name="T75" fmla="*/ 192 h 256"/>
                <a:gd name="T76" fmla="*/ 152 w 192"/>
                <a:gd name="T77" fmla="*/ 216 h 256"/>
                <a:gd name="T78" fmla="*/ 40 w 192"/>
                <a:gd name="T79" fmla="*/ 216 h 256"/>
                <a:gd name="T80" fmla="*/ 40 w 192"/>
                <a:gd name="T81" fmla="*/ 192 h 256"/>
                <a:gd name="T82" fmla="*/ 96 w 192"/>
                <a:gd name="T83" fmla="*/ 136 h 256"/>
                <a:gd name="T84" fmla="*/ 152 w 192"/>
                <a:gd name="T85" fmla="*/ 192 h 256"/>
                <a:gd name="T86" fmla="*/ 96 w 192"/>
                <a:gd name="T87" fmla="*/ 120 h 256"/>
                <a:gd name="T88" fmla="*/ 40 w 192"/>
                <a:gd name="T89" fmla="*/ 64 h 256"/>
                <a:gd name="T90" fmla="*/ 40 w 192"/>
                <a:gd name="T91" fmla="*/ 40 h 256"/>
                <a:gd name="T92" fmla="*/ 152 w 192"/>
                <a:gd name="T93" fmla="*/ 40 h 256"/>
                <a:gd name="T94" fmla="*/ 152 w 192"/>
                <a:gd name="T95" fmla="*/ 64 h 256"/>
                <a:gd name="T96" fmla="*/ 96 w 192"/>
                <a:gd name="T97" fmla="*/ 12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2" h="256">
                  <a:moveTo>
                    <a:pt x="168" y="64"/>
                  </a:moveTo>
                  <a:cubicBezTo>
                    <a:pt x="168" y="40"/>
                    <a:pt x="168" y="40"/>
                    <a:pt x="168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8" y="40"/>
                    <a:pt x="192" y="36"/>
                    <a:pt x="192" y="32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4"/>
                    <a:pt x="188" y="0"/>
                    <a:pt x="18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4" y="40"/>
                    <a:pt x="8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92"/>
                    <a:pt x="40" y="116"/>
                    <a:pt x="63" y="128"/>
                  </a:cubicBezTo>
                  <a:cubicBezTo>
                    <a:pt x="40" y="140"/>
                    <a:pt x="24" y="164"/>
                    <a:pt x="24" y="192"/>
                  </a:cubicBezTo>
                  <a:cubicBezTo>
                    <a:pt x="24" y="216"/>
                    <a:pt x="24" y="216"/>
                    <a:pt x="24" y="216"/>
                  </a:cubicBezTo>
                  <a:cubicBezTo>
                    <a:pt x="8" y="216"/>
                    <a:pt x="8" y="216"/>
                    <a:pt x="8" y="216"/>
                  </a:cubicBezTo>
                  <a:cubicBezTo>
                    <a:pt x="4" y="216"/>
                    <a:pt x="0" y="220"/>
                    <a:pt x="0" y="224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52"/>
                    <a:pt x="4" y="256"/>
                    <a:pt x="8" y="256"/>
                  </a:cubicBezTo>
                  <a:cubicBezTo>
                    <a:pt x="184" y="256"/>
                    <a:pt x="184" y="256"/>
                    <a:pt x="184" y="256"/>
                  </a:cubicBezTo>
                  <a:cubicBezTo>
                    <a:pt x="188" y="256"/>
                    <a:pt x="192" y="252"/>
                    <a:pt x="192" y="248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2" y="220"/>
                    <a:pt x="188" y="216"/>
                    <a:pt x="184" y="216"/>
                  </a:cubicBezTo>
                  <a:cubicBezTo>
                    <a:pt x="168" y="216"/>
                    <a:pt x="168" y="216"/>
                    <a:pt x="168" y="216"/>
                  </a:cubicBezTo>
                  <a:cubicBezTo>
                    <a:pt x="168" y="192"/>
                    <a:pt x="168" y="192"/>
                    <a:pt x="168" y="192"/>
                  </a:cubicBezTo>
                  <a:cubicBezTo>
                    <a:pt x="168" y="164"/>
                    <a:pt x="152" y="140"/>
                    <a:pt x="129" y="128"/>
                  </a:cubicBezTo>
                  <a:cubicBezTo>
                    <a:pt x="152" y="116"/>
                    <a:pt x="168" y="92"/>
                    <a:pt x="168" y="64"/>
                  </a:cubicBezTo>
                  <a:close/>
                  <a:moveTo>
                    <a:pt x="16" y="16"/>
                  </a:moveTo>
                  <a:cubicBezTo>
                    <a:pt x="176" y="16"/>
                    <a:pt x="176" y="16"/>
                    <a:pt x="176" y="16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6" y="16"/>
                  </a:lnTo>
                  <a:close/>
                  <a:moveTo>
                    <a:pt x="176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16" y="232"/>
                    <a:pt x="16" y="232"/>
                    <a:pt x="16" y="232"/>
                  </a:cubicBezTo>
                  <a:cubicBezTo>
                    <a:pt x="176" y="232"/>
                    <a:pt x="176" y="232"/>
                    <a:pt x="176" y="232"/>
                  </a:cubicBezTo>
                  <a:lnTo>
                    <a:pt x="176" y="240"/>
                  </a:lnTo>
                  <a:close/>
                  <a:moveTo>
                    <a:pt x="152" y="192"/>
                  </a:moveTo>
                  <a:cubicBezTo>
                    <a:pt x="152" y="216"/>
                    <a:pt x="152" y="216"/>
                    <a:pt x="152" y="216"/>
                  </a:cubicBezTo>
                  <a:cubicBezTo>
                    <a:pt x="40" y="216"/>
                    <a:pt x="40" y="216"/>
                    <a:pt x="40" y="216"/>
                  </a:cubicBezTo>
                  <a:cubicBezTo>
                    <a:pt x="40" y="192"/>
                    <a:pt x="40" y="192"/>
                    <a:pt x="40" y="192"/>
                  </a:cubicBezTo>
                  <a:cubicBezTo>
                    <a:pt x="40" y="161"/>
                    <a:pt x="65" y="136"/>
                    <a:pt x="96" y="136"/>
                  </a:cubicBezTo>
                  <a:cubicBezTo>
                    <a:pt x="127" y="136"/>
                    <a:pt x="152" y="161"/>
                    <a:pt x="152" y="192"/>
                  </a:cubicBezTo>
                  <a:close/>
                  <a:moveTo>
                    <a:pt x="96" y="120"/>
                  </a:moveTo>
                  <a:cubicBezTo>
                    <a:pt x="65" y="120"/>
                    <a:pt x="40" y="95"/>
                    <a:pt x="40" y="64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95"/>
                    <a:pt x="127" y="120"/>
                    <a:pt x="96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千图PPT彼岸天：ID 8661124库_组合 32"/>
          <p:cNvGrpSpPr/>
          <p:nvPr>
            <p:custDataLst>
              <p:tags r:id="rId3"/>
            </p:custDataLst>
          </p:nvPr>
        </p:nvGrpSpPr>
        <p:grpSpPr>
          <a:xfrm>
            <a:off x="5458552" y="3830269"/>
            <a:ext cx="940965" cy="940965"/>
            <a:chOff x="6869481" y="3174886"/>
            <a:chExt cx="823913" cy="823913"/>
          </a:xfrm>
        </p:grpSpPr>
        <p:sp>
          <p:nvSpPr>
            <p:cNvPr id="27" name="Oval 33"/>
            <p:cNvSpPr/>
            <p:nvPr/>
          </p:nvSpPr>
          <p:spPr bwMode="auto">
            <a:xfrm>
              <a:off x="6869481" y="3174886"/>
              <a:ext cx="823913" cy="823913"/>
            </a:xfrm>
            <a:prstGeom prst="ellipse">
              <a:avLst/>
            </a:prstGeom>
            <a:solidFill>
              <a:schemeClr val="accent3"/>
            </a:solidFill>
            <a:ln w="571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Group 34"/>
            <p:cNvGrpSpPr/>
            <p:nvPr/>
          </p:nvGrpSpPr>
          <p:grpSpPr>
            <a:xfrm>
              <a:off x="7099504" y="3437424"/>
              <a:ext cx="386534" cy="314469"/>
              <a:chOff x="6275559" y="2434671"/>
              <a:chExt cx="386534" cy="314469"/>
            </a:xfrm>
            <a:solidFill>
              <a:schemeClr val="bg1"/>
            </a:solidFill>
          </p:grpSpPr>
          <p:sp>
            <p:nvSpPr>
              <p:cNvPr id="29" name="Freeform: Shape 35"/>
              <p:cNvSpPr/>
              <p:nvPr/>
            </p:nvSpPr>
            <p:spPr bwMode="auto">
              <a:xfrm>
                <a:off x="6275559" y="2434671"/>
                <a:ext cx="386534" cy="314469"/>
              </a:xfrm>
              <a:custGeom>
                <a:avLst/>
                <a:gdLst>
                  <a:gd name="T0" fmla="*/ 248 w 256"/>
                  <a:gd name="T1" fmla="*/ 0 h 208"/>
                  <a:gd name="T2" fmla="*/ 40 w 256"/>
                  <a:gd name="T3" fmla="*/ 0 h 208"/>
                  <a:gd name="T4" fmla="*/ 32 w 256"/>
                  <a:gd name="T5" fmla="*/ 8 h 208"/>
                  <a:gd name="T6" fmla="*/ 32 w 256"/>
                  <a:gd name="T7" fmla="*/ 32 h 208"/>
                  <a:gd name="T8" fmla="*/ 8 w 256"/>
                  <a:gd name="T9" fmla="*/ 32 h 208"/>
                  <a:gd name="T10" fmla="*/ 0 w 256"/>
                  <a:gd name="T11" fmla="*/ 40 h 208"/>
                  <a:gd name="T12" fmla="*/ 0 w 256"/>
                  <a:gd name="T13" fmla="*/ 200 h 208"/>
                  <a:gd name="T14" fmla="*/ 8 w 256"/>
                  <a:gd name="T15" fmla="*/ 208 h 208"/>
                  <a:gd name="T16" fmla="*/ 216 w 256"/>
                  <a:gd name="T17" fmla="*/ 208 h 208"/>
                  <a:gd name="T18" fmla="*/ 224 w 256"/>
                  <a:gd name="T19" fmla="*/ 200 h 208"/>
                  <a:gd name="T20" fmla="*/ 224 w 256"/>
                  <a:gd name="T21" fmla="*/ 176 h 208"/>
                  <a:gd name="T22" fmla="*/ 248 w 256"/>
                  <a:gd name="T23" fmla="*/ 176 h 208"/>
                  <a:gd name="T24" fmla="*/ 256 w 256"/>
                  <a:gd name="T25" fmla="*/ 168 h 208"/>
                  <a:gd name="T26" fmla="*/ 256 w 256"/>
                  <a:gd name="T27" fmla="*/ 8 h 208"/>
                  <a:gd name="T28" fmla="*/ 248 w 256"/>
                  <a:gd name="T29" fmla="*/ 0 h 208"/>
                  <a:gd name="T30" fmla="*/ 208 w 256"/>
                  <a:gd name="T31" fmla="*/ 48 h 208"/>
                  <a:gd name="T32" fmla="*/ 208 w 256"/>
                  <a:gd name="T33" fmla="*/ 175 h 208"/>
                  <a:gd name="T34" fmla="*/ 165 w 256"/>
                  <a:gd name="T35" fmla="*/ 138 h 208"/>
                  <a:gd name="T36" fmla="*/ 156 w 256"/>
                  <a:gd name="T37" fmla="*/ 137 h 208"/>
                  <a:gd name="T38" fmla="*/ 122 w 256"/>
                  <a:gd name="T39" fmla="*/ 158 h 208"/>
                  <a:gd name="T40" fmla="*/ 70 w 256"/>
                  <a:gd name="T41" fmla="*/ 99 h 208"/>
                  <a:gd name="T42" fmla="*/ 64 w 256"/>
                  <a:gd name="T43" fmla="*/ 96 h 208"/>
                  <a:gd name="T44" fmla="*/ 58 w 256"/>
                  <a:gd name="T45" fmla="*/ 98 h 208"/>
                  <a:gd name="T46" fmla="*/ 16 w 256"/>
                  <a:gd name="T47" fmla="*/ 141 h 208"/>
                  <a:gd name="T48" fmla="*/ 16 w 256"/>
                  <a:gd name="T49" fmla="*/ 48 h 208"/>
                  <a:gd name="T50" fmla="*/ 208 w 256"/>
                  <a:gd name="T51" fmla="*/ 48 h 208"/>
                  <a:gd name="T52" fmla="*/ 16 w 256"/>
                  <a:gd name="T53" fmla="*/ 163 h 208"/>
                  <a:gd name="T54" fmla="*/ 64 w 256"/>
                  <a:gd name="T55" fmla="*/ 116 h 208"/>
                  <a:gd name="T56" fmla="*/ 114 w 256"/>
                  <a:gd name="T57" fmla="*/ 173 h 208"/>
                  <a:gd name="T58" fmla="*/ 124 w 256"/>
                  <a:gd name="T59" fmla="*/ 175 h 208"/>
                  <a:gd name="T60" fmla="*/ 159 w 256"/>
                  <a:gd name="T61" fmla="*/ 154 h 208"/>
                  <a:gd name="T62" fmla="*/ 204 w 256"/>
                  <a:gd name="T63" fmla="*/ 192 h 208"/>
                  <a:gd name="T64" fmla="*/ 16 w 256"/>
                  <a:gd name="T65" fmla="*/ 192 h 208"/>
                  <a:gd name="T66" fmla="*/ 16 w 256"/>
                  <a:gd name="T67" fmla="*/ 163 h 208"/>
                  <a:gd name="T68" fmla="*/ 240 w 256"/>
                  <a:gd name="T69" fmla="*/ 160 h 208"/>
                  <a:gd name="T70" fmla="*/ 224 w 256"/>
                  <a:gd name="T71" fmla="*/ 160 h 208"/>
                  <a:gd name="T72" fmla="*/ 224 w 256"/>
                  <a:gd name="T73" fmla="*/ 40 h 208"/>
                  <a:gd name="T74" fmla="*/ 216 w 256"/>
                  <a:gd name="T75" fmla="*/ 32 h 208"/>
                  <a:gd name="T76" fmla="*/ 48 w 256"/>
                  <a:gd name="T77" fmla="*/ 32 h 208"/>
                  <a:gd name="T78" fmla="*/ 48 w 256"/>
                  <a:gd name="T79" fmla="*/ 16 h 208"/>
                  <a:gd name="T80" fmla="*/ 240 w 256"/>
                  <a:gd name="T81" fmla="*/ 16 h 208"/>
                  <a:gd name="T82" fmla="*/ 240 w 256"/>
                  <a:gd name="T83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208">
                    <a:moveTo>
                      <a:pt x="24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4"/>
                      <a:pt x="4" y="208"/>
                      <a:pt x="8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20" y="208"/>
                      <a:pt x="224" y="204"/>
                      <a:pt x="224" y="200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248" y="176"/>
                      <a:pt x="248" y="176"/>
                      <a:pt x="248" y="176"/>
                    </a:cubicBezTo>
                    <a:cubicBezTo>
                      <a:pt x="252" y="176"/>
                      <a:pt x="256" y="172"/>
                      <a:pt x="256" y="168"/>
                    </a:cubicBezTo>
                    <a:cubicBezTo>
                      <a:pt x="256" y="8"/>
                      <a:pt x="256" y="8"/>
                      <a:pt x="256" y="8"/>
                    </a:cubicBezTo>
                    <a:cubicBezTo>
                      <a:pt x="256" y="4"/>
                      <a:pt x="252" y="0"/>
                      <a:pt x="248" y="0"/>
                    </a:cubicBezTo>
                    <a:close/>
                    <a:moveTo>
                      <a:pt x="208" y="48"/>
                    </a:moveTo>
                    <a:cubicBezTo>
                      <a:pt x="208" y="175"/>
                      <a:pt x="208" y="175"/>
                      <a:pt x="208" y="175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3" y="136"/>
                      <a:pt x="159" y="135"/>
                      <a:pt x="156" y="137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69" y="97"/>
                      <a:pt x="66" y="96"/>
                      <a:pt x="64" y="96"/>
                    </a:cubicBezTo>
                    <a:cubicBezTo>
                      <a:pt x="62" y="96"/>
                      <a:pt x="60" y="97"/>
                      <a:pt x="58" y="98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48"/>
                      <a:pt x="16" y="48"/>
                      <a:pt x="16" y="48"/>
                    </a:cubicBezTo>
                    <a:lnTo>
                      <a:pt x="208" y="48"/>
                    </a:lnTo>
                    <a:close/>
                    <a:moveTo>
                      <a:pt x="16" y="163"/>
                    </a:moveTo>
                    <a:cubicBezTo>
                      <a:pt x="64" y="116"/>
                      <a:pt x="64" y="116"/>
                      <a:pt x="64" y="116"/>
                    </a:cubicBezTo>
                    <a:cubicBezTo>
                      <a:pt x="114" y="173"/>
                      <a:pt x="114" y="173"/>
                      <a:pt x="114" y="173"/>
                    </a:cubicBezTo>
                    <a:cubicBezTo>
                      <a:pt x="117" y="176"/>
                      <a:pt x="121" y="177"/>
                      <a:pt x="124" y="175"/>
                    </a:cubicBezTo>
                    <a:cubicBezTo>
                      <a:pt x="159" y="154"/>
                      <a:pt x="159" y="154"/>
                      <a:pt x="159" y="154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16" y="192"/>
                      <a:pt x="16" y="192"/>
                      <a:pt x="16" y="192"/>
                    </a:cubicBezTo>
                    <a:lnTo>
                      <a:pt x="16" y="163"/>
                    </a:lnTo>
                    <a:close/>
                    <a:moveTo>
                      <a:pt x="240" y="160"/>
                    </a:moveTo>
                    <a:cubicBezTo>
                      <a:pt x="224" y="160"/>
                      <a:pt x="224" y="160"/>
                      <a:pt x="224" y="160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36"/>
                      <a:pt x="220" y="32"/>
                      <a:pt x="216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36"/>
              <p:cNvSpPr/>
              <p:nvPr/>
            </p:nvSpPr>
            <p:spPr bwMode="auto">
              <a:xfrm>
                <a:off x="6481274" y="2531633"/>
                <a:ext cx="83858" cy="85169"/>
              </a:xfrm>
              <a:custGeom>
                <a:avLst/>
                <a:gdLst>
                  <a:gd name="T0" fmla="*/ 28 w 56"/>
                  <a:gd name="T1" fmla="*/ 56 h 56"/>
                  <a:gd name="T2" fmla="*/ 56 w 56"/>
                  <a:gd name="T3" fmla="*/ 28 h 56"/>
                  <a:gd name="T4" fmla="*/ 28 w 56"/>
                  <a:gd name="T5" fmla="*/ 0 h 56"/>
                  <a:gd name="T6" fmla="*/ 0 w 56"/>
                  <a:gd name="T7" fmla="*/ 28 h 56"/>
                  <a:gd name="T8" fmla="*/ 28 w 56"/>
                  <a:gd name="T9" fmla="*/ 56 h 56"/>
                  <a:gd name="T10" fmla="*/ 28 w 56"/>
                  <a:gd name="T11" fmla="*/ 16 h 56"/>
                  <a:gd name="T12" fmla="*/ 40 w 56"/>
                  <a:gd name="T13" fmla="*/ 28 h 56"/>
                  <a:gd name="T14" fmla="*/ 28 w 56"/>
                  <a:gd name="T15" fmla="*/ 40 h 56"/>
                  <a:gd name="T16" fmla="*/ 16 w 56"/>
                  <a:gd name="T17" fmla="*/ 28 h 56"/>
                  <a:gd name="T18" fmla="*/ 28 w 56"/>
                  <a:gd name="T19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56"/>
                    </a:move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lose/>
                    <a:moveTo>
                      <a:pt x="28" y="16"/>
                    </a:move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6708067" y="2600908"/>
            <a:ext cx="4764796" cy="1261188"/>
            <a:chOff x="6384032" y="3124343"/>
            <a:chExt cx="5090832" cy="1261188"/>
          </a:xfrm>
        </p:grpSpPr>
        <p:sp>
          <p:nvSpPr>
            <p:cNvPr id="25" name="TextBox 27"/>
            <p:cNvSpPr txBox="1"/>
            <p:nvPr/>
          </p:nvSpPr>
          <p:spPr>
            <a:xfrm>
              <a:off x="6384032" y="3124343"/>
              <a:ext cx="5090832" cy="386936"/>
            </a:xfrm>
            <a:prstGeom prst="rect">
              <a:avLst/>
            </a:prstGeom>
            <a:ln>
              <a:noFill/>
            </a:ln>
          </p:spPr>
          <p:txBody>
            <a:bodyPr vert="horz" wrap="none" lIns="0" tIns="0" rIns="0" bIns="0" anchor="b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6" name="TextBox 37"/>
            <p:cNvSpPr txBox="1"/>
            <p:nvPr/>
          </p:nvSpPr>
          <p:spPr>
            <a:xfrm>
              <a:off x="6384032" y="3511279"/>
              <a:ext cx="5090832" cy="874252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sz="1100" dirty="0" err="1" smtClean="0">
                  <a:solidFill>
                    <a:srgbClr val="000000"/>
                  </a:solidFill>
                </a:rPr>
                <a:t>点击此处更换文本</a:t>
              </a:r>
              <a:endParaRPr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8" name="千图PPT彼岸天：ID 8661124库_组合 40"/>
          <p:cNvGrpSpPr/>
          <p:nvPr>
            <p:custDataLst>
              <p:tags r:id="rId5"/>
            </p:custDataLst>
          </p:nvPr>
        </p:nvGrpSpPr>
        <p:grpSpPr>
          <a:xfrm>
            <a:off x="6708067" y="3914794"/>
            <a:ext cx="4764796" cy="1261188"/>
            <a:chOff x="6384032" y="3124343"/>
            <a:chExt cx="5090832" cy="1261188"/>
          </a:xfrm>
        </p:grpSpPr>
        <p:sp>
          <p:nvSpPr>
            <p:cNvPr id="23" name="TextBox 41"/>
            <p:cNvSpPr txBox="1"/>
            <p:nvPr/>
          </p:nvSpPr>
          <p:spPr>
            <a:xfrm>
              <a:off x="6384032" y="3124343"/>
              <a:ext cx="5090832" cy="386936"/>
            </a:xfrm>
            <a:prstGeom prst="rect">
              <a:avLst/>
            </a:prstGeom>
            <a:ln>
              <a:noFill/>
            </a:ln>
          </p:spPr>
          <p:txBody>
            <a:bodyPr vert="horz" wrap="none" lIns="0" tIns="0" rIns="0" bIns="0" anchor="b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24" name="TextBox 42"/>
            <p:cNvSpPr txBox="1"/>
            <p:nvPr/>
          </p:nvSpPr>
          <p:spPr>
            <a:xfrm>
              <a:off x="6384032" y="3511279"/>
              <a:ext cx="5090832" cy="874252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sz="1100" dirty="0" err="1" smtClean="0">
                  <a:solidFill>
                    <a:srgbClr val="000000"/>
                  </a:solidFill>
                </a:rPr>
                <a:t>点击此处更换文本</a:t>
              </a:r>
              <a:endParaRPr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9" name="千图PPT彼岸天：ID 8661124库_组合 43"/>
          <p:cNvGrpSpPr/>
          <p:nvPr>
            <p:custDataLst>
              <p:tags r:id="rId6"/>
            </p:custDataLst>
          </p:nvPr>
        </p:nvGrpSpPr>
        <p:grpSpPr>
          <a:xfrm>
            <a:off x="4316679" y="1416915"/>
            <a:ext cx="940965" cy="940965"/>
            <a:chOff x="6832990" y="2145682"/>
            <a:chExt cx="823913" cy="823913"/>
          </a:xfrm>
        </p:grpSpPr>
        <p:sp>
          <p:nvSpPr>
            <p:cNvPr id="21" name="Oval 44"/>
            <p:cNvSpPr/>
            <p:nvPr/>
          </p:nvSpPr>
          <p:spPr bwMode="auto">
            <a:xfrm>
              <a:off x="6832990" y="2145682"/>
              <a:ext cx="823913" cy="823913"/>
            </a:xfrm>
            <a:prstGeom prst="ellipse">
              <a:avLst/>
            </a:prstGeom>
            <a:solidFill>
              <a:schemeClr val="accent1"/>
            </a:solidFill>
            <a:ln w="571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45"/>
            <p:cNvSpPr/>
            <p:nvPr/>
          </p:nvSpPr>
          <p:spPr bwMode="auto">
            <a:xfrm>
              <a:off x="7099504" y="2364371"/>
              <a:ext cx="290883" cy="386534"/>
            </a:xfrm>
            <a:custGeom>
              <a:avLst/>
              <a:gdLst>
                <a:gd name="T0" fmla="*/ 168 w 192"/>
                <a:gd name="T1" fmla="*/ 64 h 256"/>
                <a:gd name="T2" fmla="*/ 168 w 192"/>
                <a:gd name="T3" fmla="*/ 40 h 256"/>
                <a:gd name="T4" fmla="*/ 184 w 192"/>
                <a:gd name="T5" fmla="*/ 40 h 256"/>
                <a:gd name="T6" fmla="*/ 192 w 192"/>
                <a:gd name="T7" fmla="*/ 32 h 256"/>
                <a:gd name="T8" fmla="*/ 192 w 192"/>
                <a:gd name="T9" fmla="*/ 8 h 256"/>
                <a:gd name="T10" fmla="*/ 184 w 192"/>
                <a:gd name="T11" fmla="*/ 0 h 256"/>
                <a:gd name="T12" fmla="*/ 8 w 192"/>
                <a:gd name="T13" fmla="*/ 0 h 256"/>
                <a:gd name="T14" fmla="*/ 0 w 192"/>
                <a:gd name="T15" fmla="*/ 8 h 256"/>
                <a:gd name="T16" fmla="*/ 0 w 192"/>
                <a:gd name="T17" fmla="*/ 32 h 256"/>
                <a:gd name="T18" fmla="*/ 8 w 192"/>
                <a:gd name="T19" fmla="*/ 40 h 256"/>
                <a:gd name="T20" fmla="*/ 24 w 192"/>
                <a:gd name="T21" fmla="*/ 40 h 256"/>
                <a:gd name="T22" fmla="*/ 24 w 192"/>
                <a:gd name="T23" fmla="*/ 64 h 256"/>
                <a:gd name="T24" fmla="*/ 63 w 192"/>
                <a:gd name="T25" fmla="*/ 128 h 256"/>
                <a:gd name="T26" fmla="*/ 24 w 192"/>
                <a:gd name="T27" fmla="*/ 192 h 256"/>
                <a:gd name="T28" fmla="*/ 24 w 192"/>
                <a:gd name="T29" fmla="*/ 216 h 256"/>
                <a:gd name="T30" fmla="*/ 8 w 192"/>
                <a:gd name="T31" fmla="*/ 216 h 256"/>
                <a:gd name="T32" fmla="*/ 0 w 192"/>
                <a:gd name="T33" fmla="*/ 224 h 256"/>
                <a:gd name="T34" fmla="*/ 0 w 192"/>
                <a:gd name="T35" fmla="*/ 248 h 256"/>
                <a:gd name="T36" fmla="*/ 8 w 192"/>
                <a:gd name="T37" fmla="*/ 256 h 256"/>
                <a:gd name="T38" fmla="*/ 184 w 192"/>
                <a:gd name="T39" fmla="*/ 256 h 256"/>
                <a:gd name="T40" fmla="*/ 192 w 192"/>
                <a:gd name="T41" fmla="*/ 248 h 256"/>
                <a:gd name="T42" fmla="*/ 192 w 192"/>
                <a:gd name="T43" fmla="*/ 224 h 256"/>
                <a:gd name="T44" fmla="*/ 184 w 192"/>
                <a:gd name="T45" fmla="*/ 216 h 256"/>
                <a:gd name="T46" fmla="*/ 168 w 192"/>
                <a:gd name="T47" fmla="*/ 216 h 256"/>
                <a:gd name="T48" fmla="*/ 168 w 192"/>
                <a:gd name="T49" fmla="*/ 192 h 256"/>
                <a:gd name="T50" fmla="*/ 129 w 192"/>
                <a:gd name="T51" fmla="*/ 128 h 256"/>
                <a:gd name="T52" fmla="*/ 168 w 192"/>
                <a:gd name="T53" fmla="*/ 64 h 256"/>
                <a:gd name="T54" fmla="*/ 16 w 192"/>
                <a:gd name="T55" fmla="*/ 16 h 256"/>
                <a:gd name="T56" fmla="*/ 176 w 192"/>
                <a:gd name="T57" fmla="*/ 16 h 256"/>
                <a:gd name="T58" fmla="*/ 176 w 192"/>
                <a:gd name="T59" fmla="*/ 24 h 256"/>
                <a:gd name="T60" fmla="*/ 16 w 192"/>
                <a:gd name="T61" fmla="*/ 24 h 256"/>
                <a:gd name="T62" fmla="*/ 16 w 192"/>
                <a:gd name="T63" fmla="*/ 16 h 256"/>
                <a:gd name="T64" fmla="*/ 176 w 192"/>
                <a:gd name="T65" fmla="*/ 240 h 256"/>
                <a:gd name="T66" fmla="*/ 16 w 192"/>
                <a:gd name="T67" fmla="*/ 240 h 256"/>
                <a:gd name="T68" fmla="*/ 16 w 192"/>
                <a:gd name="T69" fmla="*/ 232 h 256"/>
                <a:gd name="T70" fmla="*/ 176 w 192"/>
                <a:gd name="T71" fmla="*/ 232 h 256"/>
                <a:gd name="T72" fmla="*/ 176 w 192"/>
                <a:gd name="T73" fmla="*/ 240 h 256"/>
                <a:gd name="T74" fmla="*/ 152 w 192"/>
                <a:gd name="T75" fmla="*/ 192 h 256"/>
                <a:gd name="T76" fmla="*/ 152 w 192"/>
                <a:gd name="T77" fmla="*/ 216 h 256"/>
                <a:gd name="T78" fmla="*/ 40 w 192"/>
                <a:gd name="T79" fmla="*/ 216 h 256"/>
                <a:gd name="T80" fmla="*/ 40 w 192"/>
                <a:gd name="T81" fmla="*/ 192 h 256"/>
                <a:gd name="T82" fmla="*/ 96 w 192"/>
                <a:gd name="T83" fmla="*/ 136 h 256"/>
                <a:gd name="T84" fmla="*/ 152 w 192"/>
                <a:gd name="T85" fmla="*/ 192 h 256"/>
                <a:gd name="T86" fmla="*/ 96 w 192"/>
                <a:gd name="T87" fmla="*/ 120 h 256"/>
                <a:gd name="T88" fmla="*/ 40 w 192"/>
                <a:gd name="T89" fmla="*/ 64 h 256"/>
                <a:gd name="T90" fmla="*/ 40 w 192"/>
                <a:gd name="T91" fmla="*/ 40 h 256"/>
                <a:gd name="T92" fmla="*/ 152 w 192"/>
                <a:gd name="T93" fmla="*/ 40 h 256"/>
                <a:gd name="T94" fmla="*/ 152 w 192"/>
                <a:gd name="T95" fmla="*/ 64 h 256"/>
                <a:gd name="T96" fmla="*/ 96 w 192"/>
                <a:gd name="T97" fmla="*/ 12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2" h="256">
                  <a:moveTo>
                    <a:pt x="168" y="64"/>
                  </a:moveTo>
                  <a:cubicBezTo>
                    <a:pt x="168" y="40"/>
                    <a:pt x="168" y="40"/>
                    <a:pt x="168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8" y="40"/>
                    <a:pt x="192" y="36"/>
                    <a:pt x="192" y="32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4"/>
                    <a:pt x="188" y="0"/>
                    <a:pt x="18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4" y="40"/>
                    <a:pt x="8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92"/>
                    <a:pt x="40" y="116"/>
                    <a:pt x="63" y="128"/>
                  </a:cubicBezTo>
                  <a:cubicBezTo>
                    <a:pt x="40" y="140"/>
                    <a:pt x="24" y="164"/>
                    <a:pt x="24" y="192"/>
                  </a:cubicBezTo>
                  <a:cubicBezTo>
                    <a:pt x="24" y="216"/>
                    <a:pt x="24" y="216"/>
                    <a:pt x="24" y="216"/>
                  </a:cubicBezTo>
                  <a:cubicBezTo>
                    <a:pt x="8" y="216"/>
                    <a:pt x="8" y="216"/>
                    <a:pt x="8" y="216"/>
                  </a:cubicBezTo>
                  <a:cubicBezTo>
                    <a:pt x="4" y="216"/>
                    <a:pt x="0" y="220"/>
                    <a:pt x="0" y="224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52"/>
                    <a:pt x="4" y="256"/>
                    <a:pt x="8" y="256"/>
                  </a:cubicBezTo>
                  <a:cubicBezTo>
                    <a:pt x="184" y="256"/>
                    <a:pt x="184" y="256"/>
                    <a:pt x="184" y="256"/>
                  </a:cubicBezTo>
                  <a:cubicBezTo>
                    <a:pt x="188" y="256"/>
                    <a:pt x="192" y="252"/>
                    <a:pt x="192" y="248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2" y="220"/>
                    <a:pt x="188" y="216"/>
                    <a:pt x="184" y="216"/>
                  </a:cubicBezTo>
                  <a:cubicBezTo>
                    <a:pt x="168" y="216"/>
                    <a:pt x="168" y="216"/>
                    <a:pt x="168" y="216"/>
                  </a:cubicBezTo>
                  <a:cubicBezTo>
                    <a:pt x="168" y="192"/>
                    <a:pt x="168" y="192"/>
                    <a:pt x="168" y="192"/>
                  </a:cubicBezTo>
                  <a:cubicBezTo>
                    <a:pt x="168" y="164"/>
                    <a:pt x="152" y="140"/>
                    <a:pt x="129" y="128"/>
                  </a:cubicBezTo>
                  <a:cubicBezTo>
                    <a:pt x="152" y="116"/>
                    <a:pt x="168" y="92"/>
                    <a:pt x="168" y="64"/>
                  </a:cubicBezTo>
                  <a:close/>
                  <a:moveTo>
                    <a:pt x="16" y="16"/>
                  </a:moveTo>
                  <a:cubicBezTo>
                    <a:pt x="176" y="16"/>
                    <a:pt x="176" y="16"/>
                    <a:pt x="176" y="16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6" y="16"/>
                  </a:lnTo>
                  <a:close/>
                  <a:moveTo>
                    <a:pt x="176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16" y="232"/>
                    <a:pt x="16" y="232"/>
                    <a:pt x="16" y="232"/>
                  </a:cubicBezTo>
                  <a:cubicBezTo>
                    <a:pt x="176" y="232"/>
                    <a:pt x="176" y="232"/>
                    <a:pt x="176" y="232"/>
                  </a:cubicBezTo>
                  <a:lnTo>
                    <a:pt x="176" y="240"/>
                  </a:lnTo>
                  <a:close/>
                  <a:moveTo>
                    <a:pt x="152" y="192"/>
                  </a:moveTo>
                  <a:cubicBezTo>
                    <a:pt x="152" y="216"/>
                    <a:pt x="152" y="216"/>
                    <a:pt x="152" y="216"/>
                  </a:cubicBezTo>
                  <a:cubicBezTo>
                    <a:pt x="40" y="216"/>
                    <a:pt x="40" y="216"/>
                    <a:pt x="40" y="216"/>
                  </a:cubicBezTo>
                  <a:cubicBezTo>
                    <a:pt x="40" y="192"/>
                    <a:pt x="40" y="192"/>
                    <a:pt x="40" y="192"/>
                  </a:cubicBezTo>
                  <a:cubicBezTo>
                    <a:pt x="40" y="161"/>
                    <a:pt x="65" y="136"/>
                    <a:pt x="96" y="136"/>
                  </a:cubicBezTo>
                  <a:cubicBezTo>
                    <a:pt x="127" y="136"/>
                    <a:pt x="152" y="161"/>
                    <a:pt x="152" y="192"/>
                  </a:cubicBezTo>
                  <a:close/>
                  <a:moveTo>
                    <a:pt x="96" y="120"/>
                  </a:moveTo>
                  <a:cubicBezTo>
                    <a:pt x="65" y="120"/>
                    <a:pt x="40" y="95"/>
                    <a:pt x="40" y="64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95"/>
                    <a:pt x="127" y="120"/>
                    <a:pt x="96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千图PPT彼岸天：ID 8661124库_组合 46"/>
          <p:cNvGrpSpPr/>
          <p:nvPr>
            <p:custDataLst>
              <p:tags r:id="rId7"/>
            </p:custDataLst>
          </p:nvPr>
        </p:nvGrpSpPr>
        <p:grpSpPr>
          <a:xfrm>
            <a:off x="4316679" y="4897440"/>
            <a:ext cx="940965" cy="940965"/>
            <a:chOff x="6869481" y="3174886"/>
            <a:chExt cx="823913" cy="823913"/>
          </a:xfrm>
        </p:grpSpPr>
        <p:sp>
          <p:nvSpPr>
            <p:cNvPr id="17" name="Oval 47"/>
            <p:cNvSpPr/>
            <p:nvPr/>
          </p:nvSpPr>
          <p:spPr bwMode="auto">
            <a:xfrm>
              <a:off x="6869481" y="3174886"/>
              <a:ext cx="823913" cy="823913"/>
            </a:xfrm>
            <a:prstGeom prst="ellipse">
              <a:avLst/>
            </a:prstGeom>
            <a:solidFill>
              <a:schemeClr val="accent3"/>
            </a:solidFill>
            <a:ln w="57150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48"/>
            <p:cNvGrpSpPr/>
            <p:nvPr/>
          </p:nvGrpSpPr>
          <p:grpSpPr>
            <a:xfrm>
              <a:off x="7099504" y="3437424"/>
              <a:ext cx="386534" cy="314469"/>
              <a:chOff x="6275559" y="2434671"/>
              <a:chExt cx="386534" cy="314469"/>
            </a:xfrm>
            <a:solidFill>
              <a:schemeClr val="bg1"/>
            </a:solidFill>
          </p:grpSpPr>
          <p:sp>
            <p:nvSpPr>
              <p:cNvPr id="19" name="Freeform: Shape 49"/>
              <p:cNvSpPr/>
              <p:nvPr/>
            </p:nvSpPr>
            <p:spPr bwMode="auto">
              <a:xfrm>
                <a:off x="6275559" y="2434671"/>
                <a:ext cx="386534" cy="314469"/>
              </a:xfrm>
              <a:custGeom>
                <a:avLst/>
                <a:gdLst>
                  <a:gd name="T0" fmla="*/ 248 w 256"/>
                  <a:gd name="T1" fmla="*/ 0 h 208"/>
                  <a:gd name="T2" fmla="*/ 40 w 256"/>
                  <a:gd name="T3" fmla="*/ 0 h 208"/>
                  <a:gd name="T4" fmla="*/ 32 w 256"/>
                  <a:gd name="T5" fmla="*/ 8 h 208"/>
                  <a:gd name="T6" fmla="*/ 32 w 256"/>
                  <a:gd name="T7" fmla="*/ 32 h 208"/>
                  <a:gd name="T8" fmla="*/ 8 w 256"/>
                  <a:gd name="T9" fmla="*/ 32 h 208"/>
                  <a:gd name="T10" fmla="*/ 0 w 256"/>
                  <a:gd name="T11" fmla="*/ 40 h 208"/>
                  <a:gd name="T12" fmla="*/ 0 w 256"/>
                  <a:gd name="T13" fmla="*/ 200 h 208"/>
                  <a:gd name="T14" fmla="*/ 8 w 256"/>
                  <a:gd name="T15" fmla="*/ 208 h 208"/>
                  <a:gd name="T16" fmla="*/ 216 w 256"/>
                  <a:gd name="T17" fmla="*/ 208 h 208"/>
                  <a:gd name="T18" fmla="*/ 224 w 256"/>
                  <a:gd name="T19" fmla="*/ 200 h 208"/>
                  <a:gd name="T20" fmla="*/ 224 w 256"/>
                  <a:gd name="T21" fmla="*/ 176 h 208"/>
                  <a:gd name="T22" fmla="*/ 248 w 256"/>
                  <a:gd name="T23" fmla="*/ 176 h 208"/>
                  <a:gd name="T24" fmla="*/ 256 w 256"/>
                  <a:gd name="T25" fmla="*/ 168 h 208"/>
                  <a:gd name="T26" fmla="*/ 256 w 256"/>
                  <a:gd name="T27" fmla="*/ 8 h 208"/>
                  <a:gd name="T28" fmla="*/ 248 w 256"/>
                  <a:gd name="T29" fmla="*/ 0 h 208"/>
                  <a:gd name="T30" fmla="*/ 208 w 256"/>
                  <a:gd name="T31" fmla="*/ 48 h 208"/>
                  <a:gd name="T32" fmla="*/ 208 w 256"/>
                  <a:gd name="T33" fmla="*/ 175 h 208"/>
                  <a:gd name="T34" fmla="*/ 165 w 256"/>
                  <a:gd name="T35" fmla="*/ 138 h 208"/>
                  <a:gd name="T36" fmla="*/ 156 w 256"/>
                  <a:gd name="T37" fmla="*/ 137 h 208"/>
                  <a:gd name="T38" fmla="*/ 122 w 256"/>
                  <a:gd name="T39" fmla="*/ 158 h 208"/>
                  <a:gd name="T40" fmla="*/ 70 w 256"/>
                  <a:gd name="T41" fmla="*/ 99 h 208"/>
                  <a:gd name="T42" fmla="*/ 64 w 256"/>
                  <a:gd name="T43" fmla="*/ 96 h 208"/>
                  <a:gd name="T44" fmla="*/ 58 w 256"/>
                  <a:gd name="T45" fmla="*/ 98 h 208"/>
                  <a:gd name="T46" fmla="*/ 16 w 256"/>
                  <a:gd name="T47" fmla="*/ 141 h 208"/>
                  <a:gd name="T48" fmla="*/ 16 w 256"/>
                  <a:gd name="T49" fmla="*/ 48 h 208"/>
                  <a:gd name="T50" fmla="*/ 208 w 256"/>
                  <a:gd name="T51" fmla="*/ 48 h 208"/>
                  <a:gd name="T52" fmla="*/ 16 w 256"/>
                  <a:gd name="T53" fmla="*/ 163 h 208"/>
                  <a:gd name="T54" fmla="*/ 64 w 256"/>
                  <a:gd name="T55" fmla="*/ 116 h 208"/>
                  <a:gd name="T56" fmla="*/ 114 w 256"/>
                  <a:gd name="T57" fmla="*/ 173 h 208"/>
                  <a:gd name="T58" fmla="*/ 124 w 256"/>
                  <a:gd name="T59" fmla="*/ 175 h 208"/>
                  <a:gd name="T60" fmla="*/ 159 w 256"/>
                  <a:gd name="T61" fmla="*/ 154 h 208"/>
                  <a:gd name="T62" fmla="*/ 204 w 256"/>
                  <a:gd name="T63" fmla="*/ 192 h 208"/>
                  <a:gd name="T64" fmla="*/ 16 w 256"/>
                  <a:gd name="T65" fmla="*/ 192 h 208"/>
                  <a:gd name="T66" fmla="*/ 16 w 256"/>
                  <a:gd name="T67" fmla="*/ 163 h 208"/>
                  <a:gd name="T68" fmla="*/ 240 w 256"/>
                  <a:gd name="T69" fmla="*/ 160 h 208"/>
                  <a:gd name="T70" fmla="*/ 224 w 256"/>
                  <a:gd name="T71" fmla="*/ 160 h 208"/>
                  <a:gd name="T72" fmla="*/ 224 w 256"/>
                  <a:gd name="T73" fmla="*/ 40 h 208"/>
                  <a:gd name="T74" fmla="*/ 216 w 256"/>
                  <a:gd name="T75" fmla="*/ 32 h 208"/>
                  <a:gd name="T76" fmla="*/ 48 w 256"/>
                  <a:gd name="T77" fmla="*/ 32 h 208"/>
                  <a:gd name="T78" fmla="*/ 48 w 256"/>
                  <a:gd name="T79" fmla="*/ 16 h 208"/>
                  <a:gd name="T80" fmla="*/ 240 w 256"/>
                  <a:gd name="T81" fmla="*/ 16 h 208"/>
                  <a:gd name="T82" fmla="*/ 240 w 256"/>
                  <a:gd name="T83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208">
                    <a:moveTo>
                      <a:pt x="24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4"/>
                      <a:pt x="4" y="208"/>
                      <a:pt x="8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20" y="208"/>
                      <a:pt x="224" y="204"/>
                      <a:pt x="224" y="200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248" y="176"/>
                      <a:pt x="248" y="176"/>
                      <a:pt x="248" y="176"/>
                    </a:cubicBezTo>
                    <a:cubicBezTo>
                      <a:pt x="252" y="176"/>
                      <a:pt x="256" y="172"/>
                      <a:pt x="256" y="168"/>
                    </a:cubicBezTo>
                    <a:cubicBezTo>
                      <a:pt x="256" y="8"/>
                      <a:pt x="256" y="8"/>
                      <a:pt x="256" y="8"/>
                    </a:cubicBezTo>
                    <a:cubicBezTo>
                      <a:pt x="256" y="4"/>
                      <a:pt x="252" y="0"/>
                      <a:pt x="248" y="0"/>
                    </a:cubicBezTo>
                    <a:close/>
                    <a:moveTo>
                      <a:pt x="208" y="48"/>
                    </a:moveTo>
                    <a:cubicBezTo>
                      <a:pt x="208" y="175"/>
                      <a:pt x="208" y="175"/>
                      <a:pt x="208" y="175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3" y="136"/>
                      <a:pt x="159" y="135"/>
                      <a:pt x="156" y="137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69" y="97"/>
                      <a:pt x="66" y="96"/>
                      <a:pt x="64" y="96"/>
                    </a:cubicBezTo>
                    <a:cubicBezTo>
                      <a:pt x="62" y="96"/>
                      <a:pt x="60" y="97"/>
                      <a:pt x="58" y="98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48"/>
                      <a:pt x="16" y="48"/>
                      <a:pt x="16" y="48"/>
                    </a:cubicBezTo>
                    <a:lnTo>
                      <a:pt x="208" y="48"/>
                    </a:lnTo>
                    <a:close/>
                    <a:moveTo>
                      <a:pt x="16" y="163"/>
                    </a:moveTo>
                    <a:cubicBezTo>
                      <a:pt x="64" y="116"/>
                      <a:pt x="64" y="116"/>
                      <a:pt x="64" y="116"/>
                    </a:cubicBezTo>
                    <a:cubicBezTo>
                      <a:pt x="114" y="173"/>
                      <a:pt x="114" y="173"/>
                      <a:pt x="114" y="173"/>
                    </a:cubicBezTo>
                    <a:cubicBezTo>
                      <a:pt x="117" y="176"/>
                      <a:pt x="121" y="177"/>
                      <a:pt x="124" y="175"/>
                    </a:cubicBezTo>
                    <a:cubicBezTo>
                      <a:pt x="159" y="154"/>
                      <a:pt x="159" y="154"/>
                      <a:pt x="159" y="154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16" y="192"/>
                      <a:pt x="16" y="192"/>
                      <a:pt x="16" y="192"/>
                    </a:cubicBezTo>
                    <a:lnTo>
                      <a:pt x="16" y="163"/>
                    </a:lnTo>
                    <a:close/>
                    <a:moveTo>
                      <a:pt x="240" y="160"/>
                    </a:moveTo>
                    <a:cubicBezTo>
                      <a:pt x="224" y="160"/>
                      <a:pt x="224" y="160"/>
                      <a:pt x="224" y="160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36"/>
                      <a:pt x="220" y="32"/>
                      <a:pt x="216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50"/>
              <p:cNvSpPr/>
              <p:nvPr/>
            </p:nvSpPr>
            <p:spPr bwMode="auto">
              <a:xfrm>
                <a:off x="6481274" y="2531633"/>
                <a:ext cx="83858" cy="85169"/>
              </a:xfrm>
              <a:custGeom>
                <a:avLst/>
                <a:gdLst>
                  <a:gd name="T0" fmla="*/ 28 w 56"/>
                  <a:gd name="T1" fmla="*/ 56 h 56"/>
                  <a:gd name="T2" fmla="*/ 56 w 56"/>
                  <a:gd name="T3" fmla="*/ 28 h 56"/>
                  <a:gd name="T4" fmla="*/ 28 w 56"/>
                  <a:gd name="T5" fmla="*/ 0 h 56"/>
                  <a:gd name="T6" fmla="*/ 0 w 56"/>
                  <a:gd name="T7" fmla="*/ 28 h 56"/>
                  <a:gd name="T8" fmla="*/ 28 w 56"/>
                  <a:gd name="T9" fmla="*/ 56 h 56"/>
                  <a:gd name="T10" fmla="*/ 28 w 56"/>
                  <a:gd name="T11" fmla="*/ 16 h 56"/>
                  <a:gd name="T12" fmla="*/ 40 w 56"/>
                  <a:gd name="T13" fmla="*/ 28 h 56"/>
                  <a:gd name="T14" fmla="*/ 28 w 56"/>
                  <a:gd name="T15" fmla="*/ 40 h 56"/>
                  <a:gd name="T16" fmla="*/ 16 w 56"/>
                  <a:gd name="T17" fmla="*/ 28 h 56"/>
                  <a:gd name="T18" fmla="*/ 28 w 56"/>
                  <a:gd name="T19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56"/>
                    </a:move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lose/>
                    <a:moveTo>
                      <a:pt x="28" y="16"/>
                    </a:move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1" name="千图PPT彼岸天：ID 8661124库_组合 51"/>
          <p:cNvGrpSpPr/>
          <p:nvPr>
            <p:custDataLst>
              <p:tags r:id="rId8"/>
            </p:custDataLst>
          </p:nvPr>
        </p:nvGrpSpPr>
        <p:grpSpPr>
          <a:xfrm>
            <a:off x="5458552" y="1477527"/>
            <a:ext cx="4764796" cy="1261188"/>
            <a:chOff x="6384032" y="3124343"/>
            <a:chExt cx="5090832" cy="1261188"/>
          </a:xfrm>
        </p:grpSpPr>
        <p:sp>
          <p:nvSpPr>
            <p:cNvPr id="15" name="TextBox 52"/>
            <p:cNvSpPr txBox="1"/>
            <p:nvPr/>
          </p:nvSpPr>
          <p:spPr>
            <a:xfrm>
              <a:off x="6384032" y="3124343"/>
              <a:ext cx="5090832" cy="386936"/>
            </a:xfrm>
            <a:prstGeom prst="rect">
              <a:avLst/>
            </a:prstGeom>
            <a:ln>
              <a:noFill/>
            </a:ln>
          </p:spPr>
          <p:txBody>
            <a:bodyPr vert="horz" wrap="none" lIns="0" tIns="0" rIns="0" bIns="0" anchor="b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16" name="TextBox 53"/>
            <p:cNvSpPr txBox="1"/>
            <p:nvPr/>
          </p:nvSpPr>
          <p:spPr>
            <a:xfrm>
              <a:off x="6384032" y="3511279"/>
              <a:ext cx="5090832" cy="874252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sz="1100" dirty="0" err="1" smtClean="0">
                  <a:solidFill>
                    <a:srgbClr val="000000"/>
                  </a:solidFill>
                </a:rPr>
                <a:t>点击此处更换文本</a:t>
              </a:r>
              <a:endParaRPr sz="1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2" name="千图PPT彼岸天：ID 8661124库_组合 54"/>
          <p:cNvGrpSpPr/>
          <p:nvPr>
            <p:custDataLst>
              <p:tags r:id="rId9"/>
            </p:custDataLst>
          </p:nvPr>
        </p:nvGrpSpPr>
        <p:grpSpPr>
          <a:xfrm>
            <a:off x="5458552" y="5026145"/>
            <a:ext cx="4764796" cy="1261188"/>
            <a:chOff x="6384032" y="3124343"/>
            <a:chExt cx="5090832" cy="1261188"/>
          </a:xfrm>
        </p:grpSpPr>
        <p:sp>
          <p:nvSpPr>
            <p:cNvPr id="13" name="TextBox 55"/>
            <p:cNvSpPr txBox="1"/>
            <p:nvPr/>
          </p:nvSpPr>
          <p:spPr>
            <a:xfrm>
              <a:off x="6384032" y="3124343"/>
              <a:ext cx="5090832" cy="386936"/>
            </a:xfrm>
            <a:prstGeom prst="rect">
              <a:avLst/>
            </a:prstGeom>
            <a:ln>
              <a:noFill/>
            </a:ln>
          </p:spPr>
          <p:txBody>
            <a:bodyPr vert="horz" wrap="none" lIns="0" tIns="0" rIns="0" bIns="0" anchor="b" anchorCtr="0">
              <a:normAutofit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14" name="TextBox 56"/>
            <p:cNvSpPr txBox="1"/>
            <p:nvPr/>
          </p:nvSpPr>
          <p:spPr>
            <a:xfrm>
              <a:off x="6384032" y="3511279"/>
              <a:ext cx="5090832" cy="874252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anchor="t" anchorCtr="0">
              <a:normAutofit/>
            </a:bodyPr>
            <a:lstStyle/>
            <a:p>
              <a:pPr marL="0" indent="0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sz="1100" dirty="0" err="1" smtClean="0">
                  <a:solidFill>
                    <a:srgbClr val="000000"/>
                  </a:solidFill>
                </a:rPr>
                <a:t>点击此处更换文本</a:t>
              </a:r>
              <a:endParaRPr sz="11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" name="TextBox 7"/>
          <p:cNvSpPr txBox="1">
            <a:spLocks noChangeArrowheads="1"/>
          </p:cNvSpPr>
          <p:nvPr userDrawn="1"/>
        </p:nvSpPr>
        <p:spPr bwMode="auto">
          <a:xfrm>
            <a:off x="4290832" y="134881"/>
            <a:ext cx="43959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3759266" y="2648150"/>
            <a:ext cx="4349560" cy="4349560"/>
            <a:chOff x="3759266" y="2648150"/>
            <a:chExt cx="4349560" cy="4349560"/>
          </a:xfrm>
        </p:grpSpPr>
        <p:sp>
          <p:nvSpPr>
            <p:cNvPr id="4" name="Arc 6"/>
            <p:cNvSpPr/>
            <p:nvPr/>
          </p:nvSpPr>
          <p:spPr>
            <a:xfrm>
              <a:off x="3759266" y="2648150"/>
              <a:ext cx="4349560" cy="4349560"/>
            </a:xfrm>
            <a:prstGeom prst="arc">
              <a:avLst>
                <a:gd name="adj1" fmla="val 10808241"/>
                <a:gd name="adj2" fmla="val 0"/>
              </a:avLst>
            </a:prstGeom>
            <a:ln>
              <a:solidFill>
                <a:srgbClr val="3142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56"/>
            <p:cNvGrpSpPr/>
            <p:nvPr/>
          </p:nvGrpSpPr>
          <p:grpSpPr>
            <a:xfrm>
              <a:off x="4814463" y="3388646"/>
              <a:ext cx="2233821" cy="3051715"/>
              <a:chOff x="5272088" y="3670301"/>
              <a:chExt cx="1612900" cy="2203450"/>
            </a:xfrm>
          </p:grpSpPr>
          <p:sp>
            <p:nvSpPr>
              <p:cNvPr id="26" name="Freeform: Shape 4"/>
              <p:cNvSpPr/>
              <p:nvPr/>
            </p:nvSpPr>
            <p:spPr bwMode="auto">
              <a:xfrm>
                <a:off x="6405563" y="4932363"/>
                <a:ext cx="479425" cy="938213"/>
              </a:xfrm>
              <a:custGeom>
                <a:avLst/>
                <a:gdLst>
                  <a:gd name="T0" fmla="*/ 115 w 145"/>
                  <a:gd name="T1" fmla="*/ 40 h 284"/>
                  <a:gd name="T2" fmla="*/ 7 w 145"/>
                  <a:gd name="T3" fmla="*/ 0 h 284"/>
                  <a:gd name="T4" fmla="*/ 12 w 145"/>
                  <a:gd name="T5" fmla="*/ 5 h 284"/>
                  <a:gd name="T6" fmla="*/ 33 w 145"/>
                  <a:gd name="T7" fmla="*/ 69 h 284"/>
                  <a:gd name="T8" fmla="*/ 10 w 145"/>
                  <a:gd name="T9" fmla="*/ 90 h 284"/>
                  <a:gd name="T10" fmla="*/ 28 w 145"/>
                  <a:gd name="T11" fmla="*/ 128 h 284"/>
                  <a:gd name="T12" fmla="*/ 0 w 145"/>
                  <a:gd name="T13" fmla="*/ 284 h 284"/>
                  <a:gd name="T14" fmla="*/ 145 w 145"/>
                  <a:gd name="T15" fmla="*/ 284 h 284"/>
                  <a:gd name="T16" fmla="*/ 115 w 145"/>
                  <a:gd name="T17" fmla="*/ 4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" h="284">
                    <a:moveTo>
                      <a:pt x="115" y="40"/>
                    </a:moveTo>
                    <a:cubicBezTo>
                      <a:pt x="94" y="19"/>
                      <a:pt x="41" y="7"/>
                      <a:pt x="7" y="0"/>
                    </a:cubicBezTo>
                    <a:cubicBezTo>
                      <a:pt x="10" y="3"/>
                      <a:pt x="12" y="5"/>
                      <a:pt x="12" y="5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10" y="90"/>
                      <a:pt x="10" y="90"/>
                      <a:pt x="10" y="90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145" y="284"/>
                      <a:pt x="145" y="284"/>
                      <a:pt x="145" y="284"/>
                    </a:cubicBezTo>
                    <a:cubicBezTo>
                      <a:pt x="144" y="220"/>
                      <a:pt x="138" y="63"/>
                      <a:pt x="115" y="4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2"/>
              <p:cNvSpPr/>
              <p:nvPr/>
            </p:nvSpPr>
            <p:spPr bwMode="auto">
              <a:xfrm>
                <a:off x="5272088" y="4935538"/>
                <a:ext cx="479425" cy="935038"/>
              </a:xfrm>
              <a:custGeom>
                <a:avLst/>
                <a:gdLst>
                  <a:gd name="T0" fmla="*/ 134 w 145"/>
                  <a:gd name="T1" fmla="*/ 89 h 283"/>
                  <a:gd name="T2" fmla="*/ 112 w 145"/>
                  <a:gd name="T3" fmla="*/ 68 h 283"/>
                  <a:gd name="T4" fmla="*/ 133 w 145"/>
                  <a:gd name="T5" fmla="*/ 4 h 283"/>
                  <a:gd name="T6" fmla="*/ 138 w 145"/>
                  <a:gd name="T7" fmla="*/ 0 h 283"/>
                  <a:gd name="T8" fmla="*/ 30 w 145"/>
                  <a:gd name="T9" fmla="*/ 39 h 283"/>
                  <a:gd name="T10" fmla="*/ 0 w 145"/>
                  <a:gd name="T11" fmla="*/ 283 h 283"/>
                  <a:gd name="T12" fmla="*/ 55 w 145"/>
                  <a:gd name="T13" fmla="*/ 283 h 283"/>
                  <a:gd name="T14" fmla="*/ 75 w 145"/>
                  <a:gd name="T15" fmla="*/ 283 h 283"/>
                  <a:gd name="T16" fmla="*/ 80 w 145"/>
                  <a:gd name="T17" fmla="*/ 201 h 283"/>
                  <a:gd name="T18" fmla="*/ 83 w 145"/>
                  <a:gd name="T19" fmla="*/ 283 h 283"/>
                  <a:gd name="T20" fmla="*/ 145 w 145"/>
                  <a:gd name="T21" fmla="*/ 283 h 283"/>
                  <a:gd name="T22" fmla="*/ 117 w 145"/>
                  <a:gd name="T23" fmla="*/ 127 h 283"/>
                  <a:gd name="T24" fmla="*/ 134 w 145"/>
                  <a:gd name="T25" fmla="*/ 89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5" h="283">
                    <a:moveTo>
                      <a:pt x="134" y="89"/>
                    </a:moveTo>
                    <a:cubicBezTo>
                      <a:pt x="112" y="68"/>
                      <a:pt x="112" y="68"/>
                      <a:pt x="112" y="68"/>
                    </a:cubicBezTo>
                    <a:cubicBezTo>
                      <a:pt x="133" y="4"/>
                      <a:pt x="133" y="4"/>
                      <a:pt x="133" y="4"/>
                    </a:cubicBezTo>
                    <a:cubicBezTo>
                      <a:pt x="133" y="4"/>
                      <a:pt x="134" y="3"/>
                      <a:pt x="138" y="0"/>
                    </a:cubicBezTo>
                    <a:cubicBezTo>
                      <a:pt x="104" y="6"/>
                      <a:pt x="51" y="18"/>
                      <a:pt x="30" y="39"/>
                    </a:cubicBezTo>
                    <a:cubicBezTo>
                      <a:pt x="7" y="62"/>
                      <a:pt x="2" y="219"/>
                      <a:pt x="0" y="283"/>
                    </a:cubicBezTo>
                    <a:cubicBezTo>
                      <a:pt x="55" y="283"/>
                      <a:pt x="55" y="283"/>
                      <a:pt x="55" y="283"/>
                    </a:cubicBezTo>
                    <a:cubicBezTo>
                      <a:pt x="75" y="283"/>
                      <a:pt x="75" y="283"/>
                      <a:pt x="75" y="283"/>
                    </a:cubicBezTo>
                    <a:cubicBezTo>
                      <a:pt x="80" y="201"/>
                      <a:pt x="80" y="201"/>
                      <a:pt x="80" y="201"/>
                    </a:cubicBezTo>
                    <a:cubicBezTo>
                      <a:pt x="83" y="283"/>
                      <a:pt x="83" y="283"/>
                      <a:pt x="83" y="283"/>
                    </a:cubicBezTo>
                    <a:cubicBezTo>
                      <a:pt x="145" y="283"/>
                      <a:pt x="145" y="283"/>
                      <a:pt x="145" y="283"/>
                    </a:cubicBezTo>
                    <a:cubicBezTo>
                      <a:pt x="117" y="127"/>
                      <a:pt x="117" y="127"/>
                      <a:pt x="117" y="127"/>
                    </a:cubicBezTo>
                    <a:lnTo>
                      <a:pt x="134" y="89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13"/>
              <p:cNvSpPr/>
              <p:nvPr/>
            </p:nvSpPr>
            <p:spPr bwMode="auto">
              <a:xfrm>
                <a:off x="5878513" y="4740276"/>
                <a:ext cx="396875" cy="360363"/>
              </a:xfrm>
              <a:custGeom>
                <a:avLst/>
                <a:gdLst>
                  <a:gd name="T0" fmla="*/ 1 w 120"/>
                  <a:gd name="T1" fmla="*/ 25 h 109"/>
                  <a:gd name="T2" fmla="*/ 1 w 120"/>
                  <a:gd name="T3" fmla="*/ 25 h 109"/>
                  <a:gd name="T4" fmla="*/ 1 w 120"/>
                  <a:gd name="T5" fmla="*/ 25 h 109"/>
                  <a:gd name="T6" fmla="*/ 1 w 120"/>
                  <a:gd name="T7" fmla="*/ 26 h 109"/>
                  <a:gd name="T8" fmla="*/ 34 w 120"/>
                  <a:gd name="T9" fmla="*/ 63 h 109"/>
                  <a:gd name="T10" fmla="*/ 36 w 120"/>
                  <a:gd name="T11" fmla="*/ 63 h 109"/>
                  <a:gd name="T12" fmla="*/ 61 w 120"/>
                  <a:gd name="T13" fmla="*/ 109 h 109"/>
                  <a:gd name="T14" fmla="*/ 86 w 120"/>
                  <a:gd name="T15" fmla="*/ 64 h 109"/>
                  <a:gd name="T16" fmla="*/ 86 w 120"/>
                  <a:gd name="T17" fmla="*/ 64 h 109"/>
                  <a:gd name="T18" fmla="*/ 120 w 120"/>
                  <a:gd name="T19" fmla="*/ 32 h 109"/>
                  <a:gd name="T20" fmla="*/ 120 w 120"/>
                  <a:gd name="T21" fmla="*/ 0 h 109"/>
                  <a:gd name="T22" fmla="*/ 59 w 120"/>
                  <a:gd name="T23" fmla="*/ 29 h 109"/>
                  <a:gd name="T24" fmla="*/ 0 w 120"/>
                  <a:gd name="T25" fmla="*/ 2 h 109"/>
                  <a:gd name="T26" fmla="*/ 0 w 120"/>
                  <a:gd name="T27" fmla="*/ 25 h 109"/>
                  <a:gd name="T28" fmla="*/ 1 w 120"/>
                  <a:gd name="T29" fmla="*/ 2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0" h="109">
                    <a:moveTo>
                      <a:pt x="1" y="25"/>
                    </a:move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3" y="46"/>
                      <a:pt x="30" y="61"/>
                      <a:pt x="34" y="63"/>
                    </a:cubicBezTo>
                    <a:cubicBezTo>
                      <a:pt x="36" y="63"/>
                      <a:pt x="36" y="63"/>
                      <a:pt x="36" y="63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64"/>
                      <a:pt x="113" y="51"/>
                      <a:pt x="120" y="32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08" y="18"/>
                      <a:pt x="93" y="29"/>
                      <a:pt x="59" y="29"/>
                    </a:cubicBezTo>
                    <a:cubicBezTo>
                      <a:pt x="27" y="29"/>
                      <a:pt x="16" y="19"/>
                      <a:pt x="0" y="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lose/>
                  </a:path>
                </a:pathLst>
              </a:custGeom>
              <a:solidFill>
                <a:srgbClr val="FFCF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14"/>
              <p:cNvSpPr/>
              <p:nvPr/>
            </p:nvSpPr>
            <p:spPr bwMode="auto">
              <a:xfrm>
                <a:off x="5878513" y="4719638"/>
                <a:ext cx="396875" cy="115888"/>
              </a:xfrm>
              <a:custGeom>
                <a:avLst/>
                <a:gdLst>
                  <a:gd name="T0" fmla="*/ 59 w 120"/>
                  <a:gd name="T1" fmla="*/ 35 h 35"/>
                  <a:gd name="T2" fmla="*/ 120 w 120"/>
                  <a:gd name="T3" fmla="*/ 6 h 35"/>
                  <a:gd name="T4" fmla="*/ 120 w 120"/>
                  <a:gd name="T5" fmla="*/ 1 h 35"/>
                  <a:gd name="T6" fmla="*/ 60 w 120"/>
                  <a:gd name="T7" fmla="*/ 27 h 35"/>
                  <a:gd name="T8" fmla="*/ 0 w 120"/>
                  <a:gd name="T9" fmla="*/ 0 h 35"/>
                  <a:gd name="T10" fmla="*/ 0 w 120"/>
                  <a:gd name="T11" fmla="*/ 8 h 35"/>
                  <a:gd name="T12" fmla="*/ 59 w 120"/>
                  <a:gd name="T13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35">
                    <a:moveTo>
                      <a:pt x="59" y="35"/>
                    </a:moveTo>
                    <a:cubicBezTo>
                      <a:pt x="93" y="35"/>
                      <a:pt x="108" y="24"/>
                      <a:pt x="120" y="6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08" y="18"/>
                      <a:pt x="92" y="27"/>
                      <a:pt x="60" y="27"/>
                    </a:cubicBezTo>
                    <a:cubicBezTo>
                      <a:pt x="28" y="27"/>
                      <a:pt x="13" y="17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6" y="25"/>
                      <a:pt x="27" y="35"/>
                      <a:pt x="59" y="35"/>
                    </a:cubicBezTo>
                    <a:close/>
                  </a:path>
                </a:pathLst>
              </a:custGeom>
              <a:solidFill>
                <a:srgbClr val="F4B4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15"/>
              <p:cNvSpPr/>
              <p:nvPr/>
            </p:nvSpPr>
            <p:spPr bwMode="auto">
              <a:xfrm>
                <a:off x="5519738" y="5599113"/>
                <a:ext cx="26988" cy="271463"/>
              </a:xfrm>
              <a:custGeom>
                <a:avLst/>
                <a:gdLst>
                  <a:gd name="T0" fmla="*/ 0 w 17"/>
                  <a:gd name="T1" fmla="*/ 171 h 171"/>
                  <a:gd name="T2" fmla="*/ 17 w 17"/>
                  <a:gd name="T3" fmla="*/ 171 h 171"/>
                  <a:gd name="T4" fmla="*/ 11 w 17"/>
                  <a:gd name="T5" fmla="*/ 0 h 171"/>
                  <a:gd name="T6" fmla="*/ 0 w 17"/>
                  <a:gd name="T7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71">
                    <a:moveTo>
                      <a:pt x="0" y="171"/>
                    </a:moveTo>
                    <a:lnTo>
                      <a:pt x="17" y="171"/>
                    </a:lnTo>
                    <a:lnTo>
                      <a:pt x="11" y="0"/>
                    </a:lnTo>
                    <a:lnTo>
                      <a:pt x="0" y="171"/>
                    </a:lnTo>
                    <a:close/>
                  </a:path>
                </a:pathLst>
              </a:custGeom>
              <a:solidFill>
                <a:srgbClr val="3439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6"/>
              <p:cNvSpPr/>
              <p:nvPr/>
            </p:nvSpPr>
            <p:spPr bwMode="auto">
              <a:xfrm>
                <a:off x="5845175" y="4948238"/>
                <a:ext cx="469900" cy="922338"/>
              </a:xfrm>
              <a:custGeom>
                <a:avLst/>
                <a:gdLst>
                  <a:gd name="T0" fmla="*/ 141 w 142"/>
                  <a:gd name="T1" fmla="*/ 15 h 279"/>
                  <a:gd name="T2" fmla="*/ 120 w 142"/>
                  <a:gd name="T3" fmla="*/ 53 h 279"/>
                  <a:gd name="T4" fmla="*/ 96 w 142"/>
                  <a:gd name="T5" fmla="*/ 1 h 279"/>
                  <a:gd name="T6" fmla="*/ 71 w 142"/>
                  <a:gd name="T7" fmla="*/ 46 h 279"/>
                  <a:gd name="T8" fmla="*/ 46 w 142"/>
                  <a:gd name="T9" fmla="*/ 0 h 279"/>
                  <a:gd name="T10" fmla="*/ 44 w 142"/>
                  <a:gd name="T11" fmla="*/ 0 h 279"/>
                  <a:gd name="T12" fmla="*/ 45 w 142"/>
                  <a:gd name="T13" fmla="*/ 1 h 279"/>
                  <a:gd name="T14" fmla="*/ 21 w 142"/>
                  <a:gd name="T15" fmla="*/ 53 h 279"/>
                  <a:gd name="T16" fmla="*/ 1 w 142"/>
                  <a:gd name="T17" fmla="*/ 17 h 279"/>
                  <a:gd name="T18" fmla="*/ 0 w 142"/>
                  <a:gd name="T19" fmla="*/ 75 h 279"/>
                  <a:gd name="T20" fmla="*/ 41 w 142"/>
                  <a:gd name="T21" fmla="*/ 279 h 279"/>
                  <a:gd name="T22" fmla="*/ 71 w 142"/>
                  <a:gd name="T23" fmla="*/ 279 h 279"/>
                  <a:gd name="T24" fmla="*/ 104 w 142"/>
                  <a:gd name="T25" fmla="*/ 279 h 279"/>
                  <a:gd name="T26" fmla="*/ 140 w 142"/>
                  <a:gd name="T27" fmla="*/ 75 h 279"/>
                  <a:gd name="T28" fmla="*/ 141 w 142"/>
                  <a:gd name="T29" fmla="*/ 15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" h="279">
                    <a:moveTo>
                      <a:pt x="141" y="15"/>
                    </a:moveTo>
                    <a:cubicBezTo>
                      <a:pt x="120" y="53"/>
                      <a:pt x="120" y="53"/>
                      <a:pt x="120" y="53"/>
                    </a:cubicBezTo>
                    <a:cubicBezTo>
                      <a:pt x="120" y="53"/>
                      <a:pt x="116" y="7"/>
                      <a:pt x="96" y="1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5" y="0"/>
                      <a:pt x="45" y="1"/>
                      <a:pt x="45" y="1"/>
                    </a:cubicBezTo>
                    <a:cubicBezTo>
                      <a:pt x="25" y="6"/>
                      <a:pt x="21" y="53"/>
                      <a:pt x="21" y="53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33"/>
                      <a:pt x="0" y="52"/>
                      <a:pt x="0" y="75"/>
                    </a:cubicBezTo>
                    <a:cubicBezTo>
                      <a:pt x="1" y="98"/>
                      <a:pt x="20" y="187"/>
                      <a:pt x="41" y="279"/>
                    </a:cubicBezTo>
                    <a:cubicBezTo>
                      <a:pt x="71" y="279"/>
                      <a:pt x="71" y="279"/>
                      <a:pt x="71" y="279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22" y="187"/>
                      <a:pt x="140" y="98"/>
                      <a:pt x="140" y="75"/>
                    </a:cubicBezTo>
                    <a:cubicBezTo>
                      <a:pt x="141" y="52"/>
                      <a:pt x="142" y="32"/>
                      <a:pt x="141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17"/>
              <p:cNvSpPr/>
              <p:nvPr/>
            </p:nvSpPr>
            <p:spPr bwMode="auto">
              <a:xfrm>
                <a:off x="5881688" y="4822826"/>
                <a:ext cx="0" cy="3175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B43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18"/>
              <p:cNvSpPr/>
              <p:nvPr/>
            </p:nvSpPr>
            <p:spPr bwMode="auto">
              <a:xfrm>
                <a:off x="5641975" y="4822826"/>
                <a:ext cx="338138" cy="1047750"/>
              </a:xfrm>
              <a:custGeom>
                <a:avLst/>
                <a:gdLst>
                  <a:gd name="T0" fmla="*/ 62 w 102"/>
                  <a:gd name="T1" fmla="*/ 55 h 317"/>
                  <a:gd name="T2" fmla="*/ 60 w 102"/>
                  <a:gd name="T3" fmla="*/ 51 h 317"/>
                  <a:gd name="T4" fmla="*/ 72 w 102"/>
                  <a:gd name="T5" fmla="*/ 0 h 317"/>
                  <a:gd name="T6" fmla="*/ 71 w 102"/>
                  <a:gd name="T7" fmla="*/ 0 h 317"/>
                  <a:gd name="T8" fmla="*/ 26 w 102"/>
                  <a:gd name="T9" fmla="*/ 34 h 317"/>
                  <a:gd name="T10" fmla="*/ 21 w 102"/>
                  <a:gd name="T11" fmla="*/ 38 h 317"/>
                  <a:gd name="T12" fmla="*/ 0 w 102"/>
                  <a:gd name="T13" fmla="*/ 102 h 317"/>
                  <a:gd name="T14" fmla="*/ 22 w 102"/>
                  <a:gd name="T15" fmla="*/ 123 h 317"/>
                  <a:gd name="T16" fmla="*/ 5 w 102"/>
                  <a:gd name="T17" fmla="*/ 161 h 317"/>
                  <a:gd name="T18" fmla="*/ 33 w 102"/>
                  <a:gd name="T19" fmla="*/ 317 h 317"/>
                  <a:gd name="T20" fmla="*/ 58 w 102"/>
                  <a:gd name="T21" fmla="*/ 317 h 317"/>
                  <a:gd name="T22" fmla="*/ 102 w 102"/>
                  <a:gd name="T23" fmla="*/ 317 h 317"/>
                  <a:gd name="T24" fmla="*/ 61 w 102"/>
                  <a:gd name="T25" fmla="*/ 113 h 317"/>
                  <a:gd name="T26" fmla="*/ 62 w 102"/>
                  <a:gd name="T27" fmla="*/ 55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2" h="317">
                    <a:moveTo>
                      <a:pt x="62" y="55"/>
                    </a:moveTo>
                    <a:cubicBezTo>
                      <a:pt x="60" y="51"/>
                      <a:pt x="60" y="51"/>
                      <a:pt x="60" y="51"/>
                    </a:cubicBezTo>
                    <a:cubicBezTo>
                      <a:pt x="62" y="29"/>
                      <a:pt x="71" y="1"/>
                      <a:pt x="72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56" y="6"/>
                      <a:pt x="35" y="25"/>
                      <a:pt x="26" y="34"/>
                    </a:cubicBezTo>
                    <a:cubicBezTo>
                      <a:pt x="22" y="37"/>
                      <a:pt x="21" y="38"/>
                      <a:pt x="21" y="38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22" y="123"/>
                      <a:pt x="22" y="123"/>
                      <a:pt x="22" y="123"/>
                    </a:cubicBezTo>
                    <a:cubicBezTo>
                      <a:pt x="5" y="161"/>
                      <a:pt x="5" y="161"/>
                      <a:pt x="5" y="161"/>
                    </a:cubicBezTo>
                    <a:cubicBezTo>
                      <a:pt x="33" y="317"/>
                      <a:pt x="33" y="317"/>
                      <a:pt x="33" y="317"/>
                    </a:cubicBezTo>
                    <a:cubicBezTo>
                      <a:pt x="58" y="317"/>
                      <a:pt x="58" y="317"/>
                      <a:pt x="58" y="317"/>
                    </a:cubicBezTo>
                    <a:cubicBezTo>
                      <a:pt x="102" y="317"/>
                      <a:pt x="102" y="317"/>
                      <a:pt x="102" y="317"/>
                    </a:cubicBezTo>
                    <a:cubicBezTo>
                      <a:pt x="81" y="225"/>
                      <a:pt x="62" y="136"/>
                      <a:pt x="61" y="113"/>
                    </a:cubicBezTo>
                    <a:cubicBezTo>
                      <a:pt x="61" y="90"/>
                      <a:pt x="61" y="71"/>
                      <a:pt x="62" y="5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19"/>
              <p:cNvSpPr/>
              <p:nvPr/>
            </p:nvSpPr>
            <p:spPr bwMode="auto">
              <a:xfrm>
                <a:off x="6189663" y="4822826"/>
                <a:ext cx="323850" cy="1047750"/>
              </a:xfrm>
              <a:custGeom>
                <a:avLst/>
                <a:gdLst>
                  <a:gd name="T0" fmla="*/ 75 w 98"/>
                  <a:gd name="T1" fmla="*/ 123 h 317"/>
                  <a:gd name="T2" fmla="*/ 98 w 98"/>
                  <a:gd name="T3" fmla="*/ 102 h 317"/>
                  <a:gd name="T4" fmla="*/ 77 w 98"/>
                  <a:gd name="T5" fmla="*/ 38 h 317"/>
                  <a:gd name="T6" fmla="*/ 72 w 98"/>
                  <a:gd name="T7" fmla="*/ 34 h 317"/>
                  <a:gd name="T8" fmla="*/ 28 w 98"/>
                  <a:gd name="T9" fmla="*/ 0 h 317"/>
                  <a:gd name="T10" fmla="*/ 34 w 98"/>
                  <a:gd name="T11" fmla="*/ 25 h 317"/>
                  <a:gd name="T12" fmla="*/ 38 w 98"/>
                  <a:gd name="T13" fmla="*/ 51 h 317"/>
                  <a:gd name="T14" fmla="*/ 37 w 98"/>
                  <a:gd name="T15" fmla="*/ 53 h 317"/>
                  <a:gd name="T16" fmla="*/ 36 w 98"/>
                  <a:gd name="T17" fmla="*/ 113 h 317"/>
                  <a:gd name="T18" fmla="*/ 0 w 98"/>
                  <a:gd name="T19" fmla="*/ 317 h 317"/>
                  <a:gd name="T20" fmla="*/ 43 w 98"/>
                  <a:gd name="T21" fmla="*/ 317 h 317"/>
                  <a:gd name="T22" fmla="*/ 65 w 98"/>
                  <a:gd name="T23" fmla="*/ 317 h 317"/>
                  <a:gd name="T24" fmla="*/ 93 w 98"/>
                  <a:gd name="T25" fmla="*/ 161 h 317"/>
                  <a:gd name="T26" fmla="*/ 75 w 98"/>
                  <a:gd name="T27" fmla="*/ 123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317">
                    <a:moveTo>
                      <a:pt x="75" y="123"/>
                    </a:moveTo>
                    <a:cubicBezTo>
                      <a:pt x="98" y="102"/>
                      <a:pt x="98" y="102"/>
                      <a:pt x="98" y="102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5" y="37"/>
                      <a:pt x="72" y="34"/>
                    </a:cubicBezTo>
                    <a:cubicBezTo>
                      <a:pt x="63" y="25"/>
                      <a:pt x="42" y="5"/>
                      <a:pt x="28" y="0"/>
                    </a:cubicBezTo>
                    <a:cubicBezTo>
                      <a:pt x="30" y="8"/>
                      <a:pt x="32" y="16"/>
                      <a:pt x="34" y="25"/>
                    </a:cubicBezTo>
                    <a:cubicBezTo>
                      <a:pt x="35" y="33"/>
                      <a:pt x="37" y="43"/>
                      <a:pt x="38" y="51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38" y="70"/>
                      <a:pt x="37" y="90"/>
                      <a:pt x="36" y="113"/>
                    </a:cubicBezTo>
                    <a:cubicBezTo>
                      <a:pt x="36" y="136"/>
                      <a:pt x="18" y="225"/>
                      <a:pt x="0" y="317"/>
                    </a:cubicBezTo>
                    <a:cubicBezTo>
                      <a:pt x="43" y="317"/>
                      <a:pt x="43" y="317"/>
                      <a:pt x="43" y="317"/>
                    </a:cubicBezTo>
                    <a:cubicBezTo>
                      <a:pt x="65" y="317"/>
                      <a:pt x="65" y="317"/>
                      <a:pt x="65" y="317"/>
                    </a:cubicBezTo>
                    <a:cubicBezTo>
                      <a:pt x="93" y="161"/>
                      <a:pt x="93" y="161"/>
                      <a:pt x="93" y="161"/>
                    </a:cubicBezTo>
                    <a:lnTo>
                      <a:pt x="75" y="12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20"/>
              <p:cNvSpPr/>
              <p:nvPr/>
            </p:nvSpPr>
            <p:spPr bwMode="auto">
              <a:xfrm>
                <a:off x="5842000" y="4822826"/>
                <a:ext cx="152400" cy="300038"/>
              </a:xfrm>
              <a:custGeom>
                <a:avLst/>
                <a:gdLst>
                  <a:gd name="T0" fmla="*/ 12 w 46"/>
                  <a:gd name="T1" fmla="*/ 1 h 91"/>
                  <a:gd name="T2" fmla="*/ 12 w 46"/>
                  <a:gd name="T3" fmla="*/ 0 h 91"/>
                  <a:gd name="T4" fmla="*/ 12 w 46"/>
                  <a:gd name="T5" fmla="*/ 0 h 91"/>
                  <a:gd name="T6" fmla="*/ 12 w 46"/>
                  <a:gd name="T7" fmla="*/ 0 h 91"/>
                  <a:gd name="T8" fmla="*/ 0 w 46"/>
                  <a:gd name="T9" fmla="*/ 51 h 91"/>
                  <a:gd name="T10" fmla="*/ 2 w 46"/>
                  <a:gd name="T11" fmla="*/ 55 h 91"/>
                  <a:gd name="T12" fmla="*/ 22 w 46"/>
                  <a:gd name="T13" fmla="*/ 91 h 91"/>
                  <a:gd name="T14" fmla="*/ 46 w 46"/>
                  <a:gd name="T15" fmla="*/ 39 h 91"/>
                  <a:gd name="T16" fmla="*/ 45 w 46"/>
                  <a:gd name="T17" fmla="*/ 38 h 91"/>
                  <a:gd name="T18" fmla="*/ 12 w 46"/>
                  <a:gd name="T19" fmla="*/ 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91">
                    <a:moveTo>
                      <a:pt x="12" y="1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2" y="29"/>
                      <a:pt x="0" y="51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1"/>
                      <a:pt x="26" y="44"/>
                      <a:pt x="46" y="39"/>
                    </a:cubicBezTo>
                    <a:cubicBezTo>
                      <a:pt x="46" y="39"/>
                      <a:pt x="46" y="38"/>
                      <a:pt x="45" y="38"/>
                    </a:cubicBezTo>
                    <a:cubicBezTo>
                      <a:pt x="41" y="36"/>
                      <a:pt x="14" y="21"/>
                      <a:pt x="12" y="1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1"/>
              <p:cNvSpPr/>
              <p:nvPr/>
            </p:nvSpPr>
            <p:spPr bwMode="auto">
              <a:xfrm>
                <a:off x="6162675" y="4822826"/>
                <a:ext cx="152400" cy="300038"/>
              </a:xfrm>
              <a:custGeom>
                <a:avLst/>
                <a:gdLst>
                  <a:gd name="T0" fmla="*/ 0 w 46"/>
                  <a:gd name="T1" fmla="*/ 39 h 91"/>
                  <a:gd name="T2" fmla="*/ 0 w 46"/>
                  <a:gd name="T3" fmla="*/ 39 h 91"/>
                  <a:gd name="T4" fmla="*/ 24 w 46"/>
                  <a:gd name="T5" fmla="*/ 91 h 91"/>
                  <a:gd name="T6" fmla="*/ 45 w 46"/>
                  <a:gd name="T7" fmla="*/ 53 h 91"/>
                  <a:gd name="T8" fmla="*/ 46 w 46"/>
                  <a:gd name="T9" fmla="*/ 51 h 91"/>
                  <a:gd name="T10" fmla="*/ 42 w 46"/>
                  <a:gd name="T11" fmla="*/ 25 h 91"/>
                  <a:gd name="T12" fmla="*/ 35 w 46"/>
                  <a:gd name="T13" fmla="*/ 0 h 91"/>
                  <a:gd name="T14" fmla="*/ 34 w 46"/>
                  <a:gd name="T15" fmla="*/ 7 h 91"/>
                  <a:gd name="T16" fmla="*/ 0 w 46"/>
                  <a:gd name="T17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91">
                    <a:moveTo>
                      <a:pt x="0" y="39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20" y="45"/>
                      <a:pt x="24" y="91"/>
                      <a:pt x="24" y="91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45" y="43"/>
                      <a:pt x="43" y="33"/>
                      <a:pt x="42" y="25"/>
                    </a:cubicBezTo>
                    <a:cubicBezTo>
                      <a:pt x="39" y="11"/>
                      <a:pt x="35" y="0"/>
                      <a:pt x="35" y="0"/>
                    </a:cubicBezTo>
                    <a:cubicBezTo>
                      <a:pt x="35" y="3"/>
                      <a:pt x="35" y="5"/>
                      <a:pt x="34" y="7"/>
                    </a:cubicBezTo>
                    <a:cubicBezTo>
                      <a:pt x="27" y="26"/>
                      <a:pt x="0" y="39"/>
                      <a:pt x="0" y="39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2"/>
              <p:cNvSpPr/>
              <p:nvPr/>
            </p:nvSpPr>
            <p:spPr bwMode="auto">
              <a:xfrm>
                <a:off x="5653088" y="4244976"/>
                <a:ext cx="850900" cy="565150"/>
              </a:xfrm>
              <a:custGeom>
                <a:avLst/>
                <a:gdLst>
                  <a:gd name="T0" fmla="*/ 128 w 257"/>
                  <a:gd name="T1" fmla="*/ 171 h 171"/>
                  <a:gd name="T2" fmla="*/ 188 w 257"/>
                  <a:gd name="T3" fmla="*/ 145 h 171"/>
                  <a:gd name="T4" fmla="*/ 212 w 257"/>
                  <a:gd name="T5" fmla="*/ 104 h 171"/>
                  <a:gd name="T6" fmla="*/ 227 w 257"/>
                  <a:gd name="T7" fmla="*/ 66 h 171"/>
                  <a:gd name="T8" fmla="*/ 236 w 257"/>
                  <a:gd name="T9" fmla="*/ 63 h 171"/>
                  <a:gd name="T10" fmla="*/ 250 w 257"/>
                  <a:gd name="T11" fmla="*/ 3 h 171"/>
                  <a:gd name="T12" fmla="*/ 242 w 257"/>
                  <a:gd name="T13" fmla="*/ 0 h 171"/>
                  <a:gd name="T14" fmla="*/ 240 w 257"/>
                  <a:gd name="T15" fmla="*/ 11 h 171"/>
                  <a:gd name="T16" fmla="*/ 240 w 257"/>
                  <a:gd name="T17" fmla="*/ 15 h 171"/>
                  <a:gd name="T18" fmla="*/ 238 w 257"/>
                  <a:gd name="T19" fmla="*/ 21 h 171"/>
                  <a:gd name="T20" fmla="*/ 238 w 257"/>
                  <a:gd name="T21" fmla="*/ 23 h 171"/>
                  <a:gd name="T22" fmla="*/ 238 w 257"/>
                  <a:gd name="T23" fmla="*/ 23 h 171"/>
                  <a:gd name="T24" fmla="*/ 234 w 257"/>
                  <a:gd name="T25" fmla="*/ 40 h 171"/>
                  <a:gd name="T26" fmla="*/ 231 w 257"/>
                  <a:gd name="T27" fmla="*/ 40 h 171"/>
                  <a:gd name="T28" fmla="*/ 233 w 257"/>
                  <a:gd name="T29" fmla="*/ 0 h 171"/>
                  <a:gd name="T30" fmla="*/ 132 w 257"/>
                  <a:gd name="T31" fmla="*/ 4 h 171"/>
                  <a:gd name="T32" fmla="*/ 132 w 257"/>
                  <a:gd name="T33" fmla="*/ 4 h 171"/>
                  <a:gd name="T34" fmla="*/ 128 w 257"/>
                  <a:gd name="T35" fmla="*/ 4 h 171"/>
                  <a:gd name="T36" fmla="*/ 128 w 257"/>
                  <a:gd name="T37" fmla="*/ 4 h 171"/>
                  <a:gd name="T38" fmla="*/ 128 w 257"/>
                  <a:gd name="T39" fmla="*/ 4 h 171"/>
                  <a:gd name="T40" fmla="*/ 25 w 257"/>
                  <a:gd name="T41" fmla="*/ 0 h 171"/>
                  <a:gd name="T42" fmla="*/ 26 w 257"/>
                  <a:gd name="T43" fmla="*/ 40 h 171"/>
                  <a:gd name="T44" fmla="*/ 23 w 257"/>
                  <a:gd name="T45" fmla="*/ 40 h 171"/>
                  <a:gd name="T46" fmla="*/ 17 w 257"/>
                  <a:gd name="T47" fmla="*/ 16 h 171"/>
                  <a:gd name="T48" fmla="*/ 17 w 257"/>
                  <a:gd name="T49" fmla="*/ 16 h 171"/>
                  <a:gd name="T50" fmla="*/ 17 w 257"/>
                  <a:gd name="T51" fmla="*/ 13 h 171"/>
                  <a:gd name="T52" fmla="*/ 16 w 257"/>
                  <a:gd name="T53" fmla="*/ 9 h 171"/>
                  <a:gd name="T54" fmla="*/ 15 w 257"/>
                  <a:gd name="T55" fmla="*/ 0 h 171"/>
                  <a:gd name="T56" fmla="*/ 7 w 257"/>
                  <a:gd name="T57" fmla="*/ 3 h 171"/>
                  <a:gd name="T58" fmla="*/ 21 w 257"/>
                  <a:gd name="T59" fmla="*/ 63 h 171"/>
                  <a:gd name="T60" fmla="*/ 30 w 257"/>
                  <a:gd name="T61" fmla="*/ 66 h 171"/>
                  <a:gd name="T62" fmla="*/ 45 w 257"/>
                  <a:gd name="T63" fmla="*/ 104 h 171"/>
                  <a:gd name="T64" fmla="*/ 68 w 257"/>
                  <a:gd name="T65" fmla="*/ 144 h 171"/>
                  <a:gd name="T66" fmla="*/ 128 w 257"/>
                  <a:gd name="T67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57" h="171">
                    <a:moveTo>
                      <a:pt x="128" y="171"/>
                    </a:moveTo>
                    <a:cubicBezTo>
                      <a:pt x="160" y="171"/>
                      <a:pt x="176" y="162"/>
                      <a:pt x="188" y="145"/>
                    </a:cubicBezTo>
                    <a:cubicBezTo>
                      <a:pt x="196" y="134"/>
                      <a:pt x="203" y="121"/>
                      <a:pt x="212" y="104"/>
                    </a:cubicBezTo>
                    <a:cubicBezTo>
                      <a:pt x="218" y="92"/>
                      <a:pt x="223" y="79"/>
                      <a:pt x="227" y="66"/>
                    </a:cubicBezTo>
                    <a:cubicBezTo>
                      <a:pt x="230" y="67"/>
                      <a:pt x="233" y="66"/>
                      <a:pt x="236" y="63"/>
                    </a:cubicBezTo>
                    <a:cubicBezTo>
                      <a:pt x="246" y="54"/>
                      <a:pt x="257" y="12"/>
                      <a:pt x="250" y="3"/>
                    </a:cubicBezTo>
                    <a:cubicBezTo>
                      <a:pt x="247" y="0"/>
                      <a:pt x="244" y="0"/>
                      <a:pt x="242" y="0"/>
                    </a:cubicBezTo>
                    <a:cubicBezTo>
                      <a:pt x="242" y="4"/>
                      <a:pt x="241" y="7"/>
                      <a:pt x="240" y="11"/>
                    </a:cubicBezTo>
                    <a:cubicBezTo>
                      <a:pt x="240" y="12"/>
                      <a:pt x="240" y="13"/>
                      <a:pt x="240" y="15"/>
                    </a:cubicBezTo>
                    <a:cubicBezTo>
                      <a:pt x="239" y="17"/>
                      <a:pt x="239" y="19"/>
                      <a:pt x="238" y="21"/>
                    </a:cubicBezTo>
                    <a:cubicBezTo>
                      <a:pt x="238" y="22"/>
                      <a:pt x="238" y="22"/>
                      <a:pt x="238" y="23"/>
                    </a:cubicBezTo>
                    <a:cubicBezTo>
                      <a:pt x="238" y="23"/>
                      <a:pt x="238" y="23"/>
                      <a:pt x="238" y="23"/>
                    </a:cubicBezTo>
                    <a:cubicBezTo>
                      <a:pt x="237" y="29"/>
                      <a:pt x="236" y="32"/>
                      <a:pt x="234" y="40"/>
                    </a:cubicBezTo>
                    <a:cubicBezTo>
                      <a:pt x="231" y="40"/>
                      <a:pt x="231" y="40"/>
                      <a:pt x="231" y="40"/>
                    </a:cubicBezTo>
                    <a:cubicBezTo>
                      <a:pt x="232" y="28"/>
                      <a:pt x="234" y="14"/>
                      <a:pt x="233" y="0"/>
                    </a:cubicBezTo>
                    <a:cubicBezTo>
                      <a:pt x="207" y="4"/>
                      <a:pt x="196" y="4"/>
                      <a:pt x="132" y="4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28" y="4"/>
                      <a:pt x="129" y="4"/>
                      <a:pt x="128" y="4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60" y="4"/>
                      <a:pt x="51" y="4"/>
                      <a:pt x="25" y="0"/>
                    </a:cubicBezTo>
                    <a:cubicBezTo>
                      <a:pt x="24" y="14"/>
                      <a:pt x="25" y="28"/>
                      <a:pt x="26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1" y="32"/>
                      <a:pt x="19" y="24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5"/>
                      <a:pt x="17" y="14"/>
                      <a:pt x="17" y="13"/>
                    </a:cubicBezTo>
                    <a:cubicBezTo>
                      <a:pt x="17" y="12"/>
                      <a:pt x="16" y="10"/>
                      <a:pt x="16" y="9"/>
                    </a:cubicBezTo>
                    <a:cubicBezTo>
                      <a:pt x="16" y="6"/>
                      <a:pt x="15" y="3"/>
                      <a:pt x="15" y="0"/>
                    </a:cubicBezTo>
                    <a:cubicBezTo>
                      <a:pt x="12" y="0"/>
                      <a:pt x="10" y="0"/>
                      <a:pt x="7" y="3"/>
                    </a:cubicBezTo>
                    <a:cubicBezTo>
                      <a:pt x="0" y="12"/>
                      <a:pt x="11" y="54"/>
                      <a:pt x="21" y="63"/>
                    </a:cubicBezTo>
                    <a:cubicBezTo>
                      <a:pt x="24" y="66"/>
                      <a:pt x="27" y="67"/>
                      <a:pt x="30" y="66"/>
                    </a:cubicBezTo>
                    <a:cubicBezTo>
                      <a:pt x="33" y="79"/>
                      <a:pt x="38" y="92"/>
                      <a:pt x="45" y="104"/>
                    </a:cubicBezTo>
                    <a:cubicBezTo>
                      <a:pt x="54" y="120"/>
                      <a:pt x="60" y="133"/>
                      <a:pt x="68" y="144"/>
                    </a:cubicBezTo>
                    <a:cubicBezTo>
                      <a:pt x="81" y="161"/>
                      <a:pt x="96" y="171"/>
                      <a:pt x="128" y="171"/>
                    </a:cubicBezTo>
                    <a:close/>
                  </a:path>
                </a:pathLst>
              </a:custGeom>
              <a:solidFill>
                <a:srgbClr val="FFCF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23"/>
              <p:cNvSpPr/>
              <p:nvPr/>
            </p:nvSpPr>
            <p:spPr bwMode="auto">
              <a:xfrm>
                <a:off x="6418263" y="4237038"/>
                <a:ext cx="36513" cy="139700"/>
              </a:xfrm>
              <a:custGeom>
                <a:avLst/>
                <a:gdLst>
                  <a:gd name="T0" fmla="*/ 1 w 11"/>
                  <a:gd name="T1" fmla="*/ 2 h 42"/>
                  <a:gd name="T2" fmla="*/ 0 w 11"/>
                  <a:gd name="T3" fmla="*/ 42 h 42"/>
                  <a:gd name="T4" fmla="*/ 3 w 11"/>
                  <a:gd name="T5" fmla="*/ 42 h 42"/>
                  <a:gd name="T6" fmla="*/ 7 w 11"/>
                  <a:gd name="T7" fmla="*/ 25 h 42"/>
                  <a:gd name="T8" fmla="*/ 7 w 11"/>
                  <a:gd name="T9" fmla="*/ 23 h 42"/>
                  <a:gd name="T10" fmla="*/ 9 w 11"/>
                  <a:gd name="T11" fmla="*/ 17 h 42"/>
                  <a:gd name="T12" fmla="*/ 9 w 11"/>
                  <a:gd name="T13" fmla="*/ 13 h 42"/>
                  <a:gd name="T14" fmla="*/ 11 w 11"/>
                  <a:gd name="T15" fmla="*/ 2 h 42"/>
                  <a:gd name="T16" fmla="*/ 11 w 11"/>
                  <a:gd name="T17" fmla="*/ 0 h 42"/>
                  <a:gd name="T18" fmla="*/ 8 w 11"/>
                  <a:gd name="T19" fmla="*/ 1 h 42"/>
                  <a:gd name="T20" fmla="*/ 1 w 11"/>
                  <a:gd name="T2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42">
                    <a:moveTo>
                      <a:pt x="1" y="2"/>
                    </a:moveTo>
                    <a:cubicBezTo>
                      <a:pt x="2" y="16"/>
                      <a:pt x="1" y="30"/>
                      <a:pt x="0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5" y="34"/>
                      <a:pt x="6" y="31"/>
                      <a:pt x="7" y="25"/>
                    </a:cubicBezTo>
                    <a:cubicBezTo>
                      <a:pt x="7" y="24"/>
                      <a:pt x="7" y="24"/>
                      <a:pt x="7" y="23"/>
                    </a:cubicBezTo>
                    <a:cubicBezTo>
                      <a:pt x="8" y="21"/>
                      <a:pt x="8" y="19"/>
                      <a:pt x="9" y="17"/>
                    </a:cubicBezTo>
                    <a:cubicBezTo>
                      <a:pt x="9" y="15"/>
                      <a:pt x="9" y="14"/>
                      <a:pt x="9" y="13"/>
                    </a:cubicBezTo>
                    <a:cubicBezTo>
                      <a:pt x="10" y="9"/>
                      <a:pt x="11" y="6"/>
                      <a:pt x="11" y="2"/>
                    </a:cubicBezTo>
                    <a:cubicBezTo>
                      <a:pt x="11" y="2"/>
                      <a:pt x="11" y="1"/>
                      <a:pt x="11" y="0"/>
                    </a:cubicBezTo>
                    <a:cubicBezTo>
                      <a:pt x="10" y="0"/>
                      <a:pt x="9" y="1"/>
                      <a:pt x="8" y="1"/>
                    </a:cubicBezTo>
                    <a:cubicBezTo>
                      <a:pt x="6" y="1"/>
                      <a:pt x="3" y="2"/>
                      <a:pt x="1" y="2"/>
                    </a:cubicBezTo>
                    <a:close/>
                  </a:path>
                </a:pathLst>
              </a:custGeom>
              <a:solidFill>
                <a:srgbClr val="323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24"/>
              <p:cNvSpPr/>
              <p:nvPr/>
            </p:nvSpPr>
            <p:spPr bwMode="auto">
              <a:xfrm>
                <a:off x="5702300" y="4237038"/>
                <a:ext cx="36513" cy="139700"/>
              </a:xfrm>
              <a:custGeom>
                <a:avLst/>
                <a:gdLst>
                  <a:gd name="T0" fmla="*/ 2 w 11"/>
                  <a:gd name="T1" fmla="*/ 15 h 42"/>
                  <a:gd name="T2" fmla="*/ 2 w 11"/>
                  <a:gd name="T3" fmla="*/ 18 h 42"/>
                  <a:gd name="T4" fmla="*/ 8 w 11"/>
                  <a:gd name="T5" fmla="*/ 42 h 42"/>
                  <a:gd name="T6" fmla="*/ 11 w 11"/>
                  <a:gd name="T7" fmla="*/ 42 h 42"/>
                  <a:gd name="T8" fmla="*/ 10 w 11"/>
                  <a:gd name="T9" fmla="*/ 2 h 42"/>
                  <a:gd name="T10" fmla="*/ 3 w 11"/>
                  <a:gd name="T11" fmla="*/ 1 h 42"/>
                  <a:gd name="T12" fmla="*/ 0 w 11"/>
                  <a:gd name="T13" fmla="*/ 0 h 42"/>
                  <a:gd name="T14" fmla="*/ 0 w 11"/>
                  <a:gd name="T15" fmla="*/ 2 h 42"/>
                  <a:gd name="T16" fmla="*/ 1 w 11"/>
                  <a:gd name="T17" fmla="*/ 11 h 42"/>
                  <a:gd name="T18" fmla="*/ 2 w 11"/>
                  <a:gd name="T19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" h="42">
                    <a:moveTo>
                      <a:pt x="2" y="15"/>
                    </a:moveTo>
                    <a:cubicBezTo>
                      <a:pt x="2" y="16"/>
                      <a:pt x="2" y="17"/>
                      <a:pt x="2" y="18"/>
                    </a:cubicBezTo>
                    <a:cubicBezTo>
                      <a:pt x="4" y="26"/>
                      <a:pt x="6" y="34"/>
                      <a:pt x="8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0" y="30"/>
                      <a:pt x="9" y="16"/>
                      <a:pt x="10" y="2"/>
                    </a:cubicBezTo>
                    <a:cubicBezTo>
                      <a:pt x="7" y="2"/>
                      <a:pt x="5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5"/>
                      <a:pt x="1" y="8"/>
                      <a:pt x="1" y="11"/>
                    </a:cubicBezTo>
                    <a:cubicBezTo>
                      <a:pt x="1" y="12"/>
                      <a:pt x="2" y="14"/>
                      <a:pt x="2" y="15"/>
                    </a:cubicBezTo>
                    <a:close/>
                  </a:path>
                </a:pathLst>
              </a:custGeom>
              <a:solidFill>
                <a:srgbClr val="323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25"/>
              <p:cNvSpPr/>
              <p:nvPr/>
            </p:nvSpPr>
            <p:spPr bwMode="auto">
              <a:xfrm>
                <a:off x="5424488" y="3679826"/>
                <a:ext cx="1308100" cy="577850"/>
              </a:xfrm>
              <a:custGeom>
                <a:avLst/>
                <a:gdLst>
                  <a:gd name="T0" fmla="*/ 87 w 395"/>
                  <a:gd name="T1" fmla="*/ 170 h 175"/>
                  <a:gd name="T2" fmla="*/ 94 w 395"/>
                  <a:gd name="T3" fmla="*/ 171 h 175"/>
                  <a:gd name="T4" fmla="*/ 197 w 395"/>
                  <a:gd name="T5" fmla="*/ 175 h 175"/>
                  <a:gd name="T6" fmla="*/ 197 w 395"/>
                  <a:gd name="T7" fmla="*/ 175 h 175"/>
                  <a:gd name="T8" fmla="*/ 197 w 395"/>
                  <a:gd name="T9" fmla="*/ 175 h 175"/>
                  <a:gd name="T10" fmla="*/ 201 w 395"/>
                  <a:gd name="T11" fmla="*/ 175 h 175"/>
                  <a:gd name="T12" fmla="*/ 201 w 395"/>
                  <a:gd name="T13" fmla="*/ 175 h 175"/>
                  <a:gd name="T14" fmla="*/ 302 w 395"/>
                  <a:gd name="T15" fmla="*/ 171 h 175"/>
                  <a:gd name="T16" fmla="*/ 309 w 395"/>
                  <a:gd name="T17" fmla="*/ 170 h 175"/>
                  <a:gd name="T18" fmla="*/ 311 w 395"/>
                  <a:gd name="T19" fmla="*/ 169 h 175"/>
                  <a:gd name="T20" fmla="*/ 326 w 395"/>
                  <a:gd name="T21" fmla="*/ 127 h 175"/>
                  <a:gd name="T22" fmla="*/ 222 w 395"/>
                  <a:gd name="T23" fmla="*/ 0 h 175"/>
                  <a:gd name="T24" fmla="*/ 260 w 395"/>
                  <a:gd name="T25" fmla="*/ 142 h 175"/>
                  <a:gd name="T26" fmla="*/ 135 w 395"/>
                  <a:gd name="T27" fmla="*/ 142 h 175"/>
                  <a:gd name="T28" fmla="*/ 136 w 395"/>
                  <a:gd name="T29" fmla="*/ 140 h 175"/>
                  <a:gd name="T30" fmla="*/ 173 w 395"/>
                  <a:gd name="T31" fmla="*/ 0 h 175"/>
                  <a:gd name="T32" fmla="*/ 69 w 395"/>
                  <a:gd name="T33" fmla="*/ 127 h 175"/>
                  <a:gd name="T34" fmla="*/ 84 w 395"/>
                  <a:gd name="T35" fmla="*/ 169 h 175"/>
                  <a:gd name="T36" fmla="*/ 87 w 395"/>
                  <a:gd name="T37" fmla="*/ 17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95" h="175">
                    <a:moveTo>
                      <a:pt x="87" y="170"/>
                    </a:moveTo>
                    <a:cubicBezTo>
                      <a:pt x="89" y="170"/>
                      <a:pt x="92" y="171"/>
                      <a:pt x="94" y="171"/>
                    </a:cubicBezTo>
                    <a:cubicBezTo>
                      <a:pt x="120" y="175"/>
                      <a:pt x="129" y="175"/>
                      <a:pt x="197" y="175"/>
                    </a:cubicBezTo>
                    <a:cubicBezTo>
                      <a:pt x="197" y="175"/>
                      <a:pt x="197" y="175"/>
                      <a:pt x="197" y="175"/>
                    </a:cubicBezTo>
                    <a:cubicBezTo>
                      <a:pt x="197" y="175"/>
                      <a:pt x="197" y="175"/>
                      <a:pt x="197" y="175"/>
                    </a:cubicBezTo>
                    <a:cubicBezTo>
                      <a:pt x="198" y="175"/>
                      <a:pt x="197" y="175"/>
                      <a:pt x="201" y="175"/>
                    </a:cubicBezTo>
                    <a:cubicBezTo>
                      <a:pt x="201" y="175"/>
                      <a:pt x="201" y="175"/>
                      <a:pt x="201" y="175"/>
                    </a:cubicBezTo>
                    <a:cubicBezTo>
                      <a:pt x="265" y="175"/>
                      <a:pt x="276" y="175"/>
                      <a:pt x="302" y="171"/>
                    </a:cubicBezTo>
                    <a:cubicBezTo>
                      <a:pt x="304" y="170"/>
                      <a:pt x="306" y="170"/>
                      <a:pt x="309" y="170"/>
                    </a:cubicBezTo>
                    <a:cubicBezTo>
                      <a:pt x="310" y="170"/>
                      <a:pt x="310" y="169"/>
                      <a:pt x="311" y="169"/>
                    </a:cubicBezTo>
                    <a:cubicBezTo>
                      <a:pt x="395" y="155"/>
                      <a:pt x="326" y="127"/>
                      <a:pt x="326" y="127"/>
                    </a:cubicBezTo>
                    <a:cubicBezTo>
                      <a:pt x="322" y="81"/>
                      <a:pt x="306" y="12"/>
                      <a:pt x="222" y="0"/>
                    </a:cubicBezTo>
                    <a:cubicBezTo>
                      <a:pt x="222" y="1"/>
                      <a:pt x="214" y="82"/>
                      <a:pt x="260" y="142"/>
                    </a:cubicBezTo>
                    <a:cubicBezTo>
                      <a:pt x="260" y="142"/>
                      <a:pt x="215" y="151"/>
                      <a:pt x="135" y="142"/>
                    </a:cubicBezTo>
                    <a:cubicBezTo>
                      <a:pt x="134" y="142"/>
                      <a:pt x="136" y="141"/>
                      <a:pt x="136" y="140"/>
                    </a:cubicBezTo>
                    <a:cubicBezTo>
                      <a:pt x="180" y="80"/>
                      <a:pt x="173" y="1"/>
                      <a:pt x="173" y="0"/>
                    </a:cubicBezTo>
                    <a:cubicBezTo>
                      <a:pt x="89" y="12"/>
                      <a:pt x="73" y="81"/>
                      <a:pt x="69" y="127"/>
                    </a:cubicBezTo>
                    <a:cubicBezTo>
                      <a:pt x="69" y="127"/>
                      <a:pt x="0" y="155"/>
                      <a:pt x="84" y="169"/>
                    </a:cubicBezTo>
                    <a:cubicBezTo>
                      <a:pt x="85" y="169"/>
                      <a:pt x="86" y="170"/>
                      <a:pt x="87" y="17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26"/>
              <p:cNvSpPr/>
              <p:nvPr/>
            </p:nvSpPr>
            <p:spPr bwMode="auto">
              <a:xfrm>
                <a:off x="5867400" y="3670301"/>
                <a:ext cx="417513" cy="508000"/>
              </a:xfrm>
              <a:custGeom>
                <a:avLst/>
                <a:gdLst>
                  <a:gd name="T0" fmla="*/ 3 w 126"/>
                  <a:gd name="T1" fmla="*/ 143 h 154"/>
                  <a:gd name="T2" fmla="*/ 1 w 126"/>
                  <a:gd name="T3" fmla="*/ 145 h 154"/>
                  <a:gd name="T4" fmla="*/ 126 w 126"/>
                  <a:gd name="T5" fmla="*/ 145 h 154"/>
                  <a:gd name="T6" fmla="*/ 87 w 126"/>
                  <a:gd name="T7" fmla="*/ 3 h 154"/>
                  <a:gd name="T8" fmla="*/ 87 w 126"/>
                  <a:gd name="T9" fmla="*/ 3 h 154"/>
                  <a:gd name="T10" fmla="*/ 65 w 126"/>
                  <a:gd name="T11" fmla="*/ 0 h 154"/>
                  <a:gd name="T12" fmla="*/ 39 w 126"/>
                  <a:gd name="T13" fmla="*/ 3 h 154"/>
                  <a:gd name="T14" fmla="*/ 39 w 126"/>
                  <a:gd name="T15" fmla="*/ 3 h 154"/>
                  <a:gd name="T16" fmla="*/ 3 w 126"/>
                  <a:gd name="T17" fmla="*/ 143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154">
                    <a:moveTo>
                      <a:pt x="3" y="143"/>
                    </a:moveTo>
                    <a:cubicBezTo>
                      <a:pt x="2" y="144"/>
                      <a:pt x="0" y="145"/>
                      <a:pt x="1" y="145"/>
                    </a:cubicBezTo>
                    <a:cubicBezTo>
                      <a:pt x="81" y="154"/>
                      <a:pt x="126" y="145"/>
                      <a:pt x="126" y="145"/>
                    </a:cubicBezTo>
                    <a:cubicBezTo>
                      <a:pt x="80" y="85"/>
                      <a:pt x="87" y="4"/>
                      <a:pt x="87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3"/>
                      <a:pt x="79" y="0"/>
                      <a:pt x="65" y="0"/>
                    </a:cubicBezTo>
                    <a:cubicBezTo>
                      <a:pt x="51" y="0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4"/>
                      <a:pt x="46" y="83"/>
                      <a:pt x="3" y="143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53"/>
              <p:cNvSpPr/>
              <p:nvPr/>
            </p:nvSpPr>
            <p:spPr bwMode="auto">
              <a:xfrm>
                <a:off x="5486400" y="4927601"/>
                <a:ext cx="1184275" cy="946150"/>
              </a:xfrm>
              <a:custGeom>
                <a:avLst/>
                <a:gdLst>
                  <a:gd name="T0" fmla="*/ 357 w 357"/>
                  <a:gd name="T1" fmla="*/ 286 h 286"/>
                  <a:gd name="T2" fmla="*/ 356 w 357"/>
                  <a:gd name="T3" fmla="*/ 199 h 286"/>
                  <a:gd name="T4" fmla="*/ 337 w 357"/>
                  <a:gd name="T5" fmla="*/ 14 h 286"/>
                  <a:gd name="T6" fmla="*/ 284 w 357"/>
                  <a:gd name="T7" fmla="*/ 0 h 286"/>
                  <a:gd name="T8" fmla="*/ 180 w 357"/>
                  <a:gd name="T9" fmla="*/ 218 h 286"/>
                  <a:gd name="T10" fmla="*/ 73 w 357"/>
                  <a:gd name="T11" fmla="*/ 0 h 286"/>
                  <a:gd name="T12" fmla="*/ 22 w 357"/>
                  <a:gd name="T13" fmla="*/ 14 h 286"/>
                  <a:gd name="T14" fmla="*/ 4 w 357"/>
                  <a:gd name="T15" fmla="*/ 199 h 286"/>
                  <a:gd name="T16" fmla="*/ 0 w 357"/>
                  <a:gd name="T17" fmla="*/ 28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7" h="286">
                    <a:moveTo>
                      <a:pt x="357" y="286"/>
                    </a:moveTo>
                    <a:cubicBezTo>
                      <a:pt x="357" y="239"/>
                      <a:pt x="356" y="199"/>
                      <a:pt x="356" y="199"/>
                    </a:cubicBezTo>
                    <a:cubicBezTo>
                      <a:pt x="293" y="167"/>
                      <a:pt x="337" y="14"/>
                      <a:pt x="337" y="14"/>
                    </a:cubicBezTo>
                    <a:cubicBezTo>
                      <a:pt x="317" y="7"/>
                      <a:pt x="284" y="0"/>
                      <a:pt x="284" y="0"/>
                    </a:cubicBezTo>
                    <a:cubicBezTo>
                      <a:pt x="285" y="45"/>
                      <a:pt x="180" y="218"/>
                      <a:pt x="180" y="218"/>
                    </a:cubicBezTo>
                    <a:cubicBezTo>
                      <a:pt x="142" y="164"/>
                      <a:pt x="71" y="45"/>
                      <a:pt x="73" y="0"/>
                    </a:cubicBezTo>
                    <a:cubicBezTo>
                      <a:pt x="73" y="0"/>
                      <a:pt x="42" y="7"/>
                      <a:pt x="22" y="14"/>
                    </a:cubicBezTo>
                    <a:cubicBezTo>
                      <a:pt x="22" y="14"/>
                      <a:pt x="66" y="167"/>
                      <a:pt x="4" y="199"/>
                    </a:cubicBezTo>
                    <a:cubicBezTo>
                      <a:pt x="4" y="199"/>
                      <a:pt x="1" y="239"/>
                      <a:pt x="0" y="286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54"/>
              <p:cNvSpPr/>
              <p:nvPr/>
            </p:nvSpPr>
            <p:spPr bwMode="auto">
              <a:xfrm>
                <a:off x="5486400" y="5773738"/>
                <a:ext cx="1187450" cy="100013"/>
              </a:xfrm>
              <a:custGeom>
                <a:avLst/>
                <a:gdLst>
                  <a:gd name="T0" fmla="*/ 746 w 748"/>
                  <a:gd name="T1" fmla="*/ 0 h 63"/>
                  <a:gd name="T2" fmla="*/ 2 w 748"/>
                  <a:gd name="T3" fmla="*/ 0 h 63"/>
                  <a:gd name="T4" fmla="*/ 0 w 748"/>
                  <a:gd name="T5" fmla="*/ 63 h 63"/>
                  <a:gd name="T6" fmla="*/ 748 w 748"/>
                  <a:gd name="T7" fmla="*/ 63 h 63"/>
                  <a:gd name="T8" fmla="*/ 746 w 748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8" h="63">
                    <a:moveTo>
                      <a:pt x="746" y="0"/>
                    </a:moveTo>
                    <a:lnTo>
                      <a:pt x="2" y="0"/>
                    </a:lnTo>
                    <a:lnTo>
                      <a:pt x="0" y="63"/>
                    </a:lnTo>
                    <a:lnTo>
                      <a:pt x="748" y="63"/>
                    </a:lnTo>
                    <a:lnTo>
                      <a:pt x="74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55"/>
              <p:cNvSpPr/>
              <p:nvPr/>
            </p:nvSpPr>
            <p:spPr bwMode="auto">
              <a:xfrm>
                <a:off x="5494338" y="5592763"/>
                <a:ext cx="1176338" cy="101600"/>
              </a:xfrm>
              <a:custGeom>
                <a:avLst/>
                <a:gdLst>
                  <a:gd name="T0" fmla="*/ 739 w 741"/>
                  <a:gd name="T1" fmla="*/ 0 h 64"/>
                  <a:gd name="T2" fmla="*/ 4 w 741"/>
                  <a:gd name="T3" fmla="*/ 0 h 64"/>
                  <a:gd name="T4" fmla="*/ 0 w 741"/>
                  <a:gd name="T5" fmla="*/ 62 h 64"/>
                  <a:gd name="T6" fmla="*/ 741 w 741"/>
                  <a:gd name="T7" fmla="*/ 64 h 64"/>
                  <a:gd name="T8" fmla="*/ 739 w 741"/>
                  <a:gd name="T9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1" h="64">
                    <a:moveTo>
                      <a:pt x="739" y="0"/>
                    </a:moveTo>
                    <a:lnTo>
                      <a:pt x="4" y="0"/>
                    </a:lnTo>
                    <a:lnTo>
                      <a:pt x="0" y="62"/>
                    </a:lnTo>
                    <a:lnTo>
                      <a:pt x="741" y="64"/>
                    </a:lnTo>
                    <a:lnTo>
                      <a:pt x="7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" name="千图PPT彼岸天：ID 8661124库_椭圆 35"/>
          <p:cNvSpPr/>
          <p:nvPr>
            <p:custDataLst>
              <p:tags r:id="rId2"/>
            </p:custDataLst>
          </p:nvPr>
        </p:nvSpPr>
        <p:spPr>
          <a:xfrm>
            <a:off x="3395700" y="4050075"/>
            <a:ext cx="894890" cy="894887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</a:bodyPr>
          <a:lstStyle/>
          <a:p>
            <a:pPr algn="ctr"/>
            <a:r>
              <a:rPr lang="en-US" altLang="ko-KR" sz="2400" b="1"/>
              <a:t>01</a:t>
            </a:r>
          </a:p>
        </p:txBody>
      </p:sp>
      <p:sp>
        <p:nvSpPr>
          <p:cNvPr id="6" name="千图PPT彼岸天：ID 8661124库_椭圆 33"/>
          <p:cNvSpPr/>
          <p:nvPr>
            <p:custDataLst>
              <p:tags r:id="rId3"/>
            </p:custDataLst>
          </p:nvPr>
        </p:nvSpPr>
        <p:spPr>
          <a:xfrm>
            <a:off x="5474617" y="2168860"/>
            <a:ext cx="894890" cy="894887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</a:bodyPr>
          <a:lstStyle/>
          <a:p>
            <a:pPr algn="ctr"/>
            <a:r>
              <a:rPr lang="en-US" altLang="ko-KR" sz="2400" b="1"/>
              <a:t>03</a:t>
            </a:r>
          </a:p>
        </p:txBody>
      </p:sp>
      <p:sp>
        <p:nvSpPr>
          <p:cNvPr id="7" name="千图PPT彼岸天：ID 8661124库_椭圆 31"/>
          <p:cNvSpPr/>
          <p:nvPr>
            <p:custDataLst>
              <p:tags r:id="rId4"/>
            </p:custDataLst>
          </p:nvPr>
        </p:nvSpPr>
        <p:spPr>
          <a:xfrm>
            <a:off x="7577500" y="4050075"/>
            <a:ext cx="894890" cy="894887"/>
          </a:xfrm>
          <a:prstGeom prst="ellipse">
            <a:avLst/>
          </a:prstGeom>
          <a:solidFill>
            <a:schemeClr val="accent5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</a:bodyPr>
          <a:lstStyle/>
          <a:p>
            <a:pPr algn="ctr"/>
            <a:r>
              <a:rPr lang="en-US" altLang="ko-KR" sz="2400" b="1"/>
              <a:t>05</a:t>
            </a:r>
          </a:p>
        </p:txBody>
      </p:sp>
      <p:sp>
        <p:nvSpPr>
          <p:cNvPr id="8" name="千图PPT彼岸天：ID 8661124库_椭圆 29"/>
          <p:cNvSpPr/>
          <p:nvPr>
            <p:custDataLst>
              <p:tags r:id="rId5"/>
            </p:custDataLst>
          </p:nvPr>
        </p:nvSpPr>
        <p:spPr>
          <a:xfrm>
            <a:off x="4023849" y="2760490"/>
            <a:ext cx="894890" cy="894887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</a:bodyPr>
          <a:lstStyle/>
          <a:p>
            <a:pPr algn="ctr"/>
            <a:r>
              <a:rPr lang="en-US" altLang="ko-KR" sz="2400" b="1"/>
              <a:t>02</a:t>
            </a:r>
          </a:p>
        </p:txBody>
      </p:sp>
      <p:sp>
        <p:nvSpPr>
          <p:cNvPr id="9" name="千图PPT彼岸天：ID 8661124库_椭圆 27"/>
          <p:cNvSpPr/>
          <p:nvPr>
            <p:custDataLst>
              <p:tags r:id="rId6"/>
            </p:custDataLst>
          </p:nvPr>
        </p:nvSpPr>
        <p:spPr>
          <a:xfrm>
            <a:off x="6925385" y="2760490"/>
            <a:ext cx="894890" cy="894887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/>
          </a:bodyPr>
          <a:lstStyle/>
          <a:p>
            <a:pPr algn="ctr"/>
            <a:r>
              <a:rPr lang="en-US" altLang="ko-KR" sz="2400" b="1"/>
              <a:t>04</a:t>
            </a:r>
          </a:p>
        </p:txBody>
      </p:sp>
      <p:grpSp>
        <p:nvGrpSpPr>
          <p:cNvPr id="11" name="千图PPT彼岸天：ID 8661124库_组合 57"/>
          <p:cNvGrpSpPr/>
          <p:nvPr>
            <p:custDataLst>
              <p:tags r:id="rId7"/>
            </p:custDataLst>
          </p:nvPr>
        </p:nvGrpSpPr>
        <p:grpSpPr>
          <a:xfrm>
            <a:off x="459807" y="3939720"/>
            <a:ext cx="2935893" cy="1006991"/>
            <a:chOff x="8328246" y="2276873"/>
            <a:chExt cx="2198694" cy="1006991"/>
          </a:xfrm>
        </p:grpSpPr>
        <p:sp>
          <p:nvSpPr>
            <p:cNvPr id="24" name="TextBox 58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5" name="TextBox 59"/>
            <p:cNvSpPr txBox="1"/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sz="105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2" name="千图PPT彼岸天：ID 8661124库_组合 60"/>
          <p:cNvGrpSpPr/>
          <p:nvPr>
            <p:custDataLst>
              <p:tags r:id="rId8"/>
            </p:custDataLst>
          </p:nvPr>
        </p:nvGrpSpPr>
        <p:grpSpPr>
          <a:xfrm>
            <a:off x="8472391" y="3939720"/>
            <a:ext cx="2823587" cy="1006991"/>
            <a:chOff x="1197898" y="2503545"/>
            <a:chExt cx="2198693" cy="1006991"/>
          </a:xfrm>
        </p:grpSpPr>
        <p:sp>
          <p:nvSpPr>
            <p:cNvPr id="22" name="TextBox 61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3" name="TextBox 62"/>
            <p:cNvSpPr txBox="1"/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sz="105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3" name="千图PPT彼岸天：ID 8661124库_组合 63"/>
          <p:cNvGrpSpPr/>
          <p:nvPr>
            <p:custDataLst>
              <p:tags r:id="rId9"/>
            </p:custDataLst>
          </p:nvPr>
        </p:nvGrpSpPr>
        <p:grpSpPr>
          <a:xfrm>
            <a:off x="1087956" y="2710689"/>
            <a:ext cx="2935893" cy="1006991"/>
            <a:chOff x="8328246" y="2276873"/>
            <a:chExt cx="2198694" cy="1006991"/>
          </a:xfrm>
        </p:grpSpPr>
        <p:sp>
          <p:nvSpPr>
            <p:cNvPr id="20" name="TextBox 64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1" name="TextBox 65"/>
            <p:cNvSpPr txBox="1"/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sz="105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4" name="千图PPT彼岸天：ID 8661124库_组合 66"/>
          <p:cNvGrpSpPr/>
          <p:nvPr>
            <p:custDataLst>
              <p:tags r:id="rId10"/>
            </p:custDataLst>
          </p:nvPr>
        </p:nvGrpSpPr>
        <p:grpSpPr>
          <a:xfrm>
            <a:off x="7820275" y="2710689"/>
            <a:ext cx="2823587" cy="1006991"/>
            <a:chOff x="1197898" y="2503545"/>
            <a:chExt cx="2198693" cy="1006991"/>
          </a:xfrm>
        </p:grpSpPr>
        <p:sp>
          <p:nvSpPr>
            <p:cNvPr id="18" name="TextBox 67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9" name="TextBox 68"/>
            <p:cNvSpPr txBox="1"/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sz="105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15" name="千图PPT彼岸天：ID 8661124库_组合 2"/>
          <p:cNvGrpSpPr/>
          <p:nvPr>
            <p:custDataLst>
              <p:tags r:id="rId11"/>
            </p:custDataLst>
          </p:nvPr>
        </p:nvGrpSpPr>
        <p:grpSpPr>
          <a:xfrm>
            <a:off x="4525069" y="1000799"/>
            <a:ext cx="2823587" cy="1168061"/>
            <a:chOff x="4685471" y="1085390"/>
            <a:chExt cx="2823587" cy="1168061"/>
          </a:xfrm>
        </p:grpSpPr>
        <p:sp>
          <p:nvSpPr>
            <p:cNvPr id="16" name="TextBox 70"/>
            <p:cNvSpPr txBox="1"/>
            <p:nvPr/>
          </p:nvSpPr>
          <p:spPr>
            <a:xfrm>
              <a:off x="4685471" y="1085390"/>
              <a:ext cx="2823587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7" name="TextBox 71"/>
            <p:cNvSpPr txBox="1"/>
            <p:nvPr/>
          </p:nvSpPr>
          <p:spPr>
            <a:xfrm>
              <a:off x="4685471" y="1473614"/>
              <a:ext cx="2823587" cy="779837"/>
            </a:xfrm>
            <a:prstGeom prst="rect">
              <a:avLst/>
            </a:prstGeom>
          </p:spPr>
          <p:txBody>
            <a:bodyPr vert="horz" wrap="square" lIns="0" tIns="72000" rIns="0" bIns="0" anchor="t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sz="105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3" name="TextBox 7"/>
          <p:cNvSpPr txBox="1">
            <a:spLocks noChangeArrowheads="1"/>
          </p:cNvSpPr>
          <p:nvPr userDrawn="1"/>
        </p:nvSpPr>
        <p:spPr bwMode="auto">
          <a:xfrm>
            <a:off x="4290832" y="134881"/>
            <a:ext cx="43959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842362" y="1788677"/>
            <a:ext cx="2611757" cy="2611757"/>
            <a:chOff x="1968848" y="2546470"/>
            <a:chExt cx="2846056" cy="2846056"/>
          </a:xfrm>
        </p:grpSpPr>
        <p:sp>
          <p:nvSpPr>
            <p:cNvPr id="48" name="Freeform: Shape 4"/>
            <p:cNvSpPr/>
            <p:nvPr/>
          </p:nvSpPr>
          <p:spPr>
            <a:xfrm>
              <a:off x="1968848" y="2546470"/>
              <a:ext cx="1390905" cy="1390905"/>
            </a:xfrm>
            <a:custGeom>
              <a:avLst/>
              <a:gdLst>
                <a:gd name="connsiteX0" fmla="*/ 231822 w 1390905"/>
                <a:gd name="connsiteY0" fmla="*/ 0 h 1390905"/>
                <a:gd name="connsiteX1" fmla="*/ 1390905 w 1390905"/>
                <a:gd name="connsiteY1" fmla="*/ 0 h 1390905"/>
                <a:gd name="connsiteX2" fmla="*/ 1390905 w 1390905"/>
                <a:gd name="connsiteY2" fmla="*/ 0 h 1390905"/>
                <a:gd name="connsiteX3" fmla="*/ 1390905 w 1390905"/>
                <a:gd name="connsiteY3" fmla="*/ 1159083 h 1390905"/>
                <a:gd name="connsiteX4" fmla="*/ 1159083 w 1390905"/>
                <a:gd name="connsiteY4" fmla="*/ 1390905 h 1390905"/>
                <a:gd name="connsiteX5" fmla="*/ 0 w 1390905"/>
                <a:gd name="connsiteY5" fmla="*/ 1390905 h 1390905"/>
                <a:gd name="connsiteX6" fmla="*/ 0 w 1390905"/>
                <a:gd name="connsiteY6" fmla="*/ 1390905 h 1390905"/>
                <a:gd name="connsiteX7" fmla="*/ 0 w 1390905"/>
                <a:gd name="connsiteY7" fmla="*/ 231822 h 1390905"/>
                <a:gd name="connsiteX8" fmla="*/ 231822 w 1390905"/>
                <a:gd name="connsiteY8" fmla="*/ 0 h 139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905" h="1390905">
                  <a:moveTo>
                    <a:pt x="231822" y="0"/>
                  </a:moveTo>
                  <a:lnTo>
                    <a:pt x="1390905" y="0"/>
                  </a:lnTo>
                  <a:lnTo>
                    <a:pt x="1390905" y="0"/>
                  </a:lnTo>
                  <a:lnTo>
                    <a:pt x="1390905" y="1159083"/>
                  </a:lnTo>
                  <a:cubicBezTo>
                    <a:pt x="1390905" y="1287115"/>
                    <a:pt x="1287115" y="1390905"/>
                    <a:pt x="1159083" y="1390905"/>
                  </a:cubicBezTo>
                  <a:lnTo>
                    <a:pt x="0" y="1390905"/>
                  </a:lnTo>
                  <a:lnTo>
                    <a:pt x="0" y="1390905"/>
                  </a:lnTo>
                  <a:lnTo>
                    <a:pt x="0" y="231822"/>
                  </a:lnTo>
                  <a:cubicBezTo>
                    <a:pt x="0" y="103790"/>
                    <a:pt x="103790" y="0"/>
                    <a:pt x="23182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5"/>
            <p:cNvSpPr/>
            <p:nvPr/>
          </p:nvSpPr>
          <p:spPr>
            <a:xfrm>
              <a:off x="3423999" y="2546470"/>
              <a:ext cx="1390905" cy="1390905"/>
            </a:xfrm>
            <a:custGeom>
              <a:avLst/>
              <a:gdLst>
                <a:gd name="connsiteX0" fmla="*/ 231822 w 1390905"/>
                <a:gd name="connsiteY0" fmla="*/ 0 h 1390905"/>
                <a:gd name="connsiteX1" fmla="*/ 1390905 w 1390905"/>
                <a:gd name="connsiteY1" fmla="*/ 0 h 1390905"/>
                <a:gd name="connsiteX2" fmla="*/ 1390905 w 1390905"/>
                <a:gd name="connsiteY2" fmla="*/ 0 h 1390905"/>
                <a:gd name="connsiteX3" fmla="*/ 1390905 w 1390905"/>
                <a:gd name="connsiteY3" fmla="*/ 1159083 h 1390905"/>
                <a:gd name="connsiteX4" fmla="*/ 1159083 w 1390905"/>
                <a:gd name="connsiteY4" fmla="*/ 1390905 h 1390905"/>
                <a:gd name="connsiteX5" fmla="*/ 0 w 1390905"/>
                <a:gd name="connsiteY5" fmla="*/ 1390905 h 1390905"/>
                <a:gd name="connsiteX6" fmla="*/ 0 w 1390905"/>
                <a:gd name="connsiteY6" fmla="*/ 1390905 h 1390905"/>
                <a:gd name="connsiteX7" fmla="*/ 0 w 1390905"/>
                <a:gd name="connsiteY7" fmla="*/ 231822 h 1390905"/>
                <a:gd name="connsiteX8" fmla="*/ 231822 w 1390905"/>
                <a:gd name="connsiteY8" fmla="*/ 0 h 139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905" h="1390905">
                  <a:moveTo>
                    <a:pt x="1390905" y="231822"/>
                  </a:moveTo>
                  <a:lnTo>
                    <a:pt x="1390905" y="1390905"/>
                  </a:lnTo>
                  <a:lnTo>
                    <a:pt x="1390905" y="1390905"/>
                  </a:lnTo>
                  <a:lnTo>
                    <a:pt x="231822" y="1390905"/>
                  </a:lnTo>
                  <a:cubicBezTo>
                    <a:pt x="103790" y="1390905"/>
                    <a:pt x="0" y="1287115"/>
                    <a:pt x="0" y="1159083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1159083" y="0"/>
                  </a:lnTo>
                  <a:cubicBezTo>
                    <a:pt x="1287115" y="0"/>
                    <a:pt x="1390905" y="103790"/>
                    <a:pt x="1390905" y="231822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Freeform: Shape 6"/>
            <p:cNvSpPr/>
            <p:nvPr/>
          </p:nvSpPr>
          <p:spPr>
            <a:xfrm>
              <a:off x="3423998" y="4001620"/>
              <a:ext cx="1390906" cy="1390906"/>
            </a:xfrm>
            <a:custGeom>
              <a:avLst/>
              <a:gdLst>
                <a:gd name="connsiteX0" fmla="*/ 231822 w 1390905"/>
                <a:gd name="connsiteY0" fmla="*/ 0 h 1390905"/>
                <a:gd name="connsiteX1" fmla="*/ 1390905 w 1390905"/>
                <a:gd name="connsiteY1" fmla="*/ 0 h 1390905"/>
                <a:gd name="connsiteX2" fmla="*/ 1390905 w 1390905"/>
                <a:gd name="connsiteY2" fmla="*/ 0 h 1390905"/>
                <a:gd name="connsiteX3" fmla="*/ 1390905 w 1390905"/>
                <a:gd name="connsiteY3" fmla="*/ 1159083 h 1390905"/>
                <a:gd name="connsiteX4" fmla="*/ 1159083 w 1390905"/>
                <a:gd name="connsiteY4" fmla="*/ 1390905 h 1390905"/>
                <a:gd name="connsiteX5" fmla="*/ 0 w 1390905"/>
                <a:gd name="connsiteY5" fmla="*/ 1390905 h 1390905"/>
                <a:gd name="connsiteX6" fmla="*/ 0 w 1390905"/>
                <a:gd name="connsiteY6" fmla="*/ 1390905 h 1390905"/>
                <a:gd name="connsiteX7" fmla="*/ 0 w 1390905"/>
                <a:gd name="connsiteY7" fmla="*/ 231822 h 1390905"/>
                <a:gd name="connsiteX8" fmla="*/ 231822 w 1390905"/>
                <a:gd name="connsiteY8" fmla="*/ 0 h 139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905" h="1390905">
                  <a:moveTo>
                    <a:pt x="1159083" y="1390905"/>
                  </a:moveTo>
                  <a:lnTo>
                    <a:pt x="0" y="1390905"/>
                  </a:lnTo>
                  <a:lnTo>
                    <a:pt x="0" y="1390905"/>
                  </a:lnTo>
                  <a:lnTo>
                    <a:pt x="0" y="231822"/>
                  </a:lnTo>
                  <a:cubicBezTo>
                    <a:pt x="0" y="103790"/>
                    <a:pt x="103790" y="0"/>
                    <a:pt x="231822" y="0"/>
                  </a:cubicBezTo>
                  <a:lnTo>
                    <a:pt x="1390905" y="0"/>
                  </a:lnTo>
                  <a:lnTo>
                    <a:pt x="1390905" y="0"/>
                  </a:lnTo>
                  <a:lnTo>
                    <a:pt x="1390905" y="1159083"/>
                  </a:lnTo>
                  <a:cubicBezTo>
                    <a:pt x="1390905" y="1287115"/>
                    <a:pt x="1287115" y="1390905"/>
                    <a:pt x="1159083" y="1390905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7"/>
            <p:cNvSpPr/>
            <p:nvPr/>
          </p:nvSpPr>
          <p:spPr>
            <a:xfrm rot="21600000">
              <a:off x="1968848" y="4001621"/>
              <a:ext cx="1390905" cy="1390905"/>
            </a:xfrm>
            <a:custGeom>
              <a:avLst/>
              <a:gdLst>
                <a:gd name="connsiteX0" fmla="*/ 231822 w 1390905"/>
                <a:gd name="connsiteY0" fmla="*/ 0 h 1390905"/>
                <a:gd name="connsiteX1" fmla="*/ 1390905 w 1390905"/>
                <a:gd name="connsiteY1" fmla="*/ 0 h 1390905"/>
                <a:gd name="connsiteX2" fmla="*/ 1390905 w 1390905"/>
                <a:gd name="connsiteY2" fmla="*/ 0 h 1390905"/>
                <a:gd name="connsiteX3" fmla="*/ 1390905 w 1390905"/>
                <a:gd name="connsiteY3" fmla="*/ 1159083 h 1390905"/>
                <a:gd name="connsiteX4" fmla="*/ 1159083 w 1390905"/>
                <a:gd name="connsiteY4" fmla="*/ 1390905 h 1390905"/>
                <a:gd name="connsiteX5" fmla="*/ 0 w 1390905"/>
                <a:gd name="connsiteY5" fmla="*/ 1390905 h 1390905"/>
                <a:gd name="connsiteX6" fmla="*/ 0 w 1390905"/>
                <a:gd name="connsiteY6" fmla="*/ 1390905 h 1390905"/>
                <a:gd name="connsiteX7" fmla="*/ 0 w 1390905"/>
                <a:gd name="connsiteY7" fmla="*/ 231822 h 1390905"/>
                <a:gd name="connsiteX8" fmla="*/ 231822 w 1390905"/>
                <a:gd name="connsiteY8" fmla="*/ 0 h 1390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0905" h="1390905">
                  <a:moveTo>
                    <a:pt x="0" y="115908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159083" y="0"/>
                  </a:lnTo>
                  <a:cubicBezTo>
                    <a:pt x="1287115" y="0"/>
                    <a:pt x="1390905" y="103790"/>
                    <a:pt x="1390905" y="231822"/>
                  </a:cubicBezTo>
                  <a:lnTo>
                    <a:pt x="1390905" y="1390905"/>
                  </a:lnTo>
                  <a:lnTo>
                    <a:pt x="1390905" y="1390905"/>
                  </a:lnTo>
                  <a:lnTo>
                    <a:pt x="231822" y="1390905"/>
                  </a:lnTo>
                  <a:cubicBezTo>
                    <a:pt x="103790" y="1390905"/>
                    <a:pt x="0" y="1287115"/>
                    <a:pt x="0" y="1159083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" name="千图PPT彼岸天：ID 8661124库_文本框 16"/>
          <p:cNvSpPr txBox="1"/>
          <p:nvPr>
            <p:custDataLst>
              <p:tags r:id="rId2"/>
            </p:custDataLst>
          </p:nvPr>
        </p:nvSpPr>
        <p:spPr>
          <a:xfrm>
            <a:off x="860673" y="5070219"/>
            <a:ext cx="10588175" cy="559906"/>
          </a:xfrm>
          <a:prstGeom prst="rect">
            <a:avLst/>
          </a:prstGeom>
        </p:spPr>
        <p:txBody>
          <a:bodyPr vert="horz" wrap="square" lIns="91440" tIns="45720" rIns="91440" bIns="45720" anchor="ctr" anchorCtr="1">
            <a:norm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sz="1200" b="1" dirty="0" err="1" smtClean="0">
                <a:solidFill>
                  <a:schemeClr val="tx1">
                    <a:lumMod val="75000"/>
                  </a:schemeClr>
                </a:solidFill>
              </a:rPr>
              <a:t>点击此处更换文本点击此处更换文本</a:t>
            </a:r>
            <a:endParaRPr sz="1200" b="1" dirty="0">
              <a:solidFill>
                <a:schemeClr val="tx1">
                  <a:lumMod val="75000"/>
                </a:schemeClr>
              </a:solidFill>
            </a:endParaRPr>
          </a:p>
        </p:txBody>
      </p:sp>
      <p:cxnSp>
        <p:nvCxnSpPr>
          <p:cNvPr id="10" name="千图PPT彼岸天：ID 8661124库_直接连接符 17"/>
          <p:cNvCxnSpPr/>
          <p:nvPr>
            <p:custDataLst>
              <p:tags r:id="rId3"/>
            </p:custDataLst>
          </p:nvPr>
        </p:nvCxnSpPr>
        <p:spPr>
          <a:xfrm>
            <a:off x="861252" y="4987992"/>
            <a:ext cx="1050593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千图PPT彼岸天：ID 8661124库_组合 18"/>
          <p:cNvGrpSpPr/>
          <p:nvPr>
            <p:custDataLst>
              <p:tags r:id="rId4"/>
            </p:custDataLst>
          </p:nvPr>
        </p:nvGrpSpPr>
        <p:grpSpPr>
          <a:xfrm>
            <a:off x="5364000" y="2281865"/>
            <a:ext cx="1697392" cy="1713919"/>
            <a:chOff x="1811979" y="2710649"/>
            <a:chExt cx="1505490" cy="1520148"/>
          </a:xfrm>
        </p:grpSpPr>
        <p:grpSp>
          <p:nvGrpSpPr>
            <p:cNvPr id="24" name="Group 19"/>
            <p:cNvGrpSpPr>
              <a:grpSpLocks noChangeAspect="1"/>
            </p:cNvGrpSpPr>
            <p:nvPr/>
          </p:nvGrpSpPr>
          <p:grpSpPr>
            <a:xfrm>
              <a:off x="1811979" y="2710649"/>
              <a:ext cx="1505490" cy="1520148"/>
              <a:chOff x="2262147" y="2702382"/>
              <a:chExt cx="1677861" cy="1694199"/>
            </a:xfrm>
          </p:grpSpPr>
          <p:grpSp>
            <p:nvGrpSpPr>
              <p:cNvPr id="26" name="Group 21"/>
              <p:cNvGrpSpPr/>
              <p:nvPr/>
            </p:nvGrpSpPr>
            <p:grpSpPr>
              <a:xfrm>
                <a:off x="2269086" y="2717423"/>
                <a:ext cx="389342" cy="339426"/>
                <a:chOff x="7540014" y="4306907"/>
                <a:chExt cx="389342" cy="339426"/>
              </a:xfrm>
              <a:solidFill>
                <a:schemeClr val="bg1"/>
              </a:solidFill>
            </p:grpSpPr>
            <p:sp>
              <p:nvSpPr>
                <p:cNvPr id="37" name="Freeform: Shape 32"/>
                <p:cNvSpPr/>
                <p:nvPr/>
              </p:nvSpPr>
              <p:spPr bwMode="auto">
                <a:xfrm>
                  <a:off x="7799575" y="4409234"/>
                  <a:ext cx="102328" cy="102328"/>
                </a:xfrm>
                <a:custGeom>
                  <a:avLst/>
                  <a:gdLst>
                    <a:gd name="T0" fmla="*/ 0 w 41"/>
                    <a:gd name="T1" fmla="*/ 39 h 41"/>
                    <a:gd name="T2" fmla="*/ 3 w 41"/>
                    <a:gd name="T3" fmla="*/ 41 h 41"/>
                    <a:gd name="T4" fmla="*/ 41 w 41"/>
                    <a:gd name="T5" fmla="*/ 3 h 41"/>
                    <a:gd name="T6" fmla="*/ 39 w 41"/>
                    <a:gd name="T7" fmla="*/ 0 h 41"/>
                    <a:gd name="T8" fmla="*/ 0 w 41"/>
                    <a:gd name="T9" fmla="*/ 3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41">
                      <a:moveTo>
                        <a:pt x="0" y="39"/>
                      </a:moveTo>
                      <a:lnTo>
                        <a:pt x="3" y="41"/>
                      </a:lnTo>
                      <a:lnTo>
                        <a:pt x="41" y="3"/>
                      </a:lnTo>
                      <a:lnTo>
                        <a:pt x="39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33"/>
                <p:cNvSpPr/>
                <p:nvPr/>
              </p:nvSpPr>
              <p:spPr bwMode="auto">
                <a:xfrm>
                  <a:off x="7777112" y="4381780"/>
                  <a:ext cx="109814" cy="114806"/>
                </a:xfrm>
                <a:custGeom>
                  <a:avLst/>
                  <a:gdLst>
                    <a:gd name="T0" fmla="*/ 37 w 44"/>
                    <a:gd name="T1" fmla="*/ 0 h 46"/>
                    <a:gd name="T2" fmla="*/ 0 w 44"/>
                    <a:gd name="T3" fmla="*/ 39 h 46"/>
                    <a:gd name="T4" fmla="*/ 6 w 44"/>
                    <a:gd name="T5" fmla="*/ 46 h 46"/>
                    <a:gd name="T6" fmla="*/ 44 w 44"/>
                    <a:gd name="T7" fmla="*/ 8 h 46"/>
                    <a:gd name="T8" fmla="*/ 37 w 44"/>
                    <a:gd name="T9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6">
                      <a:moveTo>
                        <a:pt x="37" y="0"/>
                      </a:moveTo>
                      <a:lnTo>
                        <a:pt x="0" y="39"/>
                      </a:lnTo>
                      <a:lnTo>
                        <a:pt x="6" y="46"/>
                      </a:lnTo>
                      <a:lnTo>
                        <a:pt x="44" y="8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34"/>
                <p:cNvSpPr/>
                <p:nvPr/>
              </p:nvSpPr>
              <p:spPr bwMode="auto">
                <a:xfrm>
                  <a:off x="7757146" y="4366805"/>
                  <a:ext cx="104823" cy="104823"/>
                </a:xfrm>
                <a:custGeom>
                  <a:avLst/>
                  <a:gdLst>
                    <a:gd name="T0" fmla="*/ 0 w 42"/>
                    <a:gd name="T1" fmla="*/ 38 h 42"/>
                    <a:gd name="T2" fmla="*/ 4 w 42"/>
                    <a:gd name="T3" fmla="*/ 42 h 42"/>
                    <a:gd name="T4" fmla="*/ 42 w 42"/>
                    <a:gd name="T5" fmla="*/ 4 h 42"/>
                    <a:gd name="T6" fmla="*/ 38 w 42"/>
                    <a:gd name="T7" fmla="*/ 0 h 42"/>
                    <a:gd name="T8" fmla="*/ 0 w 42"/>
                    <a:gd name="T9" fmla="*/ 38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2">
                      <a:moveTo>
                        <a:pt x="0" y="38"/>
                      </a:moveTo>
                      <a:lnTo>
                        <a:pt x="4" y="42"/>
                      </a:lnTo>
                      <a:lnTo>
                        <a:pt x="42" y="4"/>
                      </a:lnTo>
                      <a:lnTo>
                        <a:pt x="38" y="0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35"/>
                <p:cNvSpPr/>
                <p:nvPr/>
              </p:nvSpPr>
              <p:spPr bwMode="auto">
                <a:xfrm>
                  <a:off x="7729693" y="4469133"/>
                  <a:ext cx="69882" cy="69882"/>
                </a:xfrm>
                <a:custGeom>
                  <a:avLst/>
                  <a:gdLst>
                    <a:gd name="T0" fmla="*/ 28 w 28"/>
                    <a:gd name="T1" fmla="*/ 20 h 28"/>
                    <a:gd name="T2" fmla="*/ 8 w 28"/>
                    <a:gd name="T3" fmla="*/ 0 h 28"/>
                    <a:gd name="T4" fmla="*/ 0 w 28"/>
                    <a:gd name="T5" fmla="*/ 20 h 28"/>
                    <a:gd name="T6" fmla="*/ 9 w 28"/>
                    <a:gd name="T7" fmla="*/ 28 h 28"/>
                    <a:gd name="T8" fmla="*/ 28 w 28"/>
                    <a:gd name="T9" fmla="*/ 2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8">
                      <a:moveTo>
                        <a:pt x="28" y="20"/>
                      </a:moveTo>
                      <a:lnTo>
                        <a:pt x="8" y="0"/>
                      </a:lnTo>
                      <a:lnTo>
                        <a:pt x="0" y="20"/>
                      </a:lnTo>
                      <a:lnTo>
                        <a:pt x="9" y="28"/>
                      </a:lnTo>
                      <a:lnTo>
                        <a:pt x="28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Freeform: Shape 36"/>
                <p:cNvSpPr/>
                <p:nvPr/>
              </p:nvSpPr>
              <p:spPr bwMode="auto">
                <a:xfrm>
                  <a:off x="7712222" y="4526535"/>
                  <a:ext cx="34941" cy="32446"/>
                </a:xfrm>
                <a:custGeom>
                  <a:avLst/>
                  <a:gdLst>
                    <a:gd name="T0" fmla="*/ 0 w 14"/>
                    <a:gd name="T1" fmla="*/ 13 h 13"/>
                    <a:gd name="T2" fmla="*/ 14 w 14"/>
                    <a:gd name="T3" fmla="*/ 6 h 13"/>
                    <a:gd name="T4" fmla="*/ 6 w 14"/>
                    <a:gd name="T5" fmla="*/ 0 h 13"/>
                    <a:gd name="T6" fmla="*/ 0 w 14"/>
                    <a:gd name="T7" fmla="*/ 1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3">
                      <a:moveTo>
                        <a:pt x="0" y="13"/>
                      </a:moveTo>
                      <a:lnTo>
                        <a:pt x="14" y="6"/>
                      </a:lnTo>
                      <a:lnTo>
                        <a:pt x="6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Freeform: Shape 37"/>
                <p:cNvSpPr/>
                <p:nvPr/>
              </p:nvSpPr>
              <p:spPr bwMode="auto">
                <a:xfrm>
                  <a:off x="7859474" y="4341848"/>
                  <a:ext cx="69882" cy="69882"/>
                </a:xfrm>
                <a:custGeom>
                  <a:avLst/>
                  <a:gdLst>
                    <a:gd name="T0" fmla="*/ 7 w 28"/>
                    <a:gd name="T1" fmla="*/ 0 h 28"/>
                    <a:gd name="T2" fmla="*/ 0 w 28"/>
                    <a:gd name="T3" fmla="*/ 8 h 28"/>
                    <a:gd name="T4" fmla="*/ 20 w 28"/>
                    <a:gd name="T5" fmla="*/ 28 h 28"/>
                    <a:gd name="T6" fmla="*/ 28 w 28"/>
                    <a:gd name="T7" fmla="*/ 20 h 28"/>
                    <a:gd name="T8" fmla="*/ 7 w 28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28">
                      <a:moveTo>
                        <a:pt x="7" y="0"/>
                      </a:moveTo>
                      <a:lnTo>
                        <a:pt x="0" y="8"/>
                      </a:lnTo>
                      <a:lnTo>
                        <a:pt x="20" y="28"/>
                      </a:lnTo>
                      <a:lnTo>
                        <a:pt x="28" y="2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Freeform: Shape 38"/>
                <p:cNvSpPr/>
                <p:nvPr/>
              </p:nvSpPr>
              <p:spPr bwMode="auto">
                <a:xfrm>
                  <a:off x="7540014" y="4306907"/>
                  <a:ext cx="279527" cy="339426"/>
                </a:xfrm>
                <a:custGeom>
                  <a:avLst/>
                  <a:gdLst>
                    <a:gd name="T0" fmla="*/ 104 w 112"/>
                    <a:gd name="T1" fmla="*/ 101 h 136"/>
                    <a:gd name="T2" fmla="*/ 83 w 112"/>
                    <a:gd name="T3" fmla="*/ 101 h 136"/>
                    <a:gd name="T4" fmla="*/ 83 w 112"/>
                    <a:gd name="T5" fmla="*/ 129 h 136"/>
                    <a:gd name="T6" fmla="*/ 7 w 112"/>
                    <a:gd name="T7" fmla="*/ 129 h 136"/>
                    <a:gd name="T8" fmla="*/ 7 w 112"/>
                    <a:gd name="T9" fmla="*/ 32 h 136"/>
                    <a:gd name="T10" fmla="*/ 104 w 112"/>
                    <a:gd name="T11" fmla="*/ 32 h 136"/>
                    <a:gd name="T12" fmla="*/ 104 w 112"/>
                    <a:gd name="T13" fmla="*/ 40 h 136"/>
                    <a:gd name="T14" fmla="*/ 112 w 112"/>
                    <a:gd name="T15" fmla="*/ 32 h 136"/>
                    <a:gd name="T16" fmla="*/ 112 w 112"/>
                    <a:gd name="T17" fmla="*/ 6 h 136"/>
                    <a:gd name="T18" fmla="*/ 97 w 112"/>
                    <a:gd name="T19" fmla="*/ 6 h 136"/>
                    <a:gd name="T20" fmla="*/ 97 w 112"/>
                    <a:gd name="T21" fmla="*/ 20 h 136"/>
                    <a:gd name="T22" fmla="*/ 95 w 112"/>
                    <a:gd name="T23" fmla="*/ 20 h 136"/>
                    <a:gd name="T24" fmla="*/ 95 w 112"/>
                    <a:gd name="T25" fmla="*/ 0 h 136"/>
                    <a:gd name="T26" fmla="*/ 89 w 112"/>
                    <a:gd name="T27" fmla="*/ 0 h 136"/>
                    <a:gd name="T28" fmla="*/ 89 w 112"/>
                    <a:gd name="T29" fmla="*/ 20 h 136"/>
                    <a:gd name="T30" fmla="*/ 87 w 112"/>
                    <a:gd name="T31" fmla="*/ 20 h 136"/>
                    <a:gd name="T32" fmla="*/ 87 w 112"/>
                    <a:gd name="T33" fmla="*/ 6 h 136"/>
                    <a:gd name="T34" fmla="*/ 79 w 112"/>
                    <a:gd name="T35" fmla="*/ 6 h 136"/>
                    <a:gd name="T36" fmla="*/ 79 w 112"/>
                    <a:gd name="T37" fmla="*/ 20 h 136"/>
                    <a:gd name="T38" fmla="*/ 76 w 112"/>
                    <a:gd name="T39" fmla="*/ 20 h 136"/>
                    <a:gd name="T40" fmla="*/ 76 w 112"/>
                    <a:gd name="T41" fmla="*/ 0 h 136"/>
                    <a:gd name="T42" fmla="*/ 72 w 112"/>
                    <a:gd name="T43" fmla="*/ 0 h 136"/>
                    <a:gd name="T44" fmla="*/ 72 w 112"/>
                    <a:gd name="T45" fmla="*/ 20 h 136"/>
                    <a:gd name="T46" fmla="*/ 68 w 112"/>
                    <a:gd name="T47" fmla="*/ 20 h 136"/>
                    <a:gd name="T48" fmla="*/ 68 w 112"/>
                    <a:gd name="T49" fmla="*/ 6 h 136"/>
                    <a:gd name="T50" fmla="*/ 60 w 112"/>
                    <a:gd name="T51" fmla="*/ 6 h 136"/>
                    <a:gd name="T52" fmla="*/ 60 w 112"/>
                    <a:gd name="T53" fmla="*/ 20 h 136"/>
                    <a:gd name="T54" fmla="*/ 57 w 112"/>
                    <a:gd name="T55" fmla="*/ 20 h 136"/>
                    <a:gd name="T56" fmla="*/ 57 w 112"/>
                    <a:gd name="T57" fmla="*/ 0 h 136"/>
                    <a:gd name="T58" fmla="*/ 53 w 112"/>
                    <a:gd name="T59" fmla="*/ 0 h 136"/>
                    <a:gd name="T60" fmla="*/ 53 w 112"/>
                    <a:gd name="T61" fmla="*/ 20 h 136"/>
                    <a:gd name="T62" fmla="*/ 51 w 112"/>
                    <a:gd name="T63" fmla="*/ 20 h 136"/>
                    <a:gd name="T64" fmla="*/ 51 w 112"/>
                    <a:gd name="T65" fmla="*/ 6 h 136"/>
                    <a:gd name="T66" fmla="*/ 43 w 112"/>
                    <a:gd name="T67" fmla="*/ 6 h 136"/>
                    <a:gd name="T68" fmla="*/ 43 w 112"/>
                    <a:gd name="T69" fmla="*/ 20 h 136"/>
                    <a:gd name="T70" fmla="*/ 40 w 112"/>
                    <a:gd name="T71" fmla="*/ 20 h 136"/>
                    <a:gd name="T72" fmla="*/ 40 w 112"/>
                    <a:gd name="T73" fmla="*/ 0 h 136"/>
                    <a:gd name="T74" fmla="*/ 35 w 112"/>
                    <a:gd name="T75" fmla="*/ 0 h 136"/>
                    <a:gd name="T76" fmla="*/ 35 w 112"/>
                    <a:gd name="T77" fmla="*/ 20 h 136"/>
                    <a:gd name="T78" fmla="*/ 32 w 112"/>
                    <a:gd name="T79" fmla="*/ 20 h 136"/>
                    <a:gd name="T80" fmla="*/ 32 w 112"/>
                    <a:gd name="T81" fmla="*/ 6 h 136"/>
                    <a:gd name="T82" fmla="*/ 25 w 112"/>
                    <a:gd name="T83" fmla="*/ 6 h 136"/>
                    <a:gd name="T84" fmla="*/ 25 w 112"/>
                    <a:gd name="T85" fmla="*/ 20 h 136"/>
                    <a:gd name="T86" fmla="*/ 23 w 112"/>
                    <a:gd name="T87" fmla="*/ 20 h 136"/>
                    <a:gd name="T88" fmla="*/ 23 w 112"/>
                    <a:gd name="T89" fmla="*/ 0 h 136"/>
                    <a:gd name="T90" fmla="*/ 17 w 112"/>
                    <a:gd name="T91" fmla="*/ 0 h 136"/>
                    <a:gd name="T92" fmla="*/ 17 w 112"/>
                    <a:gd name="T93" fmla="*/ 20 h 136"/>
                    <a:gd name="T94" fmla="*/ 15 w 112"/>
                    <a:gd name="T95" fmla="*/ 20 h 136"/>
                    <a:gd name="T96" fmla="*/ 15 w 112"/>
                    <a:gd name="T97" fmla="*/ 6 h 136"/>
                    <a:gd name="T98" fmla="*/ 0 w 112"/>
                    <a:gd name="T99" fmla="*/ 6 h 136"/>
                    <a:gd name="T100" fmla="*/ 0 w 112"/>
                    <a:gd name="T101" fmla="*/ 24 h 136"/>
                    <a:gd name="T102" fmla="*/ 0 w 112"/>
                    <a:gd name="T103" fmla="*/ 28 h 136"/>
                    <a:gd name="T104" fmla="*/ 0 w 112"/>
                    <a:gd name="T105" fmla="*/ 136 h 136"/>
                    <a:gd name="T106" fmla="*/ 89 w 112"/>
                    <a:gd name="T107" fmla="*/ 136 h 136"/>
                    <a:gd name="T108" fmla="*/ 112 w 112"/>
                    <a:gd name="T109" fmla="*/ 110 h 136"/>
                    <a:gd name="T110" fmla="*/ 112 w 112"/>
                    <a:gd name="T111" fmla="*/ 84 h 136"/>
                    <a:gd name="T112" fmla="*/ 104 w 112"/>
                    <a:gd name="T113" fmla="*/ 92 h 136"/>
                    <a:gd name="T114" fmla="*/ 104 w 112"/>
                    <a:gd name="T115" fmla="*/ 101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12" h="136">
                      <a:moveTo>
                        <a:pt x="104" y="101"/>
                      </a:moveTo>
                      <a:lnTo>
                        <a:pt x="83" y="101"/>
                      </a:lnTo>
                      <a:lnTo>
                        <a:pt x="83" y="129"/>
                      </a:lnTo>
                      <a:lnTo>
                        <a:pt x="7" y="129"/>
                      </a:lnTo>
                      <a:lnTo>
                        <a:pt x="7" y="32"/>
                      </a:lnTo>
                      <a:lnTo>
                        <a:pt x="104" y="32"/>
                      </a:lnTo>
                      <a:lnTo>
                        <a:pt x="104" y="40"/>
                      </a:lnTo>
                      <a:lnTo>
                        <a:pt x="112" y="32"/>
                      </a:lnTo>
                      <a:lnTo>
                        <a:pt x="112" y="6"/>
                      </a:lnTo>
                      <a:lnTo>
                        <a:pt x="97" y="6"/>
                      </a:lnTo>
                      <a:lnTo>
                        <a:pt x="97" y="20"/>
                      </a:lnTo>
                      <a:lnTo>
                        <a:pt x="95" y="20"/>
                      </a:lnTo>
                      <a:lnTo>
                        <a:pt x="95" y="0"/>
                      </a:lnTo>
                      <a:lnTo>
                        <a:pt x="89" y="0"/>
                      </a:lnTo>
                      <a:lnTo>
                        <a:pt x="89" y="20"/>
                      </a:lnTo>
                      <a:lnTo>
                        <a:pt x="87" y="20"/>
                      </a:lnTo>
                      <a:lnTo>
                        <a:pt x="87" y="6"/>
                      </a:lnTo>
                      <a:lnTo>
                        <a:pt x="79" y="6"/>
                      </a:lnTo>
                      <a:lnTo>
                        <a:pt x="79" y="20"/>
                      </a:lnTo>
                      <a:lnTo>
                        <a:pt x="76" y="20"/>
                      </a:lnTo>
                      <a:lnTo>
                        <a:pt x="76" y="0"/>
                      </a:lnTo>
                      <a:lnTo>
                        <a:pt x="72" y="0"/>
                      </a:lnTo>
                      <a:lnTo>
                        <a:pt x="72" y="20"/>
                      </a:lnTo>
                      <a:lnTo>
                        <a:pt x="68" y="20"/>
                      </a:lnTo>
                      <a:lnTo>
                        <a:pt x="68" y="6"/>
                      </a:lnTo>
                      <a:lnTo>
                        <a:pt x="60" y="6"/>
                      </a:lnTo>
                      <a:lnTo>
                        <a:pt x="60" y="20"/>
                      </a:lnTo>
                      <a:lnTo>
                        <a:pt x="57" y="20"/>
                      </a:lnTo>
                      <a:lnTo>
                        <a:pt x="57" y="0"/>
                      </a:lnTo>
                      <a:lnTo>
                        <a:pt x="53" y="0"/>
                      </a:lnTo>
                      <a:lnTo>
                        <a:pt x="53" y="20"/>
                      </a:lnTo>
                      <a:lnTo>
                        <a:pt x="51" y="20"/>
                      </a:lnTo>
                      <a:lnTo>
                        <a:pt x="51" y="6"/>
                      </a:lnTo>
                      <a:lnTo>
                        <a:pt x="43" y="6"/>
                      </a:lnTo>
                      <a:lnTo>
                        <a:pt x="43" y="20"/>
                      </a:lnTo>
                      <a:lnTo>
                        <a:pt x="40" y="20"/>
                      </a:lnTo>
                      <a:lnTo>
                        <a:pt x="40" y="0"/>
                      </a:lnTo>
                      <a:lnTo>
                        <a:pt x="35" y="0"/>
                      </a:lnTo>
                      <a:lnTo>
                        <a:pt x="35" y="20"/>
                      </a:lnTo>
                      <a:lnTo>
                        <a:pt x="32" y="20"/>
                      </a:lnTo>
                      <a:lnTo>
                        <a:pt x="32" y="6"/>
                      </a:lnTo>
                      <a:lnTo>
                        <a:pt x="25" y="6"/>
                      </a:lnTo>
                      <a:lnTo>
                        <a:pt x="25" y="20"/>
                      </a:lnTo>
                      <a:lnTo>
                        <a:pt x="23" y="20"/>
                      </a:lnTo>
                      <a:lnTo>
                        <a:pt x="23" y="0"/>
                      </a:lnTo>
                      <a:lnTo>
                        <a:pt x="17" y="0"/>
                      </a:lnTo>
                      <a:lnTo>
                        <a:pt x="17" y="20"/>
                      </a:lnTo>
                      <a:lnTo>
                        <a:pt x="15" y="20"/>
                      </a:lnTo>
                      <a:lnTo>
                        <a:pt x="15" y="6"/>
                      </a:lnTo>
                      <a:lnTo>
                        <a:pt x="0" y="6"/>
                      </a:lnTo>
                      <a:lnTo>
                        <a:pt x="0" y="24"/>
                      </a:lnTo>
                      <a:lnTo>
                        <a:pt x="0" y="28"/>
                      </a:lnTo>
                      <a:lnTo>
                        <a:pt x="0" y="136"/>
                      </a:lnTo>
                      <a:lnTo>
                        <a:pt x="89" y="136"/>
                      </a:lnTo>
                      <a:lnTo>
                        <a:pt x="112" y="110"/>
                      </a:lnTo>
                      <a:lnTo>
                        <a:pt x="112" y="84"/>
                      </a:lnTo>
                      <a:lnTo>
                        <a:pt x="104" y="92"/>
                      </a:lnTo>
                      <a:lnTo>
                        <a:pt x="104" y="10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Rectangle 39"/>
                <p:cNvSpPr/>
                <p:nvPr/>
              </p:nvSpPr>
              <p:spPr bwMode="auto">
                <a:xfrm>
                  <a:off x="7589930" y="4421713"/>
                  <a:ext cx="109814" cy="174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Rectangle 40"/>
                <p:cNvSpPr/>
                <p:nvPr/>
              </p:nvSpPr>
              <p:spPr bwMode="auto">
                <a:xfrm>
                  <a:off x="7589930" y="4461645"/>
                  <a:ext cx="109814" cy="174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Rectangle 41"/>
                <p:cNvSpPr/>
                <p:nvPr/>
              </p:nvSpPr>
              <p:spPr bwMode="auto">
                <a:xfrm>
                  <a:off x="7589930" y="4506569"/>
                  <a:ext cx="109814" cy="1497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Rectangle 42"/>
                <p:cNvSpPr/>
                <p:nvPr/>
              </p:nvSpPr>
              <p:spPr bwMode="auto">
                <a:xfrm>
                  <a:off x="7589930" y="4548998"/>
                  <a:ext cx="109814" cy="1747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7" name="Group 22"/>
              <p:cNvGrpSpPr/>
              <p:nvPr/>
            </p:nvGrpSpPr>
            <p:grpSpPr>
              <a:xfrm>
                <a:off x="3560649" y="2702382"/>
                <a:ext cx="379359" cy="386846"/>
                <a:chOff x="7160655" y="2178006"/>
                <a:chExt cx="379359" cy="386846"/>
              </a:xfrm>
              <a:solidFill>
                <a:schemeClr val="bg1"/>
              </a:solidFill>
            </p:grpSpPr>
            <p:sp>
              <p:nvSpPr>
                <p:cNvPr id="34" name="Freeform: Shape 29"/>
                <p:cNvSpPr/>
                <p:nvPr/>
              </p:nvSpPr>
              <p:spPr bwMode="auto">
                <a:xfrm>
                  <a:off x="7277956" y="2178006"/>
                  <a:ext cx="262058" cy="262058"/>
                </a:xfrm>
                <a:custGeom>
                  <a:avLst/>
                  <a:gdLst>
                    <a:gd name="T0" fmla="*/ 65 w 79"/>
                    <a:gd name="T1" fmla="*/ 14 h 79"/>
                    <a:gd name="T2" fmla="*/ 14 w 79"/>
                    <a:gd name="T3" fmla="*/ 14 h 79"/>
                    <a:gd name="T4" fmla="*/ 11 w 79"/>
                    <a:gd name="T5" fmla="*/ 63 h 79"/>
                    <a:gd name="T6" fmla="*/ 11 w 79"/>
                    <a:gd name="T7" fmla="*/ 63 h 79"/>
                    <a:gd name="T8" fmla="*/ 17 w 79"/>
                    <a:gd name="T9" fmla="*/ 68 h 79"/>
                    <a:gd name="T10" fmla="*/ 64 w 79"/>
                    <a:gd name="T11" fmla="*/ 65 h 79"/>
                    <a:gd name="T12" fmla="*/ 65 w 79"/>
                    <a:gd name="T13" fmla="*/ 14 h 79"/>
                    <a:gd name="T14" fmla="*/ 58 w 79"/>
                    <a:gd name="T15" fmla="*/ 59 h 79"/>
                    <a:gd name="T16" fmla="*/ 20 w 79"/>
                    <a:gd name="T17" fmla="*/ 59 h 79"/>
                    <a:gd name="T18" fmla="*/ 20 w 79"/>
                    <a:gd name="T19" fmla="*/ 21 h 79"/>
                    <a:gd name="T20" fmla="*/ 58 w 79"/>
                    <a:gd name="T21" fmla="*/ 21 h 79"/>
                    <a:gd name="T22" fmla="*/ 58 w 79"/>
                    <a:gd name="T23" fmla="*/ 59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79">
                      <a:moveTo>
                        <a:pt x="65" y="14"/>
                      </a:moveTo>
                      <a:cubicBezTo>
                        <a:pt x="51" y="0"/>
                        <a:pt x="28" y="0"/>
                        <a:pt x="14" y="14"/>
                      </a:cubicBezTo>
                      <a:cubicBezTo>
                        <a:pt x="0" y="28"/>
                        <a:pt x="0" y="49"/>
                        <a:pt x="11" y="63"/>
                      </a:cubicBezTo>
                      <a:cubicBezTo>
                        <a:pt x="11" y="63"/>
                        <a:pt x="11" y="63"/>
                        <a:pt x="11" y="63"/>
                      </a:cubicBezTo>
                      <a:cubicBezTo>
                        <a:pt x="14" y="66"/>
                        <a:pt x="15" y="67"/>
                        <a:pt x="17" y="68"/>
                      </a:cubicBezTo>
                      <a:cubicBezTo>
                        <a:pt x="31" y="79"/>
                        <a:pt x="51" y="78"/>
                        <a:pt x="64" y="65"/>
                      </a:cubicBezTo>
                      <a:cubicBezTo>
                        <a:pt x="78" y="51"/>
                        <a:pt x="79" y="29"/>
                        <a:pt x="65" y="14"/>
                      </a:cubicBezTo>
                      <a:close/>
                      <a:moveTo>
                        <a:pt x="58" y="59"/>
                      </a:moveTo>
                      <a:cubicBezTo>
                        <a:pt x="47" y="69"/>
                        <a:pt x="30" y="69"/>
                        <a:pt x="20" y="59"/>
                      </a:cubicBezTo>
                      <a:cubicBezTo>
                        <a:pt x="9" y="48"/>
                        <a:pt x="9" y="31"/>
                        <a:pt x="20" y="21"/>
                      </a:cubicBezTo>
                      <a:cubicBezTo>
                        <a:pt x="31" y="10"/>
                        <a:pt x="48" y="10"/>
                        <a:pt x="58" y="21"/>
                      </a:cubicBezTo>
                      <a:cubicBezTo>
                        <a:pt x="69" y="31"/>
                        <a:pt x="69" y="48"/>
                        <a:pt x="58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30"/>
                <p:cNvSpPr/>
                <p:nvPr/>
              </p:nvSpPr>
              <p:spPr bwMode="auto">
                <a:xfrm>
                  <a:off x="7160655" y="2400130"/>
                  <a:ext cx="159730" cy="164722"/>
                </a:xfrm>
                <a:custGeom>
                  <a:avLst/>
                  <a:gdLst>
                    <a:gd name="T0" fmla="*/ 0 w 64"/>
                    <a:gd name="T1" fmla="*/ 52 h 66"/>
                    <a:gd name="T2" fmla="*/ 12 w 64"/>
                    <a:gd name="T3" fmla="*/ 66 h 66"/>
                    <a:gd name="T4" fmla="*/ 64 w 64"/>
                    <a:gd name="T5" fmla="*/ 8 h 66"/>
                    <a:gd name="T6" fmla="*/ 55 w 64"/>
                    <a:gd name="T7" fmla="*/ 0 h 66"/>
                    <a:gd name="T8" fmla="*/ 0 w 64"/>
                    <a:gd name="T9" fmla="*/ 5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66">
                      <a:moveTo>
                        <a:pt x="0" y="52"/>
                      </a:moveTo>
                      <a:lnTo>
                        <a:pt x="12" y="66"/>
                      </a:lnTo>
                      <a:lnTo>
                        <a:pt x="64" y="8"/>
                      </a:lnTo>
                      <a:lnTo>
                        <a:pt x="55" y="0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Freeform: Shape 31"/>
                <p:cNvSpPr/>
                <p:nvPr/>
              </p:nvSpPr>
              <p:spPr bwMode="auto">
                <a:xfrm>
                  <a:off x="7412728" y="2265358"/>
                  <a:ext cx="99831" cy="119797"/>
                </a:xfrm>
                <a:custGeom>
                  <a:avLst/>
                  <a:gdLst>
                    <a:gd name="T0" fmla="*/ 16 w 30"/>
                    <a:gd name="T1" fmla="*/ 0 h 36"/>
                    <a:gd name="T2" fmla="*/ 0 w 30"/>
                    <a:gd name="T3" fmla="*/ 34 h 36"/>
                    <a:gd name="T4" fmla="*/ 6 w 30"/>
                    <a:gd name="T5" fmla="*/ 36 h 36"/>
                    <a:gd name="T6" fmla="*/ 16 w 30"/>
                    <a:gd name="T7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0" h="36">
                      <a:moveTo>
                        <a:pt x="16" y="0"/>
                      </a:moveTo>
                      <a:cubicBezTo>
                        <a:pt x="20" y="26"/>
                        <a:pt x="0" y="34"/>
                        <a:pt x="0" y="34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30" y="21"/>
                        <a:pt x="16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Group 23"/>
              <p:cNvGrpSpPr>
                <a:grpSpLocks noChangeAspect="1"/>
              </p:cNvGrpSpPr>
              <p:nvPr/>
            </p:nvGrpSpPr>
            <p:grpSpPr>
              <a:xfrm>
                <a:off x="2262147" y="4047702"/>
                <a:ext cx="396281" cy="348879"/>
                <a:chOff x="6040049" y="4182118"/>
                <a:chExt cx="521619" cy="459224"/>
              </a:xfrm>
              <a:solidFill>
                <a:schemeClr val="bg1"/>
              </a:solidFill>
            </p:grpSpPr>
            <p:sp>
              <p:nvSpPr>
                <p:cNvPr id="29" name="Freeform: Shape 24"/>
                <p:cNvSpPr/>
                <p:nvPr/>
              </p:nvSpPr>
              <p:spPr bwMode="auto">
                <a:xfrm>
                  <a:off x="6087469" y="4202084"/>
                  <a:ext cx="194671" cy="419291"/>
                </a:xfrm>
                <a:custGeom>
                  <a:avLst/>
                  <a:gdLst>
                    <a:gd name="T0" fmla="*/ 52 w 59"/>
                    <a:gd name="T1" fmla="*/ 5 h 126"/>
                    <a:gd name="T2" fmla="*/ 9 w 59"/>
                    <a:gd name="T3" fmla="*/ 38 h 126"/>
                    <a:gd name="T4" fmla="*/ 0 w 59"/>
                    <a:gd name="T5" fmla="*/ 39 h 126"/>
                    <a:gd name="T6" fmla="*/ 0 w 59"/>
                    <a:gd name="T7" fmla="*/ 86 h 126"/>
                    <a:gd name="T8" fmla="*/ 9 w 59"/>
                    <a:gd name="T9" fmla="*/ 88 h 126"/>
                    <a:gd name="T10" fmla="*/ 51 w 59"/>
                    <a:gd name="T11" fmla="*/ 119 h 126"/>
                    <a:gd name="T12" fmla="*/ 59 w 59"/>
                    <a:gd name="T13" fmla="*/ 119 h 126"/>
                    <a:gd name="T14" fmla="*/ 59 w 59"/>
                    <a:gd name="T15" fmla="*/ 5 h 126"/>
                    <a:gd name="T16" fmla="*/ 52 w 59"/>
                    <a:gd name="T17" fmla="*/ 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9" h="126">
                      <a:moveTo>
                        <a:pt x="52" y="5"/>
                      </a:move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9" y="38"/>
                        <a:pt x="5" y="38"/>
                        <a:pt x="0" y="39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5" y="87"/>
                        <a:pt x="9" y="88"/>
                        <a:pt x="9" y="88"/>
                      </a:cubicBezTo>
                      <a:cubicBezTo>
                        <a:pt x="51" y="119"/>
                        <a:pt x="51" y="119"/>
                        <a:pt x="51" y="119"/>
                      </a:cubicBezTo>
                      <a:cubicBezTo>
                        <a:pt x="51" y="119"/>
                        <a:pt x="59" y="126"/>
                        <a:pt x="59" y="119"/>
                      </a:cubicBezTo>
                      <a:cubicBezTo>
                        <a:pt x="59" y="112"/>
                        <a:pt x="59" y="11"/>
                        <a:pt x="59" y="5"/>
                      </a:cubicBezTo>
                      <a:cubicBezTo>
                        <a:pt x="59" y="0"/>
                        <a:pt x="52" y="5"/>
                        <a:pt x="5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Freeform: Shape 25"/>
                <p:cNvSpPr/>
                <p:nvPr/>
              </p:nvSpPr>
              <p:spPr bwMode="auto">
                <a:xfrm>
                  <a:off x="6040049" y="4339353"/>
                  <a:ext cx="27454" cy="147252"/>
                </a:xfrm>
                <a:custGeom>
                  <a:avLst/>
                  <a:gdLst>
                    <a:gd name="T0" fmla="*/ 0 w 8"/>
                    <a:gd name="T1" fmla="*/ 8 h 44"/>
                    <a:gd name="T2" fmla="*/ 0 w 8"/>
                    <a:gd name="T3" fmla="*/ 38 h 44"/>
                    <a:gd name="T4" fmla="*/ 8 w 8"/>
                    <a:gd name="T5" fmla="*/ 44 h 44"/>
                    <a:gd name="T6" fmla="*/ 8 w 8"/>
                    <a:gd name="T7" fmla="*/ 0 h 44"/>
                    <a:gd name="T8" fmla="*/ 0 w 8"/>
                    <a:gd name="T9" fmla="*/ 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44">
                      <a:moveTo>
                        <a:pt x="0" y="8"/>
                      </a:moveTo>
                      <a:cubicBezTo>
                        <a:pt x="0" y="16"/>
                        <a:pt x="0" y="32"/>
                        <a:pt x="0" y="38"/>
                      </a:cubicBezTo>
                      <a:cubicBezTo>
                        <a:pt x="0" y="40"/>
                        <a:pt x="4" y="42"/>
                        <a:pt x="8" y="4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2"/>
                        <a:pt x="0" y="4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Freeform: Shape 26"/>
                <p:cNvSpPr/>
                <p:nvPr/>
              </p:nvSpPr>
              <p:spPr bwMode="auto">
                <a:xfrm>
                  <a:off x="6329559" y="4296924"/>
                  <a:ext cx="77370" cy="229612"/>
                </a:xfrm>
                <a:custGeom>
                  <a:avLst/>
                  <a:gdLst>
                    <a:gd name="T0" fmla="*/ 10 w 23"/>
                    <a:gd name="T1" fmla="*/ 2 h 69"/>
                    <a:gd name="T2" fmla="*/ 2 w 23"/>
                    <a:gd name="T3" fmla="*/ 2 h 69"/>
                    <a:gd name="T4" fmla="*/ 2 w 23"/>
                    <a:gd name="T5" fmla="*/ 10 h 69"/>
                    <a:gd name="T6" fmla="*/ 12 w 23"/>
                    <a:gd name="T7" fmla="*/ 35 h 69"/>
                    <a:gd name="T8" fmla="*/ 2 w 23"/>
                    <a:gd name="T9" fmla="*/ 60 h 69"/>
                    <a:gd name="T10" fmla="*/ 2 w 23"/>
                    <a:gd name="T11" fmla="*/ 67 h 69"/>
                    <a:gd name="T12" fmla="*/ 6 w 23"/>
                    <a:gd name="T13" fmla="*/ 69 h 69"/>
                    <a:gd name="T14" fmla="*/ 10 w 23"/>
                    <a:gd name="T15" fmla="*/ 67 h 69"/>
                    <a:gd name="T16" fmla="*/ 23 w 23"/>
                    <a:gd name="T17" fmla="*/ 35 h 69"/>
                    <a:gd name="T18" fmla="*/ 10 w 23"/>
                    <a:gd name="T19" fmla="*/ 2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" h="69">
                      <a:moveTo>
                        <a:pt x="10" y="2"/>
                      </a:moveTo>
                      <a:cubicBezTo>
                        <a:pt x="7" y="0"/>
                        <a:pt x="4" y="0"/>
                        <a:pt x="2" y="2"/>
                      </a:cubicBezTo>
                      <a:cubicBezTo>
                        <a:pt x="0" y="4"/>
                        <a:pt x="0" y="8"/>
                        <a:pt x="2" y="10"/>
                      </a:cubicBezTo>
                      <a:cubicBezTo>
                        <a:pt x="9" y="17"/>
                        <a:pt x="12" y="26"/>
                        <a:pt x="12" y="35"/>
                      </a:cubicBezTo>
                      <a:cubicBezTo>
                        <a:pt x="12" y="44"/>
                        <a:pt x="9" y="53"/>
                        <a:pt x="2" y="60"/>
                      </a:cubicBezTo>
                      <a:cubicBezTo>
                        <a:pt x="0" y="62"/>
                        <a:pt x="0" y="65"/>
                        <a:pt x="2" y="67"/>
                      </a:cubicBezTo>
                      <a:cubicBezTo>
                        <a:pt x="3" y="68"/>
                        <a:pt x="4" y="69"/>
                        <a:pt x="6" y="69"/>
                      </a:cubicBezTo>
                      <a:cubicBezTo>
                        <a:pt x="7" y="69"/>
                        <a:pt x="9" y="68"/>
                        <a:pt x="10" y="67"/>
                      </a:cubicBezTo>
                      <a:cubicBezTo>
                        <a:pt x="19" y="58"/>
                        <a:pt x="23" y="47"/>
                        <a:pt x="23" y="35"/>
                      </a:cubicBezTo>
                      <a:cubicBezTo>
                        <a:pt x="23" y="23"/>
                        <a:pt x="19" y="11"/>
                        <a:pt x="1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27"/>
                <p:cNvSpPr/>
                <p:nvPr/>
              </p:nvSpPr>
              <p:spPr bwMode="auto">
                <a:xfrm>
                  <a:off x="6376980" y="4239521"/>
                  <a:ext cx="102328" cy="341923"/>
                </a:xfrm>
                <a:custGeom>
                  <a:avLst/>
                  <a:gdLst>
                    <a:gd name="T0" fmla="*/ 10 w 31"/>
                    <a:gd name="T1" fmla="*/ 2 h 103"/>
                    <a:gd name="T2" fmla="*/ 3 w 31"/>
                    <a:gd name="T3" fmla="*/ 2 h 103"/>
                    <a:gd name="T4" fmla="*/ 3 w 31"/>
                    <a:gd name="T5" fmla="*/ 10 h 103"/>
                    <a:gd name="T6" fmla="*/ 20 w 31"/>
                    <a:gd name="T7" fmla="*/ 52 h 103"/>
                    <a:gd name="T8" fmla="*/ 3 w 31"/>
                    <a:gd name="T9" fmla="*/ 94 h 103"/>
                    <a:gd name="T10" fmla="*/ 3 w 31"/>
                    <a:gd name="T11" fmla="*/ 102 h 103"/>
                    <a:gd name="T12" fmla="*/ 6 w 31"/>
                    <a:gd name="T13" fmla="*/ 103 h 103"/>
                    <a:gd name="T14" fmla="*/ 10 w 31"/>
                    <a:gd name="T15" fmla="*/ 102 h 103"/>
                    <a:gd name="T16" fmla="*/ 31 w 31"/>
                    <a:gd name="T17" fmla="*/ 52 h 103"/>
                    <a:gd name="T18" fmla="*/ 10 w 31"/>
                    <a:gd name="T19" fmla="*/ 2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" h="103">
                      <a:moveTo>
                        <a:pt x="10" y="2"/>
                      </a:moveTo>
                      <a:cubicBezTo>
                        <a:pt x="8" y="0"/>
                        <a:pt x="5" y="0"/>
                        <a:pt x="3" y="2"/>
                      </a:cubicBezTo>
                      <a:cubicBezTo>
                        <a:pt x="0" y="4"/>
                        <a:pt x="0" y="8"/>
                        <a:pt x="3" y="10"/>
                      </a:cubicBezTo>
                      <a:cubicBezTo>
                        <a:pt x="14" y="21"/>
                        <a:pt x="20" y="37"/>
                        <a:pt x="20" y="52"/>
                      </a:cubicBezTo>
                      <a:cubicBezTo>
                        <a:pt x="20" y="67"/>
                        <a:pt x="14" y="82"/>
                        <a:pt x="3" y="94"/>
                      </a:cubicBezTo>
                      <a:cubicBezTo>
                        <a:pt x="0" y="96"/>
                        <a:pt x="0" y="100"/>
                        <a:pt x="3" y="102"/>
                      </a:cubicBezTo>
                      <a:cubicBezTo>
                        <a:pt x="4" y="103"/>
                        <a:pt x="5" y="103"/>
                        <a:pt x="6" y="103"/>
                      </a:cubicBezTo>
                      <a:cubicBezTo>
                        <a:pt x="8" y="103"/>
                        <a:pt x="9" y="103"/>
                        <a:pt x="10" y="102"/>
                      </a:cubicBezTo>
                      <a:cubicBezTo>
                        <a:pt x="24" y="88"/>
                        <a:pt x="31" y="70"/>
                        <a:pt x="31" y="52"/>
                      </a:cubicBezTo>
                      <a:cubicBezTo>
                        <a:pt x="31" y="34"/>
                        <a:pt x="24" y="16"/>
                        <a:pt x="1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28"/>
                <p:cNvSpPr/>
                <p:nvPr/>
              </p:nvSpPr>
              <p:spPr bwMode="auto">
                <a:xfrm>
                  <a:off x="6436879" y="4182118"/>
                  <a:ext cx="124789" cy="459224"/>
                </a:xfrm>
                <a:custGeom>
                  <a:avLst/>
                  <a:gdLst>
                    <a:gd name="T0" fmla="*/ 10 w 38"/>
                    <a:gd name="T1" fmla="*/ 2 h 138"/>
                    <a:gd name="T2" fmla="*/ 2 w 38"/>
                    <a:gd name="T3" fmla="*/ 2 h 138"/>
                    <a:gd name="T4" fmla="*/ 2 w 38"/>
                    <a:gd name="T5" fmla="*/ 9 h 138"/>
                    <a:gd name="T6" fmla="*/ 27 w 38"/>
                    <a:gd name="T7" fmla="*/ 69 h 138"/>
                    <a:gd name="T8" fmla="*/ 2 w 38"/>
                    <a:gd name="T9" fmla="*/ 128 h 138"/>
                    <a:gd name="T10" fmla="*/ 2 w 38"/>
                    <a:gd name="T11" fmla="*/ 136 h 138"/>
                    <a:gd name="T12" fmla="*/ 6 w 38"/>
                    <a:gd name="T13" fmla="*/ 138 h 138"/>
                    <a:gd name="T14" fmla="*/ 10 w 38"/>
                    <a:gd name="T15" fmla="*/ 136 h 138"/>
                    <a:gd name="T16" fmla="*/ 38 w 38"/>
                    <a:gd name="T17" fmla="*/ 69 h 138"/>
                    <a:gd name="T18" fmla="*/ 10 w 38"/>
                    <a:gd name="T19" fmla="*/ 2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" h="138">
                      <a:moveTo>
                        <a:pt x="10" y="2"/>
                      </a:moveTo>
                      <a:cubicBezTo>
                        <a:pt x="8" y="0"/>
                        <a:pt x="5" y="0"/>
                        <a:pt x="2" y="2"/>
                      </a:cubicBezTo>
                      <a:cubicBezTo>
                        <a:pt x="0" y="4"/>
                        <a:pt x="0" y="7"/>
                        <a:pt x="2" y="9"/>
                      </a:cubicBezTo>
                      <a:cubicBezTo>
                        <a:pt x="19" y="26"/>
                        <a:pt x="27" y="47"/>
                        <a:pt x="27" y="69"/>
                      </a:cubicBezTo>
                      <a:cubicBezTo>
                        <a:pt x="27" y="90"/>
                        <a:pt x="19" y="112"/>
                        <a:pt x="2" y="128"/>
                      </a:cubicBezTo>
                      <a:cubicBezTo>
                        <a:pt x="0" y="130"/>
                        <a:pt x="0" y="134"/>
                        <a:pt x="2" y="136"/>
                      </a:cubicBezTo>
                      <a:cubicBezTo>
                        <a:pt x="4" y="137"/>
                        <a:pt x="5" y="138"/>
                        <a:pt x="6" y="138"/>
                      </a:cubicBezTo>
                      <a:cubicBezTo>
                        <a:pt x="8" y="138"/>
                        <a:pt x="9" y="137"/>
                        <a:pt x="10" y="136"/>
                      </a:cubicBezTo>
                      <a:cubicBezTo>
                        <a:pt x="29" y="117"/>
                        <a:pt x="38" y="93"/>
                        <a:pt x="38" y="69"/>
                      </a:cubicBezTo>
                      <a:cubicBezTo>
                        <a:pt x="38" y="45"/>
                        <a:pt x="29" y="20"/>
                        <a:pt x="1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25" name="Freeform: Shape 20"/>
            <p:cNvSpPr>
              <a:spLocks noChangeAspect="1"/>
            </p:cNvSpPr>
            <p:nvPr/>
          </p:nvSpPr>
          <p:spPr bwMode="auto">
            <a:xfrm>
              <a:off x="2929663" y="3872246"/>
              <a:ext cx="340169" cy="302811"/>
            </a:xfrm>
            <a:custGeom>
              <a:avLst/>
              <a:gdLst>
                <a:gd name="T0" fmla="*/ 62 w 401"/>
                <a:gd name="T1" fmla="*/ 116 h 357"/>
                <a:gd name="T2" fmla="*/ 117 w 401"/>
                <a:gd name="T3" fmla="*/ 135 h 357"/>
                <a:gd name="T4" fmla="*/ 124 w 401"/>
                <a:gd name="T5" fmla="*/ 133 h 357"/>
                <a:gd name="T6" fmla="*/ 155 w 401"/>
                <a:gd name="T7" fmla="*/ 106 h 357"/>
                <a:gd name="T8" fmla="*/ 156 w 401"/>
                <a:gd name="T9" fmla="*/ 100 h 357"/>
                <a:gd name="T10" fmla="*/ 141 w 401"/>
                <a:gd name="T11" fmla="*/ 81 h 357"/>
                <a:gd name="T12" fmla="*/ 219 w 401"/>
                <a:gd name="T13" fmla="*/ 1 h 357"/>
                <a:gd name="T14" fmla="*/ 160 w 401"/>
                <a:gd name="T15" fmla="*/ 1 h 357"/>
                <a:gd name="T16" fmla="*/ 86 w 401"/>
                <a:gd name="T17" fmla="*/ 39 h 357"/>
                <a:gd name="T18" fmla="*/ 55 w 401"/>
                <a:gd name="T19" fmla="*/ 63 h 357"/>
                <a:gd name="T20" fmla="*/ 43 w 401"/>
                <a:gd name="T21" fmla="*/ 90 h 357"/>
                <a:gd name="T22" fmla="*/ 18 w 401"/>
                <a:gd name="T23" fmla="*/ 98 h 357"/>
                <a:gd name="T24" fmla="*/ 3 w 401"/>
                <a:gd name="T25" fmla="*/ 110 h 357"/>
                <a:gd name="T26" fmla="*/ 2 w 401"/>
                <a:gd name="T27" fmla="*/ 120 h 357"/>
                <a:gd name="T28" fmla="*/ 30 w 401"/>
                <a:gd name="T29" fmla="*/ 150 h 357"/>
                <a:gd name="T30" fmla="*/ 41 w 401"/>
                <a:gd name="T31" fmla="*/ 152 h 357"/>
                <a:gd name="T32" fmla="*/ 55 w 401"/>
                <a:gd name="T33" fmla="*/ 139 h 357"/>
                <a:gd name="T34" fmla="*/ 62 w 401"/>
                <a:gd name="T35" fmla="*/ 116 h 357"/>
                <a:gd name="T36" fmla="*/ 177 w 401"/>
                <a:gd name="T37" fmla="*/ 126 h 357"/>
                <a:gd name="T38" fmla="*/ 169 w 401"/>
                <a:gd name="T39" fmla="*/ 125 h 357"/>
                <a:gd name="T40" fmla="*/ 140 w 401"/>
                <a:gd name="T41" fmla="*/ 150 h 357"/>
                <a:gd name="T42" fmla="*/ 139 w 401"/>
                <a:gd name="T43" fmla="*/ 158 h 357"/>
                <a:gd name="T44" fmla="*/ 305 w 401"/>
                <a:gd name="T45" fmla="*/ 347 h 357"/>
                <a:gd name="T46" fmla="*/ 320 w 401"/>
                <a:gd name="T47" fmla="*/ 348 h 357"/>
                <a:gd name="T48" fmla="*/ 340 w 401"/>
                <a:gd name="T49" fmla="*/ 332 h 357"/>
                <a:gd name="T50" fmla="*/ 341 w 401"/>
                <a:gd name="T51" fmla="*/ 317 h 357"/>
                <a:gd name="T52" fmla="*/ 177 w 401"/>
                <a:gd name="T53" fmla="*/ 126 h 357"/>
                <a:gd name="T54" fmla="*/ 398 w 401"/>
                <a:gd name="T55" fmla="*/ 46 h 357"/>
                <a:gd name="T56" fmla="*/ 389 w 401"/>
                <a:gd name="T57" fmla="*/ 42 h 357"/>
                <a:gd name="T58" fmla="*/ 369 w 401"/>
                <a:gd name="T59" fmla="*/ 72 h 357"/>
                <a:gd name="T60" fmla="*/ 331 w 401"/>
                <a:gd name="T61" fmla="*/ 80 h 357"/>
                <a:gd name="T62" fmla="*/ 320 w 401"/>
                <a:gd name="T63" fmla="*/ 45 h 357"/>
                <a:gd name="T64" fmla="*/ 338 w 401"/>
                <a:gd name="T65" fmla="*/ 13 h 357"/>
                <a:gd name="T66" fmla="*/ 330 w 401"/>
                <a:gd name="T67" fmla="*/ 6 h 357"/>
                <a:gd name="T68" fmla="*/ 274 w 401"/>
                <a:gd name="T69" fmla="*/ 51 h 357"/>
                <a:gd name="T70" fmla="*/ 257 w 401"/>
                <a:gd name="T71" fmla="*/ 121 h 357"/>
                <a:gd name="T72" fmla="*/ 230 w 401"/>
                <a:gd name="T73" fmla="*/ 149 h 357"/>
                <a:gd name="T74" fmla="*/ 257 w 401"/>
                <a:gd name="T75" fmla="*/ 181 h 357"/>
                <a:gd name="T76" fmla="*/ 290 w 401"/>
                <a:gd name="T77" fmla="*/ 149 h 357"/>
                <a:gd name="T78" fmla="*/ 330 w 401"/>
                <a:gd name="T79" fmla="*/ 137 h 357"/>
                <a:gd name="T80" fmla="*/ 391 w 401"/>
                <a:gd name="T81" fmla="*/ 112 h 357"/>
                <a:gd name="T82" fmla="*/ 398 w 401"/>
                <a:gd name="T83" fmla="*/ 46 h 357"/>
                <a:gd name="T84" fmla="*/ 55 w 401"/>
                <a:gd name="T85" fmla="*/ 319 h 357"/>
                <a:gd name="T86" fmla="*/ 55 w 401"/>
                <a:gd name="T87" fmla="*/ 334 h 357"/>
                <a:gd name="T88" fmla="*/ 74 w 401"/>
                <a:gd name="T89" fmla="*/ 353 h 357"/>
                <a:gd name="T90" fmla="*/ 89 w 401"/>
                <a:gd name="T91" fmla="*/ 351 h 357"/>
                <a:gd name="T92" fmla="*/ 187 w 401"/>
                <a:gd name="T93" fmla="*/ 254 h 357"/>
                <a:gd name="T94" fmla="*/ 157 w 401"/>
                <a:gd name="T95" fmla="*/ 220 h 357"/>
                <a:gd name="T96" fmla="*/ 55 w 401"/>
                <a:gd name="T97" fmla="*/ 31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1" h="357">
                  <a:moveTo>
                    <a:pt x="62" y="116"/>
                  </a:moveTo>
                  <a:cubicBezTo>
                    <a:pt x="81" y="101"/>
                    <a:pt x="97" y="111"/>
                    <a:pt x="117" y="135"/>
                  </a:cubicBezTo>
                  <a:cubicBezTo>
                    <a:pt x="120" y="138"/>
                    <a:pt x="123" y="135"/>
                    <a:pt x="124" y="133"/>
                  </a:cubicBezTo>
                  <a:cubicBezTo>
                    <a:pt x="126" y="132"/>
                    <a:pt x="154" y="107"/>
                    <a:pt x="155" y="106"/>
                  </a:cubicBezTo>
                  <a:cubicBezTo>
                    <a:pt x="156" y="105"/>
                    <a:pt x="158" y="102"/>
                    <a:pt x="156" y="100"/>
                  </a:cubicBezTo>
                  <a:cubicBezTo>
                    <a:pt x="154" y="98"/>
                    <a:pt x="146" y="88"/>
                    <a:pt x="141" y="81"/>
                  </a:cubicBezTo>
                  <a:cubicBezTo>
                    <a:pt x="105" y="34"/>
                    <a:pt x="240" y="2"/>
                    <a:pt x="219" y="1"/>
                  </a:cubicBezTo>
                  <a:cubicBezTo>
                    <a:pt x="208" y="1"/>
                    <a:pt x="166" y="0"/>
                    <a:pt x="160" y="1"/>
                  </a:cubicBezTo>
                  <a:cubicBezTo>
                    <a:pt x="134" y="4"/>
                    <a:pt x="102" y="28"/>
                    <a:pt x="86" y="39"/>
                  </a:cubicBezTo>
                  <a:cubicBezTo>
                    <a:pt x="64" y="53"/>
                    <a:pt x="57" y="62"/>
                    <a:pt x="55" y="63"/>
                  </a:cubicBezTo>
                  <a:cubicBezTo>
                    <a:pt x="49" y="68"/>
                    <a:pt x="54" y="80"/>
                    <a:pt x="43" y="90"/>
                  </a:cubicBezTo>
                  <a:cubicBezTo>
                    <a:pt x="32" y="100"/>
                    <a:pt x="25" y="92"/>
                    <a:pt x="18" y="98"/>
                  </a:cubicBezTo>
                  <a:cubicBezTo>
                    <a:pt x="15" y="101"/>
                    <a:pt x="5" y="108"/>
                    <a:pt x="3" y="110"/>
                  </a:cubicBezTo>
                  <a:cubicBezTo>
                    <a:pt x="0" y="113"/>
                    <a:pt x="0" y="117"/>
                    <a:pt x="2" y="120"/>
                  </a:cubicBezTo>
                  <a:cubicBezTo>
                    <a:pt x="2" y="120"/>
                    <a:pt x="28" y="148"/>
                    <a:pt x="30" y="150"/>
                  </a:cubicBezTo>
                  <a:cubicBezTo>
                    <a:pt x="32" y="153"/>
                    <a:pt x="38" y="155"/>
                    <a:pt x="41" y="152"/>
                  </a:cubicBezTo>
                  <a:cubicBezTo>
                    <a:pt x="45" y="149"/>
                    <a:pt x="54" y="141"/>
                    <a:pt x="55" y="139"/>
                  </a:cubicBezTo>
                  <a:cubicBezTo>
                    <a:pt x="57" y="138"/>
                    <a:pt x="54" y="122"/>
                    <a:pt x="62" y="116"/>
                  </a:cubicBezTo>
                  <a:close/>
                  <a:moveTo>
                    <a:pt x="177" y="126"/>
                  </a:moveTo>
                  <a:cubicBezTo>
                    <a:pt x="174" y="123"/>
                    <a:pt x="171" y="123"/>
                    <a:pt x="169" y="125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38" y="152"/>
                    <a:pt x="137" y="156"/>
                    <a:pt x="139" y="158"/>
                  </a:cubicBezTo>
                  <a:cubicBezTo>
                    <a:pt x="305" y="347"/>
                    <a:pt x="305" y="347"/>
                    <a:pt x="305" y="347"/>
                  </a:cubicBezTo>
                  <a:cubicBezTo>
                    <a:pt x="309" y="352"/>
                    <a:pt x="316" y="352"/>
                    <a:pt x="320" y="348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4" y="328"/>
                    <a:pt x="345" y="321"/>
                    <a:pt x="341" y="317"/>
                  </a:cubicBezTo>
                  <a:lnTo>
                    <a:pt x="177" y="126"/>
                  </a:lnTo>
                  <a:close/>
                  <a:moveTo>
                    <a:pt x="398" y="46"/>
                  </a:moveTo>
                  <a:cubicBezTo>
                    <a:pt x="396" y="36"/>
                    <a:pt x="391" y="38"/>
                    <a:pt x="389" y="42"/>
                  </a:cubicBezTo>
                  <a:cubicBezTo>
                    <a:pt x="386" y="46"/>
                    <a:pt x="374" y="64"/>
                    <a:pt x="369" y="72"/>
                  </a:cubicBezTo>
                  <a:cubicBezTo>
                    <a:pt x="364" y="80"/>
                    <a:pt x="353" y="96"/>
                    <a:pt x="331" y="80"/>
                  </a:cubicBezTo>
                  <a:cubicBezTo>
                    <a:pt x="308" y="64"/>
                    <a:pt x="316" y="53"/>
                    <a:pt x="320" y="45"/>
                  </a:cubicBezTo>
                  <a:cubicBezTo>
                    <a:pt x="324" y="38"/>
                    <a:pt x="336" y="16"/>
                    <a:pt x="338" y="13"/>
                  </a:cubicBezTo>
                  <a:cubicBezTo>
                    <a:pt x="340" y="11"/>
                    <a:pt x="338" y="3"/>
                    <a:pt x="330" y="6"/>
                  </a:cubicBezTo>
                  <a:cubicBezTo>
                    <a:pt x="323" y="9"/>
                    <a:pt x="280" y="27"/>
                    <a:pt x="274" y="51"/>
                  </a:cubicBezTo>
                  <a:cubicBezTo>
                    <a:pt x="268" y="76"/>
                    <a:pt x="279" y="99"/>
                    <a:pt x="257" y="121"/>
                  </a:cubicBezTo>
                  <a:cubicBezTo>
                    <a:pt x="230" y="149"/>
                    <a:pt x="230" y="149"/>
                    <a:pt x="230" y="149"/>
                  </a:cubicBezTo>
                  <a:cubicBezTo>
                    <a:pt x="257" y="181"/>
                    <a:pt x="257" y="181"/>
                    <a:pt x="257" y="181"/>
                  </a:cubicBezTo>
                  <a:cubicBezTo>
                    <a:pt x="290" y="149"/>
                    <a:pt x="290" y="149"/>
                    <a:pt x="290" y="149"/>
                  </a:cubicBezTo>
                  <a:cubicBezTo>
                    <a:pt x="298" y="141"/>
                    <a:pt x="315" y="134"/>
                    <a:pt x="330" y="137"/>
                  </a:cubicBezTo>
                  <a:cubicBezTo>
                    <a:pt x="363" y="144"/>
                    <a:pt x="381" y="132"/>
                    <a:pt x="391" y="112"/>
                  </a:cubicBezTo>
                  <a:cubicBezTo>
                    <a:pt x="401" y="94"/>
                    <a:pt x="399" y="56"/>
                    <a:pt x="398" y="46"/>
                  </a:cubicBezTo>
                  <a:close/>
                  <a:moveTo>
                    <a:pt x="55" y="319"/>
                  </a:moveTo>
                  <a:cubicBezTo>
                    <a:pt x="50" y="323"/>
                    <a:pt x="50" y="330"/>
                    <a:pt x="55" y="334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78" y="357"/>
                    <a:pt x="84" y="355"/>
                    <a:pt x="89" y="351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57" y="220"/>
                    <a:pt x="157" y="220"/>
                    <a:pt x="157" y="220"/>
                  </a:cubicBezTo>
                  <a:lnTo>
                    <a:pt x="55" y="31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5"/>
            </p:custDataLst>
          </p:nvPr>
        </p:nvGrpSpPr>
        <p:grpSpPr>
          <a:xfrm>
            <a:off x="1580195" y="1768460"/>
            <a:ext cx="2734380" cy="866137"/>
            <a:chOff x="1580195" y="1768460"/>
            <a:chExt cx="2734380" cy="866137"/>
          </a:xfrm>
        </p:grpSpPr>
        <p:sp>
          <p:nvSpPr>
            <p:cNvPr id="5" name="Oval 9"/>
            <p:cNvSpPr>
              <a:spLocks noChangeAspect="1"/>
            </p:cNvSpPr>
            <p:nvPr/>
          </p:nvSpPr>
          <p:spPr>
            <a:xfrm>
              <a:off x="4078566" y="1859346"/>
              <a:ext cx="236009" cy="236009"/>
            </a:xfrm>
            <a:prstGeom prst="ellipse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43"/>
            <p:cNvGrpSpPr/>
            <p:nvPr/>
          </p:nvGrpSpPr>
          <p:grpSpPr>
            <a:xfrm>
              <a:off x="1580195" y="1768460"/>
              <a:ext cx="2498371" cy="866137"/>
              <a:chOff x="793990" y="1227225"/>
              <a:chExt cx="2299240" cy="866137"/>
            </a:xfrm>
          </p:grpSpPr>
          <p:sp>
            <p:nvSpPr>
              <p:cNvPr id="22" name="TextBox 44"/>
              <p:cNvSpPr txBox="1"/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</p:spPr>
            <p:txBody>
              <a:bodyPr wrap="none" lIns="0" tIns="0" rIns="432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3" name="TextBox 45"/>
              <p:cNvSpPr txBox="1"/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</p:spPr>
            <p:txBody>
              <a:bodyPr wrap="square" lIns="0" tIns="0" rIns="432000" bIns="0" anchor="ctr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sz="1000" b="0" dirty="0" err="1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endParaRPr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54" name="千图PPT彼岸天：ID 8661124库_组合 53"/>
          <p:cNvGrpSpPr/>
          <p:nvPr>
            <p:custDataLst>
              <p:tags r:id="rId6"/>
            </p:custDataLst>
          </p:nvPr>
        </p:nvGrpSpPr>
        <p:grpSpPr>
          <a:xfrm>
            <a:off x="1580195" y="3217313"/>
            <a:ext cx="2734380" cy="866137"/>
            <a:chOff x="1580195" y="3217313"/>
            <a:chExt cx="2734380" cy="866137"/>
          </a:xfrm>
        </p:grpSpPr>
        <p:sp>
          <p:nvSpPr>
            <p:cNvPr id="6" name="Oval 11"/>
            <p:cNvSpPr>
              <a:spLocks noChangeAspect="1"/>
            </p:cNvSpPr>
            <p:nvPr/>
          </p:nvSpPr>
          <p:spPr>
            <a:xfrm>
              <a:off x="4078566" y="3217313"/>
              <a:ext cx="236009" cy="236009"/>
            </a:xfrm>
            <a:prstGeom prst="ellipse">
              <a:avLst/>
            </a:prstGeom>
            <a:solidFill>
              <a:schemeClr val="accent5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46"/>
            <p:cNvGrpSpPr/>
            <p:nvPr/>
          </p:nvGrpSpPr>
          <p:grpSpPr>
            <a:xfrm>
              <a:off x="1580195" y="3217313"/>
              <a:ext cx="2498371" cy="866137"/>
              <a:chOff x="793990" y="1227225"/>
              <a:chExt cx="2299240" cy="866137"/>
            </a:xfrm>
          </p:grpSpPr>
          <p:sp>
            <p:nvSpPr>
              <p:cNvPr id="20" name="TextBox 47"/>
              <p:cNvSpPr txBox="1"/>
              <p:nvPr/>
            </p:nvSpPr>
            <p:spPr bwMode="auto">
              <a:xfrm>
                <a:off x="793990" y="1227225"/>
                <a:ext cx="2299240" cy="309958"/>
              </a:xfrm>
              <a:prstGeom prst="rect">
                <a:avLst/>
              </a:prstGeom>
              <a:noFill/>
            </p:spPr>
            <p:txBody>
              <a:bodyPr wrap="none" lIns="0" tIns="0" rIns="432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21" name="TextBox 48"/>
              <p:cNvSpPr txBox="1"/>
              <p:nvPr/>
            </p:nvSpPr>
            <p:spPr bwMode="auto">
              <a:xfrm>
                <a:off x="793990" y="1537183"/>
                <a:ext cx="2299240" cy="556179"/>
              </a:xfrm>
              <a:prstGeom prst="rect">
                <a:avLst/>
              </a:prstGeom>
              <a:noFill/>
            </p:spPr>
            <p:txBody>
              <a:bodyPr wrap="square" lIns="0" tIns="0" rIns="432000" bIns="0" anchor="ctr" anchorCtr="0">
                <a:normAutofit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sz="1000" b="0" dirty="0" err="1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endParaRPr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52" name="千图PPT彼岸天：ID 8661124库_组合 51"/>
          <p:cNvGrpSpPr/>
          <p:nvPr>
            <p:custDataLst>
              <p:tags r:id="rId7"/>
            </p:custDataLst>
          </p:nvPr>
        </p:nvGrpSpPr>
        <p:grpSpPr>
          <a:xfrm>
            <a:off x="7987990" y="1768460"/>
            <a:ext cx="2968275" cy="856637"/>
            <a:chOff x="7987990" y="1768460"/>
            <a:chExt cx="2968275" cy="856637"/>
          </a:xfrm>
        </p:grpSpPr>
        <p:sp>
          <p:nvSpPr>
            <p:cNvPr id="7" name="Oval 13"/>
            <p:cNvSpPr>
              <a:spLocks noChangeAspect="1"/>
            </p:cNvSpPr>
            <p:nvPr/>
          </p:nvSpPr>
          <p:spPr>
            <a:xfrm>
              <a:off x="7987990" y="1859346"/>
              <a:ext cx="236009" cy="236009"/>
            </a:xfrm>
            <a:prstGeom prst="ellipse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49"/>
            <p:cNvGrpSpPr/>
            <p:nvPr/>
          </p:nvGrpSpPr>
          <p:grpSpPr>
            <a:xfrm>
              <a:off x="8223999" y="1768460"/>
              <a:ext cx="2732266" cy="856637"/>
              <a:chOff x="1415480" y="1651350"/>
              <a:chExt cx="2913191" cy="856637"/>
            </a:xfrm>
          </p:grpSpPr>
          <p:sp>
            <p:nvSpPr>
              <p:cNvPr id="18" name="TextBox 50"/>
              <p:cNvSpPr txBox="1"/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19" name="TextBox 51"/>
              <p:cNvSpPr txBox="1"/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360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sz="1000" b="0" dirty="0" err="1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endParaRPr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grpSp>
        <p:nvGrpSpPr>
          <p:cNvPr id="53" name="千图PPT彼岸天：ID 8661124库_组合 52"/>
          <p:cNvGrpSpPr/>
          <p:nvPr>
            <p:custDataLst>
              <p:tags r:id="rId8"/>
            </p:custDataLst>
          </p:nvPr>
        </p:nvGrpSpPr>
        <p:grpSpPr>
          <a:xfrm>
            <a:off x="7987990" y="3217313"/>
            <a:ext cx="2968275" cy="856637"/>
            <a:chOff x="7987990" y="3217313"/>
            <a:chExt cx="2968275" cy="856637"/>
          </a:xfrm>
        </p:grpSpPr>
        <p:sp>
          <p:nvSpPr>
            <p:cNvPr id="8" name="Oval 15"/>
            <p:cNvSpPr>
              <a:spLocks noChangeAspect="1"/>
            </p:cNvSpPr>
            <p:nvPr/>
          </p:nvSpPr>
          <p:spPr>
            <a:xfrm>
              <a:off x="7987990" y="3217313"/>
              <a:ext cx="236009" cy="236009"/>
            </a:xfrm>
            <a:prstGeom prst="ellipse">
              <a:avLst/>
            </a:prstGeom>
            <a:solidFill>
              <a:schemeClr val="accent4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52"/>
            <p:cNvGrpSpPr/>
            <p:nvPr/>
          </p:nvGrpSpPr>
          <p:grpSpPr>
            <a:xfrm>
              <a:off x="8223999" y="3217313"/>
              <a:ext cx="2732266" cy="856637"/>
              <a:chOff x="1415480" y="1651350"/>
              <a:chExt cx="2913191" cy="856637"/>
            </a:xfrm>
          </p:grpSpPr>
          <p:sp>
            <p:nvSpPr>
              <p:cNvPr id="16" name="TextBox 53"/>
              <p:cNvSpPr txBox="1"/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输入标题文本</a:t>
                </a:r>
              </a:p>
            </p:txBody>
          </p:sp>
          <p:sp>
            <p:nvSpPr>
              <p:cNvPr id="17" name="TextBox 54"/>
              <p:cNvSpPr txBox="1"/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</p:spPr>
            <p:txBody>
              <a:bodyPr wrap="square" lIns="360000" tIns="0" rIns="0" bIns="0" anchor="ctr" anchorCtr="0">
                <a:normAutofit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sz="1000" b="0" dirty="0" err="1" smtClean="0">
                    <a:solidFill>
                      <a:schemeClr val="tx1"/>
                    </a:solidFill>
                    <a:effectLst/>
                  </a:rPr>
                  <a:t>点击此处更换文本</a:t>
                </a:r>
                <a:endParaRPr sz="1000" b="0" dirty="0">
                  <a:solidFill>
                    <a:schemeClr val="tx1"/>
                  </a:solidFill>
                  <a:effectLst/>
                </a:endParaRPr>
              </a:p>
            </p:txBody>
          </p:sp>
        </p:grpSp>
      </p:grpSp>
      <p:sp>
        <p:nvSpPr>
          <p:cNvPr id="3" name="TextBox 7"/>
          <p:cNvSpPr txBox="1">
            <a:spLocks noChangeArrowheads="1"/>
          </p:cNvSpPr>
          <p:nvPr userDrawn="1"/>
        </p:nvSpPr>
        <p:spPr bwMode="auto">
          <a:xfrm>
            <a:off x="4290832" y="134881"/>
            <a:ext cx="43959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074" descr="题字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64" t="33194" b="23750"/>
          <a:stretch>
            <a:fillRect/>
          </a:stretch>
        </p:blipFill>
        <p:spPr bwMode="auto">
          <a:xfrm>
            <a:off x="1314993" y="2687361"/>
            <a:ext cx="2312584" cy="180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_14"/>
          <p:cNvSpPr txBox="1">
            <a:spLocks noChangeArrowheads="1"/>
          </p:cNvSpPr>
          <p:nvPr/>
        </p:nvSpPr>
        <p:spPr bwMode="auto">
          <a:xfrm>
            <a:off x="4181574" y="2687361"/>
            <a:ext cx="1552840" cy="1399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5" tIns="34293" rIns="68585" bIns="34293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9600" spc="450" dirty="0">
                <a:solidFill>
                  <a:schemeClr val="tx1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肆</a:t>
            </a:r>
            <a:endParaRPr lang="zh-CN" altLang="zh-CN" sz="9600" spc="450" dirty="0">
              <a:solidFill>
                <a:schemeClr val="tx1"/>
              </a:solid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3566022" y="2168054"/>
            <a:ext cx="677108" cy="3174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明年工作计划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404633" y="637715"/>
            <a:ext cx="2236510" cy="132343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8000" dirty="0">
                <a:latin typeface="汉仪雪君体简" panose="02010604000101010101" pitchFamily="2" charset="-122"/>
                <a:ea typeface="汉仪雪君体简" panose="02010604000101010101" pitchFamily="2" charset="-122"/>
              </a:rPr>
              <a:t>目录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977224" y="2350381"/>
            <a:ext cx="5350275" cy="584775"/>
            <a:chOff x="2484815" y="2118134"/>
            <a:chExt cx="5350275" cy="584775"/>
          </a:xfrm>
        </p:grpSpPr>
        <p:sp>
          <p:nvSpPr>
            <p:cNvPr id="4" name="矩形 3"/>
            <p:cNvSpPr/>
            <p:nvPr/>
          </p:nvSpPr>
          <p:spPr>
            <a:xfrm>
              <a:off x="2484815" y="2118134"/>
              <a:ext cx="1646605" cy="58477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3200" spc="600" dirty="0">
                  <a:solidFill>
                    <a:srgbClr val="000000"/>
                  </a:solidFill>
                  <a:latin typeface="汉仪雪君体简" panose="02010604000101010101" pitchFamily="2" charset="-122"/>
                  <a:ea typeface="汉仪雪君体简" panose="02010604000101010101" pitchFamily="2" charset="-122"/>
                </a:rPr>
                <a:t>章回一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4726547" y="2118134"/>
              <a:ext cx="310854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spc="600" dirty="0">
                  <a:solidFill>
                    <a:schemeClr val="bg2">
                      <a:lumMod val="25000"/>
                    </a:schemeClr>
                  </a:solidFill>
                  <a:latin typeface="汉仪雪君体简" panose="02010604000101010101" pitchFamily="2" charset="-122"/>
                  <a:ea typeface="汉仪雪君体简" panose="02010604000101010101" pitchFamily="2" charset="-122"/>
                </a:rPr>
                <a:t>年度工作概述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77224" y="3188581"/>
            <a:ext cx="5350274" cy="584775"/>
            <a:chOff x="2484815" y="2956334"/>
            <a:chExt cx="5350274" cy="584775"/>
          </a:xfrm>
        </p:grpSpPr>
        <p:sp>
          <p:nvSpPr>
            <p:cNvPr id="7" name="矩形 6"/>
            <p:cNvSpPr/>
            <p:nvPr/>
          </p:nvSpPr>
          <p:spPr>
            <a:xfrm>
              <a:off x="2484815" y="2956334"/>
              <a:ext cx="1646605" cy="58477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3200" spc="600" dirty="0">
                  <a:solidFill>
                    <a:srgbClr val="000000"/>
                  </a:solidFill>
                  <a:latin typeface="汉仪雪君体简" panose="02010604000101010101" pitchFamily="2" charset="-122"/>
                  <a:ea typeface="汉仪雪君体简" panose="02010604000101010101" pitchFamily="2" charset="-122"/>
                </a:rPr>
                <a:t>章回二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4726546" y="2956334"/>
              <a:ext cx="310854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spc="600" dirty="0">
                  <a:solidFill>
                    <a:schemeClr val="bg2">
                      <a:lumMod val="25000"/>
                    </a:schemeClr>
                  </a:solidFill>
                  <a:latin typeface="汉仪雪君体简" panose="02010604000101010101" pitchFamily="2" charset="-122"/>
                  <a:ea typeface="汉仪雪君体简" panose="02010604000101010101" pitchFamily="2" charset="-122"/>
                </a:rPr>
                <a:t>工作完成情况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77224" y="4179181"/>
            <a:ext cx="5350274" cy="609600"/>
            <a:chOff x="2484815" y="3946934"/>
            <a:chExt cx="5350274" cy="609600"/>
          </a:xfrm>
        </p:grpSpPr>
        <p:sp>
          <p:nvSpPr>
            <p:cNvPr id="10" name="矩形 9"/>
            <p:cNvSpPr/>
            <p:nvPr/>
          </p:nvSpPr>
          <p:spPr>
            <a:xfrm>
              <a:off x="2484815" y="3946934"/>
              <a:ext cx="1646605" cy="58477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3200" spc="600" dirty="0">
                  <a:solidFill>
                    <a:srgbClr val="000000"/>
                  </a:solidFill>
                  <a:latin typeface="汉仪雪君体简" panose="02010604000101010101" pitchFamily="2" charset="-122"/>
                  <a:ea typeface="汉仪雪君体简" panose="02010604000101010101" pitchFamily="2" charset="-122"/>
                </a:rPr>
                <a:t>章回三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4726546" y="3971759"/>
              <a:ext cx="310854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spc="600" dirty="0">
                  <a:solidFill>
                    <a:schemeClr val="bg2">
                      <a:lumMod val="25000"/>
                    </a:schemeClr>
                  </a:solidFill>
                  <a:latin typeface="汉仪雪君体简" panose="02010604000101010101" pitchFamily="2" charset="-122"/>
                  <a:ea typeface="汉仪雪君体简" panose="02010604000101010101" pitchFamily="2" charset="-122"/>
                </a:rPr>
                <a:t>成功项目展示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77224" y="5133172"/>
            <a:ext cx="5350274" cy="621384"/>
            <a:chOff x="2484815" y="4900925"/>
            <a:chExt cx="5350274" cy="621384"/>
          </a:xfrm>
        </p:grpSpPr>
        <p:sp>
          <p:nvSpPr>
            <p:cNvPr id="13" name="矩形 12"/>
            <p:cNvSpPr/>
            <p:nvPr/>
          </p:nvSpPr>
          <p:spPr>
            <a:xfrm>
              <a:off x="2484815" y="4937534"/>
              <a:ext cx="1646605" cy="584775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zh-CN" altLang="en-US" sz="3200" spc="600" dirty="0">
                  <a:solidFill>
                    <a:srgbClr val="000000"/>
                  </a:solidFill>
                  <a:latin typeface="汉仪雪君体简" panose="02010604000101010101" pitchFamily="2" charset="-122"/>
                  <a:ea typeface="汉仪雪君体简" panose="02010604000101010101" pitchFamily="2" charset="-122"/>
                </a:rPr>
                <a:t>章回四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4726546" y="4900925"/>
              <a:ext cx="310854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spc="600" dirty="0">
                  <a:solidFill>
                    <a:schemeClr val="bg2">
                      <a:lumMod val="25000"/>
                    </a:schemeClr>
                  </a:solidFill>
                  <a:latin typeface="汉仪雪君体简" panose="02010604000101010101" pitchFamily="2" charset="-122"/>
                  <a:ea typeface="汉仪雪君体简" panose="02010604000101010101" pitchFamily="2" charset="-122"/>
                </a:rPr>
                <a:t>明年工作计划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1240488" y="1232756"/>
            <a:ext cx="2453600" cy="3404454"/>
            <a:chOff x="1240488" y="1232756"/>
            <a:chExt cx="2453600" cy="3404454"/>
          </a:xfrm>
        </p:grpSpPr>
        <p:grpSp>
          <p:nvGrpSpPr>
            <p:cNvPr id="18" name="组合 17"/>
            <p:cNvGrpSpPr/>
            <p:nvPr/>
          </p:nvGrpSpPr>
          <p:grpSpPr>
            <a:xfrm>
              <a:off x="3268532" y="2635763"/>
              <a:ext cx="425556" cy="319168"/>
              <a:chOff x="3268532" y="3133263"/>
              <a:chExt cx="425556" cy="319168"/>
            </a:xfrm>
          </p:grpSpPr>
          <p:sp>
            <p:nvSpPr>
              <p:cNvPr id="57" name="任意多边形: 形状 56"/>
              <p:cNvSpPr/>
              <p:nvPr/>
            </p:nvSpPr>
            <p:spPr bwMode="auto">
              <a:xfrm>
                <a:off x="3492946" y="3133263"/>
                <a:ext cx="201142" cy="319168"/>
              </a:xfrm>
              <a:custGeom>
                <a:avLst/>
                <a:gdLst>
                  <a:gd name="T0" fmla="*/ 8 w 51"/>
                  <a:gd name="T1" fmla="*/ 81 h 81"/>
                  <a:gd name="T2" fmla="*/ 3 w 51"/>
                  <a:gd name="T3" fmla="*/ 78 h 81"/>
                  <a:gd name="T4" fmla="*/ 3 w 51"/>
                  <a:gd name="T5" fmla="*/ 68 h 81"/>
                  <a:gd name="T6" fmla="*/ 30 w 51"/>
                  <a:gd name="T7" fmla="*/ 41 h 81"/>
                  <a:gd name="T8" fmla="*/ 3 w 51"/>
                  <a:gd name="T9" fmla="*/ 14 h 81"/>
                  <a:gd name="T10" fmla="*/ 3 w 51"/>
                  <a:gd name="T11" fmla="*/ 3 h 81"/>
                  <a:gd name="T12" fmla="*/ 13 w 51"/>
                  <a:gd name="T13" fmla="*/ 3 h 81"/>
                  <a:gd name="T14" fmla="*/ 51 w 51"/>
                  <a:gd name="T15" fmla="*/ 41 h 81"/>
                  <a:gd name="T16" fmla="*/ 13 w 51"/>
                  <a:gd name="T17" fmla="*/ 78 h 81"/>
                  <a:gd name="T18" fmla="*/ 8 w 51"/>
                  <a:gd name="T1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81">
                    <a:moveTo>
                      <a:pt x="8" y="81"/>
                    </a:moveTo>
                    <a:cubicBezTo>
                      <a:pt x="6" y="81"/>
                      <a:pt x="4" y="80"/>
                      <a:pt x="3" y="78"/>
                    </a:cubicBezTo>
                    <a:cubicBezTo>
                      <a:pt x="0" y="76"/>
                      <a:pt x="0" y="71"/>
                      <a:pt x="3" y="68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5" y="0"/>
                      <a:pt x="10" y="0"/>
                      <a:pt x="13" y="3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2" y="80"/>
                      <a:pt x="10" y="81"/>
                      <a:pt x="8" y="8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任意多边形: 形状 57"/>
              <p:cNvSpPr/>
              <p:nvPr/>
            </p:nvSpPr>
            <p:spPr bwMode="auto">
              <a:xfrm>
                <a:off x="3268532" y="3133263"/>
                <a:ext cx="201142" cy="319168"/>
              </a:xfrm>
              <a:custGeom>
                <a:avLst/>
                <a:gdLst>
                  <a:gd name="T0" fmla="*/ 8 w 51"/>
                  <a:gd name="T1" fmla="*/ 81 h 81"/>
                  <a:gd name="T2" fmla="*/ 2 w 51"/>
                  <a:gd name="T3" fmla="*/ 78 h 81"/>
                  <a:gd name="T4" fmla="*/ 2 w 51"/>
                  <a:gd name="T5" fmla="*/ 68 h 81"/>
                  <a:gd name="T6" fmla="*/ 30 w 51"/>
                  <a:gd name="T7" fmla="*/ 41 h 81"/>
                  <a:gd name="T8" fmla="*/ 2 w 51"/>
                  <a:gd name="T9" fmla="*/ 14 h 81"/>
                  <a:gd name="T10" fmla="*/ 2 w 51"/>
                  <a:gd name="T11" fmla="*/ 3 h 81"/>
                  <a:gd name="T12" fmla="*/ 13 w 51"/>
                  <a:gd name="T13" fmla="*/ 3 h 81"/>
                  <a:gd name="T14" fmla="*/ 51 w 51"/>
                  <a:gd name="T15" fmla="*/ 41 h 81"/>
                  <a:gd name="T16" fmla="*/ 13 w 51"/>
                  <a:gd name="T17" fmla="*/ 78 h 81"/>
                  <a:gd name="T18" fmla="*/ 8 w 51"/>
                  <a:gd name="T1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81">
                    <a:moveTo>
                      <a:pt x="8" y="81"/>
                    </a:moveTo>
                    <a:cubicBezTo>
                      <a:pt x="6" y="81"/>
                      <a:pt x="4" y="80"/>
                      <a:pt x="2" y="78"/>
                    </a:cubicBezTo>
                    <a:cubicBezTo>
                      <a:pt x="0" y="76"/>
                      <a:pt x="0" y="71"/>
                      <a:pt x="2" y="68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1"/>
                      <a:pt x="0" y="6"/>
                      <a:pt x="2" y="3"/>
                    </a:cubicBezTo>
                    <a:cubicBezTo>
                      <a:pt x="5" y="0"/>
                      <a:pt x="10" y="0"/>
                      <a:pt x="13" y="3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2" y="80"/>
                      <a:pt x="10" y="81"/>
                      <a:pt x="8" y="8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任意多边形: 形状 20"/>
            <p:cNvSpPr/>
            <p:nvPr/>
          </p:nvSpPr>
          <p:spPr bwMode="auto">
            <a:xfrm>
              <a:off x="2058355" y="4175082"/>
              <a:ext cx="126337" cy="99740"/>
            </a:xfrm>
            <a:custGeom>
              <a:avLst/>
              <a:gdLst>
                <a:gd name="T0" fmla="*/ 76 w 76"/>
                <a:gd name="T1" fmla="*/ 0 h 60"/>
                <a:gd name="T2" fmla="*/ 0 w 76"/>
                <a:gd name="T3" fmla="*/ 0 h 60"/>
                <a:gd name="T4" fmla="*/ 0 w 76"/>
                <a:gd name="T5" fmla="*/ 0 h 60"/>
                <a:gd name="T6" fmla="*/ 76 w 76"/>
                <a:gd name="T7" fmla="*/ 0 h 60"/>
                <a:gd name="T8" fmla="*/ 76 w 76"/>
                <a:gd name="T9" fmla="*/ 60 h 60"/>
                <a:gd name="T10" fmla="*/ 76 w 76"/>
                <a:gd name="T11" fmla="*/ 60 h 60"/>
                <a:gd name="T12" fmla="*/ 76 w 76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0">
                  <a:moveTo>
                    <a:pt x="7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6" y="0"/>
                  </a:lnTo>
                  <a:lnTo>
                    <a:pt x="76" y="60"/>
                  </a:lnTo>
                  <a:lnTo>
                    <a:pt x="76" y="6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D3D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任意多边形: 形状 21"/>
            <p:cNvSpPr/>
            <p:nvPr/>
          </p:nvSpPr>
          <p:spPr bwMode="auto">
            <a:xfrm>
              <a:off x="2058355" y="4175082"/>
              <a:ext cx="126337" cy="99740"/>
            </a:xfrm>
            <a:custGeom>
              <a:avLst/>
              <a:gdLst>
                <a:gd name="T0" fmla="*/ 76 w 76"/>
                <a:gd name="T1" fmla="*/ 0 h 60"/>
                <a:gd name="T2" fmla="*/ 0 w 76"/>
                <a:gd name="T3" fmla="*/ 0 h 60"/>
                <a:gd name="T4" fmla="*/ 0 w 76"/>
                <a:gd name="T5" fmla="*/ 0 h 60"/>
                <a:gd name="T6" fmla="*/ 76 w 76"/>
                <a:gd name="T7" fmla="*/ 0 h 60"/>
                <a:gd name="T8" fmla="*/ 76 w 76"/>
                <a:gd name="T9" fmla="*/ 60 h 60"/>
                <a:gd name="T10" fmla="*/ 76 w 76"/>
                <a:gd name="T11" fmla="*/ 60 h 60"/>
                <a:gd name="T12" fmla="*/ 76 w 76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0">
                  <a:moveTo>
                    <a:pt x="7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6" y="0"/>
                  </a:lnTo>
                  <a:lnTo>
                    <a:pt x="76" y="60"/>
                  </a:lnTo>
                  <a:lnTo>
                    <a:pt x="76" y="60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240488" y="1232756"/>
              <a:ext cx="1760409" cy="3404454"/>
              <a:chOff x="1240488" y="1730256"/>
              <a:chExt cx="1760409" cy="3404454"/>
            </a:xfrm>
          </p:grpSpPr>
          <p:sp>
            <p:nvSpPr>
              <p:cNvPr id="48" name="任意多边形: 形状 47"/>
              <p:cNvSpPr/>
              <p:nvPr/>
            </p:nvSpPr>
            <p:spPr bwMode="auto">
              <a:xfrm>
                <a:off x="1980225" y="4672582"/>
                <a:ext cx="282596" cy="462128"/>
              </a:xfrm>
              <a:custGeom>
                <a:avLst/>
                <a:gdLst>
                  <a:gd name="T0" fmla="*/ 52 w 72"/>
                  <a:gd name="T1" fmla="*/ 0 h 117"/>
                  <a:gd name="T2" fmla="*/ 52 w 72"/>
                  <a:gd name="T3" fmla="*/ 71 h 117"/>
                  <a:gd name="T4" fmla="*/ 69 w 72"/>
                  <a:gd name="T5" fmla="*/ 71 h 117"/>
                  <a:gd name="T6" fmla="*/ 72 w 72"/>
                  <a:gd name="T7" fmla="*/ 73 h 117"/>
                  <a:gd name="T8" fmla="*/ 71 w 72"/>
                  <a:gd name="T9" fmla="*/ 77 h 117"/>
                  <a:gd name="T10" fmla="*/ 36 w 72"/>
                  <a:gd name="T11" fmla="*/ 117 h 117"/>
                  <a:gd name="T12" fmla="*/ 1 w 72"/>
                  <a:gd name="T13" fmla="*/ 77 h 117"/>
                  <a:gd name="T14" fmla="*/ 0 w 72"/>
                  <a:gd name="T15" fmla="*/ 73 h 117"/>
                  <a:gd name="T16" fmla="*/ 3 w 72"/>
                  <a:gd name="T17" fmla="*/ 71 h 117"/>
                  <a:gd name="T18" fmla="*/ 20 w 72"/>
                  <a:gd name="T19" fmla="*/ 71 h 117"/>
                  <a:gd name="T20" fmla="*/ 20 w 72"/>
                  <a:gd name="T21" fmla="*/ 0 h 117"/>
                  <a:gd name="T22" fmla="*/ 52 w 72"/>
                  <a:gd name="T2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2" h="117">
                    <a:moveTo>
                      <a:pt x="52" y="0"/>
                    </a:moveTo>
                    <a:cubicBezTo>
                      <a:pt x="52" y="71"/>
                      <a:pt x="52" y="71"/>
                      <a:pt x="52" y="71"/>
                    </a:cubicBezTo>
                    <a:cubicBezTo>
                      <a:pt x="69" y="71"/>
                      <a:pt x="69" y="71"/>
                      <a:pt x="69" y="71"/>
                    </a:cubicBezTo>
                    <a:cubicBezTo>
                      <a:pt x="70" y="71"/>
                      <a:pt x="71" y="72"/>
                      <a:pt x="72" y="73"/>
                    </a:cubicBezTo>
                    <a:cubicBezTo>
                      <a:pt x="72" y="75"/>
                      <a:pt x="72" y="76"/>
                      <a:pt x="71" y="77"/>
                    </a:cubicBezTo>
                    <a:cubicBezTo>
                      <a:pt x="36" y="117"/>
                      <a:pt x="36" y="117"/>
                      <a:pt x="36" y="117"/>
                    </a:cubicBezTo>
                    <a:cubicBezTo>
                      <a:pt x="1" y="77"/>
                      <a:pt x="1" y="77"/>
                      <a:pt x="1" y="77"/>
                    </a:cubicBezTo>
                    <a:cubicBezTo>
                      <a:pt x="0" y="76"/>
                      <a:pt x="0" y="75"/>
                      <a:pt x="0" y="73"/>
                    </a:cubicBezTo>
                    <a:cubicBezTo>
                      <a:pt x="1" y="72"/>
                      <a:pt x="2" y="71"/>
                      <a:pt x="3" y="71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任意多边形: 形状 48"/>
              <p:cNvSpPr/>
              <p:nvPr/>
            </p:nvSpPr>
            <p:spPr bwMode="auto">
              <a:xfrm>
                <a:off x="2058355" y="4672582"/>
                <a:ext cx="126337" cy="99740"/>
              </a:xfrm>
              <a:custGeom>
                <a:avLst/>
                <a:gdLst>
                  <a:gd name="T0" fmla="*/ 32 w 32"/>
                  <a:gd name="T1" fmla="*/ 0 h 25"/>
                  <a:gd name="T2" fmla="*/ 0 w 32"/>
                  <a:gd name="T3" fmla="*/ 0 h 25"/>
                  <a:gd name="T4" fmla="*/ 0 w 32"/>
                  <a:gd name="T5" fmla="*/ 25 h 25"/>
                  <a:gd name="T6" fmla="*/ 16 w 32"/>
                  <a:gd name="T7" fmla="*/ 20 h 25"/>
                  <a:gd name="T8" fmla="*/ 32 w 32"/>
                  <a:gd name="T9" fmla="*/ 25 h 25"/>
                  <a:gd name="T10" fmla="*/ 32 w 32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25">
                    <a:moveTo>
                      <a:pt x="3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" y="22"/>
                      <a:pt x="10" y="20"/>
                      <a:pt x="16" y="20"/>
                    </a:cubicBezTo>
                    <a:cubicBezTo>
                      <a:pt x="22" y="20"/>
                      <a:pt x="28" y="22"/>
                      <a:pt x="32" y="25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任意多边形: 形状 49"/>
              <p:cNvSpPr/>
              <p:nvPr/>
            </p:nvSpPr>
            <p:spPr bwMode="auto">
              <a:xfrm>
                <a:off x="1240488" y="1730256"/>
                <a:ext cx="1760409" cy="3120195"/>
              </a:xfrm>
              <a:custGeom>
                <a:avLst/>
                <a:gdLst>
                  <a:gd name="T0" fmla="*/ 448 w 448"/>
                  <a:gd name="T1" fmla="*/ 224 h 792"/>
                  <a:gd name="T2" fmla="*/ 448 w 448"/>
                  <a:gd name="T3" fmla="*/ 570 h 792"/>
                  <a:gd name="T4" fmla="*/ 252 w 448"/>
                  <a:gd name="T5" fmla="*/ 792 h 792"/>
                  <a:gd name="T6" fmla="*/ 252 w 448"/>
                  <a:gd name="T7" fmla="*/ 777 h 792"/>
                  <a:gd name="T8" fmla="*/ 224 w 448"/>
                  <a:gd name="T9" fmla="*/ 749 h 792"/>
                  <a:gd name="T10" fmla="*/ 196 w 448"/>
                  <a:gd name="T11" fmla="*/ 777 h 792"/>
                  <a:gd name="T12" fmla="*/ 196 w 448"/>
                  <a:gd name="T13" fmla="*/ 792 h 792"/>
                  <a:gd name="T14" fmla="*/ 0 w 448"/>
                  <a:gd name="T15" fmla="*/ 570 h 792"/>
                  <a:gd name="T16" fmla="*/ 0 w 448"/>
                  <a:gd name="T17" fmla="*/ 224 h 792"/>
                  <a:gd name="T18" fmla="*/ 224 w 448"/>
                  <a:gd name="T19" fmla="*/ 0 h 792"/>
                  <a:gd name="T20" fmla="*/ 448 w 448"/>
                  <a:gd name="T21" fmla="*/ 224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8" h="792">
                    <a:moveTo>
                      <a:pt x="448" y="224"/>
                    </a:moveTo>
                    <a:cubicBezTo>
                      <a:pt x="448" y="570"/>
                      <a:pt x="448" y="570"/>
                      <a:pt x="448" y="570"/>
                    </a:cubicBezTo>
                    <a:cubicBezTo>
                      <a:pt x="448" y="684"/>
                      <a:pt x="362" y="778"/>
                      <a:pt x="252" y="792"/>
                    </a:cubicBezTo>
                    <a:cubicBezTo>
                      <a:pt x="252" y="777"/>
                      <a:pt x="252" y="777"/>
                      <a:pt x="252" y="777"/>
                    </a:cubicBezTo>
                    <a:cubicBezTo>
                      <a:pt x="252" y="761"/>
                      <a:pt x="239" y="749"/>
                      <a:pt x="224" y="749"/>
                    </a:cubicBezTo>
                    <a:cubicBezTo>
                      <a:pt x="209" y="749"/>
                      <a:pt x="196" y="761"/>
                      <a:pt x="196" y="777"/>
                    </a:cubicBezTo>
                    <a:cubicBezTo>
                      <a:pt x="196" y="792"/>
                      <a:pt x="196" y="792"/>
                      <a:pt x="196" y="792"/>
                    </a:cubicBezTo>
                    <a:cubicBezTo>
                      <a:pt x="86" y="778"/>
                      <a:pt x="0" y="684"/>
                      <a:pt x="0" y="570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100"/>
                      <a:pt x="100" y="0"/>
                      <a:pt x="224" y="0"/>
                    </a:cubicBezTo>
                    <a:cubicBezTo>
                      <a:pt x="348" y="0"/>
                      <a:pt x="448" y="100"/>
                      <a:pt x="448" y="2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椭圆 50"/>
              <p:cNvSpPr/>
              <p:nvPr/>
            </p:nvSpPr>
            <p:spPr bwMode="auto">
              <a:xfrm>
                <a:off x="1373474" y="1863242"/>
                <a:ext cx="1494436" cy="149776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anchor="t" anchorCtr="0" compatLnSpc="1">
                <a:normAutofit/>
              </a:bodyPr>
              <a:lstStyle/>
              <a:p>
                <a:pPr algn="ctr"/>
                <a:r>
                  <a:rPr lang="en-US" sz="6000" b="1">
                    <a:solidFill>
                      <a:schemeClr val="accent1"/>
                    </a:solidFill>
                  </a:rPr>
                  <a:t>A</a:t>
                </a:r>
              </a:p>
            </p:txBody>
          </p:sp>
          <p:sp>
            <p:nvSpPr>
              <p:cNvPr id="52" name="文本框 36"/>
              <p:cNvSpPr txBox="1"/>
              <p:nvPr/>
            </p:nvSpPr>
            <p:spPr>
              <a:xfrm>
                <a:off x="1509555" y="3744474"/>
                <a:ext cx="1195422" cy="362412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marL="0" indent="0" algn="ctr">
                  <a:buNone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关键词</a:t>
                </a:r>
              </a:p>
            </p:txBody>
          </p:sp>
        </p:grpSp>
      </p:grpSp>
      <p:grpSp>
        <p:nvGrpSpPr>
          <p:cNvPr id="59" name="千图PPT彼岸天：ID 8661124库_组合 58"/>
          <p:cNvGrpSpPr/>
          <p:nvPr>
            <p:custDataLst>
              <p:tags r:id="rId2"/>
            </p:custDataLst>
          </p:nvPr>
        </p:nvGrpSpPr>
        <p:grpSpPr>
          <a:xfrm>
            <a:off x="3893568" y="1232756"/>
            <a:ext cx="2450276" cy="3404454"/>
            <a:chOff x="3893568" y="1232756"/>
            <a:chExt cx="2450276" cy="3404454"/>
          </a:xfrm>
        </p:grpSpPr>
        <p:grpSp>
          <p:nvGrpSpPr>
            <p:cNvPr id="19" name="组合 18"/>
            <p:cNvGrpSpPr/>
            <p:nvPr/>
          </p:nvGrpSpPr>
          <p:grpSpPr>
            <a:xfrm>
              <a:off x="5918287" y="2635763"/>
              <a:ext cx="425557" cy="319168"/>
              <a:chOff x="5918287" y="3133263"/>
              <a:chExt cx="425557" cy="319168"/>
            </a:xfrm>
          </p:grpSpPr>
          <p:sp>
            <p:nvSpPr>
              <p:cNvPr id="55" name="任意多边形: 形状 54"/>
              <p:cNvSpPr/>
              <p:nvPr/>
            </p:nvSpPr>
            <p:spPr bwMode="auto">
              <a:xfrm>
                <a:off x="6142702" y="3133263"/>
                <a:ext cx="201142" cy="319168"/>
              </a:xfrm>
              <a:custGeom>
                <a:avLst/>
                <a:gdLst>
                  <a:gd name="T0" fmla="*/ 8 w 51"/>
                  <a:gd name="T1" fmla="*/ 81 h 81"/>
                  <a:gd name="T2" fmla="*/ 3 w 51"/>
                  <a:gd name="T3" fmla="*/ 78 h 81"/>
                  <a:gd name="T4" fmla="*/ 3 w 51"/>
                  <a:gd name="T5" fmla="*/ 68 h 81"/>
                  <a:gd name="T6" fmla="*/ 30 w 51"/>
                  <a:gd name="T7" fmla="*/ 41 h 81"/>
                  <a:gd name="T8" fmla="*/ 3 w 51"/>
                  <a:gd name="T9" fmla="*/ 14 h 81"/>
                  <a:gd name="T10" fmla="*/ 3 w 51"/>
                  <a:gd name="T11" fmla="*/ 3 h 81"/>
                  <a:gd name="T12" fmla="*/ 14 w 51"/>
                  <a:gd name="T13" fmla="*/ 3 h 81"/>
                  <a:gd name="T14" fmla="*/ 51 w 51"/>
                  <a:gd name="T15" fmla="*/ 41 h 81"/>
                  <a:gd name="T16" fmla="*/ 14 w 51"/>
                  <a:gd name="T17" fmla="*/ 78 h 81"/>
                  <a:gd name="T18" fmla="*/ 8 w 51"/>
                  <a:gd name="T1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81">
                    <a:moveTo>
                      <a:pt x="8" y="81"/>
                    </a:moveTo>
                    <a:cubicBezTo>
                      <a:pt x="7" y="81"/>
                      <a:pt x="5" y="80"/>
                      <a:pt x="3" y="78"/>
                    </a:cubicBezTo>
                    <a:cubicBezTo>
                      <a:pt x="0" y="76"/>
                      <a:pt x="0" y="71"/>
                      <a:pt x="3" y="68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2" y="80"/>
                      <a:pt x="10" y="81"/>
                      <a:pt x="8" y="8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任意多边形: 形状 55"/>
              <p:cNvSpPr/>
              <p:nvPr/>
            </p:nvSpPr>
            <p:spPr bwMode="auto">
              <a:xfrm>
                <a:off x="5918287" y="3133263"/>
                <a:ext cx="201142" cy="319168"/>
              </a:xfrm>
              <a:custGeom>
                <a:avLst/>
                <a:gdLst>
                  <a:gd name="T0" fmla="*/ 8 w 51"/>
                  <a:gd name="T1" fmla="*/ 81 h 81"/>
                  <a:gd name="T2" fmla="*/ 3 w 51"/>
                  <a:gd name="T3" fmla="*/ 78 h 81"/>
                  <a:gd name="T4" fmla="*/ 3 w 51"/>
                  <a:gd name="T5" fmla="*/ 68 h 81"/>
                  <a:gd name="T6" fmla="*/ 30 w 51"/>
                  <a:gd name="T7" fmla="*/ 41 h 81"/>
                  <a:gd name="T8" fmla="*/ 3 w 51"/>
                  <a:gd name="T9" fmla="*/ 14 h 81"/>
                  <a:gd name="T10" fmla="*/ 3 w 51"/>
                  <a:gd name="T11" fmla="*/ 3 h 81"/>
                  <a:gd name="T12" fmla="*/ 14 w 51"/>
                  <a:gd name="T13" fmla="*/ 3 h 81"/>
                  <a:gd name="T14" fmla="*/ 51 w 51"/>
                  <a:gd name="T15" fmla="*/ 41 h 81"/>
                  <a:gd name="T16" fmla="*/ 14 w 51"/>
                  <a:gd name="T17" fmla="*/ 78 h 81"/>
                  <a:gd name="T18" fmla="*/ 8 w 51"/>
                  <a:gd name="T1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81">
                    <a:moveTo>
                      <a:pt x="8" y="81"/>
                    </a:moveTo>
                    <a:cubicBezTo>
                      <a:pt x="6" y="81"/>
                      <a:pt x="5" y="80"/>
                      <a:pt x="3" y="78"/>
                    </a:cubicBezTo>
                    <a:cubicBezTo>
                      <a:pt x="0" y="76"/>
                      <a:pt x="0" y="71"/>
                      <a:pt x="3" y="68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1" y="0"/>
                      <a:pt x="14" y="3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2" y="80"/>
                      <a:pt x="10" y="81"/>
                      <a:pt x="8" y="8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893568" y="1232756"/>
              <a:ext cx="1762071" cy="3404454"/>
              <a:chOff x="3893568" y="1730256"/>
              <a:chExt cx="1762071" cy="3404454"/>
            </a:xfrm>
          </p:grpSpPr>
          <p:sp>
            <p:nvSpPr>
              <p:cNvPr id="41" name="任意多边形: 形状 40"/>
              <p:cNvSpPr/>
              <p:nvPr/>
            </p:nvSpPr>
            <p:spPr bwMode="auto">
              <a:xfrm>
                <a:off x="4629981" y="4672582"/>
                <a:ext cx="285921" cy="462128"/>
              </a:xfrm>
              <a:custGeom>
                <a:avLst/>
                <a:gdLst>
                  <a:gd name="T0" fmla="*/ 53 w 73"/>
                  <a:gd name="T1" fmla="*/ 0 h 117"/>
                  <a:gd name="T2" fmla="*/ 53 w 73"/>
                  <a:gd name="T3" fmla="*/ 71 h 117"/>
                  <a:gd name="T4" fmla="*/ 69 w 73"/>
                  <a:gd name="T5" fmla="*/ 71 h 117"/>
                  <a:gd name="T6" fmla="*/ 73 w 73"/>
                  <a:gd name="T7" fmla="*/ 73 h 117"/>
                  <a:gd name="T8" fmla="*/ 72 w 73"/>
                  <a:gd name="T9" fmla="*/ 77 h 117"/>
                  <a:gd name="T10" fmla="*/ 37 w 73"/>
                  <a:gd name="T11" fmla="*/ 117 h 117"/>
                  <a:gd name="T12" fmla="*/ 1 w 73"/>
                  <a:gd name="T13" fmla="*/ 77 h 117"/>
                  <a:gd name="T14" fmla="*/ 1 w 73"/>
                  <a:gd name="T15" fmla="*/ 73 h 117"/>
                  <a:gd name="T16" fmla="*/ 4 w 73"/>
                  <a:gd name="T17" fmla="*/ 71 h 117"/>
                  <a:gd name="T18" fmla="*/ 20 w 73"/>
                  <a:gd name="T19" fmla="*/ 71 h 117"/>
                  <a:gd name="T20" fmla="*/ 20 w 73"/>
                  <a:gd name="T21" fmla="*/ 0 h 117"/>
                  <a:gd name="T22" fmla="*/ 53 w 73"/>
                  <a:gd name="T2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" h="117">
                    <a:moveTo>
                      <a:pt x="53" y="0"/>
                    </a:moveTo>
                    <a:cubicBezTo>
                      <a:pt x="53" y="71"/>
                      <a:pt x="53" y="71"/>
                      <a:pt x="53" y="71"/>
                    </a:cubicBezTo>
                    <a:cubicBezTo>
                      <a:pt x="69" y="71"/>
                      <a:pt x="69" y="71"/>
                      <a:pt x="69" y="71"/>
                    </a:cubicBezTo>
                    <a:cubicBezTo>
                      <a:pt x="71" y="71"/>
                      <a:pt x="72" y="72"/>
                      <a:pt x="73" y="73"/>
                    </a:cubicBezTo>
                    <a:cubicBezTo>
                      <a:pt x="73" y="75"/>
                      <a:pt x="73" y="76"/>
                      <a:pt x="72" y="77"/>
                    </a:cubicBezTo>
                    <a:cubicBezTo>
                      <a:pt x="37" y="117"/>
                      <a:pt x="37" y="117"/>
                      <a:pt x="37" y="117"/>
                    </a:cubicBezTo>
                    <a:cubicBezTo>
                      <a:pt x="1" y="77"/>
                      <a:pt x="1" y="77"/>
                      <a:pt x="1" y="77"/>
                    </a:cubicBezTo>
                    <a:cubicBezTo>
                      <a:pt x="0" y="76"/>
                      <a:pt x="0" y="75"/>
                      <a:pt x="1" y="73"/>
                    </a:cubicBezTo>
                    <a:cubicBezTo>
                      <a:pt x="1" y="72"/>
                      <a:pt x="3" y="71"/>
                      <a:pt x="4" y="71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53" y="0"/>
                      <a:pt x="53" y="0"/>
                      <a:pt x="53" y="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任意多边形: 形状 41"/>
              <p:cNvSpPr/>
              <p:nvPr/>
            </p:nvSpPr>
            <p:spPr bwMode="auto">
              <a:xfrm>
                <a:off x="4708110" y="4672582"/>
                <a:ext cx="129662" cy="99740"/>
              </a:xfrm>
              <a:custGeom>
                <a:avLst/>
                <a:gdLst>
                  <a:gd name="T0" fmla="*/ 78 w 78"/>
                  <a:gd name="T1" fmla="*/ 0 h 60"/>
                  <a:gd name="T2" fmla="*/ 0 w 78"/>
                  <a:gd name="T3" fmla="*/ 0 h 60"/>
                  <a:gd name="T4" fmla="*/ 0 w 78"/>
                  <a:gd name="T5" fmla="*/ 0 h 60"/>
                  <a:gd name="T6" fmla="*/ 78 w 78"/>
                  <a:gd name="T7" fmla="*/ 0 h 60"/>
                  <a:gd name="T8" fmla="*/ 78 w 78"/>
                  <a:gd name="T9" fmla="*/ 60 h 60"/>
                  <a:gd name="T10" fmla="*/ 78 w 78"/>
                  <a:gd name="T11" fmla="*/ 60 h 60"/>
                  <a:gd name="T12" fmla="*/ 78 w 78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60">
                    <a:moveTo>
                      <a:pt x="7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8" y="0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D3D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任意多边形: 形状 42"/>
              <p:cNvSpPr/>
              <p:nvPr/>
            </p:nvSpPr>
            <p:spPr bwMode="auto">
              <a:xfrm>
                <a:off x="4708110" y="4672582"/>
                <a:ext cx="129662" cy="99740"/>
              </a:xfrm>
              <a:custGeom>
                <a:avLst/>
                <a:gdLst>
                  <a:gd name="T0" fmla="*/ 78 w 78"/>
                  <a:gd name="T1" fmla="*/ 0 h 60"/>
                  <a:gd name="T2" fmla="*/ 0 w 78"/>
                  <a:gd name="T3" fmla="*/ 0 h 60"/>
                  <a:gd name="T4" fmla="*/ 0 w 78"/>
                  <a:gd name="T5" fmla="*/ 0 h 60"/>
                  <a:gd name="T6" fmla="*/ 78 w 78"/>
                  <a:gd name="T7" fmla="*/ 0 h 60"/>
                  <a:gd name="T8" fmla="*/ 78 w 78"/>
                  <a:gd name="T9" fmla="*/ 60 h 60"/>
                  <a:gd name="T10" fmla="*/ 78 w 78"/>
                  <a:gd name="T11" fmla="*/ 60 h 60"/>
                  <a:gd name="T12" fmla="*/ 78 w 78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60">
                    <a:moveTo>
                      <a:pt x="7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8" y="0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7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任意多边形: 形状 43"/>
              <p:cNvSpPr/>
              <p:nvPr/>
            </p:nvSpPr>
            <p:spPr bwMode="auto">
              <a:xfrm>
                <a:off x="4708110" y="4672582"/>
                <a:ext cx="129662" cy="99740"/>
              </a:xfrm>
              <a:custGeom>
                <a:avLst/>
                <a:gdLst>
                  <a:gd name="T0" fmla="*/ 33 w 33"/>
                  <a:gd name="T1" fmla="*/ 0 h 25"/>
                  <a:gd name="T2" fmla="*/ 0 w 33"/>
                  <a:gd name="T3" fmla="*/ 0 h 25"/>
                  <a:gd name="T4" fmla="*/ 0 w 33"/>
                  <a:gd name="T5" fmla="*/ 25 h 25"/>
                  <a:gd name="T6" fmla="*/ 17 w 33"/>
                  <a:gd name="T7" fmla="*/ 20 h 25"/>
                  <a:gd name="T8" fmla="*/ 33 w 33"/>
                  <a:gd name="T9" fmla="*/ 25 h 25"/>
                  <a:gd name="T10" fmla="*/ 33 w 33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5">
                    <a:moveTo>
                      <a:pt x="3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5" y="22"/>
                      <a:pt x="11" y="20"/>
                      <a:pt x="17" y="20"/>
                    </a:cubicBezTo>
                    <a:cubicBezTo>
                      <a:pt x="23" y="20"/>
                      <a:pt x="28" y="22"/>
                      <a:pt x="33" y="25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任意多边形: 形状 44"/>
              <p:cNvSpPr/>
              <p:nvPr/>
            </p:nvSpPr>
            <p:spPr bwMode="auto">
              <a:xfrm>
                <a:off x="3893568" y="1730256"/>
                <a:ext cx="1762071" cy="3120195"/>
              </a:xfrm>
              <a:custGeom>
                <a:avLst/>
                <a:gdLst>
                  <a:gd name="T0" fmla="*/ 448 w 448"/>
                  <a:gd name="T1" fmla="*/ 224 h 792"/>
                  <a:gd name="T2" fmla="*/ 448 w 448"/>
                  <a:gd name="T3" fmla="*/ 570 h 792"/>
                  <a:gd name="T4" fmla="*/ 252 w 448"/>
                  <a:gd name="T5" fmla="*/ 792 h 792"/>
                  <a:gd name="T6" fmla="*/ 252 w 448"/>
                  <a:gd name="T7" fmla="*/ 777 h 792"/>
                  <a:gd name="T8" fmla="*/ 224 w 448"/>
                  <a:gd name="T9" fmla="*/ 749 h 792"/>
                  <a:gd name="T10" fmla="*/ 196 w 448"/>
                  <a:gd name="T11" fmla="*/ 777 h 792"/>
                  <a:gd name="T12" fmla="*/ 196 w 448"/>
                  <a:gd name="T13" fmla="*/ 792 h 792"/>
                  <a:gd name="T14" fmla="*/ 0 w 448"/>
                  <a:gd name="T15" fmla="*/ 570 h 792"/>
                  <a:gd name="T16" fmla="*/ 0 w 448"/>
                  <a:gd name="T17" fmla="*/ 224 h 792"/>
                  <a:gd name="T18" fmla="*/ 224 w 448"/>
                  <a:gd name="T19" fmla="*/ 0 h 792"/>
                  <a:gd name="T20" fmla="*/ 448 w 448"/>
                  <a:gd name="T21" fmla="*/ 224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8" h="792">
                    <a:moveTo>
                      <a:pt x="448" y="224"/>
                    </a:moveTo>
                    <a:cubicBezTo>
                      <a:pt x="448" y="570"/>
                      <a:pt x="448" y="570"/>
                      <a:pt x="448" y="570"/>
                    </a:cubicBezTo>
                    <a:cubicBezTo>
                      <a:pt x="448" y="684"/>
                      <a:pt x="362" y="778"/>
                      <a:pt x="252" y="792"/>
                    </a:cubicBezTo>
                    <a:cubicBezTo>
                      <a:pt x="252" y="777"/>
                      <a:pt x="252" y="777"/>
                      <a:pt x="252" y="777"/>
                    </a:cubicBezTo>
                    <a:cubicBezTo>
                      <a:pt x="252" y="761"/>
                      <a:pt x="239" y="749"/>
                      <a:pt x="224" y="749"/>
                    </a:cubicBezTo>
                    <a:cubicBezTo>
                      <a:pt x="208" y="749"/>
                      <a:pt x="196" y="761"/>
                      <a:pt x="196" y="777"/>
                    </a:cubicBezTo>
                    <a:cubicBezTo>
                      <a:pt x="196" y="792"/>
                      <a:pt x="196" y="792"/>
                      <a:pt x="196" y="792"/>
                    </a:cubicBezTo>
                    <a:cubicBezTo>
                      <a:pt x="85" y="778"/>
                      <a:pt x="0" y="684"/>
                      <a:pt x="0" y="570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100"/>
                      <a:pt x="100" y="0"/>
                      <a:pt x="224" y="0"/>
                    </a:cubicBezTo>
                    <a:cubicBezTo>
                      <a:pt x="347" y="0"/>
                      <a:pt x="448" y="100"/>
                      <a:pt x="448" y="22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椭圆 45"/>
              <p:cNvSpPr/>
              <p:nvPr/>
            </p:nvSpPr>
            <p:spPr bwMode="auto">
              <a:xfrm>
                <a:off x="4028217" y="1863242"/>
                <a:ext cx="1492773" cy="149776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anchor="t" anchorCtr="0" compatLnSpc="1">
                <a:normAutofit/>
              </a:bodyPr>
              <a:lstStyle/>
              <a:p>
                <a:pPr algn="ctr"/>
                <a:r>
                  <a:rPr lang="en-US" sz="6000" b="1">
                    <a:solidFill>
                      <a:schemeClr val="accent2"/>
                    </a:solidFill>
                  </a:rPr>
                  <a:t>I</a:t>
                </a:r>
              </a:p>
            </p:txBody>
          </p:sp>
          <p:sp>
            <p:nvSpPr>
              <p:cNvPr id="47" name="文本框 31"/>
              <p:cNvSpPr txBox="1"/>
              <p:nvPr/>
            </p:nvSpPr>
            <p:spPr>
              <a:xfrm>
                <a:off x="4176892" y="3744474"/>
                <a:ext cx="1195422" cy="362412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marL="0" indent="0" algn="ctr">
                  <a:buNone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关键词</a:t>
                </a:r>
              </a:p>
            </p:txBody>
          </p:sp>
        </p:grpSp>
      </p:grpSp>
      <p:grpSp>
        <p:nvGrpSpPr>
          <p:cNvPr id="60" name="千图PPT彼岸天：ID 8661124库_组合 59"/>
          <p:cNvGrpSpPr/>
          <p:nvPr>
            <p:custDataLst>
              <p:tags r:id="rId3"/>
            </p:custDataLst>
          </p:nvPr>
        </p:nvGrpSpPr>
        <p:grpSpPr>
          <a:xfrm>
            <a:off x="6543324" y="1232756"/>
            <a:ext cx="2453600" cy="3404454"/>
            <a:chOff x="6543324" y="1232756"/>
            <a:chExt cx="2453600" cy="3404454"/>
          </a:xfrm>
        </p:grpSpPr>
        <p:grpSp>
          <p:nvGrpSpPr>
            <p:cNvPr id="20" name="组合 19"/>
            <p:cNvGrpSpPr/>
            <p:nvPr/>
          </p:nvGrpSpPr>
          <p:grpSpPr>
            <a:xfrm>
              <a:off x="8573030" y="2635763"/>
              <a:ext cx="423894" cy="319168"/>
              <a:chOff x="8573030" y="3133263"/>
              <a:chExt cx="423894" cy="319168"/>
            </a:xfrm>
          </p:grpSpPr>
          <p:sp>
            <p:nvSpPr>
              <p:cNvPr id="53" name="任意多边形: 形状 52"/>
              <p:cNvSpPr/>
              <p:nvPr/>
            </p:nvSpPr>
            <p:spPr bwMode="auto">
              <a:xfrm>
                <a:off x="8795782" y="3133263"/>
                <a:ext cx="201142" cy="319168"/>
              </a:xfrm>
              <a:custGeom>
                <a:avLst/>
                <a:gdLst>
                  <a:gd name="T0" fmla="*/ 8 w 51"/>
                  <a:gd name="T1" fmla="*/ 81 h 81"/>
                  <a:gd name="T2" fmla="*/ 3 w 51"/>
                  <a:gd name="T3" fmla="*/ 78 h 81"/>
                  <a:gd name="T4" fmla="*/ 3 w 51"/>
                  <a:gd name="T5" fmla="*/ 68 h 81"/>
                  <a:gd name="T6" fmla="*/ 30 w 51"/>
                  <a:gd name="T7" fmla="*/ 41 h 81"/>
                  <a:gd name="T8" fmla="*/ 3 w 51"/>
                  <a:gd name="T9" fmla="*/ 14 h 81"/>
                  <a:gd name="T10" fmla="*/ 3 w 51"/>
                  <a:gd name="T11" fmla="*/ 3 h 81"/>
                  <a:gd name="T12" fmla="*/ 13 w 51"/>
                  <a:gd name="T13" fmla="*/ 3 h 81"/>
                  <a:gd name="T14" fmla="*/ 51 w 51"/>
                  <a:gd name="T15" fmla="*/ 41 h 81"/>
                  <a:gd name="T16" fmla="*/ 13 w 51"/>
                  <a:gd name="T17" fmla="*/ 78 h 81"/>
                  <a:gd name="T18" fmla="*/ 8 w 51"/>
                  <a:gd name="T1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81">
                    <a:moveTo>
                      <a:pt x="8" y="81"/>
                    </a:moveTo>
                    <a:cubicBezTo>
                      <a:pt x="6" y="81"/>
                      <a:pt x="4" y="80"/>
                      <a:pt x="3" y="78"/>
                    </a:cubicBezTo>
                    <a:cubicBezTo>
                      <a:pt x="0" y="76"/>
                      <a:pt x="0" y="71"/>
                      <a:pt x="3" y="68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0" y="0"/>
                      <a:pt x="13" y="3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2" y="80"/>
                      <a:pt x="10" y="81"/>
                      <a:pt x="8" y="8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任意多边形: 形状 53"/>
              <p:cNvSpPr/>
              <p:nvPr/>
            </p:nvSpPr>
            <p:spPr bwMode="auto">
              <a:xfrm>
                <a:off x="8573030" y="3133263"/>
                <a:ext cx="199480" cy="319168"/>
              </a:xfrm>
              <a:custGeom>
                <a:avLst/>
                <a:gdLst>
                  <a:gd name="T0" fmla="*/ 8 w 51"/>
                  <a:gd name="T1" fmla="*/ 81 h 81"/>
                  <a:gd name="T2" fmla="*/ 3 w 51"/>
                  <a:gd name="T3" fmla="*/ 78 h 81"/>
                  <a:gd name="T4" fmla="*/ 3 w 51"/>
                  <a:gd name="T5" fmla="*/ 68 h 81"/>
                  <a:gd name="T6" fmla="*/ 30 w 51"/>
                  <a:gd name="T7" fmla="*/ 41 h 81"/>
                  <a:gd name="T8" fmla="*/ 3 w 51"/>
                  <a:gd name="T9" fmla="*/ 14 h 81"/>
                  <a:gd name="T10" fmla="*/ 3 w 51"/>
                  <a:gd name="T11" fmla="*/ 3 h 81"/>
                  <a:gd name="T12" fmla="*/ 13 w 51"/>
                  <a:gd name="T13" fmla="*/ 3 h 81"/>
                  <a:gd name="T14" fmla="*/ 51 w 51"/>
                  <a:gd name="T15" fmla="*/ 41 h 81"/>
                  <a:gd name="T16" fmla="*/ 13 w 51"/>
                  <a:gd name="T17" fmla="*/ 78 h 81"/>
                  <a:gd name="T18" fmla="*/ 8 w 51"/>
                  <a:gd name="T1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81">
                    <a:moveTo>
                      <a:pt x="8" y="81"/>
                    </a:moveTo>
                    <a:cubicBezTo>
                      <a:pt x="6" y="81"/>
                      <a:pt x="4" y="80"/>
                      <a:pt x="3" y="78"/>
                    </a:cubicBezTo>
                    <a:cubicBezTo>
                      <a:pt x="0" y="76"/>
                      <a:pt x="0" y="71"/>
                      <a:pt x="3" y="68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0" y="11"/>
                      <a:pt x="0" y="6"/>
                      <a:pt x="3" y="3"/>
                    </a:cubicBezTo>
                    <a:cubicBezTo>
                      <a:pt x="6" y="0"/>
                      <a:pt x="10" y="0"/>
                      <a:pt x="13" y="3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2" y="80"/>
                      <a:pt x="10" y="81"/>
                      <a:pt x="8" y="8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543324" y="1232756"/>
              <a:ext cx="1762071" cy="3404454"/>
              <a:chOff x="6543324" y="1730256"/>
              <a:chExt cx="1762071" cy="3404454"/>
            </a:xfrm>
          </p:grpSpPr>
          <p:sp>
            <p:nvSpPr>
              <p:cNvPr id="34" name="任意多边形: 形状 33"/>
              <p:cNvSpPr/>
              <p:nvPr/>
            </p:nvSpPr>
            <p:spPr bwMode="auto">
              <a:xfrm>
                <a:off x="7283061" y="4672582"/>
                <a:ext cx="285921" cy="462128"/>
              </a:xfrm>
              <a:custGeom>
                <a:avLst/>
                <a:gdLst>
                  <a:gd name="T0" fmla="*/ 53 w 73"/>
                  <a:gd name="T1" fmla="*/ 0 h 117"/>
                  <a:gd name="T2" fmla="*/ 53 w 73"/>
                  <a:gd name="T3" fmla="*/ 71 h 117"/>
                  <a:gd name="T4" fmla="*/ 69 w 73"/>
                  <a:gd name="T5" fmla="*/ 71 h 117"/>
                  <a:gd name="T6" fmla="*/ 72 w 73"/>
                  <a:gd name="T7" fmla="*/ 73 h 117"/>
                  <a:gd name="T8" fmla="*/ 72 w 73"/>
                  <a:gd name="T9" fmla="*/ 77 h 117"/>
                  <a:gd name="T10" fmla="*/ 36 w 73"/>
                  <a:gd name="T11" fmla="*/ 117 h 117"/>
                  <a:gd name="T12" fmla="*/ 1 w 73"/>
                  <a:gd name="T13" fmla="*/ 77 h 117"/>
                  <a:gd name="T14" fmla="*/ 0 w 73"/>
                  <a:gd name="T15" fmla="*/ 73 h 117"/>
                  <a:gd name="T16" fmla="*/ 4 w 73"/>
                  <a:gd name="T17" fmla="*/ 71 h 117"/>
                  <a:gd name="T18" fmla="*/ 20 w 73"/>
                  <a:gd name="T19" fmla="*/ 71 h 117"/>
                  <a:gd name="T20" fmla="*/ 20 w 73"/>
                  <a:gd name="T21" fmla="*/ 0 h 117"/>
                  <a:gd name="T22" fmla="*/ 53 w 73"/>
                  <a:gd name="T2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" h="117">
                    <a:moveTo>
                      <a:pt x="53" y="0"/>
                    </a:moveTo>
                    <a:cubicBezTo>
                      <a:pt x="53" y="71"/>
                      <a:pt x="53" y="71"/>
                      <a:pt x="53" y="71"/>
                    </a:cubicBezTo>
                    <a:cubicBezTo>
                      <a:pt x="69" y="71"/>
                      <a:pt x="69" y="71"/>
                      <a:pt x="69" y="71"/>
                    </a:cubicBezTo>
                    <a:cubicBezTo>
                      <a:pt x="70" y="71"/>
                      <a:pt x="72" y="72"/>
                      <a:pt x="72" y="73"/>
                    </a:cubicBezTo>
                    <a:cubicBezTo>
                      <a:pt x="73" y="75"/>
                      <a:pt x="73" y="76"/>
                      <a:pt x="72" y="77"/>
                    </a:cubicBezTo>
                    <a:cubicBezTo>
                      <a:pt x="36" y="117"/>
                      <a:pt x="36" y="117"/>
                      <a:pt x="36" y="117"/>
                    </a:cubicBezTo>
                    <a:cubicBezTo>
                      <a:pt x="1" y="77"/>
                      <a:pt x="1" y="77"/>
                      <a:pt x="1" y="77"/>
                    </a:cubicBezTo>
                    <a:cubicBezTo>
                      <a:pt x="0" y="76"/>
                      <a:pt x="0" y="75"/>
                      <a:pt x="0" y="73"/>
                    </a:cubicBezTo>
                    <a:cubicBezTo>
                      <a:pt x="1" y="72"/>
                      <a:pt x="2" y="71"/>
                      <a:pt x="4" y="71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53" y="0"/>
                      <a:pt x="53" y="0"/>
                      <a:pt x="53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任意多边形: 形状 34"/>
              <p:cNvSpPr/>
              <p:nvPr/>
            </p:nvSpPr>
            <p:spPr bwMode="auto">
              <a:xfrm>
                <a:off x="7361191" y="4672582"/>
                <a:ext cx="129662" cy="99740"/>
              </a:xfrm>
              <a:custGeom>
                <a:avLst/>
                <a:gdLst>
                  <a:gd name="T0" fmla="*/ 78 w 78"/>
                  <a:gd name="T1" fmla="*/ 0 h 60"/>
                  <a:gd name="T2" fmla="*/ 0 w 78"/>
                  <a:gd name="T3" fmla="*/ 0 h 60"/>
                  <a:gd name="T4" fmla="*/ 0 w 78"/>
                  <a:gd name="T5" fmla="*/ 0 h 60"/>
                  <a:gd name="T6" fmla="*/ 78 w 78"/>
                  <a:gd name="T7" fmla="*/ 0 h 60"/>
                  <a:gd name="T8" fmla="*/ 78 w 78"/>
                  <a:gd name="T9" fmla="*/ 60 h 60"/>
                  <a:gd name="T10" fmla="*/ 78 w 78"/>
                  <a:gd name="T11" fmla="*/ 60 h 60"/>
                  <a:gd name="T12" fmla="*/ 78 w 78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60">
                    <a:moveTo>
                      <a:pt x="7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8" y="0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D3D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任意多边形: 形状 35"/>
              <p:cNvSpPr/>
              <p:nvPr/>
            </p:nvSpPr>
            <p:spPr bwMode="auto">
              <a:xfrm>
                <a:off x="7361191" y="4672582"/>
                <a:ext cx="129662" cy="99740"/>
              </a:xfrm>
              <a:custGeom>
                <a:avLst/>
                <a:gdLst>
                  <a:gd name="T0" fmla="*/ 78 w 78"/>
                  <a:gd name="T1" fmla="*/ 0 h 60"/>
                  <a:gd name="T2" fmla="*/ 0 w 78"/>
                  <a:gd name="T3" fmla="*/ 0 h 60"/>
                  <a:gd name="T4" fmla="*/ 0 w 78"/>
                  <a:gd name="T5" fmla="*/ 0 h 60"/>
                  <a:gd name="T6" fmla="*/ 78 w 78"/>
                  <a:gd name="T7" fmla="*/ 0 h 60"/>
                  <a:gd name="T8" fmla="*/ 78 w 78"/>
                  <a:gd name="T9" fmla="*/ 60 h 60"/>
                  <a:gd name="T10" fmla="*/ 78 w 78"/>
                  <a:gd name="T11" fmla="*/ 60 h 60"/>
                  <a:gd name="T12" fmla="*/ 78 w 78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60">
                    <a:moveTo>
                      <a:pt x="7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8" y="0"/>
                    </a:lnTo>
                    <a:lnTo>
                      <a:pt x="78" y="60"/>
                    </a:lnTo>
                    <a:lnTo>
                      <a:pt x="78" y="60"/>
                    </a:lnTo>
                    <a:lnTo>
                      <a:pt x="7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任意多边形: 形状 36"/>
              <p:cNvSpPr/>
              <p:nvPr/>
            </p:nvSpPr>
            <p:spPr bwMode="auto">
              <a:xfrm>
                <a:off x="7361191" y="4672582"/>
                <a:ext cx="129662" cy="99740"/>
              </a:xfrm>
              <a:custGeom>
                <a:avLst/>
                <a:gdLst>
                  <a:gd name="T0" fmla="*/ 33 w 33"/>
                  <a:gd name="T1" fmla="*/ 0 h 25"/>
                  <a:gd name="T2" fmla="*/ 0 w 33"/>
                  <a:gd name="T3" fmla="*/ 0 h 25"/>
                  <a:gd name="T4" fmla="*/ 0 w 33"/>
                  <a:gd name="T5" fmla="*/ 25 h 25"/>
                  <a:gd name="T6" fmla="*/ 16 w 33"/>
                  <a:gd name="T7" fmla="*/ 20 h 25"/>
                  <a:gd name="T8" fmla="*/ 33 w 33"/>
                  <a:gd name="T9" fmla="*/ 25 h 25"/>
                  <a:gd name="T10" fmla="*/ 33 w 33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25">
                    <a:moveTo>
                      <a:pt x="3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5" y="22"/>
                      <a:pt x="10" y="20"/>
                      <a:pt x="16" y="20"/>
                    </a:cubicBezTo>
                    <a:cubicBezTo>
                      <a:pt x="22" y="20"/>
                      <a:pt x="28" y="22"/>
                      <a:pt x="33" y="25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任意多边形: 形状 37"/>
              <p:cNvSpPr/>
              <p:nvPr/>
            </p:nvSpPr>
            <p:spPr bwMode="auto">
              <a:xfrm>
                <a:off x="6543324" y="1730256"/>
                <a:ext cx="1762071" cy="3120195"/>
              </a:xfrm>
              <a:custGeom>
                <a:avLst/>
                <a:gdLst>
                  <a:gd name="T0" fmla="*/ 448 w 448"/>
                  <a:gd name="T1" fmla="*/ 224 h 792"/>
                  <a:gd name="T2" fmla="*/ 448 w 448"/>
                  <a:gd name="T3" fmla="*/ 570 h 792"/>
                  <a:gd name="T4" fmla="*/ 252 w 448"/>
                  <a:gd name="T5" fmla="*/ 792 h 792"/>
                  <a:gd name="T6" fmla="*/ 252 w 448"/>
                  <a:gd name="T7" fmla="*/ 777 h 792"/>
                  <a:gd name="T8" fmla="*/ 224 w 448"/>
                  <a:gd name="T9" fmla="*/ 749 h 792"/>
                  <a:gd name="T10" fmla="*/ 196 w 448"/>
                  <a:gd name="T11" fmla="*/ 777 h 792"/>
                  <a:gd name="T12" fmla="*/ 196 w 448"/>
                  <a:gd name="T13" fmla="*/ 792 h 792"/>
                  <a:gd name="T14" fmla="*/ 0 w 448"/>
                  <a:gd name="T15" fmla="*/ 570 h 792"/>
                  <a:gd name="T16" fmla="*/ 0 w 448"/>
                  <a:gd name="T17" fmla="*/ 224 h 792"/>
                  <a:gd name="T18" fmla="*/ 224 w 448"/>
                  <a:gd name="T19" fmla="*/ 0 h 792"/>
                  <a:gd name="T20" fmla="*/ 448 w 448"/>
                  <a:gd name="T21" fmla="*/ 224 h 7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48" h="792">
                    <a:moveTo>
                      <a:pt x="448" y="224"/>
                    </a:moveTo>
                    <a:cubicBezTo>
                      <a:pt x="448" y="570"/>
                      <a:pt x="448" y="570"/>
                      <a:pt x="448" y="570"/>
                    </a:cubicBezTo>
                    <a:cubicBezTo>
                      <a:pt x="448" y="684"/>
                      <a:pt x="363" y="778"/>
                      <a:pt x="252" y="792"/>
                    </a:cubicBezTo>
                    <a:cubicBezTo>
                      <a:pt x="252" y="777"/>
                      <a:pt x="252" y="777"/>
                      <a:pt x="252" y="777"/>
                    </a:cubicBezTo>
                    <a:cubicBezTo>
                      <a:pt x="252" y="761"/>
                      <a:pt x="240" y="749"/>
                      <a:pt x="224" y="749"/>
                    </a:cubicBezTo>
                    <a:cubicBezTo>
                      <a:pt x="209" y="749"/>
                      <a:pt x="196" y="761"/>
                      <a:pt x="196" y="777"/>
                    </a:cubicBezTo>
                    <a:cubicBezTo>
                      <a:pt x="196" y="792"/>
                      <a:pt x="196" y="792"/>
                      <a:pt x="196" y="792"/>
                    </a:cubicBezTo>
                    <a:cubicBezTo>
                      <a:pt x="86" y="778"/>
                      <a:pt x="0" y="684"/>
                      <a:pt x="0" y="570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100"/>
                      <a:pt x="101" y="0"/>
                      <a:pt x="224" y="0"/>
                    </a:cubicBezTo>
                    <a:cubicBezTo>
                      <a:pt x="348" y="0"/>
                      <a:pt x="448" y="100"/>
                      <a:pt x="448" y="2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椭圆 38"/>
              <p:cNvSpPr/>
              <p:nvPr/>
            </p:nvSpPr>
            <p:spPr bwMode="auto">
              <a:xfrm>
                <a:off x="6677973" y="1863242"/>
                <a:ext cx="1492773" cy="149776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anchor="t" anchorCtr="0" compatLnSpc="1">
                <a:normAutofit/>
              </a:bodyPr>
              <a:lstStyle/>
              <a:p>
                <a:pPr algn="ctr"/>
                <a:r>
                  <a:rPr lang="en-US" sz="6000" b="1">
                    <a:solidFill>
                      <a:schemeClr val="accent3"/>
                    </a:solidFill>
                  </a:rPr>
                  <a:t>D</a:t>
                </a:r>
              </a:p>
            </p:txBody>
          </p:sp>
          <p:sp>
            <p:nvSpPr>
              <p:cNvPr id="40" name="文本框 24"/>
              <p:cNvSpPr txBox="1"/>
              <p:nvPr/>
            </p:nvSpPr>
            <p:spPr>
              <a:xfrm>
                <a:off x="6826648" y="3744474"/>
                <a:ext cx="1195422" cy="362412"/>
              </a:xfrm>
              <a:prstGeom prst="rect">
                <a:avLst/>
              </a:prstGeom>
            </p:spPr>
            <p:txBody>
              <a:bodyPr wrap="none">
                <a:normAutofit/>
              </a:bodyPr>
              <a:lstStyle/>
              <a:p>
                <a:pPr marL="0" indent="0" algn="ctr">
                  <a:buNone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关键词</a:t>
                </a:r>
              </a:p>
            </p:txBody>
          </p:sp>
        </p:grpSp>
      </p:grpSp>
      <p:grpSp>
        <p:nvGrpSpPr>
          <p:cNvPr id="26" name="千图PPT彼岸天：ID 8661124库_组合 25"/>
          <p:cNvGrpSpPr/>
          <p:nvPr>
            <p:custDataLst>
              <p:tags r:id="rId4"/>
            </p:custDataLst>
          </p:nvPr>
        </p:nvGrpSpPr>
        <p:grpSpPr>
          <a:xfrm>
            <a:off x="9198066" y="1232756"/>
            <a:ext cx="1760409" cy="3404454"/>
            <a:chOff x="9198066" y="1730256"/>
            <a:chExt cx="1760409" cy="3404454"/>
          </a:xfrm>
        </p:grpSpPr>
        <p:sp>
          <p:nvSpPr>
            <p:cNvPr id="27" name="任意多边形: 形状 26"/>
            <p:cNvSpPr/>
            <p:nvPr/>
          </p:nvSpPr>
          <p:spPr bwMode="auto">
            <a:xfrm>
              <a:off x="9936141" y="4672582"/>
              <a:ext cx="282596" cy="462128"/>
            </a:xfrm>
            <a:custGeom>
              <a:avLst/>
              <a:gdLst>
                <a:gd name="T0" fmla="*/ 52 w 72"/>
                <a:gd name="T1" fmla="*/ 0 h 117"/>
                <a:gd name="T2" fmla="*/ 52 w 72"/>
                <a:gd name="T3" fmla="*/ 71 h 117"/>
                <a:gd name="T4" fmla="*/ 69 w 72"/>
                <a:gd name="T5" fmla="*/ 71 h 117"/>
                <a:gd name="T6" fmla="*/ 72 w 72"/>
                <a:gd name="T7" fmla="*/ 73 h 117"/>
                <a:gd name="T8" fmla="*/ 71 w 72"/>
                <a:gd name="T9" fmla="*/ 77 h 117"/>
                <a:gd name="T10" fmla="*/ 36 w 72"/>
                <a:gd name="T11" fmla="*/ 117 h 117"/>
                <a:gd name="T12" fmla="*/ 1 w 72"/>
                <a:gd name="T13" fmla="*/ 77 h 117"/>
                <a:gd name="T14" fmla="*/ 0 w 72"/>
                <a:gd name="T15" fmla="*/ 73 h 117"/>
                <a:gd name="T16" fmla="*/ 3 w 72"/>
                <a:gd name="T17" fmla="*/ 71 h 117"/>
                <a:gd name="T18" fmla="*/ 20 w 72"/>
                <a:gd name="T19" fmla="*/ 71 h 117"/>
                <a:gd name="T20" fmla="*/ 20 w 72"/>
                <a:gd name="T21" fmla="*/ 0 h 117"/>
                <a:gd name="T22" fmla="*/ 52 w 72"/>
                <a:gd name="T2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" h="117">
                  <a:moveTo>
                    <a:pt x="52" y="0"/>
                  </a:moveTo>
                  <a:cubicBezTo>
                    <a:pt x="52" y="71"/>
                    <a:pt x="52" y="71"/>
                    <a:pt x="52" y="71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70" y="71"/>
                    <a:pt x="71" y="72"/>
                    <a:pt x="72" y="73"/>
                  </a:cubicBezTo>
                  <a:cubicBezTo>
                    <a:pt x="72" y="75"/>
                    <a:pt x="72" y="76"/>
                    <a:pt x="71" y="7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6"/>
                    <a:pt x="0" y="75"/>
                    <a:pt x="0" y="73"/>
                  </a:cubicBezTo>
                  <a:cubicBezTo>
                    <a:pt x="1" y="72"/>
                    <a:pt x="2" y="71"/>
                    <a:pt x="3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7"/>
            <p:cNvSpPr/>
            <p:nvPr/>
          </p:nvSpPr>
          <p:spPr bwMode="auto">
            <a:xfrm>
              <a:off x="10014271" y="4672582"/>
              <a:ext cx="126337" cy="99740"/>
            </a:xfrm>
            <a:custGeom>
              <a:avLst/>
              <a:gdLst>
                <a:gd name="T0" fmla="*/ 76 w 76"/>
                <a:gd name="T1" fmla="*/ 0 h 60"/>
                <a:gd name="T2" fmla="*/ 0 w 76"/>
                <a:gd name="T3" fmla="*/ 0 h 60"/>
                <a:gd name="T4" fmla="*/ 0 w 76"/>
                <a:gd name="T5" fmla="*/ 0 h 60"/>
                <a:gd name="T6" fmla="*/ 76 w 76"/>
                <a:gd name="T7" fmla="*/ 0 h 60"/>
                <a:gd name="T8" fmla="*/ 76 w 76"/>
                <a:gd name="T9" fmla="*/ 60 h 60"/>
                <a:gd name="T10" fmla="*/ 76 w 76"/>
                <a:gd name="T11" fmla="*/ 60 h 60"/>
                <a:gd name="T12" fmla="*/ 76 w 76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0">
                  <a:moveTo>
                    <a:pt x="7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6" y="0"/>
                  </a:lnTo>
                  <a:lnTo>
                    <a:pt x="76" y="60"/>
                  </a:lnTo>
                  <a:lnTo>
                    <a:pt x="76" y="6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D3D1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: 形状 28"/>
            <p:cNvSpPr/>
            <p:nvPr/>
          </p:nvSpPr>
          <p:spPr bwMode="auto">
            <a:xfrm>
              <a:off x="10014271" y="4672582"/>
              <a:ext cx="126337" cy="99740"/>
            </a:xfrm>
            <a:custGeom>
              <a:avLst/>
              <a:gdLst>
                <a:gd name="T0" fmla="*/ 76 w 76"/>
                <a:gd name="T1" fmla="*/ 0 h 60"/>
                <a:gd name="T2" fmla="*/ 0 w 76"/>
                <a:gd name="T3" fmla="*/ 0 h 60"/>
                <a:gd name="T4" fmla="*/ 0 w 76"/>
                <a:gd name="T5" fmla="*/ 0 h 60"/>
                <a:gd name="T6" fmla="*/ 76 w 76"/>
                <a:gd name="T7" fmla="*/ 0 h 60"/>
                <a:gd name="T8" fmla="*/ 76 w 76"/>
                <a:gd name="T9" fmla="*/ 60 h 60"/>
                <a:gd name="T10" fmla="*/ 76 w 76"/>
                <a:gd name="T11" fmla="*/ 60 h 60"/>
                <a:gd name="T12" fmla="*/ 76 w 76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60">
                  <a:moveTo>
                    <a:pt x="76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76" y="0"/>
                  </a:lnTo>
                  <a:lnTo>
                    <a:pt x="76" y="60"/>
                  </a:lnTo>
                  <a:lnTo>
                    <a:pt x="76" y="60"/>
                  </a:lnTo>
                  <a:lnTo>
                    <a:pt x="7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9"/>
            <p:cNvSpPr/>
            <p:nvPr/>
          </p:nvSpPr>
          <p:spPr bwMode="auto">
            <a:xfrm>
              <a:off x="10014271" y="4672582"/>
              <a:ext cx="126337" cy="99740"/>
            </a:xfrm>
            <a:custGeom>
              <a:avLst/>
              <a:gdLst>
                <a:gd name="T0" fmla="*/ 32 w 32"/>
                <a:gd name="T1" fmla="*/ 0 h 25"/>
                <a:gd name="T2" fmla="*/ 0 w 32"/>
                <a:gd name="T3" fmla="*/ 0 h 25"/>
                <a:gd name="T4" fmla="*/ 0 w 32"/>
                <a:gd name="T5" fmla="*/ 25 h 25"/>
                <a:gd name="T6" fmla="*/ 16 w 32"/>
                <a:gd name="T7" fmla="*/ 20 h 25"/>
                <a:gd name="T8" fmla="*/ 32 w 32"/>
                <a:gd name="T9" fmla="*/ 25 h 25"/>
                <a:gd name="T10" fmla="*/ 32 w 32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5">
                  <a:moveTo>
                    <a:pt x="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" y="22"/>
                    <a:pt x="10" y="20"/>
                    <a:pt x="16" y="20"/>
                  </a:cubicBezTo>
                  <a:cubicBezTo>
                    <a:pt x="22" y="20"/>
                    <a:pt x="28" y="22"/>
                    <a:pt x="32" y="25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>
              <a:off x="9198066" y="1730256"/>
              <a:ext cx="1760409" cy="3120195"/>
            </a:xfrm>
            <a:custGeom>
              <a:avLst/>
              <a:gdLst>
                <a:gd name="T0" fmla="*/ 448 w 448"/>
                <a:gd name="T1" fmla="*/ 224 h 792"/>
                <a:gd name="T2" fmla="*/ 448 w 448"/>
                <a:gd name="T3" fmla="*/ 570 h 792"/>
                <a:gd name="T4" fmla="*/ 252 w 448"/>
                <a:gd name="T5" fmla="*/ 792 h 792"/>
                <a:gd name="T6" fmla="*/ 252 w 448"/>
                <a:gd name="T7" fmla="*/ 777 h 792"/>
                <a:gd name="T8" fmla="*/ 224 w 448"/>
                <a:gd name="T9" fmla="*/ 749 h 792"/>
                <a:gd name="T10" fmla="*/ 196 w 448"/>
                <a:gd name="T11" fmla="*/ 777 h 792"/>
                <a:gd name="T12" fmla="*/ 196 w 448"/>
                <a:gd name="T13" fmla="*/ 792 h 792"/>
                <a:gd name="T14" fmla="*/ 0 w 448"/>
                <a:gd name="T15" fmla="*/ 570 h 792"/>
                <a:gd name="T16" fmla="*/ 0 w 448"/>
                <a:gd name="T17" fmla="*/ 224 h 792"/>
                <a:gd name="T18" fmla="*/ 224 w 448"/>
                <a:gd name="T19" fmla="*/ 0 h 792"/>
                <a:gd name="T20" fmla="*/ 448 w 448"/>
                <a:gd name="T21" fmla="*/ 224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8" h="792">
                  <a:moveTo>
                    <a:pt x="448" y="224"/>
                  </a:moveTo>
                  <a:cubicBezTo>
                    <a:pt x="448" y="570"/>
                    <a:pt x="448" y="570"/>
                    <a:pt x="448" y="570"/>
                  </a:cubicBezTo>
                  <a:cubicBezTo>
                    <a:pt x="448" y="684"/>
                    <a:pt x="362" y="778"/>
                    <a:pt x="252" y="792"/>
                  </a:cubicBezTo>
                  <a:cubicBezTo>
                    <a:pt x="252" y="777"/>
                    <a:pt x="252" y="777"/>
                    <a:pt x="252" y="777"/>
                  </a:cubicBezTo>
                  <a:cubicBezTo>
                    <a:pt x="252" y="761"/>
                    <a:pt x="239" y="749"/>
                    <a:pt x="224" y="749"/>
                  </a:cubicBezTo>
                  <a:cubicBezTo>
                    <a:pt x="209" y="749"/>
                    <a:pt x="196" y="761"/>
                    <a:pt x="196" y="777"/>
                  </a:cubicBezTo>
                  <a:cubicBezTo>
                    <a:pt x="196" y="792"/>
                    <a:pt x="196" y="792"/>
                    <a:pt x="196" y="792"/>
                  </a:cubicBezTo>
                  <a:cubicBezTo>
                    <a:pt x="86" y="778"/>
                    <a:pt x="0" y="684"/>
                    <a:pt x="0" y="57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100"/>
                    <a:pt x="100" y="0"/>
                    <a:pt x="224" y="0"/>
                  </a:cubicBezTo>
                  <a:cubicBezTo>
                    <a:pt x="348" y="0"/>
                    <a:pt x="448" y="100"/>
                    <a:pt x="448" y="22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椭圆 31"/>
            <p:cNvSpPr/>
            <p:nvPr/>
          </p:nvSpPr>
          <p:spPr bwMode="auto">
            <a:xfrm>
              <a:off x="9331053" y="1863242"/>
              <a:ext cx="1494436" cy="14977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anchor="t" anchorCtr="0" compatLnSpc="1">
              <a:normAutofit/>
            </a:bodyPr>
            <a:lstStyle/>
            <a:p>
              <a:pPr algn="ctr"/>
              <a:r>
                <a:rPr lang="en-US" sz="6000" b="1">
                  <a:solidFill>
                    <a:schemeClr val="accent4"/>
                  </a:solidFill>
                </a:rPr>
                <a:t>A</a:t>
              </a:r>
            </a:p>
          </p:txBody>
        </p:sp>
        <p:sp>
          <p:nvSpPr>
            <p:cNvPr id="33" name="文本框 17"/>
            <p:cNvSpPr txBox="1"/>
            <p:nvPr/>
          </p:nvSpPr>
          <p:spPr>
            <a:xfrm>
              <a:off x="9468637" y="3743314"/>
              <a:ext cx="1195422" cy="362412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</p:grpSp>
      <p:grpSp>
        <p:nvGrpSpPr>
          <p:cNvPr id="6" name="千图PPT彼岸天：ID 8661124库_组合 5"/>
          <p:cNvGrpSpPr/>
          <p:nvPr>
            <p:custDataLst>
              <p:tags r:id="rId5"/>
            </p:custDataLst>
          </p:nvPr>
        </p:nvGrpSpPr>
        <p:grpSpPr>
          <a:xfrm>
            <a:off x="875422" y="4922968"/>
            <a:ext cx="2485053" cy="857260"/>
            <a:chOff x="1732858" y="5001250"/>
            <a:chExt cx="2213143" cy="857260"/>
          </a:xfrm>
        </p:grpSpPr>
        <p:sp>
          <p:nvSpPr>
            <p:cNvPr id="16" name="文本框 54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17" name="文本框 55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sz="1000" dirty="0" err="1" smtClean="0"/>
                <a:t>点击此处更换文本</a:t>
              </a:r>
              <a:endParaRPr sz="1000" dirty="0"/>
            </a:p>
          </p:txBody>
        </p:sp>
      </p:grpSp>
      <p:grpSp>
        <p:nvGrpSpPr>
          <p:cNvPr id="7" name="千图PPT彼岸天：ID 8661124库_组合 6"/>
          <p:cNvGrpSpPr/>
          <p:nvPr>
            <p:custDataLst>
              <p:tags r:id="rId6"/>
            </p:custDataLst>
          </p:nvPr>
        </p:nvGrpSpPr>
        <p:grpSpPr>
          <a:xfrm>
            <a:off x="3527457" y="4922968"/>
            <a:ext cx="2485053" cy="857260"/>
            <a:chOff x="1732858" y="5001250"/>
            <a:chExt cx="2213143" cy="857260"/>
          </a:xfrm>
        </p:grpSpPr>
        <p:sp>
          <p:nvSpPr>
            <p:cNvPr id="14" name="文本框 52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15" name="文本框 53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sz="1000" dirty="0" err="1" smtClean="0"/>
                <a:t>点击此处更换文本</a:t>
              </a:r>
              <a:endParaRPr sz="1000" dirty="0"/>
            </a:p>
          </p:txBody>
        </p:sp>
      </p:grpSp>
      <p:grpSp>
        <p:nvGrpSpPr>
          <p:cNvPr id="8" name="千图PPT彼岸天：ID 8661124库_组合 7"/>
          <p:cNvGrpSpPr/>
          <p:nvPr>
            <p:custDataLst>
              <p:tags r:id="rId7"/>
            </p:custDataLst>
          </p:nvPr>
        </p:nvGrpSpPr>
        <p:grpSpPr>
          <a:xfrm>
            <a:off x="6179492" y="4922968"/>
            <a:ext cx="2485053" cy="857260"/>
            <a:chOff x="1732858" y="5001250"/>
            <a:chExt cx="2213143" cy="857260"/>
          </a:xfrm>
        </p:grpSpPr>
        <p:sp>
          <p:nvSpPr>
            <p:cNvPr id="12" name="文本框 50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13" name="文本框 51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sz="1000" dirty="0" err="1" smtClean="0"/>
                <a:t>点击此处更换文本</a:t>
              </a:r>
              <a:endParaRPr sz="1000" dirty="0"/>
            </a:p>
          </p:txBody>
        </p:sp>
      </p:grpSp>
      <p:grpSp>
        <p:nvGrpSpPr>
          <p:cNvPr id="9" name="千图PPT彼岸天：ID 8661124库_组合 8"/>
          <p:cNvGrpSpPr/>
          <p:nvPr>
            <p:custDataLst>
              <p:tags r:id="rId8"/>
            </p:custDataLst>
          </p:nvPr>
        </p:nvGrpSpPr>
        <p:grpSpPr>
          <a:xfrm>
            <a:off x="8831527" y="4922968"/>
            <a:ext cx="2485053" cy="857260"/>
            <a:chOff x="1732858" y="5001250"/>
            <a:chExt cx="2213143" cy="857260"/>
          </a:xfrm>
        </p:grpSpPr>
        <p:sp>
          <p:nvSpPr>
            <p:cNvPr id="10" name="文本框 48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11" name="文本框 49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sz="1000" dirty="0" err="1" smtClean="0"/>
                <a:t>点击此处更换文本</a:t>
              </a:r>
              <a:endParaRPr sz="1000" dirty="0"/>
            </a:p>
          </p:txBody>
        </p:sp>
      </p:grpSp>
      <p:sp>
        <p:nvSpPr>
          <p:cNvPr id="3" name="TextBox 7"/>
          <p:cNvSpPr txBox="1">
            <a:spLocks noChangeArrowheads="1"/>
          </p:cNvSpPr>
          <p:nvPr userDrawn="1"/>
        </p:nvSpPr>
        <p:spPr bwMode="auto">
          <a:xfrm>
            <a:off x="4290832" y="134881"/>
            <a:ext cx="43959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4204662" y="1556792"/>
            <a:ext cx="3235601" cy="3809694"/>
            <a:chOff x="4204662" y="1556792"/>
            <a:chExt cx="3235601" cy="3809694"/>
          </a:xfrm>
        </p:grpSpPr>
        <p:sp>
          <p:nvSpPr>
            <p:cNvPr id="4" name="Freeform: Shape 2"/>
            <p:cNvSpPr/>
            <p:nvPr/>
          </p:nvSpPr>
          <p:spPr bwMode="auto">
            <a:xfrm>
              <a:off x="4320219" y="3590104"/>
              <a:ext cx="1868584" cy="1773924"/>
            </a:xfrm>
            <a:custGeom>
              <a:avLst/>
              <a:gdLst>
                <a:gd name="T0" fmla="*/ 2175 w 3041"/>
                <a:gd name="T1" fmla="*/ 6 h 2885"/>
                <a:gd name="T2" fmla="*/ 2262 w 3041"/>
                <a:gd name="T3" fmla="*/ 38 h 2885"/>
                <a:gd name="T4" fmla="*/ 2337 w 3041"/>
                <a:gd name="T5" fmla="*/ 93 h 2885"/>
                <a:gd name="T6" fmla="*/ 2407 w 3041"/>
                <a:gd name="T7" fmla="*/ 196 h 2885"/>
                <a:gd name="T8" fmla="*/ 2429 w 3041"/>
                <a:gd name="T9" fmla="*/ 288 h 2885"/>
                <a:gd name="T10" fmla="*/ 2427 w 3041"/>
                <a:gd name="T11" fmla="*/ 374 h 2885"/>
                <a:gd name="T12" fmla="*/ 2413 w 3041"/>
                <a:gd name="T13" fmla="*/ 425 h 2885"/>
                <a:gd name="T14" fmla="*/ 2380 w 3041"/>
                <a:gd name="T15" fmla="*/ 493 h 2885"/>
                <a:gd name="T16" fmla="*/ 2351 w 3041"/>
                <a:gd name="T17" fmla="*/ 531 h 2885"/>
                <a:gd name="T18" fmla="*/ 2321 w 3041"/>
                <a:gd name="T19" fmla="*/ 563 h 2885"/>
                <a:gd name="T20" fmla="*/ 3041 w 3041"/>
                <a:gd name="T21" fmla="*/ 577 h 2885"/>
                <a:gd name="T22" fmla="*/ 2999 w 3041"/>
                <a:gd name="T23" fmla="*/ 1397 h 2885"/>
                <a:gd name="T24" fmla="*/ 2954 w 3041"/>
                <a:gd name="T25" fmla="*/ 1383 h 2885"/>
                <a:gd name="T26" fmla="*/ 2881 w 3041"/>
                <a:gd name="T27" fmla="*/ 1372 h 2885"/>
                <a:gd name="T28" fmla="*/ 2818 w 3041"/>
                <a:gd name="T29" fmla="*/ 1372 h 2885"/>
                <a:gd name="T30" fmla="*/ 2708 w 3041"/>
                <a:gd name="T31" fmla="*/ 1400 h 2885"/>
                <a:gd name="T32" fmla="*/ 2613 w 3041"/>
                <a:gd name="T33" fmla="*/ 1457 h 2885"/>
                <a:gd name="T34" fmla="*/ 2538 w 3041"/>
                <a:gd name="T35" fmla="*/ 1538 h 2885"/>
                <a:gd name="T36" fmla="*/ 2491 w 3041"/>
                <a:gd name="T37" fmla="*/ 1638 h 2885"/>
                <a:gd name="T38" fmla="*/ 2475 w 3041"/>
                <a:gd name="T39" fmla="*/ 1713 h 2885"/>
                <a:gd name="T40" fmla="*/ 2473 w 3041"/>
                <a:gd name="T41" fmla="*/ 1772 h 2885"/>
                <a:gd name="T42" fmla="*/ 2491 w 3041"/>
                <a:gd name="T43" fmla="*/ 1867 h 2885"/>
                <a:gd name="T44" fmla="*/ 2538 w 3041"/>
                <a:gd name="T45" fmla="*/ 1967 h 2885"/>
                <a:gd name="T46" fmla="*/ 2613 w 3041"/>
                <a:gd name="T47" fmla="*/ 2049 h 2885"/>
                <a:gd name="T48" fmla="*/ 2708 w 3041"/>
                <a:gd name="T49" fmla="*/ 2106 h 2885"/>
                <a:gd name="T50" fmla="*/ 2818 w 3041"/>
                <a:gd name="T51" fmla="*/ 2135 h 2885"/>
                <a:gd name="T52" fmla="*/ 2881 w 3041"/>
                <a:gd name="T53" fmla="*/ 2136 h 2885"/>
                <a:gd name="T54" fmla="*/ 2954 w 3041"/>
                <a:gd name="T55" fmla="*/ 2125 h 2885"/>
                <a:gd name="T56" fmla="*/ 2999 w 3041"/>
                <a:gd name="T57" fmla="*/ 2111 h 2885"/>
                <a:gd name="T58" fmla="*/ 2276 w 3041"/>
                <a:gd name="T59" fmla="*/ 2882 h 2885"/>
                <a:gd name="T60" fmla="*/ 2180 w 3041"/>
                <a:gd name="T61" fmla="*/ 2871 h 2885"/>
                <a:gd name="T62" fmla="*/ 2075 w 3041"/>
                <a:gd name="T63" fmla="*/ 2827 h 2885"/>
                <a:gd name="T64" fmla="*/ 2010 w 3041"/>
                <a:gd name="T65" fmla="*/ 2769 h 2885"/>
                <a:gd name="T66" fmla="*/ 1929 w 3041"/>
                <a:gd name="T67" fmla="*/ 2658 h 2885"/>
                <a:gd name="T68" fmla="*/ 1848 w 3041"/>
                <a:gd name="T69" fmla="*/ 2509 h 2885"/>
                <a:gd name="T70" fmla="*/ 1637 w 3041"/>
                <a:gd name="T71" fmla="*/ 2086 h 2885"/>
                <a:gd name="T72" fmla="*/ 1440 w 3041"/>
                <a:gd name="T73" fmla="*/ 1732 h 2885"/>
                <a:gd name="T74" fmla="*/ 1310 w 3041"/>
                <a:gd name="T75" fmla="*/ 1526 h 2885"/>
                <a:gd name="T76" fmla="*/ 1130 w 3041"/>
                <a:gd name="T77" fmla="*/ 1307 h 2885"/>
                <a:gd name="T78" fmla="*/ 989 w 3041"/>
                <a:gd name="T79" fmla="*/ 1170 h 2885"/>
                <a:gd name="T80" fmla="*/ 795 w 3041"/>
                <a:gd name="T81" fmla="*/ 1023 h 2885"/>
                <a:gd name="T82" fmla="*/ 651 w 3041"/>
                <a:gd name="T83" fmla="*/ 929 h 2885"/>
                <a:gd name="T84" fmla="*/ 375 w 3041"/>
                <a:gd name="T85" fmla="*/ 780 h 2885"/>
                <a:gd name="T86" fmla="*/ 132 w 3041"/>
                <a:gd name="T87" fmla="*/ 656 h 2885"/>
                <a:gd name="T88" fmla="*/ 0 w 3041"/>
                <a:gd name="T89" fmla="*/ 572 h 2885"/>
                <a:gd name="T90" fmla="*/ 1916 w 3041"/>
                <a:gd name="T91" fmla="*/ 575 h 2885"/>
                <a:gd name="T92" fmla="*/ 1883 w 3041"/>
                <a:gd name="T93" fmla="*/ 547 h 2885"/>
                <a:gd name="T94" fmla="*/ 1854 w 3041"/>
                <a:gd name="T95" fmla="*/ 514 h 2885"/>
                <a:gd name="T96" fmla="*/ 1814 w 3041"/>
                <a:gd name="T97" fmla="*/ 449 h 2885"/>
                <a:gd name="T98" fmla="*/ 1792 w 3041"/>
                <a:gd name="T99" fmla="*/ 374 h 2885"/>
                <a:gd name="T100" fmla="*/ 1788 w 3041"/>
                <a:gd name="T101" fmla="*/ 320 h 2885"/>
                <a:gd name="T102" fmla="*/ 1813 w 3041"/>
                <a:gd name="T103" fmla="*/ 195 h 2885"/>
                <a:gd name="T104" fmla="*/ 1862 w 3041"/>
                <a:gd name="T105" fmla="*/ 115 h 2885"/>
                <a:gd name="T106" fmla="*/ 1930 w 3041"/>
                <a:gd name="T107" fmla="*/ 54 h 2885"/>
                <a:gd name="T108" fmla="*/ 2014 w 3041"/>
                <a:gd name="T109" fmla="*/ 14 h 2885"/>
                <a:gd name="T110" fmla="*/ 2110 w 3041"/>
                <a:gd name="T111" fmla="*/ 0 h 2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41" h="2885">
                  <a:moveTo>
                    <a:pt x="2110" y="0"/>
                  </a:moveTo>
                  <a:lnTo>
                    <a:pt x="2110" y="0"/>
                  </a:lnTo>
                  <a:lnTo>
                    <a:pt x="2143" y="1"/>
                  </a:lnTo>
                  <a:lnTo>
                    <a:pt x="2175" y="6"/>
                  </a:lnTo>
                  <a:lnTo>
                    <a:pt x="2205" y="14"/>
                  </a:lnTo>
                  <a:lnTo>
                    <a:pt x="2235" y="25"/>
                  </a:lnTo>
                  <a:lnTo>
                    <a:pt x="2235" y="25"/>
                  </a:lnTo>
                  <a:lnTo>
                    <a:pt x="2262" y="38"/>
                  </a:lnTo>
                  <a:lnTo>
                    <a:pt x="2289" y="54"/>
                  </a:lnTo>
                  <a:lnTo>
                    <a:pt x="2314" y="73"/>
                  </a:lnTo>
                  <a:lnTo>
                    <a:pt x="2337" y="93"/>
                  </a:lnTo>
                  <a:lnTo>
                    <a:pt x="2337" y="93"/>
                  </a:lnTo>
                  <a:lnTo>
                    <a:pt x="2357" y="117"/>
                  </a:lnTo>
                  <a:lnTo>
                    <a:pt x="2376" y="141"/>
                  </a:lnTo>
                  <a:lnTo>
                    <a:pt x="2392" y="168"/>
                  </a:lnTo>
                  <a:lnTo>
                    <a:pt x="2407" y="196"/>
                  </a:lnTo>
                  <a:lnTo>
                    <a:pt x="2407" y="196"/>
                  </a:lnTo>
                  <a:lnTo>
                    <a:pt x="2416" y="225"/>
                  </a:lnTo>
                  <a:lnTo>
                    <a:pt x="2424" y="257"/>
                  </a:lnTo>
                  <a:lnTo>
                    <a:pt x="2429" y="288"/>
                  </a:lnTo>
                  <a:lnTo>
                    <a:pt x="2432" y="322"/>
                  </a:lnTo>
                  <a:lnTo>
                    <a:pt x="2432" y="322"/>
                  </a:lnTo>
                  <a:lnTo>
                    <a:pt x="2430" y="349"/>
                  </a:lnTo>
                  <a:lnTo>
                    <a:pt x="2427" y="374"/>
                  </a:lnTo>
                  <a:lnTo>
                    <a:pt x="2427" y="374"/>
                  </a:lnTo>
                  <a:lnTo>
                    <a:pt x="2421" y="399"/>
                  </a:lnTo>
                  <a:lnTo>
                    <a:pt x="2413" y="425"/>
                  </a:lnTo>
                  <a:lnTo>
                    <a:pt x="2413" y="425"/>
                  </a:lnTo>
                  <a:lnTo>
                    <a:pt x="2403" y="449"/>
                  </a:lnTo>
                  <a:lnTo>
                    <a:pt x="2392" y="472"/>
                  </a:lnTo>
                  <a:lnTo>
                    <a:pt x="2392" y="472"/>
                  </a:lnTo>
                  <a:lnTo>
                    <a:pt x="2380" y="493"/>
                  </a:lnTo>
                  <a:lnTo>
                    <a:pt x="2365" y="515"/>
                  </a:lnTo>
                  <a:lnTo>
                    <a:pt x="2365" y="515"/>
                  </a:lnTo>
                  <a:lnTo>
                    <a:pt x="2351" y="531"/>
                  </a:lnTo>
                  <a:lnTo>
                    <a:pt x="2351" y="531"/>
                  </a:lnTo>
                  <a:lnTo>
                    <a:pt x="2337" y="547"/>
                  </a:lnTo>
                  <a:lnTo>
                    <a:pt x="2337" y="547"/>
                  </a:lnTo>
                  <a:lnTo>
                    <a:pt x="2321" y="563"/>
                  </a:lnTo>
                  <a:lnTo>
                    <a:pt x="2321" y="563"/>
                  </a:lnTo>
                  <a:lnTo>
                    <a:pt x="2303" y="575"/>
                  </a:lnTo>
                  <a:lnTo>
                    <a:pt x="2353" y="575"/>
                  </a:lnTo>
                  <a:lnTo>
                    <a:pt x="2394" y="575"/>
                  </a:lnTo>
                  <a:lnTo>
                    <a:pt x="3041" y="577"/>
                  </a:lnTo>
                  <a:lnTo>
                    <a:pt x="3041" y="1418"/>
                  </a:lnTo>
                  <a:lnTo>
                    <a:pt x="3041" y="1418"/>
                  </a:lnTo>
                  <a:lnTo>
                    <a:pt x="3021" y="1407"/>
                  </a:lnTo>
                  <a:lnTo>
                    <a:pt x="2999" y="1397"/>
                  </a:lnTo>
                  <a:lnTo>
                    <a:pt x="2999" y="1397"/>
                  </a:lnTo>
                  <a:lnTo>
                    <a:pt x="2976" y="1389"/>
                  </a:lnTo>
                  <a:lnTo>
                    <a:pt x="2954" y="1383"/>
                  </a:lnTo>
                  <a:lnTo>
                    <a:pt x="2954" y="1383"/>
                  </a:lnTo>
                  <a:lnTo>
                    <a:pt x="2930" y="1378"/>
                  </a:lnTo>
                  <a:lnTo>
                    <a:pt x="2907" y="1373"/>
                  </a:lnTo>
                  <a:lnTo>
                    <a:pt x="2907" y="1373"/>
                  </a:lnTo>
                  <a:lnTo>
                    <a:pt x="2881" y="1372"/>
                  </a:lnTo>
                  <a:lnTo>
                    <a:pt x="2857" y="1370"/>
                  </a:lnTo>
                  <a:lnTo>
                    <a:pt x="2857" y="1370"/>
                  </a:lnTo>
                  <a:lnTo>
                    <a:pt x="2837" y="1370"/>
                  </a:lnTo>
                  <a:lnTo>
                    <a:pt x="2818" y="1372"/>
                  </a:lnTo>
                  <a:lnTo>
                    <a:pt x="2799" y="1375"/>
                  </a:lnTo>
                  <a:lnTo>
                    <a:pt x="2780" y="1378"/>
                  </a:lnTo>
                  <a:lnTo>
                    <a:pt x="2743" y="1388"/>
                  </a:lnTo>
                  <a:lnTo>
                    <a:pt x="2708" y="1400"/>
                  </a:lnTo>
                  <a:lnTo>
                    <a:pt x="2708" y="1400"/>
                  </a:lnTo>
                  <a:lnTo>
                    <a:pt x="2675" y="1416"/>
                  </a:lnTo>
                  <a:lnTo>
                    <a:pt x="2643" y="1435"/>
                  </a:lnTo>
                  <a:lnTo>
                    <a:pt x="2613" y="1457"/>
                  </a:lnTo>
                  <a:lnTo>
                    <a:pt x="2586" y="1483"/>
                  </a:lnTo>
                  <a:lnTo>
                    <a:pt x="2586" y="1483"/>
                  </a:lnTo>
                  <a:lnTo>
                    <a:pt x="2560" y="1510"/>
                  </a:lnTo>
                  <a:lnTo>
                    <a:pt x="2538" y="1538"/>
                  </a:lnTo>
                  <a:lnTo>
                    <a:pt x="2519" y="1570"/>
                  </a:lnTo>
                  <a:lnTo>
                    <a:pt x="2503" y="1603"/>
                  </a:lnTo>
                  <a:lnTo>
                    <a:pt x="2503" y="1603"/>
                  </a:lnTo>
                  <a:lnTo>
                    <a:pt x="2491" y="1638"/>
                  </a:lnTo>
                  <a:lnTo>
                    <a:pt x="2486" y="1657"/>
                  </a:lnTo>
                  <a:lnTo>
                    <a:pt x="2481" y="1675"/>
                  </a:lnTo>
                  <a:lnTo>
                    <a:pt x="2478" y="1694"/>
                  </a:lnTo>
                  <a:lnTo>
                    <a:pt x="2475" y="1713"/>
                  </a:lnTo>
                  <a:lnTo>
                    <a:pt x="2473" y="1734"/>
                  </a:lnTo>
                  <a:lnTo>
                    <a:pt x="2473" y="1753"/>
                  </a:lnTo>
                  <a:lnTo>
                    <a:pt x="2473" y="1753"/>
                  </a:lnTo>
                  <a:lnTo>
                    <a:pt x="2473" y="1772"/>
                  </a:lnTo>
                  <a:lnTo>
                    <a:pt x="2475" y="1792"/>
                  </a:lnTo>
                  <a:lnTo>
                    <a:pt x="2478" y="1811"/>
                  </a:lnTo>
                  <a:lnTo>
                    <a:pt x="2481" y="1830"/>
                  </a:lnTo>
                  <a:lnTo>
                    <a:pt x="2491" y="1867"/>
                  </a:lnTo>
                  <a:lnTo>
                    <a:pt x="2503" y="1902"/>
                  </a:lnTo>
                  <a:lnTo>
                    <a:pt x="2503" y="1902"/>
                  </a:lnTo>
                  <a:lnTo>
                    <a:pt x="2519" y="1935"/>
                  </a:lnTo>
                  <a:lnTo>
                    <a:pt x="2538" y="1967"/>
                  </a:lnTo>
                  <a:lnTo>
                    <a:pt x="2560" y="1997"/>
                  </a:lnTo>
                  <a:lnTo>
                    <a:pt x="2586" y="2024"/>
                  </a:lnTo>
                  <a:lnTo>
                    <a:pt x="2586" y="2024"/>
                  </a:lnTo>
                  <a:lnTo>
                    <a:pt x="2613" y="2049"/>
                  </a:lnTo>
                  <a:lnTo>
                    <a:pt x="2643" y="2071"/>
                  </a:lnTo>
                  <a:lnTo>
                    <a:pt x="2675" y="2090"/>
                  </a:lnTo>
                  <a:lnTo>
                    <a:pt x="2708" y="2106"/>
                  </a:lnTo>
                  <a:lnTo>
                    <a:pt x="2708" y="2106"/>
                  </a:lnTo>
                  <a:lnTo>
                    <a:pt x="2743" y="2119"/>
                  </a:lnTo>
                  <a:lnTo>
                    <a:pt x="2780" y="2129"/>
                  </a:lnTo>
                  <a:lnTo>
                    <a:pt x="2799" y="2133"/>
                  </a:lnTo>
                  <a:lnTo>
                    <a:pt x="2818" y="2135"/>
                  </a:lnTo>
                  <a:lnTo>
                    <a:pt x="2837" y="2136"/>
                  </a:lnTo>
                  <a:lnTo>
                    <a:pt x="2857" y="2136"/>
                  </a:lnTo>
                  <a:lnTo>
                    <a:pt x="2857" y="2136"/>
                  </a:lnTo>
                  <a:lnTo>
                    <a:pt x="2881" y="2136"/>
                  </a:lnTo>
                  <a:lnTo>
                    <a:pt x="2907" y="2135"/>
                  </a:lnTo>
                  <a:lnTo>
                    <a:pt x="2907" y="2135"/>
                  </a:lnTo>
                  <a:lnTo>
                    <a:pt x="2930" y="2130"/>
                  </a:lnTo>
                  <a:lnTo>
                    <a:pt x="2954" y="2125"/>
                  </a:lnTo>
                  <a:lnTo>
                    <a:pt x="2954" y="2125"/>
                  </a:lnTo>
                  <a:lnTo>
                    <a:pt x="2976" y="2119"/>
                  </a:lnTo>
                  <a:lnTo>
                    <a:pt x="2999" y="2111"/>
                  </a:lnTo>
                  <a:lnTo>
                    <a:pt x="2999" y="2111"/>
                  </a:lnTo>
                  <a:lnTo>
                    <a:pt x="3021" y="2102"/>
                  </a:lnTo>
                  <a:lnTo>
                    <a:pt x="3041" y="2090"/>
                  </a:lnTo>
                  <a:lnTo>
                    <a:pt x="3041" y="2885"/>
                  </a:lnTo>
                  <a:lnTo>
                    <a:pt x="2276" y="2882"/>
                  </a:lnTo>
                  <a:lnTo>
                    <a:pt x="2276" y="2882"/>
                  </a:lnTo>
                  <a:lnTo>
                    <a:pt x="2243" y="2880"/>
                  </a:lnTo>
                  <a:lnTo>
                    <a:pt x="2210" y="2877"/>
                  </a:lnTo>
                  <a:lnTo>
                    <a:pt x="2180" y="2871"/>
                  </a:lnTo>
                  <a:lnTo>
                    <a:pt x="2151" y="2863"/>
                  </a:lnTo>
                  <a:lnTo>
                    <a:pt x="2126" y="2854"/>
                  </a:lnTo>
                  <a:lnTo>
                    <a:pt x="2100" y="2841"/>
                  </a:lnTo>
                  <a:lnTo>
                    <a:pt x="2075" y="2827"/>
                  </a:lnTo>
                  <a:lnTo>
                    <a:pt x="2053" y="2809"/>
                  </a:lnTo>
                  <a:lnTo>
                    <a:pt x="2053" y="2809"/>
                  </a:lnTo>
                  <a:lnTo>
                    <a:pt x="2030" y="2790"/>
                  </a:lnTo>
                  <a:lnTo>
                    <a:pt x="2010" y="2769"/>
                  </a:lnTo>
                  <a:lnTo>
                    <a:pt x="1989" y="2746"/>
                  </a:lnTo>
                  <a:lnTo>
                    <a:pt x="1968" y="2719"/>
                  </a:lnTo>
                  <a:lnTo>
                    <a:pt x="1949" y="2690"/>
                  </a:lnTo>
                  <a:lnTo>
                    <a:pt x="1929" y="2658"/>
                  </a:lnTo>
                  <a:lnTo>
                    <a:pt x="1910" y="2625"/>
                  </a:lnTo>
                  <a:lnTo>
                    <a:pt x="1889" y="2589"/>
                  </a:lnTo>
                  <a:lnTo>
                    <a:pt x="1889" y="2589"/>
                  </a:lnTo>
                  <a:lnTo>
                    <a:pt x="1848" y="2509"/>
                  </a:lnTo>
                  <a:lnTo>
                    <a:pt x="1802" y="2419"/>
                  </a:lnTo>
                  <a:lnTo>
                    <a:pt x="1699" y="2208"/>
                  </a:lnTo>
                  <a:lnTo>
                    <a:pt x="1699" y="2208"/>
                  </a:lnTo>
                  <a:lnTo>
                    <a:pt x="1637" y="2086"/>
                  </a:lnTo>
                  <a:lnTo>
                    <a:pt x="1565" y="1952"/>
                  </a:lnTo>
                  <a:lnTo>
                    <a:pt x="1527" y="1883"/>
                  </a:lnTo>
                  <a:lnTo>
                    <a:pt x="1484" y="1808"/>
                  </a:lnTo>
                  <a:lnTo>
                    <a:pt x="1440" y="1732"/>
                  </a:lnTo>
                  <a:lnTo>
                    <a:pt x="1394" y="1653"/>
                  </a:lnTo>
                  <a:lnTo>
                    <a:pt x="1394" y="1653"/>
                  </a:lnTo>
                  <a:lnTo>
                    <a:pt x="1353" y="1588"/>
                  </a:lnTo>
                  <a:lnTo>
                    <a:pt x="1310" y="1526"/>
                  </a:lnTo>
                  <a:lnTo>
                    <a:pt x="1265" y="1465"/>
                  </a:lnTo>
                  <a:lnTo>
                    <a:pt x="1221" y="1410"/>
                  </a:lnTo>
                  <a:lnTo>
                    <a:pt x="1176" y="1358"/>
                  </a:lnTo>
                  <a:lnTo>
                    <a:pt x="1130" y="1307"/>
                  </a:lnTo>
                  <a:lnTo>
                    <a:pt x="1083" y="1259"/>
                  </a:lnTo>
                  <a:lnTo>
                    <a:pt x="1037" y="1213"/>
                  </a:lnTo>
                  <a:lnTo>
                    <a:pt x="1037" y="1213"/>
                  </a:lnTo>
                  <a:lnTo>
                    <a:pt x="989" y="1170"/>
                  </a:lnTo>
                  <a:lnTo>
                    <a:pt x="940" y="1131"/>
                  </a:lnTo>
                  <a:lnTo>
                    <a:pt x="892" y="1093"/>
                  </a:lnTo>
                  <a:lnTo>
                    <a:pt x="845" y="1056"/>
                  </a:lnTo>
                  <a:lnTo>
                    <a:pt x="795" y="1023"/>
                  </a:lnTo>
                  <a:lnTo>
                    <a:pt x="748" y="990"/>
                  </a:lnTo>
                  <a:lnTo>
                    <a:pt x="699" y="959"/>
                  </a:lnTo>
                  <a:lnTo>
                    <a:pt x="651" y="929"/>
                  </a:lnTo>
                  <a:lnTo>
                    <a:pt x="651" y="929"/>
                  </a:lnTo>
                  <a:lnTo>
                    <a:pt x="603" y="902"/>
                  </a:lnTo>
                  <a:lnTo>
                    <a:pt x="557" y="875"/>
                  </a:lnTo>
                  <a:lnTo>
                    <a:pt x="464" y="826"/>
                  </a:lnTo>
                  <a:lnTo>
                    <a:pt x="375" y="780"/>
                  </a:lnTo>
                  <a:lnTo>
                    <a:pt x="289" y="737"/>
                  </a:lnTo>
                  <a:lnTo>
                    <a:pt x="289" y="737"/>
                  </a:lnTo>
                  <a:lnTo>
                    <a:pt x="208" y="696"/>
                  </a:lnTo>
                  <a:lnTo>
                    <a:pt x="132" y="656"/>
                  </a:lnTo>
                  <a:lnTo>
                    <a:pt x="97" y="636"/>
                  </a:lnTo>
                  <a:lnTo>
                    <a:pt x="62" y="615"/>
                  </a:lnTo>
                  <a:lnTo>
                    <a:pt x="30" y="595"/>
                  </a:lnTo>
                  <a:lnTo>
                    <a:pt x="0" y="572"/>
                  </a:lnTo>
                  <a:lnTo>
                    <a:pt x="1824" y="575"/>
                  </a:lnTo>
                  <a:lnTo>
                    <a:pt x="1867" y="575"/>
                  </a:lnTo>
                  <a:lnTo>
                    <a:pt x="1916" y="575"/>
                  </a:lnTo>
                  <a:lnTo>
                    <a:pt x="1916" y="575"/>
                  </a:lnTo>
                  <a:lnTo>
                    <a:pt x="1899" y="561"/>
                  </a:lnTo>
                  <a:lnTo>
                    <a:pt x="1899" y="561"/>
                  </a:lnTo>
                  <a:lnTo>
                    <a:pt x="1883" y="547"/>
                  </a:lnTo>
                  <a:lnTo>
                    <a:pt x="1883" y="547"/>
                  </a:lnTo>
                  <a:lnTo>
                    <a:pt x="1868" y="531"/>
                  </a:lnTo>
                  <a:lnTo>
                    <a:pt x="1868" y="531"/>
                  </a:lnTo>
                  <a:lnTo>
                    <a:pt x="1854" y="514"/>
                  </a:lnTo>
                  <a:lnTo>
                    <a:pt x="1854" y="514"/>
                  </a:lnTo>
                  <a:lnTo>
                    <a:pt x="1840" y="493"/>
                  </a:lnTo>
                  <a:lnTo>
                    <a:pt x="1827" y="471"/>
                  </a:lnTo>
                  <a:lnTo>
                    <a:pt x="1827" y="471"/>
                  </a:lnTo>
                  <a:lnTo>
                    <a:pt x="1814" y="449"/>
                  </a:lnTo>
                  <a:lnTo>
                    <a:pt x="1805" y="425"/>
                  </a:lnTo>
                  <a:lnTo>
                    <a:pt x="1805" y="425"/>
                  </a:lnTo>
                  <a:lnTo>
                    <a:pt x="1799" y="399"/>
                  </a:lnTo>
                  <a:lnTo>
                    <a:pt x="1792" y="374"/>
                  </a:lnTo>
                  <a:lnTo>
                    <a:pt x="1792" y="374"/>
                  </a:lnTo>
                  <a:lnTo>
                    <a:pt x="1789" y="347"/>
                  </a:lnTo>
                  <a:lnTo>
                    <a:pt x="1788" y="320"/>
                  </a:lnTo>
                  <a:lnTo>
                    <a:pt x="1788" y="320"/>
                  </a:lnTo>
                  <a:lnTo>
                    <a:pt x="1789" y="288"/>
                  </a:lnTo>
                  <a:lnTo>
                    <a:pt x="1794" y="255"/>
                  </a:lnTo>
                  <a:lnTo>
                    <a:pt x="1802" y="225"/>
                  </a:lnTo>
                  <a:lnTo>
                    <a:pt x="1813" y="195"/>
                  </a:lnTo>
                  <a:lnTo>
                    <a:pt x="1813" y="195"/>
                  </a:lnTo>
                  <a:lnTo>
                    <a:pt x="1827" y="168"/>
                  </a:lnTo>
                  <a:lnTo>
                    <a:pt x="1843" y="141"/>
                  </a:lnTo>
                  <a:lnTo>
                    <a:pt x="1862" y="115"/>
                  </a:lnTo>
                  <a:lnTo>
                    <a:pt x="1883" y="93"/>
                  </a:lnTo>
                  <a:lnTo>
                    <a:pt x="1883" y="93"/>
                  </a:lnTo>
                  <a:lnTo>
                    <a:pt x="1905" y="73"/>
                  </a:lnTo>
                  <a:lnTo>
                    <a:pt x="1930" y="54"/>
                  </a:lnTo>
                  <a:lnTo>
                    <a:pt x="1956" y="38"/>
                  </a:lnTo>
                  <a:lnTo>
                    <a:pt x="1984" y="23"/>
                  </a:lnTo>
                  <a:lnTo>
                    <a:pt x="1984" y="23"/>
                  </a:lnTo>
                  <a:lnTo>
                    <a:pt x="2014" y="14"/>
                  </a:lnTo>
                  <a:lnTo>
                    <a:pt x="2045" y="6"/>
                  </a:lnTo>
                  <a:lnTo>
                    <a:pt x="2076" y="1"/>
                  </a:lnTo>
                  <a:lnTo>
                    <a:pt x="2110" y="0"/>
                  </a:lnTo>
                  <a:lnTo>
                    <a:pt x="2110" y="0"/>
                  </a:lnTo>
                  <a:close/>
                </a:path>
              </a:pathLst>
            </a:custGeom>
            <a:solidFill>
              <a:schemeClr val="accent4"/>
            </a:solidFill>
            <a:ln w="19050" cap="rnd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3"/>
            <p:cNvSpPr/>
            <p:nvPr/>
          </p:nvSpPr>
          <p:spPr bwMode="auto">
            <a:xfrm>
              <a:off x="4204662" y="1556792"/>
              <a:ext cx="2328354" cy="2350479"/>
            </a:xfrm>
            <a:custGeom>
              <a:avLst/>
              <a:gdLst>
                <a:gd name="T0" fmla="*/ 2133 w 3789"/>
                <a:gd name="T1" fmla="*/ 10 h 3823"/>
                <a:gd name="T2" fmla="*/ 2240 w 3789"/>
                <a:gd name="T3" fmla="*/ 46 h 3823"/>
                <a:gd name="T4" fmla="*/ 2349 w 3789"/>
                <a:gd name="T5" fmla="*/ 119 h 3823"/>
                <a:gd name="T6" fmla="*/ 2421 w 3789"/>
                <a:gd name="T7" fmla="*/ 203 h 3823"/>
                <a:gd name="T8" fmla="*/ 2471 w 3789"/>
                <a:gd name="T9" fmla="*/ 303 h 3823"/>
                <a:gd name="T10" fmla="*/ 2498 w 3789"/>
                <a:gd name="T11" fmla="*/ 439 h 3823"/>
                <a:gd name="T12" fmla="*/ 2505 w 3789"/>
                <a:gd name="T13" fmla="*/ 1826 h 3823"/>
                <a:gd name="T14" fmla="*/ 2535 w 3789"/>
                <a:gd name="T15" fmla="*/ 1715 h 3823"/>
                <a:gd name="T16" fmla="*/ 2605 w 3789"/>
                <a:gd name="T17" fmla="*/ 1601 h 3823"/>
                <a:gd name="T18" fmla="*/ 2684 w 3789"/>
                <a:gd name="T19" fmla="*/ 1525 h 3823"/>
                <a:gd name="T20" fmla="*/ 2779 w 3789"/>
                <a:gd name="T21" fmla="*/ 1467 h 3823"/>
                <a:gd name="T22" fmla="*/ 2911 w 3789"/>
                <a:gd name="T23" fmla="*/ 1433 h 3823"/>
                <a:gd name="T24" fmla="*/ 3032 w 3789"/>
                <a:gd name="T25" fmla="*/ 1437 h 3823"/>
                <a:gd name="T26" fmla="*/ 3168 w 3789"/>
                <a:gd name="T27" fmla="*/ 1482 h 3823"/>
                <a:gd name="T28" fmla="*/ 3228 w 3789"/>
                <a:gd name="T29" fmla="*/ 2665 h 3823"/>
                <a:gd name="T30" fmla="*/ 3273 w 3789"/>
                <a:gd name="T31" fmla="*/ 2624 h 3823"/>
                <a:gd name="T32" fmla="*/ 3351 w 3789"/>
                <a:gd name="T33" fmla="*/ 2581 h 3823"/>
                <a:gd name="T34" fmla="*/ 3441 w 3789"/>
                <a:gd name="T35" fmla="*/ 2560 h 3823"/>
                <a:gd name="T36" fmla="*/ 3592 w 3789"/>
                <a:gd name="T37" fmla="*/ 2584 h 3823"/>
                <a:gd name="T38" fmla="*/ 3695 w 3789"/>
                <a:gd name="T39" fmla="*/ 2654 h 3823"/>
                <a:gd name="T40" fmla="*/ 3774 w 3789"/>
                <a:gd name="T41" fmla="*/ 2786 h 3823"/>
                <a:gd name="T42" fmla="*/ 3782 w 3789"/>
                <a:gd name="T43" fmla="*/ 2946 h 3823"/>
                <a:gd name="T44" fmla="*/ 3716 w 3789"/>
                <a:gd name="T45" fmla="*/ 3086 h 3823"/>
                <a:gd name="T46" fmla="*/ 3592 w 3789"/>
                <a:gd name="T47" fmla="*/ 3178 h 3823"/>
                <a:gd name="T48" fmla="*/ 3466 w 3789"/>
                <a:gd name="T49" fmla="*/ 3203 h 3823"/>
                <a:gd name="T50" fmla="*/ 3373 w 3789"/>
                <a:gd name="T51" fmla="*/ 3190 h 3823"/>
                <a:gd name="T52" fmla="*/ 3290 w 3789"/>
                <a:gd name="T53" fmla="*/ 3151 h 3823"/>
                <a:gd name="T54" fmla="*/ 3243 w 3789"/>
                <a:gd name="T55" fmla="*/ 3112 h 3823"/>
                <a:gd name="T56" fmla="*/ 2627 w 3789"/>
                <a:gd name="T57" fmla="*/ 3823 h 3823"/>
                <a:gd name="T58" fmla="*/ 2665 w 3789"/>
                <a:gd name="T59" fmla="*/ 3731 h 3823"/>
                <a:gd name="T60" fmla="*/ 2679 w 3789"/>
                <a:gd name="T61" fmla="*/ 3630 h 3823"/>
                <a:gd name="T62" fmla="*/ 2662 w 3789"/>
                <a:gd name="T63" fmla="*/ 3515 h 3823"/>
                <a:gd name="T64" fmla="*/ 2567 w 3789"/>
                <a:gd name="T65" fmla="*/ 3358 h 3823"/>
                <a:gd name="T66" fmla="*/ 2446 w 3789"/>
                <a:gd name="T67" fmla="*/ 3276 h 3823"/>
                <a:gd name="T68" fmla="*/ 2297 w 3789"/>
                <a:gd name="T69" fmla="*/ 3246 h 3823"/>
                <a:gd name="T70" fmla="*/ 2201 w 3789"/>
                <a:gd name="T71" fmla="*/ 3257 h 3823"/>
                <a:gd name="T72" fmla="*/ 2052 w 3789"/>
                <a:gd name="T73" fmla="*/ 3333 h 3823"/>
                <a:gd name="T74" fmla="*/ 1944 w 3789"/>
                <a:gd name="T75" fmla="*/ 3479 h 3823"/>
                <a:gd name="T76" fmla="*/ 1914 w 3789"/>
                <a:gd name="T77" fmla="*/ 3609 h 3823"/>
                <a:gd name="T78" fmla="*/ 1922 w 3789"/>
                <a:gd name="T79" fmla="*/ 3706 h 3823"/>
                <a:gd name="T80" fmla="*/ 1955 w 3789"/>
                <a:gd name="T81" fmla="*/ 3799 h 3823"/>
                <a:gd name="T82" fmla="*/ 67 w 3789"/>
                <a:gd name="T83" fmla="*/ 3764 h 3823"/>
                <a:gd name="T84" fmla="*/ 13 w 3789"/>
                <a:gd name="T85" fmla="*/ 3652 h 3823"/>
                <a:gd name="T86" fmla="*/ 0 w 3789"/>
                <a:gd name="T87" fmla="*/ 3557 h 3823"/>
                <a:gd name="T88" fmla="*/ 16 w 3789"/>
                <a:gd name="T89" fmla="*/ 3415 h 3823"/>
                <a:gd name="T90" fmla="*/ 68 w 3789"/>
                <a:gd name="T91" fmla="*/ 3304 h 3823"/>
                <a:gd name="T92" fmla="*/ 168 w 3789"/>
                <a:gd name="T93" fmla="*/ 3204 h 3823"/>
                <a:gd name="T94" fmla="*/ 278 w 3789"/>
                <a:gd name="T95" fmla="*/ 3149 h 3823"/>
                <a:gd name="T96" fmla="*/ 462 w 3789"/>
                <a:gd name="T97" fmla="*/ 3108 h 3823"/>
                <a:gd name="T98" fmla="*/ 697 w 3789"/>
                <a:gd name="T99" fmla="*/ 3108 h 3823"/>
                <a:gd name="T100" fmla="*/ 897 w 3789"/>
                <a:gd name="T101" fmla="*/ 3138 h 3823"/>
                <a:gd name="T102" fmla="*/ 1235 w 3789"/>
                <a:gd name="T103" fmla="*/ 3247 h 3823"/>
                <a:gd name="T104" fmla="*/ 1419 w 3789"/>
                <a:gd name="T105" fmla="*/ 3349 h 3823"/>
                <a:gd name="T106" fmla="*/ 1530 w 3789"/>
                <a:gd name="T107" fmla="*/ 3446 h 3823"/>
                <a:gd name="T108" fmla="*/ 1582 w 3789"/>
                <a:gd name="T109" fmla="*/ 466 h 3823"/>
                <a:gd name="T110" fmla="*/ 1603 w 3789"/>
                <a:gd name="T111" fmla="*/ 328 h 3823"/>
                <a:gd name="T112" fmla="*/ 1649 w 3789"/>
                <a:gd name="T113" fmla="*/ 225 h 3823"/>
                <a:gd name="T114" fmla="*/ 1717 w 3789"/>
                <a:gd name="T115" fmla="*/ 138 h 3823"/>
                <a:gd name="T116" fmla="*/ 1822 w 3789"/>
                <a:gd name="T117" fmla="*/ 57 h 3823"/>
                <a:gd name="T118" fmla="*/ 1927 w 3789"/>
                <a:gd name="T119" fmla="*/ 16 h 3823"/>
                <a:gd name="T120" fmla="*/ 2041 w 3789"/>
                <a:gd name="T121" fmla="*/ 0 h 3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89" h="3823">
                  <a:moveTo>
                    <a:pt x="2041" y="0"/>
                  </a:moveTo>
                  <a:lnTo>
                    <a:pt x="2041" y="0"/>
                  </a:lnTo>
                  <a:lnTo>
                    <a:pt x="2063" y="2"/>
                  </a:lnTo>
                  <a:lnTo>
                    <a:pt x="2087" y="3"/>
                  </a:lnTo>
                  <a:lnTo>
                    <a:pt x="2111" y="6"/>
                  </a:lnTo>
                  <a:lnTo>
                    <a:pt x="2133" y="10"/>
                  </a:lnTo>
                  <a:lnTo>
                    <a:pt x="2155" y="14"/>
                  </a:lnTo>
                  <a:lnTo>
                    <a:pt x="2176" y="21"/>
                  </a:lnTo>
                  <a:lnTo>
                    <a:pt x="2198" y="29"/>
                  </a:lnTo>
                  <a:lnTo>
                    <a:pt x="2219" y="36"/>
                  </a:lnTo>
                  <a:lnTo>
                    <a:pt x="2219" y="36"/>
                  </a:lnTo>
                  <a:lnTo>
                    <a:pt x="2240" y="46"/>
                  </a:lnTo>
                  <a:lnTo>
                    <a:pt x="2259" y="56"/>
                  </a:lnTo>
                  <a:lnTo>
                    <a:pt x="2278" y="67"/>
                  </a:lnTo>
                  <a:lnTo>
                    <a:pt x="2297" y="79"/>
                  </a:lnTo>
                  <a:lnTo>
                    <a:pt x="2314" y="92"/>
                  </a:lnTo>
                  <a:lnTo>
                    <a:pt x="2332" y="105"/>
                  </a:lnTo>
                  <a:lnTo>
                    <a:pt x="2349" y="119"/>
                  </a:lnTo>
                  <a:lnTo>
                    <a:pt x="2365" y="135"/>
                  </a:lnTo>
                  <a:lnTo>
                    <a:pt x="2365" y="135"/>
                  </a:lnTo>
                  <a:lnTo>
                    <a:pt x="2379" y="151"/>
                  </a:lnTo>
                  <a:lnTo>
                    <a:pt x="2395" y="168"/>
                  </a:lnTo>
                  <a:lnTo>
                    <a:pt x="2408" y="186"/>
                  </a:lnTo>
                  <a:lnTo>
                    <a:pt x="2421" y="203"/>
                  </a:lnTo>
                  <a:lnTo>
                    <a:pt x="2433" y="222"/>
                  </a:lnTo>
                  <a:lnTo>
                    <a:pt x="2444" y="241"/>
                  </a:lnTo>
                  <a:lnTo>
                    <a:pt x="2454" y="262"/>
                  </a:lnTo>
                  <a:lnTo>
                    <a:pt x="2463" y="282"/>
                  </a:lnTo>
                  <a:lnTo>
                    <a:pt x="2463" y="282"/>
                  </a:lnTo>
                  <a:lnTo>
                    <a:pt x="2471" y="303"/>
                  </a:lnTo>
                  <a:lnTo>
                    <a:pt x="2479" y="325"/>
                  </a:lnTo>
                  <a:lnTo>
                    <a:pt x="2484" y="347"/>
                  </a:lnTo>
                  <a:lnTo>
                    <a:pt x="2490" y="370"/>
                  </a:lnTo>
                  <a:lnTo>
                    <a:pt x="2494" y="392"/>
                  </a:lnTo>
                  <a:lnTo>
                    <a:pt x="2497" y="416"/>
                  </a:lnTo>
                  <a:lnTo>
                    <a:pt x="2498" y="439"/>
                  </a:lnTo>
                  <a:lnTo>
                    <a:pt x="2500" y="463"/>
                  </a:lnTo>
                  <a:lnTo>
                    <a:pt x="2500" y="1897"/>
                  </a:lnTo>
                  <a:lnTo>
                    <a:pt x="2500" y="1897"/>
                  </a:lnTo>
                  <a:lnTo>
                    <a:pt x="2500" y="1872"/>
                  </a:lnTo>
                  <a:lnTo>
                    <a:pt x="2501" y="1850"/>
                  </a:lnTo>
                  <a:lnTo>
                    <a:pt x="2505" y="1826"/>
                  </a:lnTo>
                  <a:lnTo>
                    <a:pt x="2508" y="1804"/>
                  </a:lnTo>
                  <a:lnTo>
                    <a:pt x="2514" y="1780"/>
                  </a:lnTo>
                  <a:lnTo>
                    <a:pt x="2521" y="1758"/>
                  </a:lnTo>
                  <a:lnTo>
                    <a:pt x="2527" y="1737"/>
                  </a:lnTo>
                  <a:lnTo>
                    <a:pt x="2535" y="1715"/>
                  </a:lnTo>
                  <a:lnTo>
                    <a:pt x="2535" y="1715"/>
                  </a:lnTo>
                  <a:lnTo>
                    <a:pt x="2544" y="1696"/>
                  </a:lnTo>
                  <a:lnTo>
                    <a:pt x="2554" y="1675"/>
                  </a:lnTo>
                  <a:lnTo>
                    <a:pt x="2565" y="1656"/>
                  </a:lnTo>
                  <a:lnTo>
                    <a:pt x="2578" y="1637"/>
                  </a:lnTo>
                  <a:lnTo>
                    <a:pt x="2590" y="1618"/>
                  </a:lnTo>
                  <a:lnTo>
                    <a:pt x="2605" y="1601"/>
                  </a:lnTo>
                  <a:lnTo>
                    <a:pt x="2619" y="1583"/>
                  </a:lnTo>
                  <a:lnTo>
                    <a:pt x="2633" y="1567"/>
                  </a:lnTo>
                  <a:lnTo>
                    <a:pt x="2633" y="1567"/>
                  </a:lnTo>
                  <a:lnTo>
                    <a:pt x="2649" y="1551"/>
                  </a:lnTo>
                  <a:lnTo>
                    <a:pt x="2667" y="1537"/>
                  </a:lnTo>
                  <a:lnTo>
                    <a:pt x="2684" y="1525"/>
                  </a:lnTo>
                  <a:lnTo>
                    <a:pt x="2701" y="1510"/>
                  </a:lnTo>
                  <a:lnTo>
                    <a:pt x="2721" y="1499"/>
                  </a:lnTo>
                  <a:lnTo>
                    <a:pt x="2740" y="1488"/>
                  </a:lnTo>
                  <a:lnTo>
                    <a:pt x="2759" y="1477"/>
                  </a:lnTo>
                  <a:lnTo>
                    <a:pt x="2779" y="1467"/>
                  </a:lnTo>
                  <a:lnTo>
                    <a:pt x="2779" y="1467"/>
                  </a:lnTo>
                  <a:lnTo>
                    <a:pt x="2800" y="1459"/>
                  </a:lnTo>
                  <a:lnTo>
                    <a:pt x="2822" y="1452"/>
                  </a:lnTo>
                  <a:lnTo>
                    <a:pt x="2844" y="1445"/>
                  </a:lnTo>
                  <a:lnTo>
                    <a:pt x="2867" y="1440"/>
                  </a:lnTo>
                  <a:lnTo>
                    <a:pt x="2889" y="1436"/>
                  </a:lnTo>
                  <a:lnTo>
                    <a:pt x="2911" y="1433"/>
                  </a:lnTo>
                  <a:lnTo>
                    <a:pt x="2935" y="1431"/>
                  </a:lnTo>
                  <a:lnTo>
                    <a:pt x="2959" y="1431"/>
                  </a:lnTo>
                  <a:lnTo>
                    <a:pt x="2959" y="1431"/>
                  </a:lnTo>
                  <a:lnTo>
                    <a:pt x="2995" y="1433"/>
                  </a:lnTo>
                  <a:lnTo>
                    <a:pt x="3032" y="1437"/>
                  </a:lnTo>
                  <a:lnTo>
                    <a:pt x="3032" y="1437"/>
                  </a:lnTo>
                  <a:lnTo>
                    <a:pt x="3068" y="1444"/>
                  </a:lnTo>
                  <a:lnTo>
                    <a:pt x="3103" y="1453"/>
                  </a:lnTo>
                  <a:lnTo>
                    <a:pt x="3103" y="1453"/>
                  </a:lnTo>
                  <a:lnTo>
                    <a:pt x="3136" y="1466"/>
                  </a:lnTo>
                  <a:lnTo>
                    <a:pt x="3168" y="1482"/>
                  </a:lnTo>
                  <a:lnTo>
                    <a:pt x="3168" y="1482"/>
                  </a:lnTo>
                  <a:lnTo>
                    <a:pt x="3198" y="1499"/>
                  </a:lnTo>
                  <a:lnTo>
                    <a:pt x="3228" y="1520"/>
                  </a:lnTo>
                  <a:lnTo>
                    <a:pt x="3228" y="2581"/>
                  </a:lnTo>
                  <a:lnTo>
                    <a:pt x="3228" y="2621"/>
                  </a:lnTo>
                  <a:lnTo>
                    <a:pt x="3228" y="2665"/>
                  </a:lnTo>
                  <a:lnTo>
                    <a:pt x="3228" y="2665"/>
                  </a:lnTo>
                  <a:lnTo>
                    <a:pt x="3243" y="2651"/>
                  </a:lnTo>
                  <a:lnTo>
                    <a:pt x="3243" y="2651"/>
                  </a:lnTo>
                  <a:lnTo>
                    <a:pt x="3257" y="2637"/>
                  </a:lnTo>
                  <a:lnTo>
                    <a:pt x="3257" y="2637"/>
                  </a:lnTo>
                  <a:lnTo>
                    <a:pt x="3273" y="2624"/>
                  </a:lnTo>
                  <a:lnTo>
                    <a:pt x="3273" y="2624"/>
                  </a:lnTo>
                  <a:lnTo>
                    <a:pt x="3290" y="2613"/>
                  </a:lnTo>
                  <a:lnTo>
                    <a:pt x="3290" y="2613"/>
                  </a:lnTo>
                  <a:lnTo>
                    <a:pt x="3309" y="2600"/>
                  </a:lnTo>
                  <a:lnTo>
                    <a:pt x="3330" y="2589"/>
                  </a:lnTo>
                  <a:lnTo>
                    <a:pt x="3330" y="2589"/>
                  </a:lnTo>
                  <a:lnTo>
                    <a:pt x="3351" y="2581"/>
                  </a:lnTo>
                  <a:lnTo>
                    <a:pt x="3373" y="2573"/>
                  </a:lnTo>
                  <a:lnTo>
                    <a:pt x="3373" y="2573"/>
                  </a:lnTo>
                  <a:lnTo>
                    <a:pt x="3395" y="2567"/>
                  </a:lnTo>
                  <a:lnTo>
                    <a:pt x="3417" y="2562"/>
                  </a:lnTo>
                  <a:lnTo>
                    <a:pt x="3417" y="2562"/>
                  </a:lnTo>
                  <a:lnTo>
                    <a:pt x="3441" y="2560"/>
                  </a:lnTo>
                  <a:lnTo>
                    <a:pt x="3466" y="2559"/>
                  </a:lnTo>
                  <a:lnTo>
                    <a:pt x="3466" y="2559"/>
                  </a:lnTo>
                  <a:lnTo>
                    <a:pt x="3498" y="2560"/>
                  </a:lnTo>
                  <a:lnTo>
                    <a:pt x="3532" y="2565"/>
                  </a:lnTo>
                  <a:lnTo>
                    <a:pt x="3562" y="2573"/>
                  </a:lnTo>
                  <a:lnTo>
                    <a:pt x="3592" y="2584"/>
                  </a:lnTo>
                  <a:lnTo>
                    <a:pt x="3592" y="2584"/>
                  </a:lnTo>
                  <a:lnTo>
                    <a:pt x="3620" y="2598"/>
                  </a:lnTo>
                  <a:lnTo>
                    <a:pt x="3646" y="2614"/>
                  </a:lnTo>
                  <a:lnTo>
                    <a:pt x="3671" y="2632"/>
                  </a:lnTo>
                  <a:lnTo>
                    <a:pt x="3695" y="2654"/>
                  </a:lnTo>
                  <a:lnTo>
                    <a:pt x="3695" y="2654"/>
                  </a:lnTo>
                  <a:lnTo>
                    <a:pt x="3716" y="2676"/>
                  </a:lnTo>
                  <a:lnTo>
                    <a:pt x="3733" y="2702"/>
                  </a:lnTo>
                  <a:lnTo>
                    <a:pt x="3751" y="2727"/>
                  </a:lnTo>
                  <a:lnTo>
                    <a:pt x="3763" y="2756"/>
                  </a:lnTo>
                  <a:lnTo>
                    <a:pt x="3763" y="2756"/>
                  </a:lnTo>
                  <a:lnTo>
                    <a:pt x="3774" y="2786"/>
                  </a:lnTo>
                  <a:lnTo>
                    <a:pt x="3782" y="2816"/>
                  </a:lnTo>
                  <a:lnTo>
                    <a:pt x="3787" y="2848"/>
                  </a:lnTo>
                  <a:lnTo>
                    <a:pt x="3789" y="2881"/>
                  </a:lnTo>
                  <a:lnTo>
                    <a:pt x="3789" y="2881"/>
                  </a:lnTo>
                  <a:lnTo>
                    <a:pt x="3787" y="2914"/>
                  </a:lnTo>
                  <a:lnTo>
                    <a:pt x="3782" y="2946"/>
                  </a:lnTo>
                  <a:lnTo>
                    <a:pt x="3774" y="2978"/>
                  </a:lnTo>
                  <a:lnTo>
                    <a:pt x="3763" y="3006"/>
                  </a:lnTo>
                  <a:lnTo>
                    <a:pt x="3763" y="3006"/>
                  </a:lnTo>
                  <a:lnTo>
                    <a:pt x="3751" y="3035"/>
                  </a:lnTo>
                  <a:lnTo>
                    <a:pt x="3733" y="3062"/>
                  </a:lnTo>
                  <a:lnTo>
                    <a:pt x="3716" y="3086"/>
                  </a:lnTo>
                  <a:lnTo>
                    <a:pt x="3695" y="3109"/>
                  </a:lnTo>
                  <a:lnTo>
                    <a:pt x="3695" y="3109"/>
                  </a:lnTo>
                  <a:lnTo>
                    <a:pt x="3671" y="3130"/>
                  </a:lnTo>
                  <a:lnTo>
                    <a:pt x="3646" y="3149"/>
                  </a:lnTo>
                  <a:lnTo>
                    <a:pt x="3620" y="3165"/>
                  </a:lnTo>
                  <a:lnTo>
                    <a:pt x="3592" y="3178"/>
                  </a:lnTo>
                  <a:lnTo>
                    <a:pt x="3592" y="3178"/>
                  </a:lnTo>
                  <a:lnTo>
                    <a:pt x="3562" y="3189"/>
                  </a:lnTo>
                  <a:lnTo>
                    <a:pt x="3532" y="3197"/>
                  </a:lnTo>
                  <a:lnTo>
                    <a:pt x="3498" y="3201"/>
                  </a:lnTo>
                  <a:lnTo>
                    <a:pt x="3466" y="3203"/>
                  </a:lnTo>
                  <a:lnTo>
                    <a:pt x="3466" y="3203"/>
                  </a:lnTo>
                  <a:lnTo>
                    <a:pt x="3441" y="3203"/>
                  </a:lnTo>
                  <a:lnTo>
                    <a:pt x="3417" y="3200"/>
                  </a:lnTo>
                  <a:lnTo>
                    <a:pt x="3417" y="3200"/>
                  </a:lnTo>
                  <a:lnTo>
                    <a:pt x="3395" y="3195"/>
                  </a:lnTo>
                  <a:lnTo>
                    <a:pt x="3373" y="3190"/>
                  </a:lnTo>
                  <a:lnTo>
                    <a:pt x="3373" y="3190"/>
                  </a:lnTo>
                  <a:lnTo>
                    <a:pt x="3351" y="3182"/>
                  </a:lnTo>
                  <a:lnTo>
                    <a:pt x="3330" y="3173"/>
                  </a:lnTo>
                  <a:lnTo>
                    <a:pt x="3330" y="3173"/>
                  </a:lnTo>
                  <a:lnTo>
                    <a:pt x="3309" y="3162"/>
                  </a:lnTo>
                  <a:lnTo>
                    <a:pt x="3290" y="3151"/>
                  </a:lnTo>
                  <a:lnTo>
                    <a:pt x="3290" y="3151"/>
                  </a:lnTo>
                  <a:lnTo>
                    <a:pt x="3273" y="3138"/>
                  </a:lnTo>
                  <a:lnTo>
                    <a:pt x="3273" y="3138"/>
                  </a:lnTo>
                  <a:lnTo>
                    <a:pt x="3257" y="3125"/>
                  </a:lnTo>
                  <a:lnTo>
                    <a:pt x="3257" y="3125"/>
                  </a:lnTo>
                  <a:lnTo>
                    <a:pt x="3243" y="3112"/>
                  </a:lnTo>
                  <a:lnTo>
                    <a:pt x="3243" y="3112"/>
                  </a:lnTo>
                  <a:lnTo>
                    <a:pt x="3228" y="3097"/>
                  </a:lnTo>
                  <a:lnTo>
                    <a:pt x="3228" y="3141"/>
                  </a:lnTo>
                  <a:lnTo>
                    <a:pt x="3228" y="3182"/>
                  </a:lnTo>
                  <a:lnTo>
                    <a:pt x="3228" y="3823"/>
                  </a:lnTo>
                  <a:lnTo>
                    <a:pt x="2627" y="3823"/>
                  </a:lnTo>
                  <a:lnTo>
                    <a:pt x="2627" y="3823"/>
                  </a:lnTo>
                  <a:lnTo>
                    <a:pt x="2638" y="3801"/>
                  </a:lnTo>
                  <a:lnTo>
                    <a:pt x="2649" y="3779"/>
                  </a:lnTo>
                  <a:lnTo>
                    <a:pt x="2649" y="3779"/>
                  </a:lnTo>
                  <a:lnTo>
                    <a:pt x="2659" y="3755"/>
                  </a:lnTo>
                  <a:lnTo>
                    <a:pt x="2665" y="3731"/>
                  </a:lnTo>
                  <a:lnTo>
                    <a:pt x="2665" y="3731"/>
                  </a:lnTo>
                  <a:lnTo>
                    <a:pt x="2671" y="3706"/>
                  </a:lnTo>
                  <a:lnTo>
                    <a:pt x="2676" y="3680"/>
                  </a:lnTo>
                  <a:lnTo>
                    <a:pt x="2676" y="3680"/>
                  </a:lnTo>
                  <a:lnTo>
                    <a:pt x="2679" y="3655"/>
                  </a:lnTo>
                  <a:lnTo>
                    <a:pt x="2679" y="3630"/>
                  </a:lnTo>
                  <a:lnTo>
                    <a:pt x="2679" y="3630"/>
                  </a:lnTo>
                  <a:lnTo>
                    <a:pt x="2679" y="3609"/>
                  </a:lnTo>
                  <a:lnTo>
                    <a:pt x="2678" y="3590"/>
                  </a:lnTo>
                  <a:lnTo>
                    <a:pt x="2674" y="3571"/>
                  </a:lnTo>
                  <a:lnTo>
                    <a:pt x="2671" y="3552"/>
                  </a:lnTo>
                  <a:lnTo>
                    <a:pt x="2668" y="3533"/>
                  </a:lnTo>
                  <a:lnTo>
                    <a:pt x="2662" y="3515"/>
                  </a:lnTo>
                  <a:lnTo>
                    <a:pt x="2649" y="3481"/>
                  </a:lnTo>
                  <a:lnTo>
                    <a:pt x="2649" y="3481"/>
                  </a:lnTo>
                  <a:lnTo>
                    <a:pt x="2633" y="3447"/>
                  </a:lnTo>
                  <a:lnTo>
                    <a:pt x="2614" y="3415"/>
                  </a:lnTo>
                  <a:lnTo>
                    <a:pt x="2592" y="3385"/>
                  </a:lnTo>
                  <a:lnTo>
                    <a:pt x="2567" y="3358"/>
                  </a:lnTo>
                  <a:lnTo>
                    <a:pt x="2567" y="3358"/>
                  </a:lnTo>
                  <a:lnTo>
                    <a:pt x="2540" y="3333"/>
                  </a:lnTo>
                  <a:lnTo>
                    <a:pt x="2511" y="3311"/>
                  </a:lnTo>
                  <a:lnTo>
                    <a:pt x="2479" y="3292"/>
                  </a:lnTo>
                  <a:lnTo>
                    <a:pt x="2446" y="3276"/>
                  </a:lnTo>
                  <a:lnTo>
                    <a:pt x="2446" y="3276"/>
                  </a:lnTo>
                  <a:lnTo>
                    <a:pt x="2409" y="3263"/>
                  </a:lnTo>
                  <a:lnTo>
                    <a:pt x="2373" y="3254"/>
                  </a:lnTo>
                  <a:lnTo>
                    <a:pt x="2355" y="3250"/>
                  </a:lnTo>
                  <a:lnTo>
                    <a:pt x="2335" y="3247"/>
                  </a:lnTo>
                  <a:lnTo>
                    <a:pt x="2316" y="3246"/>
                  </a:lnTo>
                  <a:lnTo>
                    <a:pt x="2297" y="3246"/>
                  </a:lnTo>
                  <a:lnTo>
                    <a:pt x="2297" y="3246"/>
                  </a:lnTo>
                  <a:lnTo>
                    <a:pt x="2276" y="3246"/>
                  </a:lnTo>
                  <a:lnTo>
                    <a:pt x="2257" y="3247"/>
                  </a:lnTo>
                  <a:lnTo>
                    <a:pt x="2238" y="3250"/>
                  </a:lnTo>
                  <a:lnTo>
                    <a:pt x="2219" y="3254"/>
                  </a:lnTo>
                  <a:lnTo>
                    <a:pt x="2201" y="3257"/>
                  </a:lnTo>
                  <a:lnTo>
                    <a:pt x="2182" y="3263"/>
                  </a:lnTo>
                  <a:lnTo>
                    <a:pt x="2148" y="3276"/>
                  </a:lnTo>
                  <a:lnTo>
                    <a:pt x="2148" y="3276"/>
                  </a:lnTo>
                  <a:lnTo>
                    <a:pt x="2114" y="3292"/>
                  </a:lnTo>
                  <a:lnTo>
                    <a:pt x="2082" y="3311"/>
                  </a:lnTo>
                  <a:lnTo>
                    <a:pt x="2052" y="3333"/>
                  </a:lnTo>
                  <a:lnTo>
                    <a:pt x="2025" y="3358"/>
                  </a:lnTo>
                  <a:lnTo>
                    <a:pt x="2025" y="3358"/>
                  </a:lnTo>
                  <a:lnTo>
                    <a:pt x="2001" y="3385"/>
                  </a:lnTo>
                  <a:lnTo>
                    <a:pt x="1979" y="3414"/>
                  </a:lnTo>
                  <a:lnTo>
                    <a:pt x="1960" y="3446"/>
                  </a:lnTo>
                  <a:lnTo>
                    <a:pt x="1944" y="3479"/>
                  </a:lnTo>
                  <a:lnTo>
                    <a:pt x="1944" y="3479"/>
                  </a:lnTo>
                  <a:lnTo>
                    <a:pt x="1930" y="3515"/>
                  </a:lnTo>
                  <a:lnTo>
                    <a:pt x="1922" y="3552"/>
                  </a:lnTo>
                  <a:lnTo>
                    <a:pt x="1917" y="3571"/>
                  </a:lnTo>
                  <a:lnTo>
                    <a:pt x="1916" y="3590"/>
                  </a:lnTo>
                  <a:lnTo>
                    <a:pt x="1914" y="3609"/>
                  </a:lnTo>
                  <a:lnTo>
                    <a:pt x="1914" y="3628"/>
                  </a:lnTo>
                  <a:lnTo>
                    <a:pt x="1914" y="3628"/>
                  </a:lnTo>
                  <a:lnTo>
                    <a:pt x="1914" y="3655"/>
                  </a:lnTo>
                  <a:lnTo>
                    <a:pt x="1917" y="3680"/>
                  </a:lnTo>
                  <a:lnTo>
                    <a:pt x="1917" y="3680"/>
                  </a:lnTo>
                  <a:lnTo>
                    <a:pt x="1922" y="3706"/>
                  </a:lnTo>
                  <a:lnTo>
                    <a:pt x="1927" y="3730"/>
                  </a:lnTo>
                  <a:lnTo>
                    <a:pt x="1927" y="3730"/>
                  </a:lnTo>
                  <a:lnTo>
                    <a:pt x="1935" y="3755"/>
                  </a:lnTo>
                  <a:lnTo>
                    <a:pt x="1944" y="3777"/>
                  </a:lnTo>
                  <a:lnTo>
                    <a:pt x="1944" y="3777"/>
                  </a:lnTo>
                  <a:lnTo>
                    <a:pt x="1955" y="3799"/>
                  </a:lnTo>
                  <a:lnTo>
                    <a:pt x="1967" y="3822"/>
                  </a:lnTo>
                  <a:lnTo>
                    <a:pt x="114" y="3820"/>
                  </a:lnTo>
                  <a:lnTo>
                    <a:pt x="114" y="3820"/>
                  </a:lnTo>
                  <a:lnTo>
                    <a:pt x="89" y="3793"/>
                  </a:lnTo>
                  <a:lnTo>
                    <a:pt x="67" y="3764"/>
                  </a:lnTo>
                  <a:lnTo>
                    <a:pt x="67" y="3764"/>
                  </a:lnTo>
                  <a:lnTo>
                    <a:pt x="48" y="3734"/>
                  </a:lnTo>
                  <a:lnTo>
                    <a:pt x="30" y="3703"/>
                  </a:lnTo>
                  <a:lnTo>
                    <a:pt x="30" y="3703"/>
                  </a:lnTo>
                  <a:lnTo>
                    <a:pt x="24" y="3687"/>
                  </a:lnTo>
                  <a:lnTo>
                    <a:pt x="17" y="3669"/>
                  </a:lnTo>
                  <a:lnTo>
                    <a:pt x="13" y="3652"/>
                  </a:lnTo>
                  <a:lnTo>
                    <a:pt x="8" y="3634"/>
                  </a:lnTo>
                  <a:lnTo>
                    <a:pt x="8" y="3634"/>
                  </a:lnTo>
                  <a:lnTo>
                    <a:pt x="5" y="3615"/>
                  </a:lnTo>
                  <a:lnTo>
                    <a:pt x="2" y="3596"/>
                  </a:lnTo>
                  <a:lnTo>
                    <a:pt x="2" y="3577"/>
                  </a:lnTo>
                  <a:lnTo>
                    <a:pt x="0" y="3557"/>
                  </a:lnTo>
                  <a:lnTo>
                    <a:pt x="0" y="3557"/>
                  </a:lnTo>
                  <a:lnTo>
                    <a:pt x="0" y="3527"/>
                  </a:lnTo>
                  <a:lnTo>
                    <a:pt x="2" y="3496"/>
                  </a:lnTo>
                  <a:lnTo>
                    <a:pt x="6" y="3469"/>
                  </a:lnTo>
                  <a:lnTo>
                    <a:pt x="11" y="3442"/>
                  </a:lnTo>
                  <a:lnTo>
                    <a:pt x="16" y="3415"/>
                  </a:lnTo>
                  <a:lnTo>
                    <a:pt x="24" y="3392"/>
                  </a:lnTo>
                  <a:lnTo>
                    <a:pt x="33" y="3368"/>
                  </a:lnTo>
                  <a:lnTo>
                    <a:pt x="43" y="3346"/>
                  </a:lnTo>
                  <a:lnTo>
                    <a:pt x="43" y="3346"/>
                  </a:lnTo>
                  <a:lnTo>
                    <a:pt x="56" y="3323"/>
                  </a:lnTo>
                  <a:lnTo>
                    <a:pt x="68" y="3304"/>
                  </a:lnTo>
                  <a:lnTo>
                    <a:pt x="83" y="3285"/>
                  </a:lnTo>
                  <a:lnTo>
                    <a:pt x="97" y="3266"/>
                  </a:lnTo>
                  <a:lnTo>
                    <a:pt x="113" y="3249"/>
                  </a:lnTo>
                  <a:lnTo>
                    <a:pt x="130" y="3233"/>
                  </a:lnTo>
                  <a:lnTo>
                    <a:pt x="149" y="3219"/>
                  </a:lnTo>
                  <a:lnTo>
                    <a:pt x="168" y="3204"/>
                  </a:lnTo>
                  <a:lnTo>
                    <a:pt x="168" y="3204"/>
                  </a:lnTo>
                  <a:lnTo>
                    <a:pt x="189" y="3192"/>
                  </a:lnTo>
                  <a:lnTo>
                    <a:pt x="210" y="3179"/>
                  </a:lnTo>
                  <a:lnTo>
                    <a:pt x="232" y="3168"/>
                  </a:lnTo>
                  <a:lnTo>
                    <a:pt x="254" y="3158"/>
                  </a:lnTo>
                  <a:lnTo>
                    <a:pt x="278" y="3149"/>
                  </a:lnTo>
                  <a:lnTo>
                    <a:pt x="303" y="3141"/>
                  </a:lnTo>
                  <a:lnTo>
                    <a:pt x="329" y="3133"/>
                  </a:lnTo>
                  <a:lnTo>
                    <a:pt x="354" y="3127"/>
                  </a:lnTo>
                  <a:lnTo>
                    <a:pt x="354" y="3127"/>
                  </a:lnTo>
                  <a:lnTo>
                    <a:pt x="406" y="3116"/>
                  </a:lnTo>
                  <a:lnTo>
                    <a:pt x="462" y="3108"/>
                  </a:lnTo>
                  <a:lnTo>
                    <a:pt x="521" y="3103"/>
                  </a:lnTo>
                  <a:lnTo>
                    <a:pt x="579" y="3101"/>
                  </a:lnTo>
                  <a:lnTo>
                    <a:pt x="579" y="3101"/>
                  </a:lnTo>
                  <a:lnTo>
                    <a:pt x="617" y="3103"/>
                  </a:lnTo>
                  <a:lnTo>
                    <a:pt x="657" y="3105"/>
                  </a:lnTo>
                  <a:lnTo>
                    <a:pt x="697" y="3108"/>
                  </a:lnTo>
                  <a:lnTo>
                    <a:pt x="736" y="3111"/>
                  </a:lnTo>
                  <a:lnTo>
                    <a:pt x="776" y="3116"/>
                  </a:lnTo>
                  <a:lnTo>
                    <a:pt x="816" y="3122"/>
                  </a:lnTo>
                  <a:lnTo>
                    <a:pt x="857" y="3130"/>
                  </a:lnTo>
                  <a:lnTo>
                    <a:pt x="897" y="3138"/>
                  </a:lnTo>
                  <a:lnTo>
                    <a:pt x="897" y="3138"/>
                  </a:lnTo>
                  <a:lnTo>
                    <a:pt x="975" y="3157"/>
                  </a:lnTo>
                  <a:lnTo>
                    <a:pt x="1052" y="3179"/>
                  </a:lnTo>
                  <a:lnTo>
                    <a:pt x="1127" y="3204"/>
                  </a:lnTo>
                  <a:lnTo>
                    <a:pt x="1200" y="3231"/>
                  </a:lnTo>
                  <a:lnTo>
                    <a:pt x="1200" y="3231"/>
                  </a:lnTo>
                  <a:lnTo>
                    <a:pt x="1235" y="3247"/>
                  </a:lnTo>
                  <a:lnTo>
                    <a:pt x="1268" y="3263"/>
                  </a:lnTo>
                  <a:lnTo>
                    <a:pt x="1302" y="3279"/>
                  </a:lnTo>
                  <a:lnTo>
                    <a:pt x="1332" y="3297"/>
                  </a:lnTo>
                  <a:lnTo>
                    <a:pt x="1362" y="3314"/>
                  </a:lnTo>
                  <a:lnTo>
                    <a:pt x="1390" y="3331"/>
                  </a:lnTo>
                  <a:lnTo>
                    <a:pt x="1419" y="3349"/>
                  </a:lnTo>
                  <a:lnTo>
                    <a:pt x="1444" y="3368"/>
                  </a:lnTo>
                  <a:lnTo>
                    <a:pt x="1444" y="3368"/>
                  </a:lnTo>
                  <a:lnTo>
                    <a:pt x="1468" y="3387"/>
                  </a:lnTo>
                  <a:lnTo>
                    <a:pt x="1490" y="3406"/>
                  </a:lnTo>
                  <a:lnTo>
                    <a:pt x="1511" y="3427"/>
                  </a:lnTo>
                  <a:lnTo>
                    <a:pt x="1530" y="3446"/>
                  </a:lnTo>
                  <a:lnTo>
                    <a:pt x="1546" y="3466"/>
                  </a:lnTo>
                  <a:lnTo>
                    <a:pt x="1560" y="3487"/>
                  </a:lnTo>
                  <a:lnTo>
                    <a:pt x="1573" y="3506"/>
                  </a:lnTo>
                  <a:lnTo>
                    <a:pt x="1582" y="3527"/>
                  </a:lnTo>
                  <a:lnTo>
                    <a:pt x="1582" y="466"/>
                  </a:lnTo>
                  <a:lnTo>
                    <a:pt x="1582" y="466"/>
                  </a:lnTo>
                  <a:lnTo>
                    <a:pt x="1584" y="443"/>
                  </a:lnTo>
                  <a:lnTo>
                    <a:pt x="1586" y="419"/>
                  </a:lnTo>
                  <a:lnTo>
                    <a:pt x="1589" y="397"/>
                  </a:lnTo>
                  <a:lnTo>
                    <a:pt x="1592" y="373"/>
                  </a:lnTo>
                  <a:lnTo>
                    <a:pt x="1597" y="351"/>
                  </a:lnTo>
                  <a:lnTo>
                    <a:pt x="1603" y="328"/>
                  </a:lnTo>
                  <a:lnTo>
                    <a:pt x="1611" y="308"/>
                  </a:lnTo>
                  <a:lnTo>
                    <a:pt x="1619" y="286"/>
                  </a:lnTo>
                  <a:lnTo>
                    <a:pt x="1619" y="286"/>
                  </a:lnTo>
                  <a:lnTo>
                    <a:pt x="1628" y="265"/>
                  </a:lnTo>
                  <a:lnTo>
                    <a:pt x="1638" y="246"/>
                  </a:lnTo>
                  <a:lnTo>
                    <a:pt x="1649" y="225"/>
                  </a:lnTo>
                  <a:lnTo>
                    <a:pt x="1662" y="208"/>
                  </a:lnTo>
                  <a:lnTo>
                    <a:pt x="1675" y="189"/>
                  </a:lnTo>
                  <a:lnTo>
                    <a:pt x="1687" y="171"/>
                  </a:lnTo>
                  <a:lnTo>
                    <a:pt x="1702" y="154"/>
                  </a:lnTo>
                  <a:lnTo>
                    <a:pt x="1717" y="138"/>
                  </a:lnTo>
                  <a:lnTo>
                    <a:pt x="1717" y="138"/>
                  </a:lnTo>
                  <a:lnTo>
                    <a:pt x="1733" y="122"/>
                  </a:lnTo>
                  <a:lnTo>
                    <a:pt x="1749" y="108"/>
                  </a:lnTo>
                  <a:lnTo>
                    <a:pt x="1767" y="94"/>
                  </a:lnTo>
                  <a:lnTo>
                    <a:pt x="1784" y="81"/>
                  </a:lnTo>
                  <a:lnTo>
                    <a:pt x="1803" y="70"/>
                  </a:lnTo>
                  <a:lnTo>
                    <a:pt x="1822" y="57"/>
                  </a:lnTo>
                  <a:lnTo>
                    <a:pt x="1843" y="48"/>
                  </a:lnTo>
                  <a:lnTo>
                    <a:pt x="1862" y="38"/>
                  </a:lnTo>
                  <a:lnTo>
                    <a:pt x="1862" y="38"/>
                  </a:lnTo>
                  <a:lnTo>
                    <a:pt x="1882" y="30"/>
                  </a:lnTo>
                  <a:lnTo>
                    <a:pt x="1905" y="22"/>
                  </a:lnTo>
                  <a:lnTo>
                    <a:pt x="1927" y="16"/>
                  </a:lnTo>
                  <a:lnTo>
                    <a:pt x="1948" y="11"/>
                  </a:lnTo>
                  <a:lnTo>
                    <a:pt x="1971" y="6"/>
                  </a:lnTo>
                  <a:lnTo>
                    <a:pt x="1994" y="3"/>
                  </a:lnTo>
                  <a:lnTo>
                    <a:pt x="2017" y="2"/>
                  </a:lnTo>
                  <a:lnTo>
                    <a:pt x="2041" y="0"/>
                  </a:lnTo>
                  <a:lnTo>
                    <a:pt x="2041" y="0"/>
                  </a:lnTo>
                  <a:close/>
                </a:path>
              </a:pathLst>
            </a:custGeom>
            <a:solidFill>
              <a:schemeClr val="accent1"/>
            </a:solidFill>
            <a:ln w="19050" cap="rnd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4"/>
            <p:cNvSpPr/>
            <p:nvPr/>
          </p:nvSpPr>
          <p:spPr bwMode="auto">
            <a:xfrm>
              <a:off x="6226913" y="2523045"/>
              <a:ext cx="1213350" cy="1729668"/>
            </a:xfrm>
            <a:custGeom>
              <a:avLst/>
              <a:gdLst>
                <a:gd name="T0" fmla="*/ 53 w 1975"/>
                <a:gd name="T1" fmla="*/ 68 h 2814"/>
                <a:gd name="T2" fmla="*/ 94 w 1975"/>
                <a:gd name="T3" fmla="*/ 146 h 2814"/>
                <a:gd name="T4" fmla="*/ 124 w 1975"/>
                <a:gd name="T5" fmla="*/ 254 h 2814"/>
                <a:gd name="T6" fmla="*/ 129 w 1975"/>
                <a:gd name="T7" fmla="*/ 536 h 2814"/>
                <a:gd name="T8" fmla="*/ 156 w 1975"/>
                <a:gd name="T9" fmla="*/ 400 h 2814"/>
                <a:gd name="T10" fmla="*/ 207 w 1975"/>
                <a:gd name="T11" fmla="*/ 300 h 2814"/>
                <a:gd name="T12" fmla="*/ 280 w 1975"/>
                <a:gd name="T13" fmla="*/ 214 h 2814"/>
                <a:gd name="T14" fmla="*/ 389 w 1975"/>
                <a:gd name="T15" fmla="*/ 140 h 2814"/>
                <a:gd name="T16" fmla="*/ 496 w 1975"/>
                <a:gd name="T17" fmla="*/ 103 h 2814"/>
                <a:gd name="T18" fmla="*/ 613 w 1975"/>
                <a:gd name="T19" fmla="*/ 94 h 2814"/>
                <a:gd name="T20" fmla="*/ 748 w 1975"/>
                <a:gd name="T21" fmla="*/ 121 h 2814"/>
                <a:gd name="T22" fmla="*/ 846 w 1975"/>
                <a:gd name="T23" fmla="*/ 171 h 2814"/>
                <a:gd name="T24" fmla="*/ 930 w 1975"/>
                <a:gd name="T25" fmla="*/ 244 h 2814"/>
                <a:gd name="T26" fmla="*/ 1005 w 1975"/>
                <a:gd name="T27" fmla="*/ 355 h 2814"/>
                <a:gd name="T28" fmla="*/ 1040 w 1975"/>
                <a:gd name="T29" fmla="*/ 465 h 2814"/>
                <a:gd name="T30" fmla="*/ 1049 w 1975"/>
                <a:gd name="T31" fmla="*/ 914 h 2814"/>
                <a:gd name="T32" fmla="*/ 1070 w 1975"/>
                <a:gd name="T33" fmla="*/ 776 h 2814"/>
                <a:gd name="T34" fmla="*/ 1118 w 1975"/>
                <a:gd name="T35" fmla="*/ 671 h 2814"/>
                <a:gd name="T36" fmla="*/ 1186 w 1975"/>
                <a:gd name="T37" fmla="*/ 584 h 2814"/>
                <a:gd name="T38" fmla="*/ 1292 w 1975"/>
                <a:gd name="T39" fmla="*/ 503 h 2814"/>
                <a:gd name="T40" fmla="*/ 1397 w 1975"/>
                <a:gd name="T41" fmla="*/ 462 h 2814"/>
                <a:gd name="T42" fmla="*/ 1513 w 1975"/>
                <a:gd name="T43" fmla="*/ 447 h 2814"/>
                <a:gd name="T44" fmla="*/ 1649 w 1975"/>
                <a:gd name="T45" fmla="*/ 468 h 2814"/>
                <a:gd name="T46" fmla="*/ 1753 w 1975"/>
                <a:gd name="T47" fmla="*/ 514 h 2814"/>
                <a:gd name="T48" fmla="*/ 1840 w 1975"/>
                <a:gd name="T49" fmla="*/ 582 h 2814"/>
                <a:gd name="T50" fmla="*/ 1919 w 1975"/>
                <a:gd name="T51" fmla="*/ 690 h 2814"/>
                <a:gd name="T52" fmla="*/ 1961 w 1975"/>
                <a:gd name="T53" fmla="*/ 796 h 2814"/>
                <a:gd name="T54" fmla="*/ 1975 w 1975"/>
                <a:gd name="T55" fmla="*/ 1655 h 2814"/>
                <a:gd name="T56" fmla="*/ 1975 w 1975"/>
                <a:gd name="T57" fmla="*/ 1682 h 2814"/>
                <a:gd name="T58" fmla="*/ 1975 w 1975"/>
                <a:gd name="T59" fmla="*/ 1883 h 2814"/>
                <a:gd name="T60" fmla="*/ 1273 w 1975"/>
                <a:gd name="T61" fmla="*/ 2253 h 2814"/>
                <a:gd name="T62" fmla="*/ 1256 w 1975"/>
                <a:gd name="T63" fmla="*/ 2281 h 2814"/>
                <a:gd name="T64" fmla="*/ 1303 w 1975"/>
                <a:gd name="T65" fmla="*/ 2354 h 2814"/>
                <a:gd name="T66" fmla="*/ 1332 w 1975"/>
                <a:gd name="T67" fmla="*/ 2443 h 2814"/>
                <a:gd name="T68" fmla="*/ 1329 w 1975"/>
                <a:gd name="T69" fmla="*/ 2557 h 2814"/>
                <a:gd name="T70" fmla="*/ 1261 w 1975"/>
                <a:gd name="T71" fmla="*/ 2697 h 2814"/>
                <a:gd name="T72" fmla="*/ 1137 w 1975"/>
                <a:gd name="T73" fmla="*/ 2789 h 2814"/>
                <a:gd name="T74" fmla="*/ 1011 w 1975"/>
                <a:gd name="T75" fmla="*/ 2814 h 2814"/>
                <a:gd name="T76" fmla="*/ 857 w 1975"/>
                <a:gd name="T77" fmla="*/ 2775 h 2814"/>
                <a:gd name="T78" fmla="*/ 743 w 1975"/>
                <a:gd name="T79" fmla="*/ 2672 h 2814"/>
                <a:gd name="T80" fmla="*/ 689 w 1975"/>
                <a:gd name="T81" fmla="*/ 2524 h 2814"/>
                <a:gd name="T82" fmla="*/ 696 w 1975"/>
                <a:gd name="T83" fmla="*/ 2419 h 2814"/>
                <a:gd name="T84" fmla="*/ 729 w 1975"/>
                <a:gd name="T85" fmla="*/ 2334 h 2814"/>
                <a:gd name="T86" fmla="*/ 765 w 1975"/>
                <a:gd name="T87" fmla="*/ 2281 h 2814"/>
                <a:gd name="T88" fmla="*/ 0 w 1975"/>
                <a:gd name="T89" fmla="*/ 2251 h 2814"/>
                <a:gd name="T90" fmla="*/ 62 w 1975"/>
                <a:gd name="T91" fmla="*/ 1675 h 2814"/>
                <a:gd name="T92" fmla="*/ 153 w 1975"/>
                <a:gd name="T93" fmla="*/ 1693 h 2814"/>
                <a:gd name="T94" fmla="*/ 253 w 1975"/>
                <a:gd name="T95" fmla="*/ 1685 h 2814"/>
                <a:gd name="T96" fmla="*/ 421 w 1975"/>
                <a:gd name="T97" fmla="*/ 1606 h 2814"/>
                <a:gd name="T98" fmla="*/ 530 w 1975"/>
                <a:gd name="T99" fmla="*/ 1458 h 2814"/>
                <a:gd name="T100" fmla="*/ 559 w 1975"/>
                <a:gd name="T101" fmla="*/ 1349 h 2814"/>
                <a:gd name="T102" fmla="*/ 556 w 1975"/>
                <a:gd name="T103" fmla="*/ 1250 h 2814"/>
                <a:gd name="T104" fmla="*/ 515 w 1975"/>
                <a:gd name="T105" fmla="*/ 1126 h 2814"/>
                <a:gd name="T106" fmla="*/ 391 w 1975"/>
                <a:gd name="T107" fmla="*/ 992 h 2814"/>
                <a:gd name="T108" fmla="*/ 253 w 1975"/>
                <a:gd name="T109" fmla="*/ 933 h 2814"/>
                <a:gd name="T110" fmla="*/ 153 w 1975"/>
                <a:gd name="T111" fmla="*/ 927 h 2814"/>
                <a:gd name="T112" fmla="*/ 62 w 1975"/>
                <a:gd name="T113" fmla="*/ 942 h 2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75" h="2814">
                  <a:moveTo>
                    <a:pt x="0" y="0"/>
                  </a:moveTo>
                  <a:lnTo>
                    <a:pt x="0" y="0"/>
                  </a:lnTo>
                  <a:lnTo>
                    <a:pt x="15" y="16"/>
                  </a:lnTo>
                  <a:lnTo>
                    <a:pt x="27" y="33"/>
                  </a:lnTo>
                  <a:lnTo>
                    <a:pt x="42" y="51"/>
                  </a:lnTo>
                  <a:lnTo>
                    <a:pt x="53" y="68"/>
                  </a:lnTo>
                  <a:lnTo>
                    <a:pt x="53" y="68"/>
                  </a:lnTo>
                  <a:lnTo>
                    <a:pt x="65" y="87"/>
                  </a:lnTo>
                  <a:lnTo>
                    <a:pt x="75" y="106"/>
                  </a:lnTo>
                  <a:lnTo>
                    <a:pt x="84" y="125"/>
                  </a:lnTo>
                  <a:lnTo>
                    <a:pt x="94" y="146"/>
                  </a:lnTo>
                  <a:lnTo>
                    <a:pt x="94" y="146"/>
                  </a:lnTo>
                  <a:lnTo>
                    <a:pt x="102" y="167"/>
                  </a:lnTo>
                  <a:lnTo>
                    <a:pt x="108" y="187"/>
                  </a:lnTo>
                  <a:lnTo>
                    <a:pt x="115" y="210"/>
                  </a:lnTo>
                  <a:lnTo>
                    <a:pt x="119" y="232"/>
                  </a:lnTo>
                  <a:lnTo>
                    <a:pt x="119" y="232"/>
                  </a:lnTo>
                  <a:lnTo>
                    <a:pt x="124" y="254"/>
                  </a:lnTo>
                  <a:lnTo>
                    <a:pt x="126" y="276"/>
                  </a:lnTo>
                  <a:lnTo>
                    <a:pt x="127" y="300"/>
                  </a:lnTo>
                  <a:lnTo>
                    <a:pt x="129" y="322"/>
                  </a:lnTo>
                  <a:lnTo>
                    <a:pt x="129" y="560"/>
                  </a:lnTo>
                  <a:lnTo>
                    <a:pt x="129" y="560"/>
                  </a:lnTo>
                  <a:lnTo>
                    <a:pt x="129" y="536"/>
                  </a:lnTo>
                  <a:lnTo>
                    <a:pt x="130" y="513"/>
                  </a:lnTo>
                  <a:lnTo>
                    <a:pt x="134" y="489"/>
                  </a:lnTo>
                  <a:lnTo>
                    <a:pt x="138" y="465"/>
                  </a:lnTo>
                  <a:lnTo>
                    <a:pt x="143" y="443"/>
                  </a:lnTo>
                  <a:lnTo>
                    <a:pt x="150" y="420"/>
                  </a:lnTo>
                  <a:lnTo>
                    <a:pt x="156" y="400"/>
                  </a:lnTo>
                  <a:lnTo>
                    <a:pt x="164" y="378"/>
                  </a:lnTo>
                  <a:lnTo>
                    <a:pt x="164" y="378"/>
                  </a:lnTo>
                  <a:lnTo>
                    <a:pt x="173" y="357"/>
                  </a:lnTo>
                  <a:lnTo>
                    <a:pt x="184" y="338"/>
                  </a:lnTo>
                  <a:lnTo>
                    <a:pt x="196" y="317"/>
                  </a:lnTo>
                  <a:lnTo>
                    <a:pt x="207" y="300"/>
                  </a:lnTo>
                  <a:lnTo>
                    <a:pt x="219" y="281"/>
                  </a:lnTo>
                  <a:lnTo>
                    <a:pt x="234" y="263"/>
                  </a:lnTo>
                  <a:lnTo>
                    <a:pt x="248" y="246"/>
                  </a:lnTo>
                  <a:lnTo>
                    <a:pt x="264" y="230"/>
                  </a:lnTo>
                  <a:lnTo>
                    <a:pt x="264" y="230"/>
                  </a:lnTo>
                  <a:lnTo>
                    <a:pt x="280" y="214"/>
                  </a:lnTo>
                  <a:lnTo>
                    <a:pt x="296" y="200"/>
                  </a:lnTo>
                  <a:lnTo>
                    <a:pt x="313" y="186"/>
                  </a:lnTo>
                  <a:lnTo>
                    <a:pt x="330" y="173"/>
                  </a:lnTo>
                  <a:lnTo>
                    <a:pt x="350" y="160"/>
                  </a:lnTo>
                  <a:lnTo>
                    <a:pt x="369" y="149"/>
                  </a:lnTo>
                  <a:lnTo>
                    <a:pt x="389" y="140"/>
                  </a:lnTo>
                  <a:lnTo>
                    <a:pt x="410" y="130"/>
                  </a:lnTo>
                  <a:lnTo>
                    <a:pt x="410" y="130"/>
                  </a:lnTo>
                  <a:lnTo>
                    <a:pt x="430" y="122"/>
                  </a:lnTo>
                  <a:lnTo>
                    <a:pt x="451" y="114"/>
                  </a:lnTo>
                  <a:lnTo>
                    <a:pt x="473" y="108"/>
                  </a:lnTo>
                  <a:lnTo>
                    <a:pt x="496" y="103"/>
                  </a:lnTo>
                  <a:lnTo>
                    <a:pt x="519" y="98"/>
                  </a:lnTo>
                  <a:lnTo>
                    <a:pt x="542" y="95"/>
                  </a:lnTo>
                  <a:lnTo>
                    <a:pt x="565" y="94"/>
                  </a:lnTo>
                  <a:lnTo>
                    <a:pt x="589" y="94"/>
                  </a:lnTo>
                  <a:lnTo>
                    <a:pt x="589" y="94"/>
                  </a:lnTo>
                  <a:lnTo>
                    <a:pt x="613" y="94"/>
                  </a:lnTo>
                  <a:lnTo>
                    <a:pt x="635" y="95"/>
                  </a:lnTo>
                  <a:lnTo>
                    <a:pt x="659" y="98"/>
                  </a:lnTo>
                  <a:lnTo>
                    <a:pt x="681" y="102"/>
                  </a:lnTo>
                  <a:lnTo>
                    <a:pt x="703" y="108"/>
                  </a:lnTo>
                  <a:lnTo>
                    <a:pt x="726" y="114"/>
                  </a:lnTo>
                  <a:lnTo>
                    <a:pt x="748" y="121"/>
                  </a:lnTo>
                  <a:lnTo>
                    <a:pt x="769" y="129"/>
                  </a:lnTo>
                  <a:lnTo>
                    <a:pt x="769" y="129"/>
                  </a:lnTo>
                  <a:lnTo>
                    <a:pt x="789" y="138"/>
                  </a:lnTo>
                  <a:lnTo>
                    <a:pt x="808" y="149"/>
                  </a:lnTo>
                  <a:lnTo>
                    <a:pt x="827" y="160"/>
                  </a:lnTo>
                  <a:lnTo>
                    <a:pt x="846" y="171"/>
                  </a:lnTo>
                  <a:lnTo>
                    <a:pt x="865" y="186"/>
                  </a:lnTo>
                  <a:lnTo>
                    <a:pt x="883" y="198"/>
                  </a:lnTo>
                  <a:lnTo>
                    <a:pt x="899" y="213"/>
                  </a:lnTo>
                  <a:lnTo>
                    <a:pt x="915" y="229"/>
                  </a:lnTo>
                  <a:lnTo>
                    <a:pt x="915" y="229"/>
                  </a:lnTo>
                  <a:lnTo>
                    <a:pt x="930" y="244"/>
                  </a:lnTo>
                  <a:lnTo>
                    <a:pt x="945" y="262"/>
                  </a:lnTo>
                  <a:lnTo>
                    <a:pt x="959" y="279"/>
                  </a:lnTo>
                  <a:lnTo>
                    <a:pt x="972" y="298"/>
                  </a:lnTo>
                  <a:lnTo>
                    <a:pt x="983" y="316"/>
                  </a:lnTo>
                  <a:lnTo>
                    <a:pt x="994" y="336"/>
                  </a:lnTo>
                  <a:lnTo>
                    <a:pt x="1005" y="355"/>
                  </a:lnTo>
                  <a:lnTo>
                    <a:pt x="1015" y="376"/>
                  </a:lnTo>
                  <a:lnTo>
                    <a:pt x="1015" y="376"/>
                  </a:lnTo>
                  <a:lnTo>
                    <a:pt x="1022" y="398"/>
                  </a:lnTo>
                  <a:lnTo>
                    <a:pt x="1029" y="419"/>
                  </a:lnTo>
                  <a:lnTo>
                    <a:pt x="1035" y="441"/>
                  </a:lnTo>
                  <a:lnTo>
                    <a:pt x="1040" y="465"/>
                  </a:lnTo>
                  <a:lnTo>
                    <a:pt x="1045" y="487"/>
                  </a:lnTo>
                  <a:lnTo>
                    <a:pt x="1048" y="511"/>
                  </a:lnTo>
                  <a:lnTo>
                    <a:pt x="1049" y="535"/>
                  </a:lnTo>
                  <a:lnTo>
                    <a:pt x="1049" y="559"/>
                  </a:lnTo>
                  <a:lnTo>
                    <a:pt x="1049" y="914"/>
                  </a:lnTo>
                  <a:lnTo>
                    <a:pt x="1049" y="914"/>
                  </a:lnTo>
                  <a:lnTo>
                    <a:pt x="1051" y="890"/>
                  </a:lnTo>
                  <a:lnTo>
                    <a:pt x="1053" y="866"/>
                  </a:lnTo>
                  <a:lnTo>
                    <a:pt x="1056" y="842"/>
                  </a:lnTo>
                  <a:lnTo>
                    <a:pt x="1059" y="820"/>
                  </a:lnTo>
                  <a:lnTo>
                    <a:pt x="1065" y="796"/>
                  </a:lnTo>
                  <a:lnTo>
                    <a:pt x="1070" y="776"/>
                  </a:lnTo>
                  <a:lnTo>
                    <a:pt x="1078" y="754"/>
                  </a:lnTo>
                  <a:lnTo>
                    <a:pt x="1086" y="731"/>
                  </a:lnTo>
                  <a:lnTo>
                    <a:pt x="1086" y="731"/>
                  </a:lnTo>
                  <a:lnTo>
                    <a:pt x="1096" y="711"/>
                  </a:lnTo>
                  <a:lnTo>
                    <a:pt x="1107" y="692"/>
                  </a:lnTo>
                  <a:lnTo>
                    <a:pt x="1118" y="671"/>
                  </a:lnTo>
                  <a:lnTo>
                    <a:pt x="1129" y="654"/>
                  </a:lnTo>
                  <a:lnTo>
                    <a:pt x="1142" y="635"/>
                  </a:lnTo>
                  <a:lnTo>
                    <a:pt x="1156" y="617"/>
                  </a:lnTo>
                  <a:lnTo>
                    <a:pt x="1170" y="600"/>
                  </a:lnTo>
                  <a:lnTo>
                    <a:pt x="1186" y="584"/>
                  </a:lnTo>
                  <a:lnTo>
                    <a:pt x="1186" y="584"/>
                  </a:lnTo>
                  <a:lnTo>
                    <a:pt x="1202" y="568"/>
                  </a:lnTo>
                  <a:lnTo>
                    <a:pt x="1218" y="554"/>
                  </a:lnTo>
                  <a:lnTo>
                    <a:pt x="1235" y="539"/>
                  </a:lnTo>
                  <a:lnTo>
                    <a:pt x="1254" y="527"/>
                  </a:lnTo>
                  <a:lnTo>
                    <a:pt x="1273" y="514"/>
                  </a:lnTo>
                  <a:lnTo>
                    <a:pt x="1292" y="503"/>
                  </a:lnTo>
                  <a:lnTo>
                    <a:pt x="1311" y="493"/>
                  </a:lnTo>
                  <a:lnTo>
                    <a:pt x="1332" y="484"/>
                  </a:lnTo>
                  <a:lnTo>
                    <a:pt x="1332" y="484"/>
                  </a:lnTo>
                  <a:lnTo>
                    <a:pt x="1353" y="476"/>
                  </a:lnTo>
                  <a:lnTo>
                    <a:pt x="1375" y="468"/>
                  </a:lnTo>
                  <a:lnTo>
                    <a:pt x="1397" y="462"/>
                  </a:lnTo>
                  <a:lnTo>
                    <a:pt x="1419" y="457"/>
                  </a:lnTo>
                  <a:lnTo>
                    <a:pt x="1442" y="452"/>
                  </a:lnTo>
                  <a:lnTo>
                    <a:pt x="1465" y="449"/>
                  </a:lnTo>
                  <a:lnTo>
                    <a:pt x="1489" y="447"/>
                  </a:lnTo>
                  <a:lnTo>
                    <a:pt x="1513" y="447"/>
                  </a:lnTo>
                  <a:lnTo>
                    <a:pt x="1513" y="447"/>
                  </a:lnTo>
                  <a:lnTo>
                    <a:pt x="1535" y="447"/>
                  </a:lnTo>
                  <a:lnTo>
                    <a:pt x="1559" y="449"/>
                  </a:lnTo>
                  <a:lnTo>
                    <a:pt x="1583" y="452"/>
                  </a:lnTo>
                  <a:lnTo>
                    <a:pt x="1605" y="455"/>
                  </a:lnTo>
                  <a:lnTo>
                    <a:pt x="1627" y="462"/>
                  </a:lnTo>
                  <a:lnTo>
                    <a:pt x="1649" y="468"/>
                  </a:lnTo>
                  <a:lnTo>
                    <a:pt x="1672" y="474"/>
                  </a:lnTo>
                  <a:lnTo>
                    <a:pt x="1692" y="484"/>
                  </a:lnTo>
                  <a:lnTo>
                    <a:pt x="1692" y="484"/>
                  </a:lnTo>
                  <a:lnTo>
                    <a:pt x="1713" y="492"/>
                  </a:lnTo>
                  <a:lnTo>
                    <a:pt x="1732" y="503"/>
                  </a:lnTo>
                  <a:lnTo>
                    <a:pt x="1753" y="514"/>
                  </a:lnTo>
                  <a:lnTo>
                    <a:pt x="1770" y="527"/>
                  </a:lnTo>
                  <a:lnTo>
                    <a:pt x="1789" y="539"/>
                  </a:lnTo>
                  <a:lnTo>
                    <a:pt x="1807" y="552"/>
                  </a:lnTo>
                  <a:lnTo>
                    <a:pt x="1824" y="568"/>
                  </a:lnTo>
                  <a:lnTo>
                    <a:pt x="1840" y="582"/>
                  </a:lnTo>
                  <a:lnTo>
                    <a:pt x="1840" y="582"/>
                  </a:lnTo>
                  <a:lnTo>
                    <a:pt x="1854" y="600"/>
                  </a:lnTo>
                  <a:lnTo>
                    <a:pt x="1868" y="616"/>
                  </a:lnTo>
                  <a:lnTo>
                    <a:pt x="1883" y="633"/>
                  </a:lnTo>
                  <a:lnTo>
                    <a:pt x="1895" y="652"/>
                  </a:lnTo>
                  <a:lnTo>
                    <a:pt x="1908" y="671"/>
                  </a:lnTo>
                  <a:lnTo>
                    <a:pt x="1919" y="690"/>
                  </a:lnTo>
                  <a:lnTo>
                    <a:pt x="1929" y="711"/>
                  </a:lnTo>
                  <a:lnTo>
                    <a:pt x="1938" y="731"/>
                  </a:lnTo>
                  <a:lnTo>
                    <a:pt x="1938" y="731"/>
                  </a:lnTo>
                  <a:lnTo>
                    <a:pt x="1946" y="752"/>
                  </a:lnTo>
                  <a:lnTo>
                    <a:pt x="1954" y="774"/>
                  </a:lnTo>
                  <a:lnTo>
                    <a:pt x="1961" y="796"/>
                  </a:lnTo>
                  <a:lnTo>
                    <a:pt x="1965" y="819"/>
                  </a:lnTo>
                  <a:lnTo>
                    <a:pt x="1970" y="842"/>
                  </a:lnTo>
                  <a:lnTo>
                    <a:pt x="1973" y="865"/>
                  </a:lnTo>
                  <a:lnTo>
                    <a:pt x="1975" y="888"/>
                  </a:lnTo>
                  <a:lnTo>
                    <a:pt x="1975" y="912"/>
                  </a:lnTo>
                  <a:lnTo>
                    <a:pt x="1975" y="1655"/>
                  </a:lnTo>
                  <a:lnTo>
                    <a:pt x="1975" y="1655"/>
                  </a:lnTo>
                  <a:lnTo>
                    <a:pt x="1975" y="1658"/>
                  </a:lnTo>
                  <a:lnTo>
                    <a:pt x="1975" y="1658"/>
                  </a:lnTo>
                  <a:lnTo>
                    <a:pt x="1975" y="1667"/>
                  </a:lnTo>
                  <a:lnTo>
                    <a:pt x="1975" y="1667"/>
                  </a:lnTo>
                  <a:lnTo>
                    <a:pt x="1975" y="1682"/>
                  </a:lnTo>
                  <a:lnTo>
                    <a:pt x="1975" y="1682"/>
                  </a:lnTo>
                  <a:lnTo>
                    <a:pt x="1975" y="1704"/>
                  </a:lnTo>
                  <a:lnTo>
                    <a:pt x="1975" y="1704"/>
                  </a:lnTo>
                  <a:lnTo>
                    <a:pt x="1975" y="1774"/>
                  </a:lnTo>
                  <a:lnTo>
                    <a:pt x="1975" y="1774"/>
                  </a:lnTo>
                  <a:lnTo>
                    <a:pt x="1975" y="1883"/>
                  </a:lnTo>
                  <a:lnTo>
                    <a:pt x="1975" y="1883"/>
                  </a:lnTo>
                  <a:lnTo>
                    <a:pt x="1975" y="2040"/>
                  </a:lnTo>
                  <a:lnTo>
                    <a:pt x="1975" y="2040"/>
                  </a:lnTo>
                  <a:lnTo>
                    <a:pt x="1975" y="2254"/>
                  </a:lnTo>
                  <a:lnTo>
                    <a:pt x="1313" y="2253"/>
                  </a:lnTo>
                  <a:lnTo>
                    <a:pt x="1273" y="2253"/>
                  </a:lnTo>
                  <a:lnTo>
                    <a:pt x="1227" y="2253"/>
                  </a:lnTo>
                  <a:lnTo>
                    <a:pt x="1227" y="2253"/>
                  </a:lnTo>
                  <a:lnTo>
                    <a:pt x="1243" y="2267"/>
                  </a:lnTo>
                  <a:lnTo>
                    <a:pt x="1243" y="2267"/>
                  </a:lnTo>
                  <a:lnTo>
                    <a:pt x="1256" y="2281"/>
                  </a:lnTo>
                  <a:lnTo>
                    <a:pt x="1256" y="2281"/>
                  </a:lnTo>
                  <a:lnTo>
                    <a:pt x="1270" y="2297"/>
                  </a:lnTo>
                  <a:lnTo>
                    <a:pt x="1270" y="2297"/>
                  </a:lnTo>
                  <a:lnTo>
                    <a:pt x="1281" y="2315"/>
                  </a:lnTo>
                  <a:lnTo>
                    <a:pt x="1281" y="2315"/>
                  </a:lnTo>
                  <a:lnTo>
                    <a:pt x="1294" y="2334"/>
                  </a:lnTo>
                  <a:lnTo>
                    <a:pt x="1303" y="2354"/>
                  </a:lnTo>
                  <a:lnTo>
                    <a:pt x="1303" y="2354"/>
                  </a:lnTo>
                  <a:lnTo>
                    <a:pt x="1313" y="2377"/>
                  </a:lnTo>
                  <a:lnTo>
                    <a:pt x="1321" y="2397"/>
                  </a:lnTo>
                  <a:lnTo>
                    <a:pt x="1321" y="2397"/>
                  </a:lnTo>
                  <a:lnTo>
                    <a:pt x="1327" y="2421"/>
                  </a:lnTo>
                  <a:lnTo>
                    <a:pt x="1332" y="2443"/>
                  </a:lnTo>
                  <a:lnTo>
                    <a:pt x="1332" y="2443"/>
                  </a:lnTo>
                  <a:lnTo>
                    <a:pt x="1334" y="2467"/>
                  </a:lnTo>
                  <a:lnTo>
                    <a:pt x="1335" y="2492"/>
                  </a:lnTo>
                  <a:lnTo>
                    <a:pt x="1335" y="2492"/>
                  </a:lnTo>
                  <a:lnTo>
                    <a:pt x="1334" y="2524"/>
                  </a:lnTo>
                  <a:lnTo>
                    <a:pt x="1329" y="2557"/>
                  </a:lnTo>
                  <a:lnTo>
                    <a:pt x="1321" y="2587"/>
                  </a:lnTo>
                  <a:lnTo>
                    <a:pt x="1310" y="2618"/>
                  </a:lnTo>
                  <a:lnTo>
                    <a:pt x="1310" y="2618"/>
                  </a:lnTo>
                  <a:lnTo>
                    <a:pt x="1295" y="2645"/>
                  </a:lnTo>
                  <a:lnTo>
                    <a:pt x="1280" y="2672"/>
                  </a:lnTo>
                  <a:lnTo>
                    <a:pt x="1261" y="2697"/>
                  </a:lnTo>
                  <a:lnTo>
                    <a:pt x="1240" y="2719"/>
                  </a:lnTo>
                  <a:lnTo>
                    <a:pt x="1240" y="2719"/>
                  </a:lnTo>
                  <a:lnTo>
                    <a:pt x="1218" y="2740"/>
                  </a:lnTo>
                  <a:lnTo>
                    <a:pt x="1192" y="2759"/>
                  </a:lnTo>
                  <a:lnTo>
                    <a:pt x="1165" y="2775"/>
                  </a:lnTo>
                  <a:lnTo>
                    <a:pt x="1137" y="2789"/>
                  </a:lnTo>
                  <a:lnTo>
                    <a:pt x="1137" y="2789"/>
                  </a:lnTo>
                  <a:lnTo>
                    <a:pt x="1107" y="2800"/>
                  </a:lnTo>
                  <a:lnTo>
                    <a:pt x="1076" y="2808"/>
                  </a:lnTo>
                  <a:lnTo>
                    <a:pt x="1045" y="2813"/>
                  </a:lnTo>
                  <a:lnTo>
                    <a:pt x="1011" y="2814"/>
                  </a:lnTo>
                  <a:lnTo>
                    <a:pt x="1011" y="2814"/>
                  </a:lnTo>
                  <a:lnTo>
                    <a:pt x="978" y="2813"/>
                  </a:lnTo>
                  <a:lnTo>
                    <a:pt x="946" y="2806"/>
                  </a:lnTo>
                  <a:lnTo>
                    <a:pt x="915" y="2798"/>
                  </a:lnTo>
                  <a:lnTo>
                    <a:pt x="886" y="2787"/>
                  </a:lnTo>
                  <a:lnTo>
                    <a:pt x="886" y="2787"/>
                  </a:lnTo>
                  <a:lnTo>
                    <a:pt x="857" y="2775"/>
                  </a:lnTo>
                  <a:lnTo>
                    <a:pt x="830" y="2759"/>
                  </a:lnTo>
                  <a:lnTo>
                    <a:pt x="805" y="2740"/>
                  </a:lnTo>
                  <a:lnTo>
                    <a:pt x="783" y="2719"/>
                  </a:lnTo>
                  <a:lnTo>
                    <a:pt x="783" y="2719"/>
                  </a:lnTo>
                  <a:lnTo>
                    <a:pt x="762" y="2695"/>
                  </a:lnTo>
                  <a:lnTo>
                    <a:pt x="743" y="2672"/>
                  </a:lnTo>
                  <a:lnTo>
                    <a:pt x="727" y="2645"/>
                  </a:lnTo>
                  <a:lnTo>
                    <a:pt x="713" y="2616"/>
                  </a:lnTo>
                  <a:lnTo>
                    <a:pt x="713" y="2616"/>
                  </a:lnTo>
                  <a:lnTo>
                    <a:pt x="702" y="2586"/>
                  </a:lnTo>
                  <a:lnTo>
                    <a:pt x="694" y="2556"/>
                  </a:lnTo>
                  <a:lnTo>
                    <a:pt x="689" y="2524"/>
                  </a:lnTo>
                  <a:lnTo>
                    <a:pt x="688" y="2491"/>
                  </a:lnTo>
                  <a:lnTo>
                    <a:pt x="688" y="2491"/>
                  </a:lnTo>
                  <a:lnTo>
                    <a:pt x="689" y="2467"/>
                  </a:lnTo>
                  <a:lnTo>
                    <a:pt x="691" y="2443"/>
                  </a:lnTo>
                  <a:lnTo>
                    <a:pt x="691" y="2443"/>
                  </a:lnTo>
                  <a:lnTo>
                    <a:pt x="696" y="2419"/>
                  </a:lnTo>
                  <a:lnTo>
                    <a:pt x="702" y="2397"/>
                  </a:lnTo>
                  <a:lnTo>
                    <a:pt x="702" y="2397"/>
                  </a:lnTo>
                  <a:lnTo>
                    <a:pt x="710" y="2375"/>
                  </a:lnTo>
                  <a:lnTo>
                    <a:pt x="719" y="2354"/>
                  </a:lnTo>
                  <a:lnTo>
                    <a:pt x="719" y="2354"/>
                  </a:lnTo>
                  <a:lnTo>
                    <a:pt x="729" y="2334"/>
                  </a:lnTo>
                  <a:lnTo>
                    <a:pt x="742" y="2315"/>
                  </a:lnTo>
                  <a:lnTo>
                    <a:pt x="742" y="2315"/>
                  </a:lnTo>
                  <a:lnTo>
                    <a:pt x="753" y="2297"/>
                  </a:lnTo>
                  <a:lnTo>
                    <a:pt x="753" y="2297"/>
                  </a:lnTo>
                  <a:lnTo>
                    <a:pt x="765" y="2281"/>
                  </a:lnTo>
                  <a:lnTo>
                    <a:pt x="765" y="2281"/>
                  </a:lnTo>
                  <a:lnTo>
                    <a:pt x="780" y="2267"/>
                  </a:lnTo>
                  <a:lnTo>
                    <a:pt x="780" y="2267"/>
                  </a:lnTo>
                  <a:lnTo>
                    <a:pt x="796" y="2253"/>
                  </a:lnTo>
                  <a:lnTo>
                    <a:pt x="749" y="2253"/>
                  </a:lnTo>
                  <a:lnTo>
                    <a:pt x="710" y="2253"/>
                  </a:lnTo>
                  <a:lnTo>
                    <a:pt x="0" y="2251"/>
                  </a:lnTo>
                  <a:lnTo>
                    <a:pt x="0" y="1650"/>
                  </a:lnTo>
                  <a:lnTo>
                    <a:pt x="0" y="1650"/>
                  </a:lnTo>
                  <a:lnTo>
                    <a:pt x="19" y="1659"/>
                  </a:lnTo>
                  <a:lnTo>
                    <a:pt x="40" y="1667"/>
                  </a:lnTo>
                  <a:lnTo>
                    <a:pt x="40" y="1667"/>
                  </a:lnTo>
                  <a:lnTo>
                    <a:pt x="62" y="1675"/>
                  </a:lnTo>
                  <a:lnTo>
                    <a:pt x="84" y="1682"/>
                  </a:lnTo>
                  <a:lnTo>
                    <a:pt x="84" y="1682"/>
                  </a:lnTo>
                  <a:lnTo>
                    <a:pt x="107" y="1686"/>
                  </a:lnTo>
                  <a:lnTo>
                    <a:pt x="129" y="1690"/>
                  </a:lnTo>
                  <a:lnTo>
                    <a:pt x="129" y="1690"/>
                  </a:lnTo>
                  <a:lnTo>
                    <a:pt x="153" y="1693"/>
                  </a:lnTo>
                  <a:lnTo>
                    <a:pt x="176" y="1693"/>
                  </a:lnTo>
                  <a:lnTo>
                    <a:pt x="176" y="1693"/>
                  </a:lnTo>
                  <a:lnTo>
                    <a:pt x="196" y="1693"/>
                  </a:lnTo>
                  <a:lnTo>
                    <a:pt x="215" y="1691"/>
                  </a:lnTo>
                  <a:lnTo>
                    <a:pt x="234" y="1688"/>
                  </a:lnTo>
                  <a:lnTo>
                    <a:pt x="253" y="1685"/>
                  </a:lnTo>
                  <a:lnTo>
                    <a:pt x="291" y="1675"/>
                  </a:lnTo>
                  <a:lnTo>
                    <a:pt x="326" y="1663"/>
                  </a:lnTo>
                  <a:lnTo>
                    <a:pt x="326" y="1663"/>
                  </a:lnTo>
                  <a:lnTo>
                    <a:pt x="359" y="1647"/>
                  </a:lnTo>
                  <a:lnTo>
                    <a:pt x="391" y="1628"/>
                  </a:lnTo>
                  <a:lnTo>
                    <a:pt x="421" y="1606"/>
                  </a:lnTo>
                  <a:lnTo>
                    <a:pt x="448" y="1580"/>
                  </a:lnTo>
                  <a:lnTo>
                    <a:pt x="448" y="1580"/>
                  </a:lnTo>
                  <a:lnTo>
                    <a:pt x="473" y="1553"/>
                  </a:lnTo>
                  <a:lnTo>
                    <a:pt x="496" y="1523"/>
                  </a:lnTo>
                  <a:lnTo>
                    <a:pt x="515" y="1491"/>
                  </a:lnTo>
                  <a:lnTo>
                    <a:pt x="530" y="1458"/>
                  </a:lnTo>
                  <a:lnTo>
                    <a:pt x="530" y="1458"/>
                  </a:lnTo>
                  <a:lnTo>
                    <a:pt x="543" y="1423"/>
                  </a:lnTo>
                  <a:lnTo>
                    <a:pt x="548" y="1406"/>
                  </a:lnTo>
                  <a:lnTo>
                    <a:pt x="553" y="1387"/>
                  </a:lnTo>
                  <a:lnTo>
                    <a:pt x="556" y="1368"/>
                  </a:lnTo>
                  <a:lnTo>
                    <a:pt x="559" y="1349"/>
                  </a:lnTo>
                  <a:lnTo>
                    <a:pt x="561" y="1329"/>
                  </a:lnTo>
                  <a:lnTo>
                    <a:pt x="561" y="1309"/>
                  </a:lnTo>
                  <a:lnTo>
                    <a:pt x="561" y="1309"/>
                  </a:lnTo>
                  <a:lnTo>
                    <a:pt x="561" y="1290"/>
                  </a:lnTo>
                  <a:lnTo>
                    <a:pt x="559" y="1269"/>
                  </a:lnTo>
                  <a:lnTo>
                    <a:pt x="556" y="1250"/>
                  </a:lnTo>
                  <a:lnTo>
                    <a:pt x="553" y="1231"/>
                  </a:lnTo>
                  <a:lnTo>
                    <a:pt x="548" y="1214"/>
                  </a:lnTo>
                  <a:lnTo>
                    <a:pt x="543" y="1195"/>
                  </a:lnTo>
                  <a:lnTo>
                    <a:pt x="530" y="1160"/>
                  </a:lnTo>
                  <a:lnTo>
                    <a:pt x="530" y="1160"/>
                  </a:lnTo>
                  <a:lnTo>
                    <a:pt x="515" y="1126"/>
                  </a:lnTo>
                  <a:lnTo>
                    <a:pt x="496" y="1095"/>
                  </a:lnTo>
                  <a:lnTo>
                    <a:pt x="473" y="1065"/>
                  </a:lnTo>
                  <a:lnTo>
                    <a:pt x="448" y="1038"/>
                  </a:lnTo>
                  <a:lnTo>
                    <a:pt x="448" y="1038"/>
                  </a:lnTo>
                  <a:lnTo>
                    <a:pt x="421" y="1012"/>
                  </a:lnTo>
                  <a:lnTo>
                    <a:pt x="391" y="992"/>
                  </a:lnTo>
                  <a:lnTo>
                    <a:pt x="359" y="971"/>
                  </a:lnTo>
                  <a:lnTo>
                    <a:pt x="326" y="955"/>
                  </a:lnTo>
                  <a:lnTo>
                    <a:pt x="326" y="955"/>
                  </a:lnTo>
                  <a:lnTo>
                    <a:pt x="291" y="942"/>
                  </a:lnTo>
                  <a:lnTo>
                    <a:pt x="272" y="938"/>
                  </a:lnTo>
                  <a:lnTo>
                    <a:pt x="253" y="933"/>
                  </a:lnTo>
                  <a:lnTo>
                    <a:pt x="234" y="930"/>
                  </a:lnTo>
                  <a:lnTo>
                    <a:pt x="215" y="927"/>
                  </a:lnTo>
                  <a:lnTo>
                    <a:pt x="196" y="927"/>
                  </a:lnTo>
                  <a:lnTo>
                    <a:pt x="176" y="925"/>
                  </a:lnTo>
                  <a:lnTo>
                    <a:pt x="176" y="925"/>
                  </a:lnTo>
                  <a:lnTo>
                    <a:pt x="153" y="927"/>
                  </a:lnTo>
                  <a:lnTo>
                    <a:pt x="129" y="928"/>
                  </a:lnTo>
                  <a:lnTo>
                    <a:pt x="129" y="928"/>
                  </a:lnTo>
                  <a:lnTo>
                    <a:pt x="107" y="931"/>
                  </a:lnTo>
                  <a:lnTo>
                    <a:pt x="84" y="936"/>
                  </a:lnTo>
                  <a:lnTo>
                    <a:pt x="84" y="936"/>
                  </a:lnTo>
                  <a:lnTo>
                    <a:pt x="62" y="942"/>
                  </a:lnTo>
                  <a:lnTo>
                    <a:pt x="40" y="950"/>
                  </a:lnTo>
                  <a:lnTo>
                    <a:pt x="40" y="950"/>
                  </a:lnTo>
                  <a:lnTo>
                    <a:pt x="19" y="960"/>
                  </a:lnTo>
                  <a:lnTo>
                    <a:pt x="0" y="9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 cap="rnd">
              <a:solidFill>
                <a:schemeClr val="bg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5"/>
            <p:cNvSpPr/>
            <p:nvPr/>
          </p:nvSpPr>
          <p:spPr bwMode="auto">
            <a:xfrm>
              <a:off x="5877782" y="3945381"/>
              <a:ext cx="1562481" cy="1421105"/>
            </a:xfrm>
            <a:custGeom>
              <a:avLst/>
              <a:gdLst>
                <a:gd name="T0" fmla="*/ 2543 w 2543"/>
                <a:gd name="T1" fmla="*/ 83 h 2313"/>
                <a:gd name="T2" fmla="*/ 2543 w 2543"/>
                <a:gd name="T3" fmla="*/ 259 h 2313"/>
                <a:gd name="T4" fmla="*/ 2543 w 2543"/>
                <a:gd name="T5" fmla="*/ 485 h 2313"/>
                <a:gd name="T6" fmla="*/ 2538 w 2543"/>
                <a:gd name="T7" fmla="*/ 524 h 2313"/>
                <a:gd name="T8" fmla="*/ 2529 w 2543"/>
                <a:gd name="T9" fmla="*/ 620 h 2313"/>
                <a:gd name="T10" fmla="*/ 2487 w 2543"/>
                <a:gd name="T11" fmla="*/ 915 h 2313"/>
                <a:gd name="T12" fmla="*/ 2438 w 2543"/>
                <a:gd name="T13" fmla="*/ 1117 h 2313"/>
                <a:gd name="T14" fmla="*/ 2357 w 2543"/>
                <a:gd name="T15" fmla="*/ 1360 h 2313"/>
                <a:gd name="T16" fmla="*/ 2260 w 2543"/>
                <a:gd name="T17" fmla="*/ 1575 h 2313"/>
                <a:gd name="T18" fmla="*/ 2183 w 2543"/>
                <a:gd name="T19" fmla="*/ 1718 h 2313"/>
                <a:gd name="T20" fmla="*/ 2048 w 2543"/>
                <a:gd name="T21" fmla="*/ 1921 h 2313"/>
                <a:gd name="T22" fmla="*/ 1894 w 2543"/>
                <a:gd name="T23" fmla="*/ 2108 h 2313"/>
                <a:gd name="T24" fmla="*/ 1808 w 2543"/>
                <a:gd name="T25" fmla="*/ 2192 h 2313"/>
                <a:gd name="T26" fmla="*/ 1744 w 2543"/>
                <a:gd name="T27" fmla="*/ 2238 h 2313"/>
                <a:gd name="T28" fmla="*/ 1675 w 2543"/>
                <a:gd name="T29" fmla="*/ 2273 h 2313"/>
                <a:gd name="T30" fmla="*/ 1575 w 2543"/>
                <a:gd name="T31" fmla="*/ 2303 h 2313"/>
                <a:gd name="T32" fmla="*/ 1497 w 2543"/>
                <a:gd name="T33" fmla="*/ 2313 h 2313"/>
                <a:gd name="T34" fmla="*/ 568 w 2543"/>
                <a:gd name="T35" fmla="*/ 1431 h 2313"/>
                <a:gd name="T36" fmla="*/ 554 w 2543"/>
                <a:gd name="T37" fmla="*/ 1399 h 2313"/>
                <a:gd name="T38" fmla="*/ 522 w 2543"/>
                <a:gd name="T39" fmla="*/ 1428 h 2313"/>
                <a:gd name="T40" fmla="*/ 465 w 2543"/>
                <a:gd name="T41" fmla="*/ 1466 h 2313"/>
                <a:gd name="T42" fmla="*/ 421 w 2543"/>
                <a:gd name="T43" fmla="*/ 1483 h 2313"/>
                <a:gd name="T44" fmla="*/ 348 w 2543"/>
                <a:gd name="T45" fmla="*/ 1498 h 2313"/>
                <a:gd name="T46" fmla="*/ 257 w 2543"/>
                <a:gd name="T47" fmla="*/ 1491 h 2313"/>
                <a:gd name="T48" fmla="*/ 168 w 2543"/>
                <a:gd name="T49" fmla="*/ 1460 h 2313"/>
                <a:gd name="T50" fmla="*/ 94 w 2543"/>
                <a:gd name="T51" fmla="*/ 1404 h 2313"/>
                <a:gd name="T52" fmla="*/ 25 w 2543"/>
                <a:gd name="T53" fmla="*/ 1301 h 2313"/>
                <a:gd name="T54" fmla="*/ 2 w 2543"/>
                <a:gd name="T55" fmla="*/ 1209 h 2313"/>
                <a:gd name="T56" fmla="*/ 6 w 2543"/>
                <a:gd name="T57" fmla="*/ 1111 h 2313"/>
                <a:gd name="T58" fmla="*/ 38 w 2543"/>
                <a:gd name="T59" fmla="*/ 1022 h 2313"/>
                <a:gd name="T60" fmla="*/ 94 w 2543"/>
                <a:gd name="T61" fmla="*/ 949 h 2313"/>
                <a:gd name="T62" fmla="*/ 197 w 2543"/>
                <a:gd name="T63" fmla="*/ 879 h 2313"/>
                <a:gd name="T64" fmla="*/ 289 w 2543"/>
                <a:gd name="T65" fmla="*/ 857 h 2313"/>
                <a:gd name="T66" fmla="*/ 372 w 2543"/>
                <a:gd name="T67" fmla="*/ 858 h 2313"/>
                <a:gd name="T68" fmla="*/ 421 w 2543"/>
                <a:gd name="T69" fmla="*/ 871 h 2313"/>
                <a:gd name="T70" fmla="*/ 486 w 2543"/>
                <a:gd name="T71" fmla="*/ 900 h 2313"/>
                <a:gd name="T72" fmla="*/ 522 w 2543"/>
                <a:gd name="T73" fmla="*/ 927 h 2313"/>
                <a:gd name="T74" fmla="*/ 554 w 2543"/>
                <a:gd name="T75" fmla="*/ 955 h 2313"/>
                <a:gd name="T76" fmla="*/ 568 w 2543"/>
                <a:gd name="T77" fmla="*/ 0 h 2313"/>
                <a:gd name="T78" fmla="*/ 1219 w 2543"/>
                <a:gd name="T79" fmla="*/ 41 h 2313"/>
                <a:gd name="T80" fmla="*/ 1205 w 2543"/>
                <a:gd name="T81" fmla="*/ 86 h 2313"/>
                <a:gd name="T82" fmla="*/ 1195 w 2543"/>
                <a:gd name="T83" fmla="*/ 154 h 2313"/>
                <a:gd name="T84" fmla="*/ 1195 w 2543"/>
                <a:gd name="T85" fmla="*/ 217 h 2313"/>
                <a:gd name="T86" fmla="*/ 1211 w 2543"/>
                <a:gd name="T87" fmla="*/ 292 h 2313"/>
                <a:gd name="T88" fmla="*/ 1260 w 2543"/>
                <a:gd name="T89" fmla="*/ 392 h 2313"/>
                <a:gd name="T90" fmla="*/ 1335 w 2543"/>
                <a:gd name="T91" fmla="*/ 474 h 2313"/>
                <a:gd name="T92" fmla="*/ 1429 w 2543"/>
                <a:gd name="T93" fmla="*/ 531 h 2313"/>
                <a:gd name="T94" fmla="*/ 1521 w 2543"/>
                <a:gd name="T95" fmla="*/ 558 h 2313"/>
                <a:gd name="T96" fmla="*/ 1579 w 2543"/>
                <a:gd name="T97" fmla="*/ 562 h 2313"/>
                <a:gd name="T98" fmla="*/ 1657 w 2543"/>
                <a:gd name="T99" fmla="*/ 555 h 2313"/>
                <a:gd name="T100" fmla="*/ 1729 w 2543"/>
                <a:gd name="T101" fmla="*/ 533 h 2313"/>
                <a:gd name="T102" fmla="*/ 1852 w 2543"/>
                <a:gd name="T103" fmla="*/ 451 h 2313"/>
                <a:gd name="T104" fmla="*/ 1919 w 2543"/>
                <a:gd name="T105" fmla="*/ 362 h 2313"/>
                <a:gd name="T106" fmla="*/ 1952 w 2543"/>
                <a:gd name="T107" fmla="*/ 274 h 2313"/>
                <a:gd name="T108" fmla="*/ 1965 w 2543"/>
                <a:gd name="T109" fmla="*/ 198 h 2313"/>
                <a:gd name="T110" fmla="*/ 1962 w 2543"/>
                <a:gd name="T111" fmla="*/ 132 h 2313"/>
                <a:gd name="T112" fmla="*/ 1954 w 2543"/>
                <a:gd name="T113" fmla="*/ 86 h 2313"/>
                <a:gd name="T114" fmla="*/ 1932 w 2543"/>
                <a:gd name="T115" fmla="*/ 22 h 2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43" h="2313">
                  <a:moveTo>
                    <a:pt x="2543" y="3"/>
                  </a:moveTo>
                  <a:lnTo>
                    <a:pt x="2543" y="3"/>
                  </a:lnTo>
                  <a:lnTo>
                    <a:pt x="2543" y="83"/>
                  </a:lnTo>
                  <a:lnTo>
                    <a:pt x="2543" y="83"/>
                  </a:lnTo>
                  <a:lnTo>
                    <a:pt x="2543" y="167"/>
                  </a:lnTo>
                  <a:lnTo>
                    <a:pt x="2543" y="167"/>
                  </a:lnTo>
                  <a:lnTo>
                    <a:pt x="2543" y="259"/>
                  </a:lnTo>
                  <a:lnTo>
                    <a:pt x="2543" y="259"/>
                  </a:lnTo>
                  <a:lnTo>
                    <a:pt x="2543" y="357"/>
                  </a:lnTo>
                  <a:lnTo>
                    <a:pt x="2543" y="466"/>
                  </a:lnTo>
                  <a:lnTo>
                    <a:pt x="2543" y="466"/>
                  </a:lnTo>
                  <a:lnTo>
                    <a:pt x="2543" y="485"/>
                  </a:lnTo>
                  <a:lnTo>
                    <a:pt x="2543" y="485"/>
                  </a:lnTo>
                  <a:lnTo>
                    <a:pt x="2541" y="505"/>
                  </a:lnTo>
                  <a:lnTo>
                    <a:pt x="2541" y="505"/>
                  </a:lnTo>
                  <a:lnTo>
                    <a:pt x="2538" y="524"/>
                  </a:lnTo>
                  <a:lnTo>
                    <a:pt x="2538" y="524"/>
                  </a:lnTo>
                  <a:lnTo>
                    <a:pt x="2535" y="541"/>
                  </a:lnTo>
                  <a:lnTo>
                    <a:pt x="2535" y="541"/>
                  </a:lnTo>
                  <a:lnTo>
                    <a:pt x="2529" y="620"/>
                  </a:lnTo>
                  <a:lnTo>
                    <a:pt x="2522" y="696"/>
                  </a:lnTo>
                  <a:lnTo>
                    <a:pt x="2511" y="771"/>
                  </a:lnTo>
                  <a:lnTo>
                    <a:pt x="2500" y="844"/>
                  </a:lnTo>
                  <a:lnTo>
                    <a:pt x="2487" y="915"/>
                  </a:lnTo>
                  <a:lnTo>
                    <a:pt x="2473" y="984"/>
                  </a:lnTo>
                  <a:lnTo>
                    <a:pt x="2457" y="1052"/>
                  </a:lnTo>
                  <a:lnTo>
                    <a:pt x="2438" y="1117"/>
                  </a:lnTo>
                  <a:lnTo>
                    <a:pt x="2438" y="1117"/>
                  </a:lnTo>
                  <a:lnTo>
                    <a:pt x="2421" y="1180"/>
                  </a:lnTo>
                  <a:lnTo>
                    <a:pt x="2400" y="1242"/>
                  </a:lnTo>
                  <a:lnTo>
                    <a:pt x="2379" y="1302"/>
                  </a:lnTo>
                  <a:lnTo>
                    <a:pt x="2357" y="1360"/>
                  </a:lnTo>
                  <a:lnTo>
                    <a:pt x="2333" y="1417"/>
                  </a:lnTo>
                  <a:lnTo>
                    <a:pt x="2310" y="1472"/>
                  </a:lnTo>
                  <a:lnTo>
                    <a:pt x="2286" y="1525"/>
                  </a:lnTo>
                  <a:lnTo>
                    <a:pt x="2260" y="1575"/>
                  </a:lnTo>
                  <a:lnTo>
                    <a:pt x="2260" y="1575"/>
                  </a:lnTo>
                  <a:lnTo>
                    <a:pt x="2235" y="1625"/>
                  </a:lnTo>
                  <a:lnTo>
                    <a:pt x="2208" y="1672"/>
                  </a:lnTo>
                  <a:lnTo>
                    <a:pt x="2183" y="1718"/>
                  </a:lnTo>
                  <a:lnTo>
                    <a:pt x="2156" y="1763"/>
                  </a:lnTo>
                  <a:lnTo>
                    <a:pt x="2129" y="1804"/>
                  </a:lnTo>
                  <a:lnTo>
                    <a:pt x="2102" y="1845"/>
                  </a:lnTo>
                  <a:lnTo>
                    <a:pt x="2048" y="1921"/>
                  </a:lnTo>
                  <a:lnTo>
                    <a:pt x="2048" y="1921"/>
                  </a:lnTo>
                  <a:lnTo>
                    <a:pt x="1994" y="1989"/>
                  </a:lnTo>
                  <a:lnTo>
                    <a:pt x="1943" y="2053"/>
                  </a:lnTo>
                  <a:lnTo>
                    <a:pt x="1894" y="2108"/>
                  </a:lnTo>
                  <a:lnTo>
                    <a:pt x="1846" y="2156"/>
                  </a:lnTo>
                  <a:lnTo>
                    <a:pt x="1846" y="2156"/>
                  </a:lnTo>
                  <a:lnTo>
                    <a:pt x="1829" y="2175"/>
                  </a:lnTo>
                  <a:lnTo>
                    <a:pt x="1808" y="2192"/>
                  </a:lnTo>
                  <a:lnTo>
                    <a:pt x="1787" y="2208"/>
                  </a:lnTo>
                  <a:lnTo>
                    <a:pt x="1767" y="2224"/>
                  </a:lnTo>
                  <a:lnTo>
                    <a:pt x="1767" y="2224"/>
                  </a:lnTo>
                  <a:lnTo>
                    <a:pt x="1744" y="2238"/>
                  </a:lnTo>
                  <a:lnTo>
                    <a:pt x="1722" y="2251"/>
                  </a:lnTo>
                  <a:lnTo>
                    <a:pt x="1698" y="2262"/>
                  </a:lnTo>
                  <a:lnTo>
                    <a:pt x="1675" y="2273"/>
                  </a:lnTo>
                  <a:lnTo>
                    <a:pt x="1675" y="2273"/>
                  </a:lnTo>
                  <a:lnTo>
                    <a:pt x="1651" y="2283"/>
                  </a:lnTo>
                  <a:lnTo>
                    <a:pt x="1625" y="2291"/>
                  </a:lnTo>
                  <a:lnTo>
                    <a:pt x="1600" y="2297"/>
                  </a:lnTo>
                  <a:lnTo>
                    <a:pt x="1575" y="2303"/>
                  </a:lnTo>
                  <a:lnTo>
                    <a:pt x="1575" y="2303"/>
                  </a:lnTo>
                  <a:lnTo>
                    <a:pt x="1549" y="2308"/>
                  </a:lnTo>
                  <a:lnTo>
                    <a:pt x="1524" y="2311"/>
                  </a:lnTo>
                  <a:lnTo>
                    <a:pt x="1497" y="2313"/>
                  </a:lnTo>
                  <a:lnTo>
                    <a:pt x="1470" y="2313"/>
                  </a:lnTo>
                  <a:lnTo>
                    <a:pt x="568" y="2308"/>
                  </a:lnTo>
                  <a:lnTo>
                    <a:pt x="568" y="1472"/>
                  </a:lnTo>
                  <a:lnTo>
                    <a:pt x="568" y="1431"/>
                  </a:lnTo>
                  <a:lnTo>
                    <a:pt x="568" y="1383"/>
                  </a:lnTo>
                  <a:lnTo>
                    <a:pt x="568" y="1383"/>
                  </a:lnTo>
                  <a:lnTo>
                    <a:pt x="554" y="1399"/>
                  </a:lnTo>
                  <a:lnTo>
                    <a:pt x="554" y="1399"/>
                  </a:lnTo>
                  <a:lnTo>
                    <a:pt x="538" y="1415"/>
                  </a:lnTo>
                  <a:lnTo>
                    <a:pt x="538" y="1415"/>
                  </a:lnTo>
                  <a:lnTo>
                    <a:pt x="522" y="1428"/>
                  </a:lnTo>
                  <a:lnTo>
                    <a:pt x="522" y="1428"/>
                  </a:lnTo>
                  <a:lnTo>
                    <a:pt x="506" y="1442"/>
                  </a:lnTo>
                  <a:lnTo>
                    <a:pt x="506" y="1442"/>
                  </a:lnTo>
                  <a:lnTo>
                    <a:pt x="486" y="1455"/>
                  </a:lnTo>
                  <a:lnTo>
                    <a:pt x="465" y="1466"/>
                  </a:lnTo>
                  <a:lnTo>
                    <a:pt x="465" y="1466"/>
                  </a:lnTo>
                  <a:lnTo>
                    <a:pt x="443" y="1475"/>
                  </a:lnTo>
                  <a:lnTo>
                    <a:pt x="421" y="1483"/>
                  </a:lnTo>
                  <a:lnTo>
                    <a:pt x="421" y="1483"/>
                  </a:lnTo>
                  <a:lnTo>
                    <a:pt x="397" y="1490"/>
                  </a:lnTo>
                  <a:lnTo>
                    <a:pt x="372" y="1494"/>
                  </a:lnTo>
                  <a:lnTo>
                    <a:pt x="372" y="1494"/>
                  </a:lnTo>
                  <a:lnTo>
                    <a:pt x="348" y="1498"/>
                  </a:lnTo>
                  <a:lnTo>
                    <a:pt x="322" y="1499"/>
                  </a:lnTo>
                  <a:lnTo>
                    <a:pt x="322" y="1499"/>
                  </a:lnTo>
                  <a:lnTo>
                    <a:pt x="289" y="1498"/>
                  </a:lnTo>
                  <a:lnTo>
                    <a:pt x="257" y="1491"/>
                  </a:lnTo>
                  <a:lnTo>
                    <a:pt x="225" y="1483"/>
                  </a:lnTo>
                  <a:lnTo>
                    <a:pt x="197" y="1472"/>
                  </a:lnTo>
                  <a:lnTo>
                    <a:pt x="197" y="1472"/>
                  </a:lnTo>
                  <a:lnTo>
                    <a:pt x="168" y="1460"/>
                  </a:lnTo>
                  <a:lnTo>
                    <a:pt x="141" y="1444"/>
                  </a:lnTo>
                  <a:lnTo>
                    <a:pt x="118" y="1425"/>
                  </a:lnTo>
                  <a:lnTo>
                    <a:pt x="94" y="1404"/>
                  </a:lnTo>
                  <a:lnTo>
                    <a:pt x="94" y="1404"/>
                  </a:lnTo>
                  <a:lnTo>
                    <a:pt x="73" y="1380"/>
                  </a:lnTo>
                  <a:lnTo>
                    <a:pt x="54" y="1356"/>
                  </a:lnTo>
                  <a:lnTo>
                    <a:pt x="38" y="1329"/>
                  </a:lnTo>
                  <a:lnTo>
                    <a:pt x="25" y="1301"/>
                  </a:lnTo>
                  <a:lnTo>
                    <a:pt x="25" y="1301"/>
                  </a:lnTo>
                  <a:lnTo>
                    <a:pt x="14" y="1271"/>
                  </a:lnTo>
                  <a:lnTo>
                    <a:pt x="6" y="1241"/>
                  </a:lnTo>
                  <a:lnTo>
                    <a:pt x="2" y="1209"/>
                  </a:lnTo>
                  <a:lnTo>
                    <a:pt x="0" y="1176"/>
                  </a:lnTo>
                  <a:lnTo>
                    <a:pt x="0" y="1176"/>
                  </a:lnTo>
                  <a:lnTo>
                    <a:pt x="2" y="1142"/>
                  </a:lnTo>
                  <a:lnTo>
                    <a:pt x="6" y="1111"/>
                  </a:lnTo>
                  <a:lnTo>
                    <a:pt x="14" y="1080"/>
                  </a:lnTo>
                  <a:lnTo>
                    <a:pt x="25" y="1050"/>
                  </a:lnTo>
                  <a:lnTo>
                    <a:pt x="25" y="1050"/>
                  </a:lnTo>
                  <a:lnTo>
                    <a:pt x="38" y="1022"/>
                  </a:lnTo>
                  <a:lnTo>
                    <a:pt x="54" y="996"/>
                  </a:lnTo>
                  <a:lnTo>
                    <a:pt x="73" y="971"/>
                  </a:lnTo>
                  <a:lnTo>
                    <a:pt x="94" y="949"/>
                  </a:lnTo>
                  <a:lnTo>
                    <a:pt x="94" y="949"/>
                  </a:lnTo>
                  <a:lnTo>
                    <a:pt x="118" y="928"/>
                  </a:lnTo>
                  <a:lnTo>
                    <a:pt x="141" y="909"/>
                  </a:lnTo>
                  <a:lnTo>
                    <a:pt x="168" y="893"/>
                  </a:lnTo>
                  <a:lnTo>
                    <a:pt x="197" y="879"/>
                  </a:lnTo>
                  <a:lnTo>
                    <a:pt x="197" y="879"/>
                  </a:lnTo>
                  <a:lnTo>
                    <a:pt x="225" y="869"/>
                  </a:lnTo>
                  <a:lnTo>
                    <a:pt x="257" y="861"/>
                  </a:lnTo>
                  <a:lnTo>
                    <a:pt x="289" y="857"/>
                  </a:lnTo>
                  <a:lnTo>
                    <a:pt x="322" y="855"/>
                  </a:lnTo>
                  <a:lnTo>
                    <a:pt x="322" y="855"/>
                  </a:lnTo>
                  <a:lnTo>
                    <a:pt x="348" y="855"/>
                  </a:lnTo>
                  <a:lnTo>
                    <a:pt x="372" y="858"/>
                  </a:lnTo>
                  <a:lnTo>
                    <a:pt x="372" y="858"/>
                  </a:lnTo>
                  <a:lnTo>
                    <a:pt x="397" y="863"/>
                  </a:lnTo>
                  <a:lnTo>
                    <a:pt x="421" y="871"/>
                  </a:lnTo>
                  <a:lnTo>
                    <a:pt x="421" y="871"/>
                  </a:lnTo>
                  <a:lnTo>
                    <a:pt x="443" y="879"/>
                  </a:lnTo>
                  <a:lnTo>
                    <a:pt x="465" y="888"/>
                  </a:lnTo>
                  <a:lnTo>
                    <a:pt x="465" y="888"/>
                  </a:lnTo>
                  <a:lnTo>
                    <a:pt x="486" y="900"/>
                  </a:lnTo>
                  <a:lnTo>
                    <a:pt x="506" y="914"/>
                  </a:lnTo>
                  <a:lnTo>
                    <a:pt x="506" y="914"/>
                  </a:lnTo>
                  <a:lnTo>
                    <a:pt x="522" y="927"/>
                  </a:lnTo>
                  <a:lnTo>
                    <a:pt x="522" y="927"/>
                  </a:lnTo>
                  <a:lnTo>
                    <a:pt x="538" y="941"/>
                  </a:lnTo>
                  <a:lnTo>
                    <a:pt x="538" y="941"/>
                  </a:lnTo>
                  <a:lnTo>
                    <a:pt x="554" y="955"/>
                  </a:lnTo>
                  <a:lnTo>
                    <a:pt x="554" y="955"/>
                  </a:lnTo>
                  <a:lnTo>
                    <a:pt x="568" y="971"/>
                  </a:lnTo>
                  <a:lnTo>
                    <a:pt x="568" y="925"/>
                  </a:lnTo>
                  <a:lnTo>
                    <a:pt x="568" y="882"/>
                  </a:lnTo>
                  <a:lnTo>
                    <a:pt x="568" y="0"/>
                  </a:lnTo>
                  <a:lnTo>
                    <a:pt x="1238" y="0"/>
                  </a:lnTo>
                  <a:lnTo>
                    <a:pt x="1238" y="0"/>
                  </a:lnTo>
                  <a:lnTo>
                    <a:pt x="1227" y="21"/>
                  </a:lnTo>
                  <a:lnTo>
                    <a:pt x="1219" y="41"/>
                  </a:lnTo>
                  <a:lnTo>
                    <a:pt x="1219" y="41"/>
                  </a:lnTo>
                  <a:lnTo>
                    <a:pt x="1211" y="64"/>
                  </a:lnTo>
                  <a:lnTo>
                    <a:pt x="1205" y="86"/>
                  </a:lnTo>
                  <a:lnTo>
                    <a:pt x="1205" y="86"/>
                  </a:lnTo>
                  <a:lnTo>
                    <a:pt x="1200" y="108"/>
                  </a:lnTo>
                  <a:lnTo>
                    <a:pt x="1197" y="130"/>
                  </a:lnTo>
                  <a:lnTo>
                    <a:pt x="1197" y="130"/>
                  </a:lnTo>
                  <a:lnTo>
                    <a:pt x="1195" y="154"/>
                  </a:lnTo>
                  <a:lnTo>
                    <a:pt x="1194" y="178"/>
                  </a:lnTo>
                  <a:lnTo>
                    <a:pt x="1194" y="178"/>
                  </a:lnTo>
                  <a:lnTo>
                    <a:pt x="1194" y="197"/>
                  </a:lnTo>
                  <a:lnTo>
                    <a:pt x="1195" y="217"/>
                  </a:lnTo>
                  <a:lnTo>
                    <a:pt x="1198" y="236"/>
                  </a:lnTo>
                  <a:lnTo>
                    <a:pt x="1202" y="255"/>
                  </a:lnTo>
                  <a:lnTo>
                    <a:pt x="1206" y="273"/>
                  </a:lnTo>
                  <a:lnTo>
                    <a:pt x="1211" y="292"/>
                  </a:lnTo>
                  <a:lnTo>
                    <a:pt x="1224" y="327"/>
                  </a:lnTo>
                  <a:lnTo>
                    <a:pt x="1224" y="327"/>
                  </a:lnTo>
                  <a:lnTo>
                    <a:pt x="1240" y="360"/>
                  </a:lnTo>
                  <a:lnTo>
                    <a:pt x="1260" y="392"/>
                  </a:lnTo>
                  <a:lnTo>
                    <a:pt x="1283" y="422"/>
                  </a:lnTo>
                  <a:lnTo>
                    <a:pt x="1306" y="449"/>
                  </a:lnTo>
                  <a:lnTo>
                    <a:pt x="1306" y="449"/>
                  </a:lnTo>
                  <a:lnTo>
                    <a:pt x="1335" y="474"/>
                  </a:lnTo>
                  <a:lnTo>
                    <a:pt x="1364" y="497"/>
                  </a:lnTo>
                  <a:lnTo>
                    <a:pt x="1395" y="516"/>
                  </a:lnTo>
                  <a:lnTo>
                    <a:pt x="1429" y="531"/>
                  </a:lnTo>
                  <a:lnTo>
                    <a:pt x="1429" y="531"/>
                  </a:lnTo>
                  <a:lnTo>
                    <a:pt x="1465" y="544"/>
                  </a:lnTo>
                  <a:lnTo>
                    <a:pt x="1483" y="551"/>
                  </a:lnTo>
                  <a:lnTo>
                    <a:pt x="1502" y="554"/>
                  </a:lnTo>
                  <a:lnTo>
                    <a:pt x="1521" y="558"/>
                  </a:lnTo>
                  <a:lnTo>
                    <a:pt x="1540" y="560"/>
                  </a:lnTo>
                  <a:lnTo>
                    <a:pt x="1559" y="562"/>
                  </a:lnTo>
                  <a:lnTo>
                    <a:pt x="1579" y="562"/>
                  </a:lnTo>
                  <a:lnTo>
                    <a:pt x="1579" y="562"/>
                  </a:lnTo>
                  <a:lnTo>
                    <a:pt x="1598" y="562"/>
                  </a:lnTo>
                  <a:lnTo>
                    <a:pt x="1619" y="560"/>
                  </a:lnTo>
                  <a:lnTo>
                    <a:pt x="1638" y="558"/>
                  </a:lnTo>
                  <a:lnTo>
                    <a:pt x="1657" y="555"/>
                  </a:lnTo>
                  <a:lnTo>
                    <a:pt x="1675" y="551"/>
                  </a:lnTo>
                  <a:lnTo>
                    <a:pt x="1694" y="546"/>
                  </a:lnTo>
                  <a:lnTo>
                    <a:pt x="1729" y="533"/>
                  </a:lnTo>
                  <a:lnTo>
                    <a:pt x="1729" y="533"/>
                  </a:lnTo>
                  <a:lnTo>
                    <a:pt x="1763" y="516"/>
                  </a:lnTo>
                  <a:lnTo>
                    <a:pt x="1795" y="497"/>
                  </a:lnTo>
                  <a:lnTo>
                    <a:pt x="1824" y="474"/>
                  </a:lnTo>
                  <a:lnTo>
                    <a:pt x="1852" y="451"/>
                  </a:lnTo>
                  <a:lnTo>
                    <a:pt x="1852" y="451"/>
                  </a:lnTo>
                  <a:lnTo>
                    <a:pt x="1876" y="424"/>
                  </a:lnTo>
                  <a:lnTo>
                    <a:pt x="1898" y="393"/>
                  </a:lnTo>
                  <a:lnTo>
                    <a:pt x="1919" y="362"/>
                  </a:lnTo>
                  <a:lnTo>
                    <a:pt x="1935" y="328"/>
                  </a:lnTo>
                  <a:lnTo>
                    <a:pt x="1935" y="328"/>
                  </a:lnTo>
                  <a:lnTo>
                    <a:pt x="1948" y="294"/>
                  </a:lnTo>
                  <a:lnTo>
                    <a:pt x="1952" y="274"/>
                  </a:lnTo>
                  <a:lnTo>
                    <a:pt x="1957" y="255"/>
                  </a:lnTo>
                  <a:lnTo>
                    <a:pt x="1960" y="236"/>
                  </a:lnTo>
                  <a:lnTo>
                    <a:pt x="1963" y="217"/>
                  </a:lnTo>
                  <a:lnTo>
                    <a:pt x="1965" y="198"/>
                  </a:lnTo>
                  <a:lnTo>
                    <a:pt x="1965" y="179"/>
                  </a:lnTo>
                  <a:lnTo>
                    <a:pt x="1965" y="179"/>
                  </a:lnTo>
                  <a:lnTo>
                    <a:pt x="1963" y="156"/>
                  </a:lnTo>
                  <a:lnTo>
                    <a:pt x="1962" y="132"/>
                  </a:lnTo>
                  <a:lnTo>
                    <a:pt x="1962" y="132"/>
                  </a:lnTo>
                  <a:lnTo>
                    <a:pt x="1959" y="108"/>
                  </a:lnTo>
                  <a:lnTo>
                    <a:pt x="1954" y="86"/>
                  </a:lnTo>
                  <a:lnTo>
                    <a:pt x="1954" y="86"/>
                  </a:lnTo>
                  <a:lnTo>
                    <a:pt x="1948" y="64"/>
                  </a:lnTo>
                  <a:lnTo>
                    <a:pt x="1940" y="43"/>
                  </a:lnTo>
                  <a:lnTo>
                    <a:pt x="1940" y="43"/>
                  </a:lnTo>
                  <a:lnTo>
                    <a:pt x="1932" y="22"/>
                  </a:lnTo>
                  <a:lnTo>
                    <a:pt x="1921" y="2"/>
                  </a:lnTo>
                  <a:lnTo>
                    <a:pt x="2543" y="3"/>
                  </a:lnTo>
                  <a:close/>
                </a:path>
              </a:pathLst>
            </a:custGeom>
            <a:solidFill>
              <a:schemeClr val="accent3"/>
            </a:solidFill>
            <a:ln w="19050" cap="rnd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TextBox 30"/>
            <p:cNvSpPr txBox="1"/>
            <p:nvPr/>
          </p:nvSpPr>
          <p:spPr bwMode="auto">
            <a:xfrm>
              <a:off x="5452959" y="2812381"/>
              <a:ext cx="463886" cy="46384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400">
                  <a:solidFill>
                    <a:schemeClr val="bg1"/>
                  </a:solidFill>
                  <a:effectLst/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3" name="TextBox 31"/>
            <p:cNvSpPr txBox="1"/>
            <p:nvPr/>
          </p:nvSpPr>
          <p:spPr bwMode="auto">
            <a:xfrm>
              <a:off x="6674472" y="3189755"/>
              <a:ext cx="500755" cy="46384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400">
                  <a:solidFill>
                    <a:schemeClr val="bg1"/>
                  </a:solidFill>
                  <a:effectLst/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4" name="TextBox 32"/>
            <p:cNvSpPr txBox="1"/>
            <p:nvPr/>
          </p:nvSpPr>
          <p:spPr bwMode="auto">
            <a:xfrm>
              <a:off x="5272791" y="4070297"/>
              <a:ext cx="500755" cy="46384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400">
                  <a:solidFill>
                    <a:schemeClr val="bg1"/>
                  </a:solidFill>
                  <a:effectLst/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5" name="TextBox 33"/>
            <p:cNvSpPr txBox="1"/>
            <p:nvPr/>
          </p:nvSpPr>
          <p:spPr bwMode="auto">
            <a:xfrm>
              <a:off x="6489960" y="4447673"/>
              <a:ext cx="510374" cy="463846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>
                <a:buClr>
                  <a:srgbClr val="C35954"/>
                </a:buClr>
                <a:buSzPct val="120000"/>
              </a:pPr>
              <a:r>
                <a:rPr lang="en-US" altLang="ko-KR" sz="2400">
                  <a:solidFill>
                    <a:schemeClr val="bg1"/>
                  </a:solidFill>
                  <a:effectLst/>
                  <a:latin typeface="Impact" panose="020B0806030902050204" pitchFamily="34" charset="0"/>
                </a:rPr>
                <a:t>03</a:t>
              </a:r>
            </a:p>
          </p:txBody>
        </p:sp>
      </p:grpSp>
      <p:grpSp>
        <p:nvGrpSpPr>
          <p:cNvPr id="32" name="千图PPT彼岸天：ID 8661124库_组合 31"/>
          <p:cNvGrpSpPr/>
          <p:nvPr>
            <p:custDataLst>
              <p:tags r:id="rId2"/>
            </p:custDataLst>
          </p:nvPr>
        </p:nvGrpSpPr>
        <p:grpSpPr>
          <a:xfrm>
            <a:off x="1631504" y="2127679"/>
            <a:ext cx="3164639" cy="698781"/>
            <a:chOff x="1631504" y="2127679"/>
            <a:chExt cx="3164639" cy="698781"/>
          </a:xfrm>
        </p:grpSpPr>
        <p:grpSp>
          <p:nvGrpSpPr>
            <p:cNvPr id="8" name="Group 9"/>
            <p:cNvGrpSpPr/>
            <p:nvPr/>
          </p:nvGrpSpPr>
          <p:grpSpPr>
            <a:xfrm>
              <a:off x="1631504" y="2208661"/>
              <a:ext cx="3164639" cy="232290"/>
              <a:chOff x="525780" y="3207190"/>
              <a:chExt cx="3066025" cy="232290"/>
            </a:xfrm>
          </p:grpSpPr>
          <p:cxnSp>
            <p:nvCxnSpPr>
              <p:cNvPr id="30" name="Straight Connector 10"/>
              <p:cNvCxnSpPr/>
              <p:nvPr/>
            </p:nvCxnSpPr>
            <p:spPr>
              <a:xfrm>
                <a:off x="525780" y="3207190"/>
                <a:ext cx="2834640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1"/>
              <p:cNvCxnSpPr/>
              <p:nvPr/>
            </p:nvCxnSpPr>
            <p:spPr>
              <a:xfrm>
                <a:off x="3359515" y="3207190"/>
                <a:ext cx="232290" cy="232290"/>
              </a:xfrm>
              <a:prstGeom prst="line">
                <a:avLst/>
              </a:prstGeom>
              <a:ln w="12700">
                <a:solidFill>
                  <a:schemeClr val="accent1"/>
                </a:solidFill>
                <a:prstDash val="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Rectangle 35"/>
            <p:cNvSpPr/>
            <p:nvPr/>
          </p:nvSpPr>
          <p:spPr>
            <a:xfrm>
              <a:off x="1666011" y="2343123"/>
              <a:ext cx="2147157" cy="483337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sz="90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7" name="TextBox 36"/>
            <p:cNvSpPr txBox="1"/>
            <p:nvPr/>
          </p:nvSpPr>
          <p:spPr bwMode="auto">
            <a:xfrm>
              <a:off x="1666011" y="2127679"/>
              <a:ext cx="2147157" cy="215444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</p:grpSp>
      <p:grpSp>
        <p:nvGrpSpPr>
          <p:cNvPr id="33" name="千图PPT彼岸天：ID 8661124库_组合 32"/>
          <p:cNvGrpSpPr/>
          <p:nvPr>
            <p:custDataLst>
              <p:tags r:id="rId3"/>
            </p:custDataLst>
          </p:nvPr>
        </p:nvGrpSpPr>
        <p:grpSpPr>
          <a:xfrm>
            <a:off x="7623430" y="2127679"/>
            <a:ext cx="3144742" cy="698781"/>
            <a:chOff x="7623430" y="2127679"/>
            <a:chExt cx="3144742" cy="698781"/>
          </a:xfrm>
        </p:grpSpPr>
        <p:grpSp>
          <p:nvGrpSpPr>
            <p:cNvPr id="9" name="Group 15"/>
            <p:cNvGrpSpPr/>
            <p:nvPr/>
          </p:nvGrpSpPr>
          <p:grpSpPr>
            <a:xfrm flipH="1">
              <a:off x="7623430" y="2208663"/>
              <a:ext cx="3144742" cy="213014"/>
              <a:chOff x="525780" y="3207190"/>
              <a:chExt cx="3046749" cy="213014"/>
            </a:xfrm>
          </p:grpSpPr>
          <p:cxnSp>
            <p:nvCxnSpPr>
              <p:cNvPr id="28" name="Straight Connector 16"/>
              <p:cNvCxnSpPr/>
              <p:nvPr/>
            </p:nvCxnSpPr>
            <p:spPr>
              <a:xfrm>
                <a:off x="525780" y="3207190"/>
                <a:ext cx="2834640" cy="0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7"/>
              <p:cNvCxnSpPr/>
              <p:nvPr/>
            </p:nvCxnSpPr>
            <p:spPr>
              <a:xfrm>
                <a:off x="3359515" y="3207190"/>
                <a:ext cx="213014" cy="213014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prstDash val="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Rectangle 37"/>
            <p:cNvSpPr/>
            <p:nvPr/>
          </p:nvSpPr>
          <p:spPr>
            <a:xfrm>
              <a:off x="8560550" y="2343123"/>
              <a:ext cx="2147157" cy="483337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sz="90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9" name="TextBox 38"/>
            <p:cNvSpPr txBox="1"/>
            <p:nvPr/>
          </p:nvSpPr>
          <p:spPr bwMode="auto">
            <a:xfrm>
              <a:off x="8560550" y="2127679"/>
              <a:ext cx="2147157" cy="215444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/>
            </a:bodyPr>
            <a:lstStyle/>
            <a:p>
              <a:pPr algn="r" latinLnBrk="0">
                <a:buClr>
                  <a:prstClr val="white"/>
                </a:buClr>
                <a:defRPr/>
              </a:pPr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</p:grpSp>
      <p:grpSp>
        <p:nvGrpSpPr>
          <p:cNvPr id="35" name="千图PPT彼岸天：ID 8661124库_组合 34"/>
          <p:cNvGrpSpPr/>
          <p:nvPr>
            <p:custDataLst>
              <p:tags r:id="rId4"/>
            </p:custDataLst>
          </p:nvPr>
        </p:nvGrpSpPr>
        <p:grpSpPr>
          <a:xfrm>
            <a:off x="1631505" y="4601847"/>
            <a:ext cx="3130477" cy="698781"/>
            <a:chOff x="1631505" y="4601847"/>
            <a:chExt cx="3130477" cy="698781"/>
          </a:xfrm>
        </p:grpSpPr>
        <p:grpSp>
          <p:nvGrpSpPr>
            <p:cNvPr id="10" name="Group 21"/>
            <p:cNvGrpSpPr/>
            <p:nvPr/>
          </p:nvGrpSpPr>
          <p:grpSpPr>
            <a:xfrm flipV="1">
              <a:off x="1631505" y="4978883"/>
              <a:ext cx="3130477" cy="199191"/>
              <a:chOff x="525780" y="3207184"/>
              <a:chExt cx="3032927" cy="199191"/>
            </a:xfrm>
          </p:grpSpPr>
          <p:cxnSp>
            <p:nvCxnSpPr>
              <p:cNvPr id="26" name="Straight Connector 22"/>
              <p:cNvCxnSpPr/>
              <p:nvPr/>
            </p:nvCxnSpPr>
            <p:spPr>
              <a:xfrm>
                <a:off x="525780" y="3207190"/>
                <a:ext cx="2834640" cy="0"/>
              </a:xfrm>
              <a:prstGeom prst="line">
                <a:avLst/>
              </a:prstGeom>
              <a:ln w="12700">
                <a:solidFill>
                  <a:schemeClr val="accent4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3"/>
              <p:cNvCxnSpPr/>
              <p:nvPr/>
            </p:nvCxnSpPr>
            <p:spPr>
              <a:xfrm>
                <a:off x="3359515" y="3207184"/>
                <a:ext cx="199192" cy="199191"/>
              </a:xfrm>
              <a:prstGeom prst="line">
                <a:avLst/>
              </a:prstGeom>
              <a:ln w="12700">
                <a:solidFill>
                  <a:schemeClr val="accent4"/>
                </a:solidFill>
                <a:prstDash val="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Rectangle 43"/>
            <p:cNvSpPr/>
            <p:nvPr/>
          </p:nvSpPr>
          <p:spPr>
            <a:xfrm>
              <a:off x="1666011" y="4601847"/>
              <a:ext cx="2147157" cy="483337"/>
            </a:xfrm>
            <a:prstGeom prst="rect">
              <a:avLst/>
            </a:prstGeom>
          </p:spPr>
          <p:txBody>
            <a:bodyPr wrap="square" lIns="0" tIns="0" rIns="0" bIns="0" anchor="b" anchorCtr="0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sz="90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1" name="TextBox 44"/>
            <p:cNvSpPr txBox="1"/>
            <p:nvPr/>
          </p:nvSpPr>
          <p:spPr bwMode="auto">
            <a:xfrm>
              <a:off x="1666011" y="5085184"/>
              <a:ext cx="2147157" cy="215444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/>
            </a:bodyPr>
            <a:lstStyle/>
            <a:p>
              <a:pPr latinLnBrk="0">
                <a:buClr>
                  <a:prstClr val="white"/>
                </a:buClr>
                <a:defRPr/>
              </a:pPr>
              <a:r>
                <a:rPr lang="zh-CN" altLang="en-US" sz="14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</p:grpSp>
      <p:grpSp>
        <p:nvGrpSpPr>
          <p:cNvPr id="34" name="千图PPT彼岸天：ID 8661124库_组合 33"/>
          <p:cNvGrpSpPr/>
          <p:nvPr>
            <p:custDataLst>
              <p:tags r:id="rId5"/>
            </p:custDataLst>
          </p:nvPr>
        </p:nvGrpSpPr>
        <p:grpSpPr>
          <a:xfrm>
            <a:off x="7627301" y="4601847"/>
            <a:ext cx="3140873" cy="698781"/>
            <a:chOff x="7627301" y="4601847"/>
            <a:chExt cx="3140873" cy="698781"/>
          </a:xfrm>
        </p:grpSpPr>
        <p:grpSp>
          <p:nvGrpSpPr>
            <p:cNvPr id="11" name="Group 27"/>
            <p:cNvGrpSpPr/>
            <p:nvPr/>
          </p:nvGrpSpPr>
          <p:grpSpPr>
            <a:xfrm flipH="1" flipV="1">
              <a:off x="7627301" y="4968836"/>
              <a:ext cx="3140873" cy="209265"/>
              <a:chOff x="525780" y="3207188"/>
              <a:chExt cx="3043000" cy="209265"/>
            </a:xfrm>
          </p:grpSpPr>
          <p:cxnSp>
            <p:nvCxnSpPr>
              <p:cNvPr id="24" name="Straight Connector 28"/>
              <p:cNvCxnSpPr/>
              <p:nvPr/>
            </p:nvCxnSpPr>
            <p:spPr>
              <a:xfrm>
                <a:off x="525780" y="3207190"/>
                <a:ext cx="2834640" cy="0"/>
              </a:xfrm>
              <a:prstGeom prst="line">
                <a:avLst/>
              </a:prstGeom>
              <a:ln w="12700">
                <a:solidFill>
                  <a:schemeClr val="accent3"/>
                </a:solidFill>
                <a:prstDash val="dash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9"/>
              <p:cNvCxnSpPr/>
              <p:nvPr/>
            </p:nvCxnSpPr>
            <p:spPr>
              <a:xfrm>
                <a:off x="3359515" y="3207188"/>
                <a:ext cx="209265" cy="209265"/>
              </a:xfrm>
              <a:prstGeom prst="line">
                <a:avLst/>
              </a:prstGeom>
              <a:ln w="12700">
                <a:solidFill>
                  <a:schemeClr val="accent3"/>
                </a:solidFill>
                <a:prstDash val="dash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Rectangle 45"/>
            <p:cNvSpPr/>
            <p:nvPr/>
          </p:nvSpPr>
          <p:spPr>
            <a:xfrm>
              <a:off x="8556063" y="4601847"/>
              <a:ext cx="2147157" cy="483337"/>
            </a:xfrm>
            <a:prstGeom prst="rect">
              <a:avLst/>
            </a:prstGeom>
          </p:spPr>
          <p:txBody>
            <a:bodyPr wrap="square" anchor="b" anchorCtr="0">
              <a:norm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sz="90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9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3" name="TextBox 46"/>
            <p:cNvSpPr txBox="1"/>
            <p:nvPr/>
          </p:nvSpPr>
          <p:spPr bwMode="auto">
            <a:xfrm>
              <a:off x="8556063" y="5085184"/>
              <a:ext cx="2147157" cy="215444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/>
            </a:bodyPr>
            <a:lstStyle/>
            <a:p>
              <a:pPr algn="r" latinLnBrk="0">
                <a:buClr>
                  <a:prstClr val="white"/>
                </a:buClr>
                <a:defRPr/>
              </a:pPr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</p:grpSp>
      <p:sp>
        <p:nvSpPr>
          <p:cNvPr id="3" name="TextBox 7"/>
          <p:cNvSpPr txBox="1">
            <a:spLocks noChangeArrowheads="1"/>
          </p:cNvSpPr>
          <p:nvPr userDrawn="1"/>
        </p:nvSpPr>
        <p:spPr bwMode="auto">
          <a:xfrm>
            <a:off x="4290832" y="134881"/>
            <a:ext cx="43959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4887277" y="1340764"/>
            <a:ext cx="6585587" cy="5514063"/>
            <a:chOff x="4711483" y="653160"/>
            <a:chExt cx="7406816" cy="6201666"/>
          </a:xfrm>
        </p:grpSpPr>
        <p:sp>
          <p:nvSpPr>
            <p:cNvPr id="19" name="Freeform: Shape 2"/>
            <p:cNvSpPr/>
            <p:nvPr/>
          </p:nvSpPr>
          <p:spPr bwMode="auto">
            <a:xfrm>
              <a:off x="7529225" y="2847975"/>
              <a:ext cx="1361091" cy="4006851"/>
            </a:xfrm>
            <a:custGeom>
              <a:avLst/>
              <a:gdLst>
                <a:gd name="T0" fmla="*/ 0 w 407"/>
                <a:gd name="T1" fmla="*/ 33 h 1302"/>
                <a:gd name="T2" fmla="*/ 77 w 407"/>
                <a:gd name="T3" fmla="*/ 1302 h 1302"/>
                <a:gd name="T4" fmla="*/ 368 w 407"/>
                <a:gd name="T5" fmla="*/ 1302 h 1302"/>
                <a:gd name="T6" fmla="*/ 354 w 407"/>
                <a:gd name="T7" fmla="*/ 656 h 1302"/>
                <a:gd name="T8" fmla="*/ 49 w 407"/>
                <a:gd name="T9" fmla="*/ 0 h 1302"/>
                <a:gd name="T10" fmla="*/ 0 w 407"/>
                <a:gd name="T11" fmla="*/ 33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7" h="1302">
                  <a:moveTo>
                    <a:pt x="0" y="33"/>
                  </a:moveTo>
                  <a:cubicBezTo>
                    <a:pt x="228" y="442"/>
                    <a:pt x="210" y="885"/>
                    <a:pt x="77" y="1302"/>
                  </a:cubicBezTo>
                  <a:cubicBezTo>
                    <a:pt x="368" y="1302"/>
                    <a:pt x="368" y="1302"/>
                    <a:pt x="368" y="1302"/>
                  </a:cubicBezTo>
                  <a:cubicBezTo>
                    <a:pt x="402" y="1058"/>
                    <a:pt x="407" y="897"/>
                    <a:pt x="354" y="656"/>
                  </a:cubicBezTo>
                  <a:cubicBezTo>
                    <a:pt x="302" y="416"/>
                    <a:pt x="196" y="189"/>
                    <a:pt x="49" y="0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3"/>
            <p:cNvSpPr/>
            <p:nvPr/>
          </p:nvSpPr>
          <p:spPr bwMode="auto">
            <a:xfrm>
              <a:off x="6560850" y="3962401"/>
              <a:ext cx="1798637" cy="944563"/>
            </a:xfrm>
            <a:custGeom>
              <a:avLst/>
              <a:gdLst>
                <a:gd name="T0" fmla="*/ 127 w 585"/>
                <a:gd name="T1" fmla="*/ 29 h 307"/>
                <a:gd name="T2" fmla="*/ 82 w 585"/>
                <a:gd name="T3" fmla="*/ 0 h 307"/>
                <a:gd name="T4" fmla="*/ 0 w 585"/>
                <a:gd name="T5" fmla="*/ 18 h 307"/>
                <a:gd name="T6" fmla="*/ 102 w 585"/>
                <a:gd name="T7" fmla="*/ 106 h 307"/>
                <a:gd name="T8" fmla="*/ 581 w 585"/>
                <a:gd name="T9" fmla="*/ 307 h 307"/>
                <a:gd name="T10" fmla="*/ 585 w 585"/>
                <a:gd name="T11" fmla="*/ 168 h 307"/>
                <a:gd name="T12" fmla="*/ 127 w 585"/>
                <a:gd name="T13" fmla="*/ 2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5" h="307">
                  <a:moveTo>
                    <a:pt x="127" y="29"/>
                  </a:moveTo>
                  <a:cubicBezTo>
                    <a:pt x="112" y="20"/>
                    <a:pt x="97" y="11"/>
                    <a:pt x="82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3" y="50"/>
                    <a:pt x="67" y="79"/>
                    <a:pt x="102" y="106"/>
                  </a:cubicBezTo>
                  <a:cubicBezTo>
                    <a:pt x="251" y="215"/>
                    <a:pt x="411" y="279"/>
                    <a:pt x="581" y="307"/>
                  </a:cubicBezTo>
                  <a:cubicBezTo>
                    <a:pt x="585" y="168"/>
                    <a:pt x="585" y="168"/>
                    <a:pt x="585" y="168"/>
                  </a:cubicBezTo>
                  <a:cubicBezTo>
                    <a:pt x="432" y="161"/>
                    <a:pt x="271" y="116"/>
                    <a:pt x="127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4"/>
            <p:cNvSpPr/>
            <p:nvPr/>
          </p:nvSpPr>
          <p:spPr bwMode="auto">
            <a:xfrm>
              <a:off x="8305511" y="2722173"/>
              <a:ext cx="1124935" cy="2118256"/>
            </a:xfrm>
            <a:custGeom>
              <a:avLst/>
              <a:gdLst>
                <a:gd name="T0" fmla="*/ 234 w 266"/>
                <a:gd name="T1" fmla="*/ 0 h 614"/>
                <a:gd name="T2" fmla="*/ 193 w 266"/>
                <a:gd name="T3" fmla="*/ 156 h 614"/>
                <a:gd name="T4" fmla="*/ 50 w 266"/>
                <a:gd name="T5" fmla="*/ 429 h 614"/>
                <a:gd name="T6" fmla="*/ 0 w 266"/>
                <a:gd name="T7" fmla="*/ 489 h 614"/>
                <a:gd name="T8" fmla="*/ 36 w 266"/>
                <a:gd name="T9" fmla="*/ 614 h 614"/>
                <a:gd name="T10" fmla="*/ 102 w 266"/>
                <a:gd name="T11" fmla="*/ 517 h 614"/>
                <a:gd name="T12" fmla="*/ 235 w 266"/>
                <a:gd name="T13" fmla="*/ 202 h 614"/>
                <a:gd name="T14" fmla="*/ 266 w 266"/>
                <a:gd name="T15" fmla="*/ 49 h 614"/>
                <a:gd name="T16" fmla="*/ 234 w 266"/>
                <a:gd name="T17" fmla="*/ 0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6" h="614">
                  <a:moveTo>
                    <a:pt x="234" y="0"/>
                  </a:moveTo>
                  <a:cubicBezTo>
                    <a:pt x="224" y="55"/>
                    <a:pt x="210" y="108"/>
                    <a:pt x="193" y="156"/>
                  </a:cubicBezTo>
                  <a:cubicBezTo>
                    <a:pt x="157" y="262"/>
                    <a:pt x="107" y="353"/>
                    <a:pt x="50" y="429"/>
                  </a:cubicBezTo>
                  <a:cubicBezTo>
                    <a:pt x="34" y="450"/>
                    <a:pt x="17" y="470"/>
                    <a:pt x="0" y="489"/>
                  </a:cubicBezTo>
                  <a:cubicBezTo>
                    <a:pt x="36" y="614"/>
                    <a:pt x="36" y="614"/>
                    <a:pt x="36" y="614"/>
                  </a:cubicBezTo>
                  <a:cubicBezTo>
                    <a:pt x="59" y="583"/>
                    <a:pt x="81" y="551"/>
                    <a:pt x="102" y="517"/>
                  </a:cubicBezTo>
                  <a:cubicBezTo>
                    <a:pt x="157" y="426"/>
                    <a:pt x="203" y="321"/>
                    <a:pt x="235" y="202"/>
                  </a:cubicBezTo>
                  <a:cubicBezTo>
                    <a:pt x="247" y="153"/>
                    <a:pt x="258" y="102"/>
                    <a:pt x="266" y="49"/>
                  </a:cubicBezTo>
                  <a:lnTo>
                    <a:pt x="234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TextBox 5"/>
            <p:cNvSpPr txBox="1"/>
            <p:nvPr/>
          </p:nvSpPr>
          <p:spPr>
            <a:xfrm rot="16200000">
              <a:off x="7341823" y="5237889"/>
              <a:ext cx="1801393" cy="369332"/>
            </a:xfrm>
            <a:prstGeom prst="rect">
              <a:avLst/>
            </a:prstGeom>
            <a:noFill/>
          </p:spPr>
          <p:txBody>
            <a:bodyPr wrap="none">
              <a:prstTxWarp prst="textArchDown">
                <a:avLst/>
              </a:prstTxWarp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23" name="TextBox 6"/>
            <p:cNvSpPr txBox="1"/>
            <p:nvPr/>
          </p:nvSpPr>
          <p:spPr>
            <a:xfrm rot="655513">
              <a:off x="7190189" y="4255801"/>
              <a:ext cx="1679667" cy="376531"/>
            </a:xfrm>
            <a:prstGeom prst="rect">
              <a:avLst/>
            </a:prstGeom>
            <a:noFill/>
          </p:spPr>
          <p:txBody>
            <a:bodyPr wrap="none">
              <a:prstTxWarp prst="textArchDown">
                <a:avLst/>
              </a:prstTxWarp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24" name="TextBox 7"/>
            <p:cNvSpPr txBox="1"/>
            <p:nvPr/>
          </p:nvSpPr>
          <p:spPr>
            <a:xfrm rot="17681662">
              <a:off x="8095600" y="3399795"/>
              <a:ext cx="1679667" cy="376531"/>
            </a:xfrm>
            <a:prstGeom prst="rect">
              <a:avLst/>
            </a:prstGeom>
            <a:noFill/>
          </p:spPr>
          <p:txBody>
            <a:bodyPr wrap="none">
              <a:prstTxWarp prst="textArchDown">
                <a:avLst/>
              </a:prstTxWarp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25" name="Freeform: Shape 8"/>
            <p:cNvSpPr/>
            <p:nvPr/>
          </p:nvSpPr>
          <p:spPr bwMode="auto">
            <a:xfrm rot="4500000">
              <a:off x="9766417" y="2289417"/>
              <a:ext cx="1706563" cy="2997200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9"/>
            <p:cNvSpPr/>
            <p:nvPr/>
          </p:nvSpPr>
          <p:spPr bwMode="auto">
            <a:xfrm>
              <a:off x="8179526" y="2176029"/>
              <a:ext cx="861125" cy="1512376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10"/>
            <p:cNvSpPr/>
            <p:nvPr/>
          </p:nvSpPr>
          <p:spPr bwMode="auto">
            <a:xfrm rot="1034185">
              <a:off x="9254180" y="653160"/>
              <a:ext cx="1318753" cy="2316099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11"/>
            <p:cNvSpPr/>
            <p:nvPr/>
          </p:nvSpPr>
          <p:spPr bwMode="auto">
            <a:xfrm rot="18372114">
              <a:off x="5210156" y="2030235"/>
              <a:ext cx="1318753" cy="2316099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12"/>
            <p:cNvSpPr/>
            <p:nvPr/>
          </p:nvSpPr>
          <p:spPr bwMode="auto">
            <a:xfrm rot="19386348">
              <a:off x="7118909" y="3187239"/>
              <a:ext cx="646103" cy="1134736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13"/>
            <p:cNvSpPr/>
            <p:nvPr/>
          </p:nvSpPr>
          <p:spPr bwMode="auto">
            <a:xfrm rot="8899099">
              <a:off x="8945094" y="4344303"/>
              <a:ext cx="646103" cy="1134736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14"/>
            <p:cNvSpPr/>
            <p:nvPr/>
          </p:nvSpPr>
          <p:spPr bwMode="auto">
            <a:xfrm rot="14235448">
              <a:off x="5841078" y="4043924"/>
              <a:ext cx="678703" cy="1191992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15"/>
            <p:cNvSpPr/>
            <p:nvPr/>
          </p:nvSpPr>
          <p:spPr bwMode="auto">
            <a:xfrm rot="19765408">
              <a:off x="6422390" y="858042"/>
              <a:ext cx="1202479" cy="2111889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16"/>
            <p:cNvSpPr/>
            <p:nvPr/>
          </p:nvSpPr>
          <p:spPr bwMode="auto">
            <a:xfrm rot="14235448">
              <a:off x="7585773" y="4857255"/>
              <a:ext cx="292603" cy="513893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17"/>
            <p:cNvSpPr/>
            <p:nvPr/>
          </p:nvSpPr>
          <p:spPr bwMode="auto">
            <a:xfrm rot="10800000">
              <a:off x="6704262" y="4479826"/>
              <a:ext cx="351047" cy="616535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18"/>
            <p:cNvSpPr/>
            <p:nvPr/>
          </p:nvSpPr>
          <p:spPr bwMode="auto">
            <a:xfrm rot="829878">
              <a:off x="7801869" y="2175347"/>
              <a:ext cx="326321" cy="573111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19"/>
            <p:cNvSpPr/>
            <p:nvPr/>
          </p:nvSpPr>
          <p:spPr bwMode="auto">
            <a:xfrm rot="17678962">
              <a:off x="7080688" y="2794874"/>
              <a:ext cx="313088" cy="549871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TextBox 20"/>
            <p:cNvSpPr txBox="1"/>
            <p:nvPr/>
          </p:nvSpPr>
          <p:spPr>
            <a:xfrm>
              <a:off x="9510084" y="3594695"/>
              <a:ext cx="1419242" cy="34615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38" name="TextBox 21"/>
            <p:cNvSpPr txBox="1"/>
            <p:nvPr/>
          </p:nvSpPr>
          <p:spPr>
            <a:xfrm rot="1784377">
              <a:off x="5270709" y="3047324"/>
              <a:ext cx="1419242" cy="34615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39" name="TextBox 22"/>
            <p:cNvSpPr txBox="1"/>
            <p:nvPr/>
          </p:nvSpPr>
          <p:spPr>
            <a:xfrm rot="3552194">
              <a:off x="6318654" y="1776012"/>
              <a:ext cx="1419242" cy="34615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40" name="TextBox 23"/>
            <p:cNvSpPr txBox="1"/>
            <p:nvPr/>
          </p:nvSpPr>
          <p:spPr>
            <a:xfrm rot="17333049">
              <a:off x="9173298" y="1670430"/>
              <a:ext cx="1419242" cy="34615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41" name="Freeform: Shape 24"/>
            <p:cNvSpPr/>
            <p:nvPr/>
          </p:nvSpPr>
          <p:spPr bwMode="auto">
            <a:xfrm rot="829878">
              <a:off x="8191357" y="1845295"/>
              <a:ext cx="326321" cy="573111"/>
            </a:xfrm>
            <a:custGeom>
              <a:avLst/>
              <a:gdLst>
                <a:gd name="T0" fmla="*/ 222 w 452"/>
                <a:gd name="T1" fmla="*/ 0 h 796"/>
                <a:gd name="T2" fmla="*/ 450 w 452"/>
                <a:gd name="T3" fmla="*/ 475 h 796"/>
                <a:gd name="T4" fmla="*/ 234 w 452"/>
                <a:gd name="T5" fmla="*/ 796 h 796"/>
                <a:gd name="T6" fmla="*/ 9 w 452"/>
                <a:gd name="T7" fmla="*/ 482 h 796"/>
                <a:gd name="T8" fmla="*/ 222 w 452"/>
                <a:gd name="T9" fmla="*/ 0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796">
                  <a:moveTo>
                    <a:pt x="222" y="0"/>
                  </a:moveTo>
                  <a:cubicBezTo>
                    <a:pt x="222" y="0"/>
                    <a:pt x="452" y="265"/>
                    <a:pt x="450" y="475"/>
                  </a:cubicBezTo>
                  <a:cubicBezTo>
                    <a:pt x="448" y="685"/>
                    <a:pt x="234" y="796"/>
                    <a:pt x="234" y="796"/>
                  </a:cubicBezTo>
                  <a:cubicBezTo>
                    <a:pt x="234" y="796"/>
                    <a:pt x="18" y="692"/>
                    <a:pt x="9" y="482"/>
                  </a:cubicBezTo>
                  <a:cubicBezTo>
                    <a:pt x="0" y="272"/>
                    <a:pt x="222" y="0"/>
                    <a:pt x="22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千图PPT彼岸天：ID 8661124库_组合 32"/>
          <p:cNvGrpSpPr/>
          <p:nvPr>
            <p:custDataLst>
              <p:tags r:id="rId2"/>
            </p:custDataLst>
          </p:nvPr>
        </p:nvGrpSpPr>
        <p:grpSpPr>
          <a:xfrm>
            <a:off x="1114244" y="4576670"/>
            <a:ext cx="3959641" cy="815608"/>
            <a:chOff x="1317257" y="1824875"/>
            <a:chExt cx="3761195" cy="815608"/>
          </a:xfrm>
        </p:grpSpPr>
        <p:sp>
          <p:nvSpPr>
            <p:cNvPr id="13" name="TextBox 33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sz="1000" dirty="0" err="1" smtClean="0"/>
                <a:t>点击此处更换文本</a:t>
              </a:r>
              <a:endParaRPr sz="1000" dirty="0"/>
            </a:p>
          </p:txBody>
        </p:sp>
        <p:sp>
          <p:nvSpPr>
            <p:cNvPr id="14" name="Rectangle 34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3"/>
            </p:custDataLst>
          </p:nvPr>
        </p:nvGrpSpPr>
        <p:grpSpPr>
          <a:xfrm>
            <a:off x="958747" y="1928852"/>
            <a:ext cx="4115138" cy="1012829"/>
            <a:chOff x="958747" y="1928852"/>
            <a:chExt cx="4115138" cy="1012829"/>
          </a:xfrm>
        </p:grpSpPr>
        <p:grpSp>
          <p:nvGrpSpPr>
            <p:cNvPr id="10" name="Group 30"/>
            <p:cNvGrpSpPr/>
            <p:nvPr/>
          </p:nvGrpSpPr>
          <p:grpSpPr>
            <a:xfrm>
              <a:off x="1114244" y="1928852"/>
              <a:ext cx="3959641" cy="815608"/>
              <a:chOff x="1317257" y="1824875"/>
              <a:chExt cx="3761195" cy="815608"/>
            </a:xfrm>
          </p:grpSpPr>
          <p:sp>
            <p:nvSpPr>
              <p:cNvPr id="17" name="TextBox 37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sz="1000" dirty="0" err="1" smtClean="0"/>
                  <a:t>点击此处更换文本</a:t>
                </a:r>
                <a:endParaRPr sz="1000" dirty="0"/>
              </a:p>
            </p:txBody>
          </p:sp>
          <p:sp>
            <p:nvSpPr>
              <p:cNvPr id="18" name="Rectangle 38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  <p:cxnSp>
          <p:nvCxnSpPr>
            <p:cNvPr id="8" name="Straight Connector 28"/>
            <p:cNvCxnSpPr/>
            <p:nvPr/>
          </p:nvCxnSpPr>
          <p:spPr>
            <a:xfrm>
              <a:off x="958747" y="2941681"/>
              <a:ext cx="3712609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千图PPT彼岸天：ID 8661124库_组合 41"/>
          <p:cNvGrpSpPr/>
          <p:nvPr>
            <p:custDataLst>
              <p:tags r:id="rId4"/>
            </p:custDataLst>
          </p:nvPr>
        </p:nvGrpSpPr>
        <p:grpSpPr>
          <a:xfrm>
            <a:off x="958747" y="3252761"/>
            <a:ext cx="4115138" cy="1027668"/>
            <a:chOff x="958747" y="3252761"/>
            <a:chExt cx="4115138" cy="1027668"/>
          </a:xfrm>
        </p:grpSpPr>
        <p:grpSp>
          <p:nvGrpSpPr>
            <p:cNvPr id="11" name="Group 31"/>
            <p:cNvGrpSpPr/>
            <p:nvPr/>
          </p:nvGrpSpPr>
          <p:grpSpPr>
            <a:xfrm>
              <a:off x="1114244" y="3252761"/>
              <a:ext cx="3959641" cy="815608"/>
              <a:chOff x="1317257" y="1824875"/>
              <a:chExt cx="3761195" cy="815608"/>
            </a:xfrm>
          </p:grpSpPr>
          <p:sp>
            <p:nvSpPr>
              <p:cNvPr id="15" name="TextBox 35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sz="1000" dirty="0" err="1" smtClean="0"/>
                  <a:t>点击此处更换文本</a:t>
                </a:r>
                <a:endParaRPr sz="1000" dirty="0"/>
              </a:p>
            </p:txBody>
          </p:sp>
          <p:sp>
            <p:nvSpPr>
              <p:cNvPr id="16" name="Rectangle 36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</p:grpSp>
        <p:cxnSp>
          <p:nvCxnSpPr>
            <p:cNvPr id="9" name="Straight Connector 29"/>
            <p:cNvCxnSpPr/>
            <p:nvPr/>
          </p:nvCxnSpPr>
          <p:spPr>
            <a:xfrm>
              <a:off x="958747" y="4280429"/>
              <a:ext cx="3712609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7"/>
          <p:cNvSpPr txBox="1">
            <a:spLocks noChangeArrowheads="1"/>
          </p:cNvSpPr>
          <p:nvPr userDrawn="1"/>
        </p:nvSpPr>
        <p:spPr bwMode="auto">
          <a:xfrm>
            <a:off x="4290832" y="134881"/>
            <a:ext cx="43959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6304087" y="1318485"/>
            <a:ext cx="3315235" cy="4947081"/>
            <a:chOff x="6991729" y="2078801"/>
            <a:chExt cx="3315235" cy="4947081"/>
          </a:xfrm>
        </p:grpSpPr>
        <p:sp>
          <p:nvSpPr>
            <p:cNvPr id="20" name="Freeform: Shape 18"/>
            <p:cNvSpPr/>
            <p:nvPr/>
          </p:nvSpPr>
          <p:spPr bwMode="auto">
            <a:xfrm>
              <a:off x="8036683" y="6313157"/>
              <a:ext cx="612664" cy="712725"/>
            </a:xfrm>
            <a:custGeom>
              <a:avLst/>
              <a:gdLst>
                <a:gd name="T0" fmla="*/ 106 w 395"/>
                <a:gd name="T1" fmla="*/ 5 h 183"/>
                <a:gd name="T2" fmla="*/ 105 w 395"/>
                <a:gd name="T3" fmla="*/ 5 h 183"/>
                <a:gd name="T4" fmla="*/ 85 w 395"/>
                <a:gd name="T5" fmla="*/ 21 h 183"/>
                <a:gd name="T6" fmla="*/ 46 w 395"/>
                <a:gd name="T7" fmla="*/ 62 h 183"/>
                <a:gd name="T8" fmla="*/ 105 w 395"/>
                <a:gd name="T9" fmla="*/ 28 h 183"/>
                <a:gd name="T10" fmla="*/ 158 w 395"/>
                <a:gd name="T11" fmla="*/ 12 h 183"/>
                <a:gd name="T12" fmla="*/ 127 w 395"/>
                <a:gd name="T13" fmla="*/ 61 h 183"/>
                <a:gd name="T14" fmla="*/ 116 w 395"/>
                <a:gd name="T15" fmla="*/ 74 h 183"/>
                <a:gd name="T16" fmla="*/ 70 w 395"/>
                <a:gd name="T17" fmla="*/ 87 h 183"/>
                <a:gd name="T18" fmla="*/ 18 w 395"/>
                <a:gd name="T19" fmla="*/ 113 h 183"/>
                <a:gd name="T20" fmla="*/ 85 w 395"/>
                <a:gd name="T21" fmla="*/ 93 h 183"/>
                <a:gd name="T22" fmla="*/ 98 w 395"/>
                <a:gd name="T23" fmla="*/ 92 h 183"/>
                <a:gd name="T24" fmla="*/ 0 w 395"/>
                <a:gd name="T25" fmla="*/ 174 h 183"/>
                <a:gd name="T26" fmla="*/ 127 w 395"/>
                <a:gd name="T27" fmla="*/ 98 h 183"/>
                <a:gd name="T28" fmla="*/ 194 w 395"/>
                <a:gd name="T29" fmla="*/ 40 h 183"/>
                <a:gd name="T30" fmla="*/ 211 w 395"/>
                <a:gd name="T31" fmla="*/ 79 h 183"/>
                <a:gd name="T32" fmla="*/ 251 w 395"/>
                <a:gd name="T33" fmla="*/ 183 h 183"/>
                <a:gd name="T34" fmla="*/ 234 w 395"/>
                <a:gd name="T35" fmla="*/ 95 h 183"/>
                <a:gd name="T36" fmla="*/ 250 w 395"/>
                <a:gd name="T37" fmla="*/ 102 h 183"/>
                <a:gd name="T38" fmla="*/ 283 w 395"/>
                <a:gd name="T39" fmla="*/ 110 h 183"/>
                <a:gd name="T40" fmla="*/ 246 w 395"/>
                <a:gd name="T41" fmla="*/ 94 h 183"/>
                <a:gd name="T42" fmla="*/ 233 w 395"/>
                <a:gd name="T43" fmla="*/ 84 h 183"/>
                <a:gd name="T44" fmla="*/ 233 w 395"/>
                <a:gd name="T45" fmla="*/ 63 h 183"/>
                <a:gd name="T46" fmla="*/ 241 w 395"/>
                <a:gd name="T47" fmla="*/ 28 h 183"/>
                <a:gd name="T48" fmla="*/ 243 w 395"/>
                <a:gd name="T49" fmla="*/ 28 h 183"/>
                <a:gd name="T50" fmla="*/ 276 w 395"/>
                <a:gd name="T51" fmla="*/ 62 h 183"/>
                <a:gd name="T52" fmla="*/ 327 w 395"/>
                <a:gd name="T53" fmla="*/ 162 h 183"/>
                <a:gd name="T54" fmla="*/ 303 w 395"/>
                <a:gd name="T55" fmla="*/ 71 h 183"/>
                <a:gd name="T56" fmla="*/ 299 w 395"/>
                <a:gd name="T57" fmla="*/ 61 h 183"/>
                <a:gd name="T58" fmla="*/ 323 w 395"/>
                <a:gd name="T59" fmla="*/ 72 h 183"/>
                <a:gd name="T60" fmla="*/ 380 w 395"/>
                <a:gd name="T61" fmla="*/ 86 h 183"/>
                <a:gd name="T62" fmla="*/ 317 w 395"/>
                <a:gd name="T63" fmla="*/ 58 h 183"/>
                <a:gd name="T64" fmla="*/ 288 w 395"/>
                <a:gd name="T65" fmla="*/ 34 h 183"/>
                <a:gd name="T66" fmla="*/ 279 w 395"/>
                <a:gd name="T67" fmla="*/ 12 h 183"/>
                <a:gd name="T68" fmla="*/ 336 w 395"/>
                <a:gd name="T69" fmla="*/ 28 h 183"/>
                <a:gd name="T70" fmla="*/ 395 w 395"/>
                <a:gd name="T71" fmla="*/ 62 h 183"/>
                <a:gd name="T72" fmla="*/ 360 w 395"/>
                <a:gd name="T73" fmla="*/ 17 h 183"/>
                <a:gd name="T74" fmla="*/ 354 w 395"/>
                <a:gd name="T75" fmla="*/ 13 h 183"/>
                <a:gd name="T76" fmla="*/ 329 w 395"/>
                <a:gd name="T77" fmla="*/ 0 h 183"/>
                <a:gd name="T78" fmla="*/ 112 w 395"/>
                <a:gd name="T79" fmla="*/ 0 h 183"/>
                <a:gd name="T80" fmla="*/ 106 w 395"/>
                <a:gd name="T81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5" h="183">
                  <a:moveTo>
                    <a:pt x="106" y="5"/>
                  </a:moveTo>
                  <a:cubicBezTo>
                    <a:pt x="105" y="5"/>
                    <a:pt x="105" y="5"/>
                    <a:pt x="105" y="5"/>
                  </a:cubicBezTo>
                  <a:cubicBezTo>
                    <a:pt x="99" y="10"/>
                    <a:pt x="92" y="15"/>
                    <a:pt x="85" y="21"/>
                  </a:cubicBezTo>
                  <a:cubicBezTo>
                    <a:pt x="64" y="35"/>
                    <a:pt x="46" y="62"/>
                    <a:pt x="46" y="62"/>
                  </a:cubicBezTo>
                  <a:cubicBezTo>
                    <a:pt x="46" y="62"/>
                    <a:pt x="86" y="37"/>
                    <a:pt x="105" y="28"/>
                  </a:cubicBezTo>
                  <a:cubicBezTo>
                    <a:pt x="115" y="24"/>
                    <a:pt x="138" y="17"/>
                    <a:pt x="158" y="12"/>
                  </a:cubicBezTo>
                  <a:cubicBezTo>
                    <a:pt x="149" y="29"/>
                    <a:pt x="139" y="46"/>
                    <a:pt x="127" y="61"/>
                  </a:cubicBezTo>
                  <a:cubicBezTo>
                    <a:pt x="124" y="65"/>
                    <a:pt x="120" y="69"/>
                    <a:pt x="116" y="74"/>
                  </a:cubicBezTo>
                  <a:cubicBezTo>
                    <a:pt x="102" y="77"/>
                    <a:pt x="81" y="83"/>
                    <a:pt x="70" y="87"/>
                  </a:cubicBezTo>
                  <a:cubicBezTo>
                    <a:pt x="52" y="93"/>
                    <a:pt x="18" y="113"/>
                    <a:pt x="18" y="113"/>
                  </a:cubicBezTo>
                  <a:cubicBezTo>
                    <a:pt x="18" y="113"/>
                    <a:pt x="62" y="97"/>
                    <a:pt x="85" y="93"/>
                  </a:cubicBezTo>
                  <a:cubicBezTo>
                    <a:pt x="89" y="93"/>
                    <a:pt x="94" y="92"/>
                    <a:pt x="98" y="92"/>
                  </a:cubicBezTo>
                  <a:cubicBezTo>
                    <a:pt x="56" y="131"/>
                    <a:pt x="0" y="174"/>
                    <a:pt x="0" y="174"/>
                  </a:cubicBezTo>
                  <a:cubicBezTo>
                    <a:pt x="0" y="174"/>
                    <a:pt x="91" y="128"/>
                    <a:pt x="127" y="98"/>
                  </a:cubicBezTo>
                  <a:cubicBezTo>
                    <a:pt x="145" y="84"/>
                    <a:pt x="171" y="61"/>
                    <a:pt x="194" y="40"/>
                  </a:cubicBezTo>
                  <a:cubicBezTo>
                    <a:pt x="202" y="52"/>
                    <a:pt x="209" y="66"/>
                    <a:pt x="211" y="79"/>
                  </a:cubicBezTo>
                  <a:cubicBezTo>
                    <a:pt x="218" y="112"/>
                    <a:pt x="251" y="183"/>
                    <a:pt x="251" y="183"/>
                  </a:cubicBezTo>
                  <a:cubicBezTo>
                    <a:pt x="251" y="183"/>
                    <a:pt x="239" y="135"/>
                    <a:pt x="234" y="95"/>
                  </a:cubicBezTo>
                  <a:cubicBezTo>
                    <a:pt x="240" y="98"/>
                    <a:pt x="246" y="100"/>
                    <a:pt x="250" y="102"/>
                  </a:cubicBezTo>
                  <a:cubicBezTo>
                    <a:pt x="260" y="106"/>
                    <a:pt x="283" y="110"/>
                    <a:pt x="283" y="110"/>
                  </a:cubicBezTo>
                  <a:cubicBezTo>
                    <a:pt x="283" y="110"/>
                    <a:pt x="257" y="101"/>
                    <a:pt x="246" y="94"/>
                  </a:cubicBezTo>
                  <a:cubicBezTo>
                    <a:pt x="241" y="91"/>
                    <a:pt x="237" y="87"/>
                    <a:pt x="233" y="84"/>
                  </a:cubicBezTo>
                  <a:cubicBezTo>
                    <a:pt x="233" y="76"/>
                    <a:pt x="232" y="69"/>
                    <a:pt x="233" y="63"/>
                  </a:cubicBezTo>
                  <a:cubicBezTo>
                    <a:pt x="234" y="50"/>
                    <a:pt x="237" y="38"/>
                    <a:pt x="241" y="28"/>
                  </a:cubicBezTo>
                  <a:cubicBezTo>
                    <a:pt x="242" y="28"/>
                    <a:pt x="243" y="28"/>
                    <a:pt x="243" y="28"/>
                  </a:cubicBezTo>
                  <a:cubicBezTo>
                    <a:pt x="253" y="37"/>
                    <a:pt x="265" y="49"/>
                    <a:pt x="276" y="62"/>
                  </a:cubicBezTo>
                  <a:cubicBezTo>
                    <a:pt x="298" y="92"/>
                    <a:pt x="327" y="162"/>
                    <a:pt x="327" y="162"/>
                  </a:cubicBezTo>
                  <a:cubicBezTo>
                    <a:pt x="327" y="162"/>
                    <a:pt x="315" y="99"/>
                    <a:pt x="303" y="71"/>
                  </a:cubicBezTo>
                  <a:cubicBezTo>
                    <a:pt x="302" y="68"/>
                    <a:pt x="300" y="65"/>
                    <a:pt x="299" y="61"/>
                  </a:cubicBezTo>
                  <a:cubicBezTo>
                    <a:pt x="308" y="65"/>
                    <a:pt x="317" y="69"/>
                    <a:pt x="323" y="72"/>
                  </a:cubicBezTo>
                  <a:cubicBezTo>
                    <a:pt x="341" y="79"/>
                    <a:pt x="380" y="86"/>
                    <a:pt x="380" y="86"/>
                  </a:cubicBezTo>
                  <a:cubicBezTo>
                    <a:pt x="380" y="86"/>
                    <a:pt x="336" y="70"/>
                    <a:pt x="317" y="58"/>
                  </a:cubicBezTo>
                  <a:cubicBezTo>
                    <a:pt x="304" y="49"/>
                    <a:pt x="293" y="40"/>
                    <a:pt x="288" y="34"/>
                  </a:cubicBezTo>
                  <a:cubicBezTo>
                    <a:pt x="285" y="27"/>
                    <a:pt x="282" y="20"/>
                    <a:pt x="279" y="12"/>
                  </a:cubicBezTo>
                  <a:cubicBezTo>
                    <a:pt x="298" y="17"/>
                    <a:pt x="321" y="24"/>
                    <a:pt x="336" y="28"/>
                  </a:cubicBezTo>
                  <a:cubicBezTo>
                    <a:pt x="367" y="38"/>
                    <a:pt x="395" y="62"/>
                    <a:pt x="395" y="62"/>
                  </a:cubicBezTo>
                  <a:cubicBezTo>
                    <a:pt x="395" y="62"/>
                    <a:pt x="381" y="31"/>
                    <a:pt x="360" y="17"/>
                  </a:cubicBezTo>
                  <a:cubicBezTo>
                    <a:pt x="358" y="15"/>
                    <a:pt x="356" y="14"/>
                    <a:pt x="354" y="13"/>
                  </a:cubicBezTo>
                  <a:cubicBezTo>
                    <a:pt x="347" y="8"/>
                    <a:pt x="338" y="4"/>
                    <a:pt x="329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0" y="1"/>
                    <a:pt x="108" y="3"/>
                    <a:pt x="106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37"/>
            <p:cNvSpPr/>
            <p:nvPr/>
          </p:nvSpPr>
          <p:spPr bwMode="auto">
            <a:xfrm>
              <a:off x="7948670" y="2078801"/>
              <a:ext cx="722302" cy="590386"/>
            </a:xfrm>
            <a:custGeom>
              <a:avLst/>
              <a:gdLst>
                <a:gd name="T0" fmla="*/ 442 w 501"/>
                <a:gd name="T1" fmla="*/ 374 h 409"/>
                <a:gd name="T2" fmla="*/ 168 w 501"/>
                <a:gd name="T3" fmla="*/ 264 h 409"/>
                <a:gd name="T4" fmla="*/ 0 w 501"/>
                <a:gd name="T5" fmla="*/ 7 h 409"/>
                <a:gd name="T6" fmla="*/ 451 w 501"/>
                <a:gd name="T7" fmla="*/ 171 h 409"/>
                <a:gd name="T8" fmla="*/ 463 w 501"/>
                <a:gd name="T9" fmla="*/ 357 h 409"/>
                <a:gd name="T10" fmla="*/ 442 w 501"/>
                <a:gd name="T11" fmla="*/ 37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1" h="409">
                  <a:moveTo>
                    <a:pt x="442" y="374"/>
                  </a:moveTo>
                  <a:cubicBezTo>
                    <a:pt x="324" y="409"/>
                    <a:pt x="212" y="382"/>
                    <a:pt x="168" y="264"/>
                  </a:cubicBezTo>
                  <a:cubicBezTo>
                    <a:pt x="122" y="144"/>
                    <a:pt x="81" y="59"/>
                    <a:pt x="0" y="7"/>
                  </a:cubicBezTo>
                  <a:cubicBezTo>
                    <a:pt x="181" y="0"/>
                    <a:pt x="347" y="28"/>
                    <a:pt x="451" y="171"/>
                  </a:cubicBezTo>
                  <a:cubicBezTo>
                    <a:pt x="501" y="243"/>
                    <a:pt x="495" y="305"/>
                    <a:pt x="463" y="357"/>
                  </a:cubicBezTo>
                  <a:lnTo>
                    <a:pt x="442" y="37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38"/>
            <p:cNvSpPr/>
            <p:nvPr/>
          </p:nvSpPr>
          <p:spPr bwMode="auto">
            <a:xfrm>
              <a:off x="8921831" y="2238833"/>
              <a:ext cx="615254" cy="471443"/>
            </a:xfrm>
            <a:custGeom>
              <a:avLst/>
              <a:gdLst>
                <a:gd name="T0" fmla="*/ 36 w 427"/>
                <a:gd name="T1" fmla="*/ 265 h 327"/>
                <a:gd name="T2" fmla="*/ 268 w 427"/>
                <a:gd name="T3" fmla="*/ 221 h 327"/>
                <a:gd name="T4" fmla="*/ 427 w 427"/>
                <a:gd name="T5" fmla="*/ 29 h 327"/>
                <a:gd name="T6" fmla="*/ 99 w 427"/>
                <a:gd name="T7" fmla="*/ 80 h 327"/>
                <a:gd name="T8" fmla="*/ 25 w 427"/>
                <a:gd name="T9" fmla="*/ 246 h 327"/>
                <a:gd name="T10" fmla="*/ 36 w 427"/>
                <a:gd name="T11" fmla="*/ 265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327">
                  <a:moveTo>
                    <a:pt x="36" y="265"/>
                  </a:moveTo>
                  <a:cubicBezTo>
                    <a:pt x="115" y="327"/>
                    <a:pt x="213" y="322"/>
                    <a:pt x="268" y="221"/>
                  </a:cubicBezTo>
                  <a:cubicBezTo>
                    <a:pt x="308" y="145"/>
                    <a:pt x="348" y="77"/>
                    <a:pt x="427" y="29"/>
                  </a:cubicBezTo>
                  <a:cubicBezTo>
                    <a:pt x="305" y="0"/>
                    <a:pt x="194" y="8"/>
                    <a:pt x="99" y="80"/>
                  </a:cubicBezTo>
                  <a:cubicBezTo>
                    <a:pt x="99" y="80"/>
                    <a:pt x="0" y="141"/>
                    <a:pt x="25" y="246"/>
                  </a:cubicBezTo>
                  <a:lnTo>
                    <a:pt x="36" y="2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39"/>
            <p:cNvSpPr/>
            <p:nvPr/>
          </p:nvSpPr>
          <p:spPr bwMode="auto">
            <a:xfrm>
              <a:off x="7566977" y="2514562"/>
              <a:ext cx="2186369" cy="3075189"/>
            </a:xfrm>
            <a:custGeom>
              <a:avLst/>
              <a:gdLst>
                <a:gd name="T0" fmla="*/ 243 w 1517"/>
                <a:gd name="T1" fmla="*/ 1096 h 2133"/>
                <a:gd name="T2" fmla="*/ 54 w 1517"/>
                <a:gd name="T3" fmla="*/ 868 h 2133"/>
                <a:gd name="T4" fmla="*/ 345 w 1517"/>
                <a:gd name="T5" fmla="*/ 1058 h 2133"/>
                <a:gd name="T6" fmla="*/ 521 w 1517"/>
                <a:gd name="T7" fmla="*/ 1132 h 2133"/>
                <a:gd name="T8" fmla="*/ 487 w 1517"/>
                <a:gd name="T9" fmla="*/ 1052 h 2133"/>
                <a:gd name="T10" fmla="*/ 442 w 1517"/>
                <a:gd name="T11" fmla="*/ 915 h 2133"/>
                <a:gd name="T12" fmla="*/ 0 w 1517"/>
                <a:gd name="T13" fmla="*/ 527 h 2133"/>
                <a:gd name="T14" fmla="*/ 422 w 1517"/>
                <a:gd name="T15" fmla="*/ 767 h 2133"/>
                <a:gd name="T16" fmla="*/ 439 w 1517"/>
                <a:gd name="T17" fmla="*/ 583 h 2133"/>
                <a:gd name="T18" fmla="*/ 274 w 1517"/>
                <a:gd name="T19" fmla="*/ 268 h 2133"/>
                <a:gd name="T20" fmla="*/ 465 w 1517"/>
                <a:gd name="T21" fmla="*/ 494 h 2133"/>
                <a:gd name="T22" fmla="*/ 562 w 1517"/>
                <a:gd name="T23" fmla="*/ 312 h 2133"/>
                <a:gd name="T24" fmla="*/ 533 w 1517"/>
                <a:gd name="T25" fmla="*/ 944 h 2133"/>
                <a:gd name="T26" fmla="*/ 748 w 1517"/>
                <a:gd name="T27" fmla="*/ 513 h 2133"/>
                <a:gd name="T28" fmla="*/ 647 w 1517"/>
                <a:gd name="T29" fmla="*/ 1177 h 2133"/>
                <a:gd name="T30" fmla="*/ 723 w 1517"/>
                <a:gd name="T31" fmla="*/ 1368 h 2133"/>
                <a:gd name="T32" fmla="*/ 894 w 1517"/>
                <a:gd name="T33" fmla="*/ 949 h 2133"/>
                <a:gd name="T34" fmla="*/ 672 w 1517"/>
                <a:gd name="T35" fmla="*/ 0 h 2133"/>
                <a:gd name="T36" fmla="*/ 859 w 1517"/>
                <a:gd name="T37" fmla="*/ 284 h 2133"/>
                <a:gd name="T38" fmla="*/ 1014 w 1517"/>
                <a:gd name="T39" fmla="*/ 21 h 2133"/>
                <a:gd name="T40" fmla="*/ 908 w 1517"/>
                <a:gd name="T41" fmla="*/ 399 h 2133"/>
                <a:gd name="T42" fmla="*/ 986 w 1517"/>
                <a:gd name="T43" fmla="*/ 893 h 2133"/>
                <a:gd name="T44" fmla="*/ 947 w 1517"/>
                <a:gd name="T45" fmla="*/ 1139 h 2133"/>
                <a:gd name="T46" fmla="*/ 1123 w 1517"/>
                <a:gd name="T47" fmla="*/ 297 h 2133"/>
                <a:gd name="T48" fmla="*/ 1147 w 1517"/>
                <a:gd name="T49" fmla="*/ 676 h 2133"/>
                <a:gd name="T50" fmla="*/ 1517 w 1517"/>
                <a:gd name="T51" fmla="*/ 551 h 2133"/>
                <a:gd name="T52" fmla="*/ 1141 w 1517"/>
                <a:gd name="T53" fmla="*/ 760 h 2133"/>
                <a:gd name="T54" fmla="*/ 1053 w 1517"/>
                <a:gd name="T55" fmla="*/ 1131 h 2133"/>
                <a:gd name="T56" fmla="*/ 1236 w 1517"/>
                <a:gd name="T57" fmla="*/ 1105 h 2133"/>
                <a:gd name="T58" fmla="*/ 1448 w 1517"/>
                <a:gd name="T59" fmla="*/ 831 h 2133"/>
                <a:gd name="T60" fmla="*/ 1299 w 1517"/>
                <a:gd name="T61" fmla="*/ 1117 h 2133"/>
                <a:gd name="T62" fmla="*/ 1500 w 1517"/>
                <a:gd name="T63" fmla="*/ 1218 h 2133"/>
                <a:gd name="T64" fmla="*/ 996 w 1517"/>
                <a:gd name="T65" fmla="*/ 1251 h 2133"/>
                <a:gd name="T66" fmla="*/ 929 w 1517"/>
                <a:gd name="T67" fmla="*/ 1357 h 2133"/>
                <a:gd name="T68" fmla="*/ 655 w 1517"/>
                <a:gd name="T69" fmla="*/ 2132 h 2133"/>
                <a:gd name="T70" fmla="*/ 389 w 1517"/>
                <a:gd name="T71" fmla="*/ 2133 h 2133"/>
                <a:gd name="T72" fmla="*/ 566 w 1517"/>
                <a:gd name="T73" fmla="*/ 1551 h 2133"/>
                <a:gd name="T74" fmla="*/ 587 w 1517"/>
                <a:gd name="T75" fmla="*/ 1364 h 2133"/>
                <a:gd name="T76" fmla="*/ 326 w 1517"/>
                <a:gd name="T77" fmla="*/ 1121 h 2133"/>
                <a:gd name="T78" fmla="*/ 323 w 1517"/>
                <a:gd name="T79" fmla="*/ 1121 h 2133"/>
                <a:gd name="T80" fmla="*/ 32 w 1517"/>
                <a:gd name="T81" fmla="*/ 1300 h 2133"/>
                <a:gd name="T82" fmla="*/ 243 w 1517"/>
                <a:gd name="T83" fmla="*/ 1096 h 2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7" h="2133">
                  <a:moveTo>
                    <a:pt x="243" y="1096"/>
                  </a:moveTo>
                  <a:cubicBezTo>
                    <a:pt x="146" y="1058"/>
                    <a:pt x="62" y="979"/>
                    <a:pt x="54" y="868"/>
                  </a:cubicBezTo>
                  <a:cubicBezTo>
                    <a:pt x="86" y="1046"/>
                    <a:pt x="244" y="1042"/>
                    <a:pt x="345" y="1058"/>
                  </a:cubicBezTo>
                  <a:cubicBezTo>
                    <a:pt x="427" y="1070"/>
                    <a:pt x="475" y="1090"/>
                    <a:pt x="521" y="1132"/>
                  </a:cubicBezTo>
                  <a:cubicBezTo>
                    <a:pt x="511" y="1107"/>
                    <a:pt x="500" y="1081"/>
                    <a:pt x="487" y="1052"/>
                  </a:cubicBezTo>
                  <a:cubicBezTo>
                    <a:pt x="468" y="1008"/>
                    <a:pt x="453" y="962"/>
                    <a:pt x="442" y="915"/>
                  </a:cubicBezTo>
                  <a:cubicBezTo>
                    <a:pt x="369" y="736"/>
                    <a:pt x="235" y="531"/>
                    <a:pt x="0" y="527"/>
                  </a:cubicBezTo>
                  <a:cubicBezTo>
                    <a:pt x="140" y="517"/>
                    <a:pt x="304" y="621"/>
                    <a:pt x="422" y="767"/>
                  </a:cubicBezTo>
                  <a:cubicBezTo>
                    <a:pt x="420" y="706"/>
                    <a:pt x="426" y="644"/>
                    <a:pt x="439" y="583"/>
                  </a:cubicBezTo>
                  <a:cubicBezTo>
                    <a:pt x="443" y="468"/>
                    <a:pt x="409" y="341"/>
                    <a:pt x="274" y="268"/>
                  </a:cubicBezTo>
                  <a:cubicBezTo>
                    <a:pt x="358" y="306"/>
                    <a:pt x="433" y="384"/>
                    <a:pt x="465" y="494"/>
                  </a:cubicBezTo>
                  <a:cubicBezTo>
                    <a:pt x="488" y="431"/>
                    <a:pt x="520" y="370"/>
                    <a:pt x="562" y="312"/>
                  </a:cubicBezTo>
                  <a:cubicBezTo>
                    <a:pt x="412" y="562"/>
                    <a:pt x="458" y="770"/>
                    <a:pt x="533" y="944"/>
                  </a:cubicBezTo>
                  <a:cubicBezTo>
                    <a:pt x="540" y="759"/>
                    <a:pt x="630" y="606"/>
                    <a:pt x="748" y="513"/>
                  </a:cubicBezTo>
                  <a:cubicBezTo>
                    <a:pt x="562" y="709"/>
                    <a:pt x="577" y="987"/>
                    <a:pt x="647" y="1177"/>
                  </a:cubicBezTo>
                  <a:cubicBezTo>
                    <a:pt x="687" y="1254"/>
                    <a:pt x="712" y="1307"/>
                    <a:pt x="723" y="1368"/>
                  </a:cubicBezTo>
                  <a:cubicBezTo>
                    <a:pt x="802" y="1219"/>
                    <a:pt x="871" y="1054"/>
                    <a:pt x="894" y="949"/>
                  </a:cubicBezTo>
                  <a:cubicBezTo>
                    <a:pt x="946" y="713"/>
                    <a:pt x="927" y="336"/>
                    <a:pt x="672" y="0"/>
                  </a:cubicBezTo>
                  <a:cubicBezTo>
                    <a:pt x="738" y="76"/>
                    <a:pt x="805" y="175"/>
                    <a:pt x="859" y="284"/>
                  </a:cubicBezTo>
                  <a:cubicBezTo>
                    <a:pt x="872" y="168"/>
                    <a:pt x="935" y="75"/>
                    <a:pt x="1014" y="21"/>
                  </a:cubicBezTo>
                  <a:cubicBezTo>
                    <a:pt x="879" y="127"/>
                    <a:pt x="877" y="278"/>
                    <a:pt x="908" y="399"/>
                  </a:cubicBezTo>
                  <a:cubicBezTo>
                    <a:pt x="968" y="553"/>
                    <a:pt x="1003" y="725"/>
                    <a:pt x="986" y="893"/>
                  </a:cubicBezTo>
                  <a:cubicBezTo>
                    <a:pt x="982" y="933"/>
                    <a:pt x="969" y="1057"/>
                    <a:pt x="947" y="1139"/>
                  </a:cubicBezTo>
                  <a:cubicBezTo>
                    <a:pt x="1083" y="947"/>
                    <a:pt x="1170" y="665"/>
                    <a:pt x="1123" y="297"/>
                  </a:cubicBezTo>
                  <a:cubicBezTo>
                    <a:pt x="1146" y="409"/>
                    <a:pt x="1154" y="538"/>
                    <a:pt x="1147" y="676"/>
                  </a:cubicBezTo>
                  <a:cubicBezTo>
                    <a:pt x="1253" y="558"/>
                    <a:pt x="1397" y="525"/>
                    <a:pt x="1517" y="551"/>
                  </a:cubicBezTo>
                  <a:cubicBezTo>
                    <a:pt x="1320" y="524"/>
                    <a:pt x="1198" y="640"/>
                    <a:pt x="1141" y="760"/>
                  </a:cubicBezTo>
                  <a:cubicBezTo>
                    <a:pt x="1125" y="887"/>
                    <a:pt x="1100" y="1011"/>
                    <a:pt x="1053" y="1131"/>
                  </a:cubicBezTo>
                  <a:cubicBezTo>
                    <a:pt x="1115" y="1108"/>
                    <a:pt x="1177" y="1101"/>
                    <a:pt x="1236" y="1105"/>
                  </a:cubicBezTo>
                  <a:cubicBezTo>
                    <a:pt x="1336" y="1065"/>
                    <a:pt x="1433" y="985"/>
                    <a:pt x="1448" y="831"/>
                  </a:cubicBezTo>
                  <a:cubicBezTo>
                    <a:pt x="1445" y="933"/>
                    <a:pt x="1395" y="1045"/>
                    <a:pt x="1299" y="1117"/>
                  </a:cubicBezTo>
                  <a:cubicBezTo>
                    <a:pt x="1371" y="1134"/>
                    <a:pt x="1442" y="1168"/>
                    <a:pt x="1500" y="1218"/>
                  </a:cubicBezTo>
                  <a:cubicBezTo>
                    <a:pt x="1270" y="1137"/>
                    <a:pt x="1113" y="1167"/>
                    <a:pt x="996" y="1251"/>
                  </a:cubicBezTo>
                  <a:cubicBezTo>
                    <a:pt x="976" y="1286"/>
                    <a:pt x="954" y="1325"/>
                    <a:pt x="929" y="1357"/>
                  </a:cubicBezTo>
                  <a:cubicBezTo>
                    <a:pt x="725" y="1640"/>
                    <a:pt x="611" y="1861"/>
                    <a:pt x="655" y="2132"/>
                  </a:cubicBezTo>
                  <a:cubicBezTo>
                    <a:pt x="389" y="2133"/>
                    <a:pt x="389" y="2133"/>
                    <a:pt x="389" y="2133"/>
                  </a:cubicBezTo>
                  <a:cubicBezTo>
                    <a:pt x="379" y="1934"/>
                    <a:pt x="437" y="1735"/>
                    <a:pt x="566" y="1551"/>
                  </a:cubicBezTo>
                  <a:cubicBezTo>
                    <a:pt x="585" y="1482"/>
                    <a:pt x="592" y="1424"/>
                    <a:pt x="587" y="1364"/>
                  </a:cubicBezTo>
                  <a:cubicBezTo>
                    <a:pt x="540" y="1242"/>
                    <a:pt x="476" y="1149"/>
                    <a:pt x="326" y="1121"/>
                  </a:cubicBezTo>
                  <a:cubicBezTo>
                    <a:pt x="323" y="1121"/>
                    <a:pt x="323" y="1121"/>
                    <a:pt x="323" y="1121"/>
                  </a:cubicBezTo>
                  <a:cubicBezTo>
                    <a:pt x="217" y="1123"/>
                    <a:pt x="99" y="1161"/>
                    <a:pt x="32" y="1300"/>
                  </a:cubicBezTo>
                  <a:cubicBezTo>
                    <a:pt x="67" y="1213"/>
                    <a:pt x="140" y="1133"/>
                    <a:pt x="243" y="1096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40"/>
            <p:cNvSpPr/>
            <p:nvPr/>
          </p:nvSpPr>
          <p:spPr bwMode="auto">
            <a:xfrm>
              <a:off x="9086186" y="2687567"/>
              <a:ext cx="195715" cy="337363"/>
            </a:xfrm>
            <a:custGeom>
              <a:avLst/>
              <a:gdLst>
                <a:gd name="T0" fmla="*/ 83 w 136"/>
                <a:gd name="T1" fmla="*/ 230 h 234"/>
                <a:gd name="T2" fmla="*/ 85 w 136"/>
                <a:gd name="T3" fmla="*/ 229 h 234"/>
                <a:gd name="T4" fmla="*/ 85 w 136"/>
                <a:gd name="T5" fmla="*/ 229 h 234"/>
                <a:gd name="T6" fmla="*/ 120 w 136"/>
                <a:gd name="T7" fmla="*/ 143 h 234"/>
                <a:gd name="T8" fmla="*/ 112 w 136"/>
                <a:gd name="T9" fmla="*/ 0 h 234"/>
                <a:gd name="T10" fmla="*/ 4 w 136"/>
                <a:gd name="T11" fmla="*/ 159 h 234"/>
                <a:gd name="T12" fmla="*/ 70 w 136"/>
                <a:gd name="T13" fmla="*/ 230 h 234"/>
                <a:gd name="T14" fmla="*/ 83 w 136"/>
                <a:gd name="T15" fmla="*/ 229 h 234"/>
                <a:gd name="T16" fmla="*/ 83 w 136"/>
                <a:gd name="T17" fmla="*/ 230 h 234"/>
                <a:gd name="T18" fmla="*/ 87 w 136"/>
                <a:gd name="T19" fmla="*/ 44 h 234"/>
                <a:gd name="T20" fmla="*/ 87 w 136"/>
                <a:gd name="T21" fmla="*/ 44 h 234"/>
                <a:gd name="T22" fmla="*/ 87 w 136"/>
                <a:gd name="T23" fmla="*/ 4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234">
                  <a:moveTo>
                    <a:pt x="83" y="230"/>
                  </a:moveTo>
                  <a:cubicBezTo>
                    <a:pt x="84" y="230"/>
                    <a:pt x="84" y="229"/>
                    <a:pt x="85" y="229"/>
                  </a:cubicBezTo>
                  <a:cubicBezTo>
                    <a:pt x="85" y="229"/>
                    <a:pt x="85" y="229"/>
                    <a:pt x="85" y="229"/>
                  </a:cubicBezTo>
                  <a:cubicBezTo>
                    <a:pt x="122" y="209"/>
                    <a:pt x="136" y="174"/>
                    <a:pt x="120" y="143"/>
                  </a:cubicBezTo>
                  <a:cubicBezTo>
                    <a:pt x="101" y="98"/>
                    <a:pt x="100" y="49"/>
                    <a:pt x="112" y="0"/>
                  </a:cubicBezTo>
                  <a:cubicBezTo>
                    <a:pt x="64" y="39"/>
                    <a:pt x="10" y="86"/>
                    <a:pt x="4" y="159"/>
                  </a:cubicBezTo>
                  <a:cubicBezTo>
                    <a:pt x="0" y="208"/>
                    <a:pt x="19" y="234"/>
                    <a:pt x="70" y="230"/>
                  </a:cubicBezTo>
                  <a:cubicBezTo>
                    <a:pt x="83" y="229"/>
                    <a:pt x="83" y="229"/>
                    <a:pt x="83" y="229"/>
                  </a:cubicBezTo>
                  <a:lnTo>
                    <a:pt x="83" y="230"/>
                  </a:lnTo>
                  <a:close/>
                  <a:moveTo>
                    <a:pt x="87" y="44"/>
                  </a:moveTo>
                  <a:cubicBezTo>
                    <a:pt x="87" y="44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41"/>
            <p:cNvSpPr/>
            <p:nvPr/>
          </p:nvSpPr>
          <p:spPr bwMode="auto">
            <a:xfrm>
              <a:off x="9645215" y="3153604"/>
              <a:ext cx="661749" cy="434680"/>
            </a:xfrm>
            <a:custGeom>
              <a:avLst/>
              <a:gdLst>
                <a:gd name="T0" fmla="*/ 0 w 459"/>
                <a:gd name="T1" fmla="*/ 113 h 302"/>
                <a:gd name="T2" fmla="*/ 197 w 459"/>
                <a:gd name="T3" fmla="*/ 278 h 302"/>
                <a:gd name="T4" fmla="*/ 459 w 459"/>
                <a:gd name="T5" fmla="*/ 277 h 302"/>
                <a:gd name="T6" fmla="*/ 189 w 459"/>
                <a:gd name="T7" fmla="*/ 36 h 302"/>
                <a:gd name="T8" fmla="*/ 12 w 459"/>
                <a:gd name="T9" fmla="*/ 85 h 302"/>
                <a:gd name="T10" fmla="*/ 12 w 459"/>
                <a:gd name="T11" fmla="*/ 85 h 302"/>
                <a:gd name="T12" fmla="*/ 12 w 459"/>
                <a:gd name="T13" fmla="*/ 85 h 302"/>
                <a:gd name="T14" fmla="*/ 7 w 459"/>
                <a:gd name="T15" fmla="*/ 91 h 302"/>
                <a:gd name="T16" fmla="*/ 9 w 459"/>
                <a:gd name="T17" fmla="*/ 91 h 302"/>
                <a:gd name="T18" fmla="*/ 0 w 459"/>
                <a:gd name="T19" fmla="*/ 11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302">
                  <a:moveTo>
                    <a:pt x="0" y="113"/>
                  </a:moveTo>
                  <a:cubicBezTo>
                    <a:pt x="7" y="226"/>
                    <a:pt x="79" y="302"/>
                    <a:pt x="197" y="278"/>
                  </a:cubicBezTo>
                  <a:cubicBezTo>
                    <a:pt x="285" y="260"/>
                    <a:pt x="367" y="245"/>
                    <a:pt x="459" y="277"/>
                  </a:cubicBezTo>
                  <a:cubicBezTo>
                    <a:pt x="397" y="155"/>
                    <a:pt x="309" y="65"/>
                    <a:pt x="189" y="36"/>
                  </a:cubicBezTo>
                  <a:cubicBezTo>
                    <a:pt x="189" y="36"/>
                    <a:pt x="78" y="0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0" y="87"/>
                    <a:pt x="9" y="89"/>
                    <a:pt x="7" y="91"/>
                  </a:cubicBezTo>
                  <a:cubicBezTo>
                    <a:pt x="8" y="91"/>
                    <a:pt x="8" y="91"/>
                    <a:pt x="9" y="91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42"/>
            <p:cNvSpPr/>
            <p:nvPr/>
          </p:nvSpPr>
          <p:spPr bwMode="auto">
            <a:xfrm>
              <a:off x="9565200" y="3477992"/>
              <a:ext cx="185982" cy="303842"/>
            </a:xfrm>
            <a:custGeom>
              <a:avLst/>
              <a:gdLst>
                <a:gd name="T0" fmla="*/ 50 w 129"/>
                <a:gd name="T1" fmla="*/ 211 h 211"/>
                <a:gd name="T2" fmla="*/ 44 w 129"/>
                <a:gd name="T3" fmla="*/ 209 h 211"/>
                <a:gd name="T4" fmla="*/ 44 w 129"/>
                <a:gd name="T5" fmla="*/ 209 h 211"/>
                <a:gd name="T6" fmla="*/ 44 w 129"/>
                <a:gd name="T7" fmla="*/ 209 h 211"/>
                <a:gd name="T8" fmla="*/ 9 w 129"/>
                <a:gd name="T9" fmla="*/ 134 h 211"/>
                <a:gd name="T10" fmla="*/ 1 w 129"/>
                <a:gd name="T11" fmla="*/ 0 h 211"/>
                <a:gd name="T12" fmla="*/ 121 w 129"/>
                <a:gd name="T13" fmla="*/ 134 h 211"/>
                <a:gd name="T14" fmla="*/ 57 w 129"/>
                <a:gd name="T15" fmla="*/ 211 h 211"/>
                <a:gd name="T16" fmla="*/ 50 w 129"/>
                <a:gd name="T17" fmla="*/ 210 h 211"/>
                <a:gd name="T18" fmla="*/ 50 w 129"/>
                <a:gd name="T1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11">
                  <a:moveTo>
                    <a:pt x="50" y="211"/>
                  </a:moveTo>
                  <a:cubicBezTo>
                    <a:pt x="48" y="211"/>
                    <a:pt x="46" y="210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10" y="195"/>
                    <a:pt x="0" y="165"/>
                    <a:pt x="9" y="134"/>
                  </a:cubicBezTo>
                  <a:cubicBezTo>
                    <a:pt x="21" y="88"/>
                    <a:pt x="18" y="45"/>
                    <a:pt x="1" y="0"/>
                  </a:cubicBezTo>
                  <a:cubicBezTo>
                    <a:pt x="51" y="31"/>
                    <a:pt x="106" y="67"/>
                    <a:pt x="121" y="134"/>
                  </a:cubicBezTo>
                  <a:cubicBezTo>
                    <a:pt x="129" y="180"/>
                    <a:pt x="109" y="207"/>
                    <a:pt x="57" y="211"/>
                  </a:cubicBezTo>
                  <a:cubicBezTo>
                    <a:pt x="50" y="210"/>
                    <a:pt x="50" y="210"/>
                    <a:pt x="50" y="210"/>
                  </a:cubicBezTo>
                  <a:lnTo>
                    <a:pt x="50" y="2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43"/>
            <p:cNvSpPr/>
            <p:nvPr/>
          </p:nvSpPr>
          <p:spPr bwMode="auto">
            <a:xfrm>
              <a:off x="9627913" y="4109464"/>
              <a:ext cx="522264" cy="730953"/>
            </a:xfrm>
            <a:custGeom>
              <a:avLst/>
              <a:gdLst>
                <a:gd name="T0" fmla="*/ 28 w 362"/>
                <a:gd name="T1" fmla="*/ 104 h 507"/>
                <a:gd name="T2" fmla="*/ 25 w 362"/>
                <a:gd name="T3" fmla="*/ 116 h 507"/>
                <a:gd name="T4" fmla="*/ 102 w 362"/>
                <a:gd name="T5" fmla="*/ 291 h 507"/>
                <a:gd name="T6" fmla="*/ 319 w 362"/>
                <a:gd name="T7" fmla="*/ 507 h 507"/>
                <a:gd name="T8" fmla="*/ 266 w 362"/>
                <a:gd name="T9" fmla="*/ 83 h 507"/>
                <a:gd name="T10" fmla="*/ 48 w 362"/>
                <a:gd name="T11" fmla="*/ 78 h 507"/>
                <a:gd name="T12" fmla="*/ 48 w 362"/>
                <a:gd name="T13" fmla="*/ 78 h 507"/>
                <a:gd name="T14" fmla="*/ 48 w 362"/>
                <a:gd name="T15" fmla="*/ 78 h 507"/>
                <a:gd name="T16" fmla="*/ 43 w 362"/>
                <a:gd name="T17" fmla="*/ 83 h 507"/>
                <a:gd name="T18" fmla="*/ 44 w 362"/>
                <a:gd name="T19" fmla="*/ 83 h 507"/>
                <a:gd name="T20" fmla="*/ 28 w 362"/>
                <a:gd name="T21" fmla="*/ 104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2" h="507">
                  <a:moveTo>
                    <a:pt x="28" y="104"/>
                  </a:moveTo>
                  <a:cubicBezTo>
                    <a:pt x="27" y="108"/>
                    <a:pt x="26" y="112"/>
                    <a:pt x="25" y="116"/>
                  </a:cubicBezTo>
                  <a:cubicBezTo>
                    <a:pt x="0" y="199"/>
                    <a:pt x="35" y="259"/>
                    <a:pt x="102" y="291"/>
                  </a:cubicBezTo>
                  <a:cubicBezTo>
                    <a:pt x="196" y="335"/>
                    <a:pt x="268" y="409"/>
                    <a:pt x="319" y="507"/>
                  </a:cubicBezTo>
                  <a:cubicBezTo>
                    <a:pt x="342" y="367"/>
                    <a:pt x="362" y="210"/>
                    <a:pt x="266" y="83"/>
                  </a:cubicBezTo>
                  <a:cubicBezTo>
                    <a:pt x="203" y="0"/>
                    <a:pt x="127" y="0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6" y="80"/>
                    <a:pt x="45" y="81"/>
                    <a:pt x="43" y="83"/>
                  </a:cubicBezTo>
                  <a:cubicBezTo>
                    <a:pt x="44" y="83"/>
                    <a:pt x="44" y="83"/>
                    <a:pt x="44" y="83"/>
                  </a:cubicBezTo>
                  <a:lnTo>
                    <a:pt x="28" y="1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44"/>
            <p:cNvSpPr/>
            <p:nvPr/>
          </p:nvSpPr>
          <p:spPr bwMode="auto">
            <a:xfrm>
              <a:off x="8588795" y="3162256"/>
              <a:ext cx="206525" cy="165438"/>
            </a:xfrm>
            <a:custGeom>
              <a:avLst/>
              <a:gdLst>
                <a:gd name="T0" fmla="*/ 16 w 143"/>
                <a:gd name="T1" fmla="*/ 94 h 115"/>
                <a:gd name="T2" fmla="*/ 93 w 143"/>
                <a:gd name="T3" fmla="*/ 76 h 115"/>
                <a:gd name="T4" fmla="*/ 143 w 143"/>
                <a:gd name="T5" fmla="*/ 10 h 115"/>
                <a:gd name="T6" fmla="*/ 35 w 143"/>
                <a:gd name="T7" fmla="*/ 31 h 115"/>
                <a:gd name="T8" fmla="*/ 11 w 143"/>
                <a:gd name="T9" fmla="*/ 86 h 115"/>
                <a:gd name="T10" fmla="*/ 18 w 143"/>
                <a:gd name="T11" fmla="*/ 91 h 115"/>
                <a:gd name="T12" fmla="*/ 18 w 143"/>
                <a:gd name="T13" fmla="*/ 91 h 115"/>
                <a:gd name="T14" fmla="*/ 16 w 143"/>
                <a:gd name="T15" fmla="*/ 9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3" h="115">
                  <a:moveTo>
                    <a:pt x="16" y="94"/>
                  </a:moveTo>
                  <a:cubicBezTo>
                    <a:pt x="45" y="115"/>
                    <a:pt x="76" y="111"/>
                    <a:pt x="93" y="76"/>
                  </a:cubicBezTo>
                  <a:cubicBezTo>
                    <a:pt x="106" y="51"/>
                    <a:pt x="118" y="27"/>
                    <a:pt x="143" y="10"/>
                  </a:cubicBezTo>
                  <a:cubicBezTo>
                    <a:pt x="102" y="0"/>
                    <a:pt x="66" y="7"/>
                    <a:pt x="35" y="31"/>
                  </a:cubicBezTo>
                  <a:cubicBezTo>
                    <a:pt x="35" y="31"/>
                    <a:pt x="0" y="51"/>
                    <a:pt x="11" y="86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7" y="92"/>
                    <a:pt x="17" y="93"/>
                    <a:pt x="16" y="9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45"/>
            <p:cNvSpPr/>
            <p:nvPr/>
          </p:nvSpPr>
          <p:spPr bwMode="auto">
            <a:xfrm>
              <a:off x="8287115" y="2779478"/>
              <a:ext cx="375209" cy="274647"/>
            </a:xfrm>
            <a:custGeom>
              <a:avLst/>
              <a:gdLst>
                <a:gd name="T0" fmla="*/ 45 w 260"/>
                <a:gd name="T1" fmla="*/ 166 h 190"/>
                <a:gd name="T2" fmla="*/ 140 w 260"/>
                <a:gd name="T3" fmla="*/ 143 h 190"/>
                <a:gd name="T4" fmla="*/ 260 w 260"/>
                <a:gd name="T5" fmla="*/ 43 h 190"/>
                <a:gd name="T6" fmla="*/ 53 w 260"/>
                <a:gd name="T7" fmla="*/ 42 h 190"/>
                <a:gd name="T8" fmla="*/ 37 w 260"/>
                <a:gd name="T9" fmla="*/ 158 h 190"/>
                <a:gd name="T10" fmla="*/ 45 w 260"/>
                <a:gd name="T11" fmla="*/ 16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0" h="190">
                  <a:moveTo>
                    <a:pt x="45" y="166"/>
                  </a:moveTo>
                  <a:cubicBezTo>
                    <a:pt x="84" y="190"/>
                    <a:pt x="120" y="175"/>
                    <a:pt x="140" y="143"/>
                  </a:cubicBezTo>
                  <a:cubicBezTo>
                    <a:pt x="168" y="96"/>
                    <a:pt x="208" y="63"/>
                    <a:pt x="260" y="43"/>
                  </a:cubicBezTo>
                  <a:cubicBezTo>
                    <a:pt x="194" y="20"/>
                    <a:pt x="119" y="0"/>
                    <a:pt x="53" y="42"/>
                  </a:cubicBezTo>
                  <a:cubicBezTo>
                    <a:pt x="7" y="67"/>
                    <a:pt x="0" y="111"/>
                    <a:pt x="37" y="158"/>
                  </a:cubicBezTo>
                  <a:lnTo>
                    <a:pt x="45" y="1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46"/>
            <p:cNvSpPr/>
            <p:nvPr/>
          </p:nvSpPr>
          <p:spPr bwMode="auto">
            <a:xfrm>
              <a:off x="7519399" y="2699463"/>
              <a:ext cx="523345" cy="371964"/>
            </a:xfrm>
            <a:custGeom>
              <a:avLst/>
              <a:gdLst>
                <a:gd name="T0" fmla="*/ 355 w 363"/>
                <a:gd name="T1" fmla="*/ 179 h 258"/>
                <a:gd name="T2" fmla="*/ 161 w 363"/>
                <a:gd name="T3" fmla="*/ 186 h 258"/>
                <a:gd name="T4" fmla="*/ 0 w 363"/>
                <a:gd name="T5" fmla="*/ 58 h 258"/>
                <a:gd name="T6" fmla="*/ 274 w 363"/>
                <a:gd name="T7" fmla="*/ 41 h 258"/>
                <a:gd name="T8" fmla="*/ 362 w 363"/>
                <a:gd name="T9" fmla="*/ 163 h 258"/>
                <a:gd name="T10" fmla="*/ 355 w 363"/>
                <a:gd name="T11" fmla="*/ 179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258">
                  <a:moveTo>
                    <a:pt x="355" y="179"/>
                  </a:moveTo>
                  <a:cubicBezTo>
                    <a:pt x="299" y="248"/>
                    <a:pt x="219" y="258"/>
                    <a:pt x="161" y="186"/>
                  </a:cubicBezTo>
                  <a:cubicBezTo>
                    <a:pt x="115" y="131"/>
                    <a:pt x="70" y="80"/>
                    <a:pt x="0" y="58"/>
                  </a:cubicBezTo>
                  <a:cubicBezTo>
                    <a:pt x="92" y="13"/>
                    <a:pt x="185" y="0"/>
                    <a:pt x="274" y="41"/>
                  </a:cubicBezTo>
                  <a:cubicBezTo>
                    <a:pt x="274" y="41"/>
                    <a:pt x="363" y="74"/>
                    <a:pt x="362" y="163"/>
                  </a:cubicBezTo>
                  <a:lnTo>
                    <a:pt x="355" y="1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: Shape 47"/>
            <p:cNvSpPr/>
            <p:nvPr/>
          </p:nvSpPr>
          <p:spPr bwMode="auto">
            <a:xfrm>
              <a:off x="6991729" y="3116841"/>
              <a:ext cx="728790" cy="454143"/>
            </a:xfrm>
            <a:custGeom>
              <a:avLst/>
              <a:gdLst>
                <a:gd name="T0" fmla="*/ 506 w 506"/>
                <a:gd name="T1" fmla="*/ 134 h 315"/>
                <a:gd name="T2" fmla="*/ 268 w 506"/>
                <a:gd name="T3" fmla="*/ 261 h 315"/>
                <a:gd name="T4" fmla="*/ 0 w 506"/>
                <a:gd name="T5" fmla="*/ 202 h 315"/>
                <a:gd name="T6" fmla="*/ 327 w 506"/>
                <a:gd name="T7" fmla="*/ 11 h 315"/>
                <a:gd name="T8" fmla="*/ 503 w 506"/>
                <a:gd name="T9" fmla="*/ 110 h 315"/>
                <a:gd name="T10" fmla="*/ 506 w 506"/>
                <a:gd name="T11" fmla="*/ 13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315">
                  <a:moveTo>
                    <a:pt x="506" y="134"/>
                  </a:moveTo>
                  <a:cubicBezTo>
                    <a:pt x="477" y="250"/>
                    <a:pt x="386" y="315"/>
                    <a:pt x="268" y="261"/>
                  </a:cubicBezTo>
                  <a:cubicBezTo>
                    <a:pt x="184" y="222"/>
                    <a:pt x="101" y="189"/>
                    <a:pt x="0" y="202"/>
                  </a:cubicBezTo>
                  <a:cubicBezTo>
                    <a:pt x="88" y="90"/>
                    <a:pt x="196" y="17"/>
                    <a:pt x="327" y="11"/>
                  </a:cubicBezTo>
                  <a:cubicBezTo>
                    <a:pt x="327" y="11"/>
                    <a:pt x="457" y="0"/>
                    <a:pt x="503" y="110"/>
                  </a:cubicBezTo>
                  <a:lnTo>
                    <a:pt x="506" y="1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: Shape 48"/>
            <p:cNvSpPr/>
            <p:nvPr/>
          </p:nvSpPr>
          <p:spPr bwMode="auto">
            <a:xfrm>
              <a:off x="7581032" y="3590445"/>
              <a:ext cx="126510" cy="195715"/>
            </a:xfrm>
            <a:custGeom>
              <a:avLst/>
              <a:gdLst>
                <a:gd name="T0" fmla="*/ 50 w 88"/>
                <a:gd name="T1" fmla="*/ 136 h 136"/>
                <a:gd name="T2" fmla="*/ 80 w 88"/>
                <a:gd name="T3" fmla="*/ 87 h 136"/>
                <a:gd name="T4" fmla="*/ 88 w 88"/>
                <a:gd name="T5" fmla="*/ 0 h 136"/>
                <a:gd name="T6" fmla="*/ 7 w 88"/>
                <a:gd name="T7" fmla="*/ 83 h 136"/>
                <a:gd name="T8" fmla="*/ 44 w 88"/>
                <a:gd name="T9" fmla="*/ 133 h 136"/>
                <a:gd name="T10" fmla="*/ 50 w 88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136">
                  <a:moveTo>
                    <a:pt x="50" y="136"/>
                  </a:moveTo>
                  <a:cubicBezTo>
                    <a:pt x="73" y="127"/>
                    <a:pt x="83" y="108"/>
                    <a:pt x="80" y="87"/>
                  </a:cubicBezTo>
                  <a:cubicBezTo>
                    <a:pt x="71" y="57"/>
                    <a:pt x="76" y="27"/>
                    <a:pt x="88" y="0"/>
                  </a:cubicBezTo>
                  <a:cubicBezTo>
                    <a:pt x="55" y="17"/>
                    <a:pt x="19" y="39"/>
                    <a:pt x="7" y="83"/>
                  </a:cubicBezTo>
                  <a:cubicBezTo>
                    <a:pt x="0" y="110"/>
                    <a:pt x="11" y="129"/>
                    <a:pt x="44" y="133"/>
                  </a:cubicBezTo>
                  <a:lnTo>
                    <a:pt x="50" y="1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: Shape 49"/>
            <p:cNvSpPr/>
            <p:nvPr/>
          </p:nvSpPr>
          <p:spPr bwMode="auto">
            <a:xfrm>
              <a:off x="7348555" y="4265170"/>
              <a:ext cx="447655" cy="722302"/>
            </a:xfrm>
            <a:custGeom>
              <a:avLst/>
              <a:gdLst>
                <a:gd name="T0" fmla="*/ 234 w 310"/>
                <a:gd name="T1" fmla="*/ 23 h 501"/>
                <a:gd name="T2" fmla="*/ 232 w 310"/>
                <a:gd name="T3" fmla="*/ 284 h 501"/>
                <a:gd name="T4" fmla="*/ 86 w 310"/>
                <a:gd name="T5" fmla="*/ 501 h 501"/>
                <a:gd name="T6" fmla="*/ 77 w 310"/>
                <a:gd name="T7" fmla="*/ 78 h 501"/>
                <a:gd name="T8" fmla="*/ 215 w 310"/>
                <a:gd name="T9" fmla="*/ 13 h 501"/>
                <a:gd name="T10" fmla="*/ 234 w 310"/>
                <a:gd name="T11" fmla="*/ 2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0" h="501">
                  <a:moveTo>
                    <a:pt x="234" y="23"/>
                  </a:moveTo>
                  <a:cubicBezTo>
                    <a:pt x="295" y="110"/>
                    <a:pt x="310" y="210"/>
                    <a:pt x="232" y="284"/>
                  </a:cubicBezTo>
                  <a:cubicBezTo>
                    <a:pt x="156" y="359"/>
                    <a:pt x="102" y="417"/>
                    <a:pt x="86" y="501"/>
                  </a:cubicBezTo>
                  <a:cubicBezTo>
                    <a:pt x="26" y="354"/>
                    <a:pt x="0" y="206"/>
                    <a:pt x="77" y="78"/>
                  </a:cubicBezTo>
                  <a:cubicBezTo>
                    <a:pt x="117" y="12"/>
                    <a:pt x="166" y="0"/>
                    <a:pt x="215" y="13"/>
                  </a:cubicBezTo>
                  <a:lnTo>
                    <a:pt x="234" y="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22"/>
            <p:cNvSpPr/>
            <p:nvPr/>
          </p:nvSpPr>
          <p:spPr bwMode="auto">
            <a:xfrm>
              <a:off x="7752344" y="5318119"/>
              <a:ext cx="1112224" cy="214922"/>
            </a:xfrm>
            <a:custGeom>
              <a:avLst/>
              <a:gdLst>
                <a:gd name="T0" fmla="*/ 11 w 87"/>
                <a:gd name="T1" fmla="*/ 5 h 17"/>
                <a:gd name="T2" fmla="*/ 12 w 87"/>
                <a:gd name="T3" fmla="*/ 5 h 17"/>
                <a:gd name="T4" fmla="*/ 20 w 87"/>
                <a:gd name="T5" fmla="*/ 6 h 17"/>
                <a:gd name="T6" fmla="*/ 24 w 87"/>
                <a:gd name="T7" fmla="*/ 4 h 17"/>
                <a:gd name="T8" fmla="*/ 27 w 87"/>
                <a:gd name="T9" fmla="*/ 5 h 17"/>
                <a:gd name="T10" fmla="*/ 29 w 87"/>
                <a:gd name="T11" fmla="*/ 6 h 17"/>
                <a:gd name="T12" fmla="*/ 34 w 87"/>
                <a:gd name="T13" fmla="*/ 2 h 17"/>
                <a:gd name="T14" fmla="*/ 37 w 87"/>
                <a:gd name="T15" fmla="*/ 3 h 17"/>
                <a:gd name="T16" fmla="*/ 40 w 87"/>
                <a:gd name="T17" fmla="*/ 3 h 17"/>
                <a:gd name="T18" fmla="*/ 42 w 87"/>
                <a:gd name="T19" fmla="*/ 1 h 17"/>
                <a:gd name="T20" fmla="*/ 47 w 87"/>
                <a:gd name="T21" fmla="*/ 2 h 17"/>
                <a:gd name="T22" fmla="*/ 50 w 87"/>
                <a:gd name="T23" fmla="*/ 1 h 17"/>
                <a:gd name="T24" fmla="*/ 53 w 87"/>
                <a:gd name="T25" fmla="*/ 1 h 17"/>
                <a:gd name="T26" fmla="*/ 59 w 87"/>
                <a:gd name="T27" fmla="*/ 5 h 17"/>
                <a:gd name="T28" fmla="*/ 64 w 87"/>
                <a:gd name="T29" fmla="*/ 2 h 17"/>
                <a:gd name="T30" fmla="*/ 69 w 87"/>
                <a:gd name="T31" fmla="*/ 5 h 17"/>
                <a:gd name="T32" fmla="*/ 75 w 87"/>
                <a:gd name="T33" fmla="*/ 5 h 17"/>
                <a:gd name="T34" fmla="*/ 81 w 87"/>
                <a:gd name="T35" fmla="*/ 8 h 17"/>
                <a:gd name="T36" fmla="*/ 84 w 87"/>
                <a:gd name="T37" fmla="*/ 9 h 17"/>
                <a:gd name="T38" fmla="*/ 84 w 87"/>
                <a:gd name="T39" fmla="*/ 16 h 17"/>
                <a:gd name="T40" fmla="*/ 76 w 87"/>
                <a:gd name="T41" fmla="*/ 17 h 17"/>
                <a:gd name="T42" fmla="*/ 54 w 87"/>
                <a:gd name="T43" fmla="*/ 17 h 17"/>
                <a:gd name="T44" fmla="*/ 31 w 87"/>
                <a:gd name="T45" fmla="*/ 15 h 17"/>
                <a:gd name="T46" fmla="*/ 15 w 87"/>
                <a:gd name="T47" fmla="*/ 14 h 17"/>
                <a:gd name="T48" fmla="*/ 13 w 87"/>
                <a:gd name="T49" fmla="*/ 14 h 17"/>
                <a:gd name="T50" fmla="*/ 4 w 87"/>
                <a:gd name="T51" fmla="*/ 8 h 17"/>
                <a:gd name="T52" fmla="*/ 11 w 87"/>
                <a:gd name="T5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7" h="17">
                  <a:moveTo>
                    <a:pt x="11" y="5"/>
                  </a:moveTo>
                  <a:cubicBezTo>
                    <a:pt x="12" y="5"/>
                    <a:pt x="12" y="5"/>
                    <a:pt x="12" y="5"/>
                  </a:cubicBezTo>
                  <a:cubicBezTo>
                    <a:pt x="16" y="3"/>
                    <a:pt x="17" y="3"/>
                    <a:pt x="20" y="6"/>
                  </a:cubicBezTo>
                  <a:cubicBezTo>
                    <a:pt x="20" y="7"/>
                    <a:pt x="23" y="4"/>
                    <a:pt x="24" y="4"/>
                  </a:cubicBezTo>
                  <a:cubicBezTo>
                    <a:pt x="25" y="4"/>
                    <a:pt x="26" y="5"/>
                    <a:pt x="27" y="5"/>
                  </a:cubicBezTo>
                  <a:cubicBezTo>
                    <a:pt x="28" y="5"/>
                    <a:pt x="28" y="6"/>
                    <a:pt x="29" y="6"/>
                  </a:cubicBezTo>
                  <a:cubicBezTo>
                    <a:pt x="32" y="6"/>
                    <a:pt x="32" y="3"/>
                    <a:pt x="34" y="2"/>
                  </a:cubicBezTo>
                  <a:cubicBezTo>
                    <a:pt x="35" y="2"/>
                    <a:pt x="36" y="2"/>
                    <a:pt x="37" y="3"/>
                  </a:cubicBezTo>
                  <a:cubicBezTo>
                    <a:pt x="38" y="3"/>
                    <a:pt x="39" y="4"/>
                    <a:pt x="40" y="3"/>
                  </a:cubicBezTo>
                  <a:cubicBezTo>
                    <a:pt x="41" y="3"/>
                    <a:pt x="41" y="1"/>
                    <a:pt x="42" y="1"/>
                  </a:cubicBezTo>
                  <a:cubicBezTo>
                    <a:pt x="44" y="0"/>
                    <a:pt x="45" y="2"/>
                    <a:pt x="47" y="2"/>
                  </a:cubicBezTo>
                  <a:cubicBezTo>
                    <a:pt x="48" y="2"/>
                    <a:pt x="49" y="2"/>
                    <a:pt x="50" y="1"/>
                  </a:cubicBezTo>
                  <a:cubicBezTo>
                    <a:pt x="51" y="1"/>
                    <a:pt x="52" y="0"/>
                    <a:pt x="53" y="1"/>
                  </a:cubicBezTo>
                  <a:cubicBezTo>
                    <a:pt x="56" y="1"/>
                    <a:pt x="57" y="3"/>
                    <a:pt x="59" y="5"/>
                  </a:cubicBezTo>
                  <a:cubicBezTo>
                    <a:pt x="59" y="2"/>
                    <a:pt x="62" y="2"/>
                    <a:pt x="64" y="2"/>
                  </a:cubicBezTo>
                  <a:cubicBezTo>
                    <a:pt x="67" y="1"/>
                    <a:pt x="68" y="3"/>
                    <a:pt x="69" y="5"/>
                  </a:cubicBezTo>
                  <a:cubicBezTo>
                    <a:pt x="69" y="4"/>
                    <a:pt x="74" y="4"/>
                    <a:pt x="75" y="5"/>
                  </a:cubicBezTo>
                  <a:cubicBezTo>
                    <a:pt x="77" y="5"/>
                    <a:pt x="79" y="7"/>
                    <a:pt x="81" y="8"/>
                  </a:cubicBezTo>
                  <a:cubicBezTo>
                    <a:pt x="82" y="8"/>
                    <a:pt x="83" y="8"/>
                    <a:pt x="84" y="9"/>
                  </a:cubicBezTo>
                  <a:cubicBezTo>
                    <a:pt x="86" y="11"/>
                    <a:pt x="87" y="15"/>
                    <a:pt x="84" y="16"/>
                  </a:cubicBezTo>
                  <a:cubicBezTo>
                    <a:pt x="81" y="17"/>
                    <a:pt x="78" y="17"/>
                    <a:pt x="76" y="17"/>
                  </a:cubicBezTo>
                  <a:cubicBezTo>
                    <a:pt x="68" y="17"/>
                    <a:pt x="61" y="17"/>
                    <a:pt x="54" y="17"/>
                  </a:cubicBezTo>
                  <a:cubicBezTo>
                    <a:pt x="46" y="16"/>
                    <a:pt x="39" y="15"/>
                    <a:pt x="31" y="15"/>
                  </a:cubicBezTo>
                  <a:cubicBezTo>
                    <a:pt x="26" y="15"/>
                    <a:pt x="21" y="14"/>
                    <a:pt x="15" y="14"/>
                  </a:cubicBezTo>
                  <a:cubicBezTo>
                    <a:pt x="15" y="14"/>
                    <a:pt x="14" y="14"/>
                    <a:pt x="13" y="14"/>
                  </a:cubicBezTo>
                  <a:cubicBezTo>
                    <a:pt x="9" y="14"/>
                    <a:pt x="0" y="14"/>
                    <a:pt x="4" y="8"/>
                  </a:cubicBezTo>
                  <a:cubicBezTo>
                    <a:pt x="6" y="5"/>
                    <a:pt x="9" y="6"/>
                    <a:pt x="11" y="5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23"/>
            <p:cNvSpPr/>
            <p:nvPr/>
          </p:nvSpPr>
          <p:spPr bwMode="auto">
            <a:xfrm>
              <a:off x="7526676" y="5613636"/>
              <a:ext cx="1552813" cy="1004810"/>
            </a:xfrm>
            <a:custGeom>
              <a:avLst/>
              <a:gdLst>
                <a:gd name="T0" fmla="*/ 234 w 289"/>
                <a:gd name="T1" fmla="*/ 234 h 234"/>
                <a:gd name="T2" fmla="*/ 54 w 289"/>
                <a:gd name="T3" fmla="*/ 234 h 234"/>
                <a:gd name="T4" fmla="*/ 0 w 289"/>
                <a:gd name="T5" fmla="*/ 0 h 234"/>
                <a:gd name="T6" fmla="*/ 289 w 289"/>
                <a:gd name="T7" fmla="*/ 0 h 234"/>
                <a:gd name="T8" fmla="*/ 234 w 289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4">
                  <a:moveTo>
                    <a:pt x="234" y="234"/>
                  </a:moveTo>
                  <a:lnTo>
                    <a:pt x="54" y="234"/>
                  </a:lnTo>
                  <a:lnTo>
                    <a:pt x="0" y="0"/>
                  </a:lnTo>
                  <a:lnTo>
                    <a:pt x="289" y="0"/>
                  </a:lnTo>
                  <a:lnTo>
                    <a:pt x="234" y="23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24"/>
            <p:cNvSpPr/>
            <p:nvPr/>
          </p:nvSpPr>
          <p:spPr bwMode="auto">
            <a:xfrm>
              <a:off x="7526676" y="5383158"/>
              <a:ext cx="1552813" cy="1257295"/>
            </a:xfrm>
            <a:custGeom>
              <a:avLst/>
              <a:gdLst>
                <a:gd name="T0" fmla="*/ 234 w 289"/>
                <a:gd name="T1" fmla="*/ 234 h 234"/>
                <a:gd name="T2" fmla="*/ 54 w 289"/>
                <a:gd name="T3" fmla="*/ 234 h 234"/>
                <a:gd name="T4" fmla="*/ 0 w 289"/>
                <a:gd name="T5" fmla="*/ 0 h 234"/>
                <a:gd name="T6" fmla="*/ 289 w 289"/>
                <a:gd name="T7" fmla="*/ 0 h 234"/>
                <a:gd name="T8" fmla="*/ 234 w 289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4">
                  <a:moveTo>
                    <a:pt x="234" y="234"/>
                  </a:moveTo>
                  <a:lnTo>
                    <a:pt x="54" y="234"/>
                  </a:lnTo>
                  <a:lnTo>
                    <a:pt x="0" y="0"/>
                  </a:lnTo>
                  <a:lnTo>
                    <a:pt x="289" y="0"/>
                  </a:lnTo>
                  <a:lnTo>
                    <a:pt x="234" y="23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25"/>
            <p:cNvSpPr/>
            <p:nvPr/>
          </p:nvSpPr>
          <p:spPr bwMode="auto">
            <a:xfrm>
              <a:off x="7462199" y="5447072"/>
              <a:ext cx="1681767" cy="306265"/>
            </a:xfrm>
            <a:custGeom>
              <a:avLst/>
              <a:gdLst>
                <a:gd name="T0" fmla="*/ 313 w 313"/>
                <a:gd name="T1" fmla="*/ 54 h 57"/>
                <a:gd name="T2" fmla="*/ 296 w 313"/>
                <a:gd name="T3" fmla="*/ 54 h 57"/>
                <a:gd name="T4" fmla="*/ 296 w 313"/>
                <a:gd name="T5" fmla="*/ 57 h 57"/>
                <a:gd name="T6" fmla="*/ 313 w 313"/>
                <a:gd name="T7" fmla="*/ 57 h 57"/>
                <a:gd name="T8" fmla="*/ 313 w 313"/>
                <a:gd name="T9" fmla="*/ 54 h 57"/>
                <a:gd name="T10" fmla="*/ 0 w 313"/>
                <a:gd name="T11" fmla="*/ 0 h 57"/>
                <a:gd name="T12" fmla="*/ 0 w 313"/>
                <a:gd name="T13" fmla="*/ 0 h 57"/>
                <a:gd name="T14" fmla="*/ 0 w 313"/>
                <a:gd name="T15" fmla="*/ 57 h 57"/>
                <a:gd name="T16" fmla="*/ 16 w 313"/>
                <a:gd name="T17" fmla="*/ 57 h 57"/>
                <a:gd name="T18" fmla="*/ 16 w 313"/>
                <a:gd name="T19" fmla="*/ 54 h 57"/>
                <a:gd name="T20" fmla="*/ 0 w 313"/>
                <a:gd name="T21" fmla="*/ 54 h 57"/>
                <a:gd name="T22" fmla="*/ 0 w 313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3" h="57">
                  <a:moveTo>
                    <a:pt x="313" y="54"/>
                  </a:moveTo>
                  <a:lnTo>
                    <a:pt x="296" y="54"/>
                  </a:lnTo>
                  <a:lnTo>
                    <a:pt x="296" y="57"/>
                  </a:lnTo>
                  <a:lnTo>
                    <a:pt x="313" y="57"/>
                  </a:lnTo>
                  <a:lnTo>
                    <a:pt x="313" y="54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6" y="57"/>
                  </a:lnTo>
                  <a:lnTo>
                    <a:pt x="16" y="54"/>
                  </a:lnTo>
                  <a:lnTo>
                    <a:pt x="0" y="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912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26"/>
            <p:cNvSpPr/>
            <p:nvPr/>
          </p:nvSpPr>
          <p:spPr bwMode="auto">
            <a:xfrm>
              <a:off x="7462199" y="5447072"/>
              <a:ext cx="1681767" cy="306265"/>
            </a:xfrm>
            <a:custGeom>
              <a:avLst/>
              <a:gdLst>
                <a:gd name="T0" fmla="*/ 313 w 313"/>
                <a:gd name="T1" fmla="*/ 54 h 57"/>
                <a:gd name="T2" fmla="*/ 296 w 313"/>
                <a:gd name="T3" fmla="*/ 54 h 57"/>
                <a:gd name="T4" fmla="*/ 296 w 313"/>
                <a:gd name="T5" fmla="*/ 57 h 57"/>
                <a:gd name="T6" fmla="*/ 313 w 313"/>
                <a:gd name="T7" fmla="*/ 57 h 57"/>
                <a:gd name="T8" fmla="*/ 313 w 313"/>
                <a:gd name="T9" fmla="*/ 54 h 57"/>
                <a:gd name="T10" fmla="*/ 0 w 313"/>
                <a:gd name="T11" fmla="*/ 0 h 57"/>
                <a:gd name="T12" fmla="*/ 0 w 313"/>
                <a:gd name="T13" fmla="*/ 0 h 57"/>
                <a:gd name="T14" fmla="*/ 0 w 313"/>
                <a:gd name="T15" fmla="*/ 57 h 57"/>
                <a:gd name="T16" fmla="*/ 16 w 313"/>
                <a:gd name="T17" fmla="*/ 57 h 57"/>
                <a:gd name="T18" fmla="*/ 16 w 313"/>
                <a:gd name="T19" fmla="*/ 54 h 57"/>
                <a:gd name="T20" fmla="*/ 0 w 313"/>
                <a:gd name="T21" fmla="*/ 54 h 57"/>
                <a:gd name="T22" fmla="*/ 0 w 313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3" h="57">
                  <a:moveTo>
                    <a:pt x="313" y="54"/>
                  </a:moveTo>
                  <a:lnTo>
                    <a:pt x="296" y="54"/>
                  </a:lnTo>
                  <a:lnTo>
                    <a:pt x="296" y="57"/>
                  </a:lnTo>
                  <a:lnTo>
                    <a:pt x="313" y="57"/>
                  </a:lnTo>
                  <a:lnTo>
                    <a:pt x="313" y="54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57"/>
                  </a:lnTo>
                  <a:lnTo>
                    <a:pt x="16" y="57"/>
                  </a:lnTo>
                  <a:lnTo>
                    <a:pt x="16" y="54"/>
                  </a:lnTo>
                  <a:lnTo>
                    <a:pt x="0" y="5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27"/>
            <p:cNvSpPr/>
            <p:nvPr/>
          </p:nvSpPr>
          <p:spPr bwMode="auto">
            <a:xfrm>
              <a:off x="7548168" y="5737217"/>
              <a:ext cx="1504455" cy="16121"/>
            </a:xfrm>
            <a:custGeom>
              <a:avLst/>
              <a:gdLst>
                <a:gd name="T0" fmla="*/ 0 w 280"/>
                <a:gd name="T1" fmla="*/ 0 h 3"/>
                <a:gd name="T2" fmla="*/ 0 w 280"/>
                <a:gd name="T3" fmla="*/ 0 h 3"/>
                <a:gd name="T4" fmla="*/ 0 w 280"/>
                <a:gd name="T5" fmla="*/ 3 h 3"/>
                <a:gd name="T6" fmla="*/ 0 w 280"/>
                <a:gd name="T7" fmla="*/ 3 h 3"/>
                <a:gd name="T8" fmla="*/ 0 w 280"/>
                <a:gd name="T9" fmla="*/ 0 h 3"/>
                <a:gd name="T10" fmla="*/ 280 w 280"/>
                <a:gd name="T11" fmla="*/ 0 h 3"/>
                <a:gd name="T12" fmla="*/ 140 w 280"/>
                <a:gd name="T13" fmla="*/ 0 h 3"/>
                <a:gd name="T14" fmla="*/ 140 w 280"/>
                <a:gd name="T15" fmla="*/ 3 h 3"/>
                <a:gd name="T16" fmla="*/ 280 w 280"/>
                <a:gd name="T17" fmla="*/ 3 h 3"/>
                <a:gd name="T18" fmla="*/ 280 w 280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close/>
                  <a:moveTo>
                    <a:pt x="280" y="0"/>
                  </a:moveTo>
                  <a:lnTo>
                    <a:pt x="140" y="0"/>
                  </a:lnTo>
                  <a:lnTo>
                    <a:pt x="140" y="3"/>
                  </a:lnTo>
                  <a:lnTo>
                    <a:pt x="280" y="3"/>
                  </a:lnTo>
                  <a:lnTo>
                    <a:pt x="28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28"/>
            <p:cNvSpPr/>
            <p:nvPr/>
          </p:nvSpPr>
          <p:spPr bwMode="auto">
            <a:xfrm>
              <a:off x="7548168" y="5737217"/>
              <a:ext cx="1504455" cy="16121"/>
            </a:xfrm>
            <a:custGeom>
              <a:avLst/>
              <a:gdLst>
                <a:gd name="T0" fmla="*/ 0 w 280"/>
                <a:gd name="T1" fmla="*/ 0 h 3"/>
                <a:gd name="T2" fmla="*/ 0 w 280"/>
                <a:gd name="T3" fmla="*/ 0 h 3"/>
                <a:gd name="T4" fmla="*/ 0 w 280"/>
                <a:gd name="T5" fmla="*/ 3 h 3"/>
                <a:gd name="T6" fmla="*/ 0 w 280"/>
                <a:gd name="T7" fmla="*/ 3 h 3"/>
                <a:gd name="T8" fmla="*/ 0 w 280"/>
                <a:gd name="T9" fmla="*/ 0 h 3"/>
                <a:gd name="T10" fmla="*/ 280 w 280"/>
                <a:gd name="T11" fmla="*/ 0 h 3"/>
                <a:gd name="T12" fmla="*/ 140 w 280"/>
                <a:gd name="T13" fmla="*/ 0 h 3"/>
                <a:gd name="T14" fmla="*/ 140 w 280"/>
                <a:gd name="T15" fmla="*/ 3 h 3"/>
                <a:gd name="T16" fmla="*/ 280 w 280"/>
                <a:gd name="T17" fmla="*/ 3 h 3"/>
                <a:gd name="T18" fmla="*/ 280 w 280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moveTo>
                    <a:pt x="280" y="0"/>
                  </a:moveTo>
                  <a:lnTo>
                    <a:pt x="140" y="0"/>
                  </a:lnTo>
                  <a:lnTo>
                    <a:pt x="140" y="3"/>
                  </a:lnTo>
                  <a:lnTo>
                    <a:pt x="280" y="3"/>
                  </a:lnTo>
                  <a:lnTo>
                    <a:pt x="280" y="0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Rectangle 29"/>
            <p:cNvSpPr/>
            <p:nvPr/>
          </p:nvSpPr>
          <p:spPr bwMode="auto">
            <a:xfrm>
              <a:off x="7462199" y="5436326"/>
              <a:ext cx="1681767" cy="30089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Rectangle 30"/>
            <p:cNvSpPr/>
            <p:nvPr/>
          </p:nvSpPr>
          <p:spPr bwMode="auto">
            <a:xfrm>
              <a:off x="7462199" y="5436326"/>
              <a:ext cx="1681767" cy="300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31"/>
            <p:cNvSpPr/>
            <p:nvPr/>
          </p:nvSpPr>
          <p:spPr bwMode="auto">
            <a:xfrm>
              <a:off x="7548168" y="5753335"/>
              <a:ext cx="752227" cy="865111"/>
            </a:xfrm>
            <a:custGeom>
              <a:avLst/>
              <a:gdLst>
                <a:gd name="T0" fmla="*/ 140 w 140"/>
                <a:gd name="T1" fmla="*/ 0 h 208"/>
                <a:gd name="T2" fmla="*/ 0 w 140"/>
                <a:gd name="T3" fmla="*/ 0 h 208"/>
                <a:gd name="T4" fmla="*/ 50 w 140"/>
                <a:gd name="T5" fmla="*/ 208 h 208"/>
                <a:gd name="T6" fmla="*/ 140 w 140"/>
                <a:gd name="T7" fmla="*/ 208 h 208"/>
                <a:gd name="T8" fmla="*/ 140 w 140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8">
                  <a:moveTo>
                    <a:pt x="140" y="0"/>
                  </a:moveTo>
                  <a:lnTo>
                    <a:pt x="0" y="0"/>
                  </a:lnTo>
                  <a:lnTo>
                    <a:pt x="50" y="208"/>
                  </a:lnTo>
                  <a:lnTo>
                    <a:pt x="140" y="208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32"/>
            <p:cNvSpPr/>
            <p:nvPr/>
          </p:nvSpPr>
          <p:spPr bwMode="auto">
            <a:xfrm>
              <a:off x="7548168" y="5522858"/>
              <a:ext cx="752227" cy="1117595"/>
            </a:xfrm>
            <a:custGeom>
              <a:avLst/>
              <a:gdLst>
                <a:gd name="T0" fmla="*/ 140 w 140"/>
                <a:gd name="T1" fmla="*/ 0 h 208"/>
                <a:gd name="T2" fmla="*/ 0 w 140"/>
                <a:gd name="T3" fmla="*/ 0 h 208"/>
                <a:gd name="T4" fmla="*/ 50 w 140"/>
                <a:gd name="T5" fmla="*/ 208 h 208"/>
                <a:gd name="T6" fmla="*/ 140 w 140"/>
                <a:gd name="T7" fmla="*/ 208 h 208"/>
                <a:gd name="T8" fmla="*/ 140 w 140"/>
                <a:gd name="T9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08">
                  <a:moveTo>
                    <a:pt x="140" y="0"/>
                  </a:moveTo>
                  <a:lnTo>
                    <a:pt x="0" y="0"/>
                  </a:lnTo>
                  <a:lnTo>
                    <a:pt x="50" y="208"/>
                  </a:lnTo>
                  <a:lnTo>
                    <a:pt x="140" y="208"/>
                  </a:lnTo>
                  <a:lnTo>
                    <a:pt x="1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Rectangle 33"/>
            <p:cNvSpPr/>
            <p:nvPr/>
          </p:nvSpPr>
          <p:spPr bwMode="auto">
            <a:xfrm>
              <a:off x="7548168" y="5737217"/>
              <a:ext cx="752227" cy="1612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Rectangle 34"/>
            <p:cNvSpPr/>
            <p:nvPr/>
          </p:nvSpPr>
          <p:spPr bwMode="auto">
            <a:xfrm>
              <a:off x="7548168" y="5737217"/>
              <a:ext cx="752227" cy="1612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35"/>
            <p:cNvSpPr/>
            <p:nvPr/>
          </p:nvSpPr>
          <p:spPr bwMode="auto">
            <a:xfrm>
              <a:off x="7462199" y="5436326"/>
              <a:ext cx="838196" cy="300891"/>
            </a:xfrm>
            <a:custGeom>
              <a:avLst/>
              <a:gdLst>
                <a:gd name="T0" fmla="*/ 156 w 156"/>
                <a:gd name="T1" fmla="*/ 0 h 56"/>
                <a:gd name="T2" fmla="*/ 0 w 156"/>
                <a:gd name="T3" fmla="*/ 0 h 56"/>
                <a:gd name="T4" fmla="*/ 0 w 156"/>
                <a:gd name="T5" fmla="*/ 56 h 56"/>
                <a:gd name="T6" fmla="*/ 16 w 156"/>
                <a:gd name="T7" fmla="*/ 56 h 56"/>
                <a:gd name="T8" fmla="*/ 156 w 156"/>
                <a:gd name="T9" fmla="*/ 56 h 56"/>
                <a:gd name="T10" fmla="*/ 156 w 15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56">
                  <a:moveTo>
                    <a:pt x="156" y="0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16" y="56"/>
                  </a:lnTo>
                  <a:lnTo>
                    <a:pt x="156" y="56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36"/>
            <p:cNvSpPr/>
            <p:nvPr/>
          </p:nvSpPr>
          <p:spPr bwMode="auto">
            <a:xfrm>
              <a:off x="7462199" y="5436326"/>
              <a:ext cx="838196" cy="300891"/>
            </a:xfrm>
            <a:custGeom>
              <a:avLst/>
              <a:gdLst>
                <a:gd name="T0" fmla="*/ 156 w 156"/>
                <a:gd name="T1" fmla="*/ 0 h 56"/>
                <a:gd name="T2" fmla="*/ 0 w 156"/>
                <a:gd name="T3" fmla="*/ 0 h 56"/>
                <a:gd name="T4" fmla="*/ 0 w 156"/>
                <a:gd name="T5" fmla="*/ 56 h 56"/>
                <a:gd name="T6" fmla="*/ 16 w 156"/>
                <a:gd name="T7" fmla="*/ 56 h 56"/>
                <a:gd name="T8" fmla="*/ 156 w 156"/>
                <a:gd name="T9" fmla="*/ 56 h 56"/>
                <a:gd name="T10" fmla="*/ 156 w 15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56">
                  <a:moveTo>
                    <a:pt x="156" y="0"/>
                  </a:moveTo>
                  <a:lnTo>
                    <a:pt x="0" y="0"/>
                  </a:lnTo>
                  <a:lnTo>
                    <a:pt x="0" y="56"/>
                  </a:lnTo>
                  <a:lnTo>
                    <a:pt x="16" y="56"/>
                  </a:lnTo>
                  <a:lnTo>
                    <a:pt x="156" y="56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2"/>
            </p:custDataLst>
          </p:nvPr>
        </p:nvGrpSpPr>
        <p:grpSpPr>
          <a:xfrm>
            <a:off x="2751043" y="1988840"/>
            <a:ext cx="3652058" cy="751070"/>
            <a:chOff x="2751043" y="1988840"/>
            <a:chExt cx="3652058" cy="751070"/>
          </a:xfrm>
        </p:grpSpPr>
        <p:grpSp>
          <p:nvGrpSpPr>
            <p:cNvPr id="4" name="Group 5"/>
            <p:cNvGrpSpPr/>
            <p:nvPr/>
          </p:nvGrpSpPr>
          <p:grpSpPr>
            <a:xfrm>
              <a:off x="3647728" y="1988840"/>
              <a:ext cx="2755373" cy="751070"/>
              <a:chOff x="8689521" y="2412324"/>
              <a:chExt cx="2755373" cy="751070"/>
            </a:xfrm>
          </p:grpSpPr>
          <p:sp>
            <p:nvSpPr>
              <p:cNvPr id="49" name="TextBox 6"/>
              <p:cNvSpPr txBox="1"/>
              <p:nvPr/>
            </p:nvSpPr>
            <p:spPr>
              <a:xfrm>
                <a:off x="8689522" y="2412324"/>
                <a:ext cx="2755372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0">
                <a:norm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/>
                  <a:t>输入标题文本</a:t>
                </a:r>
              </a:p>
            </p:txBody>
          </p:sp>
          <p:sp>
            <p:nvSpPr>
              <p:cNvPr id="50" name="Rectangle 7"/>
              <p:cNvSpPr/>
              <p:nvPr/>
            </p:nvSpPr>
            <p:spPr>
              <a:xfrm>
                <a:off x="8689521" y="2642354"/>
                <a:ext cx="2755373" cy="521040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sz="1100" dirty="0" err="1" smtClean="0"/>
                  <a:t>点击此处更换文本</a:t>
                </a:r>
                <a:endParaRPr sz="1100" dirty="0"/>
              </a:p>
            </p:txBody>
          </p:sp>
        </p:grpSp>
        <p:sp>
          <p:nvSpPr>
            <p:cNvPr id="8" name="Rectangle 51"/>
            <p:cNvSpPr/>
            <p:nvPr/>
          </p:nvSpPr>
          <p:spPr>
            <a:xfrm>
              <a:off x="2751043" y="2007011"/>
              <a:ext cx="703465" cy="70346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52"/>
            <p:cNvSpPr/>
            <p:nvPr/>
          </p:nvSpPr>
          <p:spPr bwMode="auto">
            <a:xfrm>
              <a:off x="2857772" y="2104499"/>
              <a:ext cx="487818" cy="492911"/>
            </a:xfrm>
            <a:custGeom>
              <a:avLst/>
              <a:gdLst>
                <a:gd name="T0" fmla="*/ 138 w 306"/>
                <a:gd name="T1" fmla="*/ 226 h 309"/>
                <a:gd name="T2" fmla="*/ 149 w 306"/>
                <a:gd name="T3" fmla="*/ 229 h 309"/>
                <a:gd name="T4" fmla="*/ 198 w 306"/>
                <a:gd name="T5" fmla="*/ 216 h 309"/>
                <a:gd name="T6" fmla="*/ 226 w 306"/>
                <a:gd name="T7" fmla="*/ 169 h 309"/>
                <a:gd name="T8" fmla="*/ 215 w 306"/>
                <a:gd name="T9" fmla="*/ 147 h 309"/>
                <a:gd name="T10" fmla="*/ 171 w 306"/>
                <a:gd name="T11" fmla="*/ 209 h 309"/>
                <a:gd name="T12" fmla="*/ 138 w 306"/>
                <a:gd name="T13" fmla="*/ 226 h 309"/>
                <a:gd name="T14" fmla="*/ 80 w 306"/>
                <a:gd name="T15" fmla="*/ 107 h 309"/>
                <a:gd name="T16" fmla="*/ 142 w 306"/>
                <a:gd name="T17" fmla="*/ 15 h 309"/>
                <a:gd name="T18" fmla="*/ 164 w 306"/>
                <a:gd name="T19" fmla="*/ 16 h 309"/>
                <a:gd name="T20" fmla="*/ 225 w 306"/>
                <a:gd name="T21" fmla="*/ 107 h 309"/>
                <a:gd name="T22" fmla="*/ 241 w 306"/>
                <a:gd name="T23" fmla="*/ 153 h 309"/>
                <a:gd name="T24" fmla="*/ 193 w 306"/>
                <a:gd name="T25" fmla="*/ 237 h 309"/>
                <a:gd name="T26" fmla="*/ 112 w 306"/>
                <a:gd name="T27" fmla="*/ 237 h 309"/>
                <a:gd name="T28" fmla="*/ 65 w 306"/>
                <a:gd name="T29" fmla="*/ 153 h 309"/>
                <a:gd name="T30" fmla="*/ 80 w 306"/>
                <a:gd name="T31" fmla="*/ 107 h 309"/>
                <a:gd name="T32" fmla="*/ 153 w 306"/>
                <a:gd name="T33" fmla="*/ 277 h 309"/>
                <a:gd name="T34" fmla="*/ 238 w 306"/>
                <a:gd name="T35" fmla="*/ 257 h 309"/>
                <a:gd name="T36" fmla="*/ 237 w 306"/>
                <a:gd name="T37" fmla="*/ 226 h 309"/>
                <a:gd name="T38" fmla="*/ 234 w 306"/>
                <a:gd name="T39" fmla="*/ 224 h 309"/>
                <a:gd name="T40" fmla="*/ 246 w 306"/>
                <a:gd name="T41" fmla="*/ 205 h 309"/>
                <a:gd name="T42" fmla="*/ 295 w 306"/>
                <a:gd name="T43" fmla="*/ 260 h 309"/>
                <a:gd name="T44" fmla="*/ 252 w 306"/>
                <a:gd name="T45" fmla="*/ 294 h 309"/>
                <a:gd name="T46" fmla="*/ 153 w 306"/>
                <a:gd name="T47" fmla="*/ 309 h 309"/>
                <a:gd name="T48" fmla="*/ 53 w 306"/>
                <a:gd name="T49" fmla="*/ 294 h 309"/>
                <a:gd name="T50" fmla="*/ 10 w 306"/>
                <a:gd name="T51" fmla="*/ 260 h 309"/>
                <a:gd name="T52" fmla="*/ 60 w 306"/>
                <a:gd name="T53" fmla="*/ 205 h 309"/>
                <a:gd name="T54" fmla="*/ 71 w 306"/>
                <a:gd name="T55" fmla="*/ 224 h 309"/>
                <a:gd name="T56" fmla="*/ 69 w 306"/>
                <a:gd name="T57" fmla="*/ 226 h 309"/>
                <a:gd name="T58" fmla="*/ 67 w 306"/>
                <a:gd name="T59" fmla="*/ 257 h 309"/>
                <a:gd name="T60" fmla="*/ 153 w 306"/>
                <a:gd name="T61" fmla="*/ 277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6" h="309">
                  <a:moveTo>
                    <a:pt x="138" y="226"/>
                  </a:moveTo>
                  <a:cubicBezTo>
                    <a:pt x="141" y="227"/>
                    <a:pt x="145" y="229"/>
                    <a:pt x="149" y="229"/>
                  </a:cubicBezTo>
                  <a:cubicBezTo>
                    <a:pt x="164" y="232"/>
                    <a:pt x="182" y="227"/>
                    <a:pt x="198" y="216"/>
                  </a:cubicBezTo>
                  <a:cubicBezTo>
                    <a:pt x="215" y="204"/>
                    <a:pt x="226" y="186"/>
                    <a:pt x="226" y="169"/>
                  </a:cubicBezTo>
                  <a:cubicBezTo>
                    <a:pt x="226" y="160"/>
                    <a:pt x="220" y="151"/>
                    <a:pt x="215" y="147"/>
                  </a:cubicBezTo>
                  <a:cubicBezTo>
                    <a:pt x="210" y="170"/>
                    <a:pt x="193" y="193"/>
                    <a:pt x="171" y="209"/>
                  </a:cubicBezTo>
                  <a:cubicBezTo>
                    <a:pt x="160" y="216"/>
                    <a:pt x="149" y="222"/>
                    <a:pt x="138" y="226"/>
                  </a:cubicBezTo>
                  <a:close/>
                  <a:moveTo>
                    <a:pt x="80" y="107"/>
                  </a:moveTo>
                  <a:cubicBezTo>
                    <a:pt x="98" y="76"/>
                    <a:pt x="122" y="47"/>
                    <a:pt x="142" y="15"/>
                  </a:cubicBezTo>
                  <a:cubicBezTo>
                    <a:pt x="151" y="1"/>
                    <a:pt x="154" y="0"/>
                    <a:pt x="164" y="16"/>
                  </a:cubicBezTo>
                  <a:cubicBezTo>
                    <a:pt x="183" y="47"/>
                    <a:pt x="207" y="76"/>
                    <a:pt x="225" y="107"/>
                  </a:cubicBezTo>
                  <a:cubicBezTo>
                    <a:pt x="234" y="122"/>
                    <a:pt x="241" y="138"/>
                    <a:pt x="241" y="153"/>
                  </a:cubicBezTo>
                  <a:cubicBezTo>
                    <a:pt x="241" y="190"/>
                    <a:pt x="221" y="222"/>
                    <a:pt x="193" y="237"/>
                  </a:cubicBezTo>
                  <a:cubicBezTo>
                    <a:pt x="167" y="251"/>
                    <a:pt x="137" y="251"/>
                    <a:pt x="112" y="237"/>
                  </a:cubicBezTo>
                  <a:cubicBezTo>
                    <a:pt x="84" y="221"/>
                    <a:pt x="65" y="190"/>
                    <a:pt x="65" y="153"/>
                  </a:cubicBezTo>
                  <a:cubicBezTo>
                    <a:pt x="65" y="138"/>
                    <a:pt x="71" y="122"/>
                    <a:pt x="80" y="107"/>
                  </a:cubicBezTo>
                  <a:close/>
                  <a:moveTo>
                    <a:pt x="153" y="277"/>
                  </a:moveTo>
                  <a:cubicBezTo>
                    <a:pt x="178" y="277"/>
                    <a:pt x="218" y="273"/>
                    <a:pt x="238" y="257"/>
                  </a:cubicBezTo>
                  <a:cubicBezTo>
                    <a:pt x="251" y="247"/>
                    <a:pt x="250" y="236"/>
                    <a:pt x="237" y="226"/>
                  </a:cubicBezTo>
                  <a:cubicBezTo>
                    <a:pt x="236" y="226"/>
                    <a:pt x="235" y="225"/>
                    <a:pt x="234" y="224"/>
                  </a:cubicBezTo>
                  <a:cubicBezTo>
                    <a:pt x="239" y="218"/>
                    <a:pt x="243" y="212"/>
                    <a:pt x="246" y="205"/>
                  </a:cubicBezTo>
                  <a:cubicBezTo>
                    <a:pt x="267" y="213"/>
                    <a:pt x="306" y="232"/>
                    <a:pt x="295" y="260"/>
                  </a:cubicBezTo>
                  <a:cubicBezTo>
                    <a:pt x="289" y="277"/>
                    <a:pt x="268" y="288"/>
                    <a:pt x="252" y="294"/>
                  </a:cubicBezTo>
                  <a:cubicBezTo>
                    <a:pt x="225" y="304"/>
                    <a:pt x="189" y="309"/>
                    <a:pt x="153" y="309"/>
                  </a:cubicBezTo>
                  <a:cubicBezTo>
                    <a:pt x="116" y="309"/>
                    <a:pt x="80" y="304"/>
                    <a:pt x="53" y="294"/>
                  </a:cubicBezTo>
                  <a:cubicBezTo>
                    <a:pt x="38" y="288"/>
                    <a:pt x="16" y="277"/>
                    <a:pt x="10" y="260"/>
                  </a:cubicBezTo>
                  <a:cubicBezTo>
                    <a:pt x="0" y="232"/>
                    <a:pt x="38" y="213"/>
                    <a:pt x="60" y="205"/>
                  </a:cubicBezTo>
                  <a:cubicBezTo>
                    <a:pt x="63" y="212"/>
                    <a:pt x="67" y="218"/>
                    <a:pt x="71" y="224"/>
                  </a:cubicBezTo>
                  <a:cubicBezTo>
                    <a:pt x="70" y="225"/>
                    <a:pt x="70" y="226"/>
                    <a:pt x="69" y="226"/>
                  </a:cubicBezTo>
                  <a:cubicBezTo>
                    <a:pt x="56" y="236"/>
                    <a:pt x="54" y="247"/>
                    <a:pt x="67" y="257"/>
                  </a:cubicBezTo>
                  <a:cubicBezTo>
                    <a:pt x="88" y="273"/>
                    <a:pt x="128" y="277"/>
                    <a:pt x="153" y="2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1" name="千图PPT彼岸天：ID 8661124库_组合 50"/>
          <p:cNvGrpSpPr/>
          <p:nvPr>
            <p:custDataLst>
              <p:tags r:id="rId3"/>
            </p:custDataLst>
          </p:nvPr>
        </p:nvGrpSpPr>
        <p:grpSpPr>
          <a:xfrm>
            <a:off x="2751043" y="3276607"/>
            <a:ext cx="3652058" cy="751070"/>
            <a:chOff x="2751043" y="3276607"/>
            <a:chExt cx="3652058" cy="751070"/>
          </a:xfrm>
        </p:grpSpPr>
        <p:sp>
          <p:nvSpPr>
            <p:cNvPr id="10" name="Rectangle 54"/>
            <p:cNvSpPr/>
            <p:nvPr/>
          </p:nvSpPr>
          <p:spPr>
            <a:xfrm>
              <a:off x="2751043" y="3276607"/>
              <a:ext cx="703465" cy="70346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55"/>
            <p:cNvGrpSpPr/>
            <p:nvPr/>
          </p:nvGrpSpPr>
          <p:grpSpPr>
            <a:xfrm>
              <a:off x="2892724" y="3465073"/>
              <a:ext cx="425250" cy="326953"/>
              <a:chOff x="2849564" y="3636963"/>
              <a:chExt cx="315912" cy="242888"/>
            </a:xfrm>
            <a:solidFill>
              <a:schemeClr val="bg1"/>
            </a:solidFill>
          </p:grpSpPr>
          <p:sp>
            <p:nvSpPr>
              <p:cNvPr id="18" name="Freeform: Shape 56"/>
              <p:cNvSpPr/>
              <p:nvPr/>
            </p:nvSpPr>
            <p:spPr bwMode="auto">
              <a:xfrm>
                <a:off x="2849564" y="3671888"/>
                <a:ext cx="298450" cy="207963"/>
              </a:xfrm>
              <a:custGeom>
                <a:avLst/>
                <a:gdLst>
                  <a:gd name="T0" fmla="*/ 103 w 112"/>
                  <a:gd name="T1" fmla="*/ 78 h 78"/>
                  <a:gd name="T2" fmla="*/ 9 w 112"/>
                  <a:gd name="T3" fmla="*/ 78 h 78"/>
                  <a:gd name="T4" fmla="*/ 0 w 112"/>
                  <a:gd name="T5" fmla="*/ 69 h 78"/>
                  <a:gd name="T6" fmla="*/ 0 w 112"/>
                  <a:gd name="T7" fmla="*/ 8 h 78"/>
                  <a:gd name="T8" fmla="*/ 9 w 112"/>
                  <a:gd name="T9" fmla="*/ 0 h 78"/>
                  <a:gd name="T10" fmla="*/ 42 w 112"/>
                  <a:gd name="T11" fmla="*/ 0 h 78"/>
                  <a:gd name="T12" fmla="*/ 46 w 112"/>
                  <a:gd name="T13" fmla="*/ 4 h 78"/>
                  <a:gd name="T14" fmla="*/ 42 w 112"/>
                  <a:gd name="T15" fmla="*/ 8 h 78"/>
                  <a:gd name="T16" fmla="*/ 9 w 112"/>
                  <a:gd name="T17" fmla="*/ 8 h 78"/>
                  <a:gd name="T18" fmla="*/ 8 w 112"/>
                  <a:gd name="T19" fmla="*/ 8 h 78"/>
                  <a:gd name="T20" fmla="*/ 8 w 112"/>
                  <a:gd name="T21" fmla="*/ 69 h 78"/>
                  <a:gd name="T22" fmla="*/ 9 w 112"/>
                  <a:gd name="T23" fmla="*/ 70 h 78"/>
                  <a:gd name="T24" fmla="*/ 103 w 112"/>
                  <a:gd name="T25" fmla="*/ 70 h 78"/>
                  <a:gd name="T26" fmla="*/ 104 w 112"/>
                  <a:gd name="T27" fmla="*/ 69 h 78"/>
                  <a:gd name="T28" fmla="*/ 104 w 112"/>
                  <a:gd name="T29" fmla="*/ 43 h 78"/>
                  <a:gd name="T30" fmla="*/ 108 w 112"/>
                  <a:gd name="T31" fmla="*/ 39 h 78"/>
                  <a:gd name="T32" fmla="*/ 112 w 112"/>
                  <a:gd name="T33" fmla="*/ 43 h 78"/>
                  <a:gd name="T34" fmla="*/ 112 w 112"/>
                  <a:gd name="T35" fmla="*/ 69 h 78"/>
                  <a:gd name="T36" fmla="*/ 103 w 112"/>
                  <a:gd name="T3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2" h="78">
                    <a:moveTo>
                      <a:pt x="103" y="78"/>
                    </a:moveTo>
                    <a:cubicBezTo>
                      <a:pt x="9" y="78"/>
                      <a:pt x="9" y="78"/>
                      <a:pt x="9" y="78"/>
                    </a:cubicBezTo>
                    <a:cubicBezTo>
                      <a:pt x="4" y="78"/>
                      <a:pt x="0" y="74"/>
                      <a:pt x="0" y="6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6" y="1"/>
                      <a:pt x="46" y="4"/>
                    </a:cubicBezTo>
                    <a:cubicBezTo>
                      <a:pt x="46" y="6"/>
                      <a:pt x="44" y="8"/>
                      <a:pt x="42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70"/>
                      <a:pt x="8" y="70"/>
                      <a:pt x="9" y="70"/>
                    </a:cubicBezTo>
                    <a:cubicBezTo>
                      <a:pt x="103" y="70"/>
                      <a:pt x="103" y="70"/>
                      <a:pt x="103" y="70"/>
                    </a:cubicBezTo>
                    <a:cubicBezTo>
                      <a:pt x="103" y="70"/>
                      <a:pt x="104" y="70"/>
                      <a:pt x="104" y="69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4" y="41"/>
                      <a:pt x="105" y="39"/>
                      <a:pt x="108" y="39"/>
                    </a:cubicBezTo>
                    <a:cubicBezTo>
                      <a:pt x="110" y="39"/>
                      <a:pt x="112" y="41"/>
                      <a:pt x="112" y="43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74"/>
                      <a:pt x="108" y="78"/>
                      <a:pt x="103" y="7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57"/>
              <p:cNvSpPr/>
              <p:nvPr/>
            </p:nvSpPr>
            <p:spPr bwMode="auto">
              <a:xfrm>
                <a:off x="2943226" y="3636963"/>
                <a:ext cx="222250" cy="200025"/>
              </a:xfrm>
              <a:custGeom>
                <a:avLst/>
                <a:gdLst>
                  <a:gd name="T0" fmla="*/ 46 w 83"/>
                  <a:gd name="T1" fmla="*/ 58 h 75"/>
                  <a:gd name="T2" fmla="*/ 83 w 83"/>
                  <a:gd name="T3" fmla="*/ 29 h 75"/>
                  <a:gd name="T4" fmla="*/ 46 w 83"/>
                  <a:gd name="T5" fmla="*/ 0 h 75"/>
                  <a:gd name="T6" fmla="*/ 46 w 83"/>
                  <a:gd name="T7" fmla="*/ 20 h 75"/>
                  <a:gd name="T8" fmla="*/ 0 w 83"/>
                  <a:gd name="T9" fmla="*/ 75 h 75"/>
                  <a:gd name="T10" fmla="*/ 46 w 83"/>
                  <a:gd name="T11" fmla="*/ 40 h 75"/>
                  <a:gd name="T12" fmla="*/ 46 w 83"/>
                  <a:gd name="T13" fmla="*/ 5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75">
                    <a:moveTo>
                      <a:pt x="46" y="58"/>
                    </a:moveTo>
                    <a:cubicBezTo>
                      <a:pt x="83" y="29"/>
                      <a:pt x="83" y="29"/>
                      <a:pt x="83" y="29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20"/>
                      <a:pt x="46" y="20"/>
                      <a:pt x="46" y="20"/>
                    </a:cubicBezTo>
                    <a:cubicBezTo>
                      <a:pt x="10" y="21"/>
                      <a:pt x="0" y="38"/>
                      <a:pt x="0" y="75"/>
                    </a:cubicBezTo>
                    <a:cubicBezTo>
                      <a:pt x="15" y="43"/>
                      <a:pt x="30" y="41"/>
                      <a:pt x="46" y="40"/>
                    </a:cubicBezTo>
                    <a:cubicBezTo>
                      <a:pt x="46" y="58"/>
                      <a:pt x="46" y="58"/>
                      <a:pt x="46" y="5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53"/>
            <p:cNvGrpSpPr/>
            <p:nvPr/>
          </p:nvGrpSpPr>
          <p:grpSpPr>
            <a:xfrm>
              <a:off x="3647728" y="3276607"/>
              <a:ext cx="2755373" cy="751070"/>
              <a:chOff x="8689521" y="2412324"/>
              <a:chExt cx="2755373" cy="751070"/>
            </a:xfrm>
          </p:grpSpPr>
          <p:sp>
            <p:nvSpPr>
              <p:cNvPr id="16" name="TextBox 58"/>
              <p:cNvSpPr txBox="1"/>
              <p:nvPr/>
            </p:nvSpPr>
            <p:spPr>
              <a:xfrm>
                <a:off x="8689522" y="2412324"/>
                <a:ext cx="2755372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0">
                <a:norm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/>
                  <a:t>输入标题文本</a:t>
                </a:r>
              </a:p>
            </p:txBody>
          </p:sp>
          <p:sp>
            <p:nvSpPr>
              <p:cNvPr id="17" name="Rectangle 59"/>
              <p:cNvSpPr/>
              <p:nvPr/>
            </p:nvSpPr>
            <p:spPr>
              <a:xfrm>
                <a:off x="8689521" y="2642354"/>
                <a:ext cx="2755373" cy="521040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sz="1100" dirty="0" err="1" smtClean="0"/>
                  <a:t>点击此处更换文本</a:t>
                </a:r>
                <a:endParaRPr sz="1100" dirty="0"/>
              </a:p>
            </p:txBody>
          </p:sp>
        </p:grpSp>
      </p:grpSp>
      <p:grpSp>
        <p:nvGrpSpPr>
          <p:cNvPr id="52" name="千图PPT彼岸天：ID 8661124库_组合 51"/>
          <p:cNvGrpSpPr/>
          <p:nvPr>
            <p:custDataLst>
              <p:tags r:id="rId4"/>
            </p:custDataLst>
          </p:nvPr>
        </p:nvGrpSpPr>
        <p:grpSpPr>
          <a:xfrm>
            <a:off x="2751043" y="4489890"/>
            <a:ext cx="3683025" cy="767973"/>
            <a:chOff x="2751043" y="4489890"/>
            <a:chExt cx="3683025" cy="767973"/>
          </a:xfrm>
        </p:grpSpPr>
        <p:sp>
          <p:nvSpPr>
            <p:cNvPr id="5" name="Rectangle 15"/>
            <p:cNvSpPr/>
            <p:nvPr/>
          </p:nvSpPr>
          <p:spPr>
            <a:xfrm>
              <a:off x="2751043" y="4489890"/>
              <a:ext cx="703465" cy="70346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16"/>
            <p:cNvSpPr/>
            <p:nvPr/>
          </p:nvSpPr>
          <p:spPr bwMode="auto">
            <a:xfrm>
              <a:off x="2926006" y="4684806"/>
              <a:ext cx="416742" cy="340132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60"/>
            <p:cNvGrpSpPr/>
            <p:nvPr/>
          </p:nvGrpSpPr>
          <p:grpSpPr>
            <a:xfrm>
              <a:off x="3678695" y="4506793"/>
              <a:ext cx="2755373" cy="751070"/>
              <a:chOff x="8689521" y="2412324"/>
              <a:chExt cx="2755373" cy="751070"/>
            </a:xfrm>
          </p:grpSpPr>
          <p:sp>
            <p:nvSpPr>
              <p:cNvPr id="14" name="TextBox 61"/>
              <p:cNvSpPr txBox="1"/>
              <p:nvPr/>
            </p:nvSpPr>
            <p:spPr>
              <a:xfrm>
                <a:off x="8689522" y="2412324"/>
                <a:ext cx="2755372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0">
                <a:norm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 b="1" dirty="0"/>
                  <a:t>输入标题文本</a:t>
                </a:r>
              </a:p>
            </p:txBody>
          </p:sp>
          <p:sp>
            <p:nvSpPr>
              <p:cNvPr id="15" name="Rectangle 62"/>
              <p:cNvSpPr/>
              <p:nvPr/>
            </p:nvSpPr>
            <p:spPr>
              <a:xfrm>
                <a:off x="8689521" y="2642354"/>
                <a:ext cx="2755373" cy="521040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sz="1100" dirty="0" err="1" smtClean="0"/>
                  <a:t>点击此处更换文本</a:t>
                </a:r>
                <a:endParaRPr sz="1100" dirty="0"/>
              </a:p>
            </p:txBody>
          </p:sp>
        </p:grpSp>
      </p:grpSp>
      <p:sp>
        <p:nvSpPr>
          <p:cNvPr id="3" name="TextBox 7"/>
          <p:cNvSpPr txBox="1">
            <a:spLocks noChangeArrowheads="1"/>
          </p:cNvSpPr>
          <p:nvPr userDrawn="1"/>
        </p:nvSpPr>
        <p:spPr bwMode="auto">
          <a:xfrm>
            <a:off x="4290832" y="134881"/>
            <a:ext cx="43959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6648571" y="1378494"/>
            <a:ext cx="1661993" cy="3785652"/>
          </a:xfrm>
          <a:prstGeom prst="rect">
            <a:avLst/>
          </a:prstGeom>
          <a:noFill/>
        </p:spPr>
        <p:txBody>
          <a:bodyPr vert="eaVert" wrap="none" rtlCol="0" anchor="ctr" anchorCtr="0">
            <a:spAutoFit/>
          </a:bodyPr>
          <a:lstStyle/>
          <a:p>
            <a:pPr algn="ctr"/>
            <a:r>
              <a:rPr lang="zh-CN" altLang="en-US" sz="9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感谢您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8159775" y="887716"/>
            <a:ext cx="860404" cy="654073"/>
            <a:chOff x="7249121" y="555448"/>
            <a:chExt cx="1546536" cy="1175666"/>
          </a:xfrm>
        </p:grpSpPr>
        <p:cxnSp>
          <p:nvCxnSpPr>
            <p:cNvPr id="24" name="直接连接符 23"/>
            <p:cNvCxnSpPr/>
            <p:nvPr/>
          </p:nvCxnSpPr>
          <p:spPr>
            <a:xfrm flipH="1">
              <a:off x="7249121" y="777914"/>
              <a:ext cx="1003980" cy="95320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7628706" y="555448"/>
              <a:ext cx="1166951" cy="110793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矩形 25"/>
          <p:cNvSpPr/>
          <p:nvPr/>
        </p:nvSpPr>
        <p:spPr>
          <a:xfrm>
            <a:off x="9269095" y="1405890"/>
            <a:ext cx="551815" cy="216154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en-US" altLang="zh-CN" sz="2400" spc="300" dirty="0">
                <a:solidFill>
                  <a:srgbClr val="222B15"/>
                </a:solidFill>
              </a:rPr>
              <a:t>EXQUISITE </a:t>
            </a:r>
          </a:p>
        </p:txBody>
      </p:sp>
      <p:sp>
        <p:nvSpPr>
          <p:cNvPr id="27" name="矩形 26"/>
          <p:cNvSpPr/>
          <p:nvPr/>
        </p:nvSpPr>
        <p:spPr>
          <a:xfrm>
            <a:off x="8173071" y="1627872"/>
            <a:ext cx="461665" cy="288797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zh-CN" altLang="en-US" dirty="0"/>
              <a:t>二</a:t>
            </a:r>
            <a:r>
              <a:rPr lang="en-US" altLang="zh-CN" dirty="0"/>
              <a:t>/</a:t>
            </a:r>
            <a:r>
              <a:rPr lang="zh-CN" altLang="en-US" dirty="0"/>
              <a:t>十</a:t>
            </a:r>
            <a:r>
              <a:rPr lang="en-US" altLang="zh-CN" dirty="0"/>
              <a:t>/</a:t>
            </a:r>
            <a:r>
              <a:rPr lang="zh-CN" altLang="en-US" dirty="0"/>
              <a:t>四</a:t>
            </a:r>
            <a:r>
              <a:rPr lang="en-US" altLang="zh-CN" dirty="0"/>
              <a:t>/</a:t>
            </a:r>
            <a:r>
              <a:rPr lang="zh-CN" altLang="en-US" dirty="0"/>
              <a:t>中</a:t>
            </a:r>
            <a:r>
              <a:rPr lang="en-US" altLang="zh-CN" dirty="0"/>
              <a:t>/</a:t>
            </a:r>
            <a:r>
              <a:rPr lang="zh-CN" altLang="en-US" dirty="0"/>
              <a:t>国</a:t>
            </a:r>
            <a:r>
              <a:rPr lang="en-US" altLang="zh-CN" dirty="0"/>
              <a:t>/</a:t>
            </a:r>
            <a:r>
              <a:rPr lang="zh-CN" altLang="en-US" dirty="0"/>
              <a:t>传</a:t>
            </a:r>
            <a:r>
              <a:rPr lang="en-US" altLang="zh-CN" dirty="0"/>
              <a:t>/</a:t>
            </a:r>
            <a:r>
              <a:rPr lang="zh-CN" altLang="en-US" dirty="0"/>
              <a:t>统</a:t>
            </a:r>
            <a:r>
              <a:rPr lang="en-US" altLang="zh-CN" dirty="0"/>
              <a:t>/</a:t>
            </a:r>
            <a:r>
              <a:rPr lang="zh-CN" altLang="en-US" dirty="0"/>
              <a:t>节</a:t>
            </a:r>
            <a:r>
              <a:rPr lang="en-US" altLang="zh-CN" dirty="0"/>
              <a:t>/</a:t>
            </a:r>
            <a:r>
              <a:rPr lang="zh-CN" altLang="en-US" dirty="0"/>
              <a:t>气</a:t>
            </a:r>
          </a:p>
        </p:txBody>
      </p:sp>
      <p:sp>
        <p:nvSpPr>
          <p:cNvPr id="28" name="矩形 27"/>
          <p:cNvSpPr/>
          <p:nvPr/>
        </p:nvSpPr>
        <p:spPr>
          <a:xfrm>
            <a:off x="8589977" y="1647243"/>
            <a:ext cx="677108" cy="355108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800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设计格式规范一致的</a:t>
            </a:r>
            <a:r>
              <a:rPr lang="en-US" altLang="zh-CN" sz="800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800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，一方面可以使项目组成员各自撰写的</a:t>
            </a:r>
            <a:r>
              <a:rPr lang="en-US" altLang="zh-CN" sz="800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800" spc="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能得到有效融合，一方面也可以给客户带来良好的客户体验，显示项目组的专业性；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145" y="3567587"/>
            <a:ext cx="1508289" cy="76095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7927" y="2994260"/>
            <a:ext cx="1183912" cy="90569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645" y="4355747"/>
            <a:ext cx="5178563" cy="13594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27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00719" y="3625032"/>
            <a:ext cx="5224572" cy="4247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51PPT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模板网  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整理发布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996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000">
        <p14:doors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074" descr="题字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64" t="33194" b="23750"/>
          <a:stretch>
            <a:fillRect/>
          </a:stretch>
        </p:blipFill>
        <p:spPr bwMode="auto">
          <a:xfrm>
            <a:off x="1286503" y="2573344"/>
            <a:ext cx="2312584" cy="180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_14"/>
          <p:cNvSpPr txBox="1">
            <a:spLocks noChangeArrowheads="1"/>
          </p:cNvSpPr>
          <p:nvPr/>
        </p:nvSpPr>
        <p:spPr bwMode="auto">
          <a:xfrm>
            <a:off x="4153084" y="2573344"/>
            <a:ext cx="1552840" cy="1399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5" tIns="34293" rIns="68585" bIns="34293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9600" spc="450" dirty="0">
                <a:solidFill>
                  <a:schemeClr val="tx1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壹</a:t>
            </a:r>
            <a:endParaRPr lang="zh-CN" altLang="zh-CN" sz="9600" spc="450" dirty="0">
              <a:solidFill>
                <a:schemeClr val="tx1"/>
              </a:solid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3537532" y="2054037"/>
            <a:ext cx="677108" cy="3174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52"/>
          <p:cNvGrpSpPr/>
          <p:nvPr>
            <p:custDataLst>
              <p:tags r:id="rId1"/>
            </p:custDataLst>
          </p:nvPr>
        </p:nvGrpSpPr>
        <p:grpSpPr>
          <a:xfrm>
            <a:off x="6681075" y="2404120"/>
            <a:ext cx="4034465" cy="2477150"/>
            <a:chOff x="6681077" y="2404120"/>
            <a:chExt cx="4034466" cy="2477151"/>
          </a:xfrm>
        </p:grpSpPr>
        <p:grpSp>
          <p:nvGrpSpPr>
            <p:cNvPr id="24" name="Group 45"/>
            <p:cNvGrpSpPr/>
            <p:nvPr/>
          </p:nvGrpSpPr>
          <p:grpSpPr>
            <a:xfrm>
              <a:off x="6681077" y="2434760"/>
              <a:ext cx="399214" cy="399214"/>
              <a:chOff x="0" y="0"/>
              <a:chExt cx="767929" cy="767929"/>
            </a:xfrm>
          </p:grpSpPr>
          <p:sp>
            <p:nvSpPr>
              <p:cNvPr id="40" name="Freeform: Shape 49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50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Group 46"/>
            <p:cNvGrpSpPr/>
            <p:nvPr/>
          </p:nvGrpSpPr>
          <p:grpSpPr>
            <a:xfrm>
              <a:off x="7080292" y="2404120"/>
              <a:ext cx="3624223" cy="700515"/>
              <a:chOff x="6729846" y="3935367"/>
              <a:chExt cx="4745018" cy="700515"/>
            </a:xfrm>
          </p:grpSpPr>
          <p:sp>
            <p:nvSpPr>
              <p:cNvPr id="38" name="Rectangle 47"/>
              <p:cNvSpPr/>
              <p:nvPr/>
            </p:nvSpPr>
            <p:spPr>
              <a:xfrm>
                <a:off x="6729846" y="3935367"/>
                <a:ext cx="1791095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39" name="Rectangle 48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sz="1050" dirty="0" err="1" smtClean="0">
                    <a:solidFill>
                      <a:srgbClr val="000000"/>
                    </a:solidFill>
                  </a:rPr>
                  <a:t>点击此处更换文本</a:t>
                </a:r>
                <a:endParaRPr sz="105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6" name="Group 39"/>
            <p:cNvGrpSpPr/>
            <p:nvPr/>
          </p:nvGrpSpPr>
          <p:grpSpPr>
            <a:xfrm>
              <a:off x="6681077" y="3370924"/>
              <a:ext cx="399214" cy="399214"/>
              <a:chOff x="0" y="0"/>
              <a:chExt cx="767929" cy="767929"/>
            </a:xfrm>
          </p:grpSpPr>
          <p:sp>
            <p:nvSpPr>
              <p:cNvPr id="36" name="Freeform: Shape 43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44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7" name="Group 40"/>
            <p:cNvGrpSpPr/>
            <p:nvPr/>
          </p:nvGrpSpPr>
          <p:grpSpPr>
            <a:xfrm>
              <a:off x="7091320" y="3292438"/>
              <a:ext cx="3624223" cy="700515"/>
              <a:chOff x="6729846" y="3935367"/>
              <a:chExt cx="4745018" cy="700515"/>
            </a:xfrm>
          </p:grpSpPr>
          <p:sp>
            <p:nvSpPr>
              <p:cNvPr id="34" name="Rectangle 41"/>
              <p:cNvSpPr/>
              <p:nvPr/>
            </p:nvSpPr>
            <p:spPr>
              <a:xfrm>
                <a:off x="6729846" y="3935367"/>
                <a:ext cx="1791095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sp>
            <p:nvSpPr>
              <p:cNvPr id="35" name="Rectangle 42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sz="1050" dirty="0" err="1" smtClean="0">
                    <a:solidFill>
                      <a:srgbClr val="000000"/>
                    </a:solidFill>
                  </a:rPr>
                  <a:t>点击此处更换文本</a:t>
                </a:r>
                <a:endParaRPr sz="105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8" name="Group 33"/>
            <p:cNvGrpSpPr/>
            <p:nvPr/>
          </p:nvGrpSpPr>
          <p:grpSpPr>
            <a:xfrm>
              <a:off x="6681077" y="4180756"/>
              <a:ext cx="399214" cy="399214"/>
              <a:chOff x="0" y="0"/>
              <a:chExt cx="767929" cy="767929"/>
            </a:xfrm>
          </p:grpSpPr>
          <p:sp>
            <p:nvSpPr>
              <p:cNvPr id="32" name="Freeform: Shape 37"/>
              <p:cNvSpPr/>
              <p:nvPr/>
            </p:nvSpPr>
            <p:spPr>
              <a:xfrm>
                <a:off x="0" y="0"/>
                <a:ext cx="767929" cy="76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38"/>
              <p:cNvSpPr/>
              <p:nvPr/>
            </p:nvSpPr>
            <p:spPr>
              <a:xfrm>
                <a:off x="234638" y="227334"/>
                <a:ext cx="298653" cy="313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4" h="21302" extrusionOk="0">
                    <a:moveTo>
                      <a:pt x="7816" y="21302"/>
                    </a:moveTo>
                    <a:cubicBezTo>
                      <a:pt x="7132" y="21302"/>
                      <a:pt x="6483" y="20993"/>
                      <a:pt x="6068" y="20461"/>
                    </a:cubicBezTo>
                    <a:lnTo>
                      <a:pt x="445" y="13277"/>
                    </a:lnTo>
                    <a:cubicBezTo>
                      <a:pt x="-287" y="12344"/>
                      <a:pt x="-97" y="11016"/>
                      <a:pt x="870" y="10308"/>
                    </a:cubicBezTo>
                    <a:cubicBezTo>
                      <a:pt x="1838" y="9597"/>
                      <a:pt x="3211" y="9785"/>
                      <a:pt x="3943" y="10719"/>
                    </a:cubicBezTo>
                    <a:lnTo>
                      <a:pt x="7643" y="15442"/>
                    </a:lnTo>
                    <a:lnTo>
                      <a:pt x="16946" y="999"/>
                    </a:lnTo>
                    <a:cubicBezTo>
                      <a:pt x="17586" y="6"/>
                      <a:pt x="18940" y="-298"/>
                      <a:pt x="19969" y="321"/>
                    </a:cubicBezTo>
                    <a:cubicBezTo>
                      <a:pt x="20997" y="939"/>
                      <a:pt x="21313" y="2248"/>
                      <a:pt x="20671" y="3243"/>
                    </a:cubicBezTo>
                    <a:lnTo>
                      <a:pt x="9680" y="20301"/>
                    </a:lnTo>
                    <a:cubicBezTo>
                      <a:pt x="9299" y="20896"/>
                      <a:pt x="8639" y="21267"/>
                      <a:pt x="7917" y="21299"/>
                    </a:cubicBezTo>
                    <a:cubicBezTo>
                      <a:pt x="7882" y="21302"/>
                      <a:pt x="7851" y="21302"/>
                      <a:pt x="7816" y="213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Group 34"/>
            <p:cNvGrpSpPr/>
            <p:nvPr/>
          </p:nvGrpSpPr>
          <p:grpSpPr>
            <a:xfrm>
              <a:off x="7080292" y="4180756"/>
              <a:ext cx="3624223" cy="700515"/>
              <a:chOff x="6729846" y="3935367"/>
              <a:chExt cx="4745018" cy="700515"/>
            </a:xfrm>
          </p:grpSpPr>
          <p:sp>
            <p:nvSpPr>
              <p:cNvPr id="30" name="Rectangle 35"/>
              <p:cNvSpPr/>
              <p:nvPr/>
            </p:nvSpPr>
            <p:spPr>
              <a:xfrm>
                <a:off x="6729846" y="3935367"/>
                <a:ext cx="1791095" cy="215444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31" name="Rectangle 36"/>
              <p:cNvSpPr/>
              <p:nvPr/>
            </p:nvSpPr>
            <p:spPr>
              <a:xfrm>
                <a:off x="6729846" y="4150812"/>
                <a:ext cx="4745018" cy="485070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sz="1050" dirty="0" err="1" smtClean="0">
                    <a:solidFill>
                      <a:srgbClr val="000000"/>
                    </a:solidFill>
                  </a:rPr>
                  <a:t>点击此处更换文本</a:t>
                </a:r>
                <a:endParaRPr sz="1050" dirty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5" name="千图PPT彼岸天：ID 8661124库_组合 16"/>
          <p:cNvGrpSpPr/>
          <p:nvPr>
            <p:custDataLst>
              <p:tags r:id="rId2"/>
            </p:custDataLst>
          </p:nvPr>
        </p:nvGrpSpPr>
        <p:grpSpPr>
          <a:xfrm>
            <a:off x="1631504" y="1499745"/>
            <a:ext cx="4190543" cy="3858509"/>
            <a:chOff x="1631504" y="1499745"/>
            <a:chExt cx="4190544" cy="3858510"/>
          </a:xfrm>
        </p:grpSpPr>
        <p:sp>
          <p:nvSpPr>
            <p:cNvPr id="6" name="Freeform: Shape 1"/>
            <p:cNvSpPr/>
            <p:nvPr/>
          </p:nvSpPr>
          <p:spPr>
            <a:xfrm>
              <a:off x="3703135" y="2210879"/>
              <a:ext cx="1542819" cy="1257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0656" y="0"/>
                    <a:pt x="19519" y="9282"/>
                    <a:pt x="21600" y="21600"/>
                  </a:cubicBezTo>
                </a:path>
              </a:pathLst>
            </a:custGeom>
            <a:ln w="38100">
              <a:solidFill>
                <a:schemeClr val="tx2">
                  <a:lumMod val="40000"/>
                  <a:lumOff val="60000"/>
                </a:schemeClr>
              </a:solidFill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2"/>
            <p:cNvSpPr/>
            <p:nvPr/>
          </p:nvSpPr>
          <p:spPr>
            <a:xfrm>
              <a:off x="5151071" y="3386678"/>
              <a:ext cx="167085" cy="160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78"/>
                  </a:moveTo>
                  <a:lnTo>
                    <a:pt x="14306" y="21600"/>
                  </a:lnTo>
                  <a:lnTo>
                    <a:pt x="21600" y="0"/>
                  </a:lnTo>
                  <a:lnTo>
                    <a:pt x="0" y="437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12700">
              <a:noFill/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3"/>
            <p:cNvSpPr/>
            <p:nvPr/>
          </p:nvSpPr>
          <p:spPr>
            <a:xfrm>
              <a:off x="2569135" y="2601849"/>
              <a:ext cx="1157443" cy="877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3" extrusionOk="0">
                  <a:moveTo>
                    <a:pt x="21600" y="9"/>
                  </a:moveTo>
                  <a:cubicBezTo>
                    <a:pt x="17681" y="-117"/>
                    <a:pt x="13715" y="1202"/>
                    <a:pt x="10083" y="3964"/>
                  </a:cubicBezTo>
                  <a:cubicBezTo>
                    <a:pt x="4874" y="8046"/>
                    <a:pt x="1434" y="14388"/>
                    <a:pt x="0" y="21483"/>
                  </a:cubicBezTo>
                </a:path>
              </a:pathLst>
            </a:custGeom>
            <a:ln w="38100">
              <a:solidFill>
                <a:schemeClr val="tx2">
                  <a:lumMod val="40000"/>
                  <a:lumOff val="60000"/>
                </a:schemeClr>
              </a:solidFill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4"/>
            <p:cNvSpPr/>
            <p:nvPr/>
          </p:nvSpPr>
          <p:spPr>
            <a:xfrm>
              <a:off x="2505134" y="3395021"/>
              <a:ext cx="169224" cy="1606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086"/>
                  </a:moveTo>
                  <a:lnTo>
                    <a:pt x="7200" y="21600"/>
                  </a:lnTo>
                  <a:lnTo>
                    <a:pt x="0" y="0"/>
                  </a:lnTo>
                  <a:lnTo>
                    <a:pt x="21600" y="408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5"/>
            <p:cNvSpPr/>
            <p:nvPr/>
          </p:nvSpPr>
          <p:spPr>
            <a:xfrm>
              <a:off x="2999767" y="1499745"/>
              <a:ext cx="1462654" cy="1462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6"/>
            <p:cNvSpPr/>
            <p:nvPr/>
          </p:nvSpPr>
          <p:spPr>
            <a:xfrm>
              <a:off x="3010984" y="5168828"/>
              <a:ext cx="188675" cy="181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261"/>
                  </a:moveTo>
                  <a:lnTo>
                    <a:pt x="14259" y="21600"/>
                  </a:lnTo>
                  <a:lnTo>
                    <a:pt x="21600" y="0"/>
                  </a:lnTo>
                  <a:lnTo>
                    <a:pt x="0" y="4261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7"/>
            <p:cNvSpPr/>
            <p:nvPr/>
          </p:nvSpPr>
          <p:spPr>
            <a:xfrm>
              <a:off x="3153340" y="4634025"/>
              <a:ext cx="1874877" cy="7242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384" y="12975"/>
                    <a:pt x="12748" y="21600"/>
                    <a:pt x="6344" y="21600"/>
                  </a:cubicBezTo>
                  <a:cubicBezTo>
                    <a:pt x="4102" y="21600"/>
                    <a:pt x="1977" y="20531"/>
                    <a:pt x="0" y="18623"/>
                  </a:cubicBezTo>
                </a:path>
              </a:pathLst>
            </a:custGeom>
            <a:ln w="38100">
              <a:solidFill>
                <a:schemeClr val="tx2">
                  <a:lumMod val="40000"/>
                  <a:lumOff val="60000"/>
                </a:schemeClr>
              </a:solidFill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8"/>
            <p:cNvSpPr/>
            <p:nvPr/>
          </p:nvSpPr>
          <p:spPr>
            <a:xfrm>
              <a:off x="4454077" y="2863954"/>
              <a:ext cx="435721" cy="1450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42" h="21600" extrusionOk="0">
                  <a:moveTo>
                    <a:pt x="13714" y="21600"/>
                  </a:moveTo>
                  <a:cubicBezTo>
                    <a:pt x="21600" y="16448"/>
                    <a:pt x="21600" y="10113"/>
                    <a:pt x="12114" y="4732"/>
                  </a:cubicBezTo>
                  <a:cubicBezTo>
                    <a:pt x="8800" y="2900"/>
                    <a:pt x="4686" y="1298"/>
                    <a:pt x="0" y="0"/>
                  </a:cubicBezTo>
                </a:path>
              </a:pathLst>
            </a:custGeom>
            <a:ln w="38100">
              <a:solidFill>
                <a:schemeClr val="tx2">
                  <a:lumMod val="40000"/>
                  <a:lumOff val="60000"/>
                </a:schemeClr>
              </a:solidFill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9"/>
            <p:cNvSpPr/>
            <p:nvPr/>
          </p:nvSpPr>
          <p:spPr>
            <a:xfrm>
              <a:off x="4396521" y="2812964"/>
              <a:ext cx="166774" cy="160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4816"/>
                  </a:lnTo>
                  <a:lnTo>
                    <a:pt x="701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0"/>
            <p:cNvSpPr/>
            <p:nvPr/>
          </p:nvSpPr>
          <p:spPr>
            <a:xfrm>
              <a:off x="4359394" y="3853799"/>
              <a:ext cx="1462654" cy="1460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1"/>
            <p:cNvSpPr/>
            <p:nvPr/>
          </p:nvSpPr>
          <p:spPr>
            <a:xfrm>
              <a:off x="2128831" y="2679744"/>
              <a:ext cx="455998" cy="1925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3" y="21600"/>
                  </a:moveTo>
                  <a:cubicBezTo>
                    <a:pt x="4004" y="18929"/>
                    <a:pt x="0" y="15769"/>
                    <a:pt x="0" y="12380"/>
                  </a:cubicBezTo>
                  <a:cubicBezTo>
                    <a:pt x="0" y="7554"/>
                    <a:pt x="8252" y="3188"/>
                    <a:pt x="21600" y="0"/>
                  </a:cubicBezTo>
                </a:path>
              </a:pathLst>
            </a:custGeom>
            <a:ln w="38100">
              <a:solidFill>
                <a:schemeClr val="tx2">
                  <a:lumMod val="40000"/>
                  <a:lumOff val="60000"/>
                </a:schemeClr>
              </a:solidFill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2"/>
            <p:cNvSpPr/>
            <p:nvPr/>
          </p:nvSpPr>
          <p:spPr>
            <a:xfrm>
              <a:off x="2477599" y="2631598"/>
              <a:ext cx="165719" cy="161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4929"/>
                  </a:lnTo>
                  <a:lnTo>
                    <a:pt x="1496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3"/>
            <p:cNvSpPr/>
            <p:nvPr/>
          </p:nvSpPr>
          <p:spPr>
            <a:xfrm>
              <a:off x="2692669" y="4379866"/>
              <a:ext cx="1397931" cy="581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027" extrusionOk="0">
                  <a:moveTo>
                    <a:pt x="0" y="0"/>
                  </a:moveTo>
                  <a:cubicBezTo>
                    <a:pt x="4470" y="15247"/>
                    <a:pt x="13609" y="21600"/>
                    <a:pt x="21600" y="16041"/>
                  </a:cubicBezTo>
                </a:path>
              </a:pathLst>
            </a:custGeom>
            <a:ln w="38100">
              <a:solidFill>
                <a:schemeClr val="tx2">
                  <a:lumMod val="40000"/>
                  <a:lumOff val="60000"/>
                </a:schemeClr>
              </a:solidFill>
              <a:miter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4"/>
            <p:cNvSpPr/>
            <p:nvPr/>
          </p:nvSpPr>
          <p:spPr>
            <a:xfrm>
              <a:off x="4032081" y="4827386"/>
              <a:ext cx="165801" cy="161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204"/>
                  </a:moveTo>
                  <a:lnTo>
                    <a:pt x="7341" y="21600"/>
                  </a:lnTo>
                  <a:lnTo>
                    <a:pt x="0" y="0"/>
                  </a:lnTo>
                  <a:lnTo>
                    <a:pt x="21600" y="4204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5"/>
            <p:cNvSpPr/>
            <p:nvPr/>
          </p:nvSpPr>
          <p:spPr>
            <a:xfrm>
              <a:off x="1631504" y="3853799"/>
              <a:ext cx="1462654" cy="1460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56"/>
            <p:cNvSpPr/>
            <p:nvPr/>
          </p:nvSpPr>
          <p:spPr bwMode="auto">
            <a:xfrm>
              <a:off x="4815024" y="4307637"/>
              <a:ext cx="551396" cy="552682"/>
            </a:xfrm>
            <a:custGeom>
              <a:avLst/>
              <a:gdLst>
                <a:gd name="T0" fmla="*/ 103 w 181"/>
                <a:gd name="T1" fmla="*/ 23 h 181"/>
                <a:gd name="T2" fmla="*/ 23 w 181"/>
                <a:gd name="T3" fmla="*/ 23 h 181"/>
                <a:gd name="T4" fmla="*/ 23 w 181"/>
                <a:gd name="T5" fmla="*/ 103 h 181"/>
                <a:gd name="T6" fmla="*/ 95 w 181"/>
                <a:gd name="T7" fmla="*/ 110 h 181"/>
                <a:gd name="T8" fmla="*/ 97 w 181"/>
                <a:gd name="T9" fmla="*/ 113 h 181"/>
                <a:gd name="T10" fmla="*/ 97 w 181"/>
                <a:gd name="T11" fmla="*/ 114 h 181"/>
                <a:gd name="T12" fmla="*/ 97 w 181"/>
                <a:gd name="T13" fmla="*/ 122 h 181"/>
                <a:gd name="T14" fmla="*/ 153 w 181"/>
                <a:gd name="T15" fmla="*/ 178 h 181"/>
                <a:gd name="T16" fmla="*/ 161 w 181"/>
                <a:gd name="T17" fmla="*/ 178 h 181"/>
                <a:gd name="T18" fmla="*/ 162 w 181"/>
                <a:gd name="T19" fmla="*/ 178 h 181"/>
                <a:gd name="T20" fmla="*/ 162 w 181"/>
                <a:gd name="T21" fmla="*/ 178 h 181"/>
                <a:gd name="T22" fmla="*/ 168 w 181"/>
                <a:gd name="T23" fmla="*/ 178 h 181"/>
                <a:gd name="T24" fmla="*/ 178 w 181"/>
                <a:gd name="T25" fmla="*/ 168 h 181"/>
                <a:gd name="T26" fmla="*/ 178 w 181"/>
                <a:gd name="T27" fmla="*/ 163 h 181"/>
                <a:gd name="T28" fmla="*/ 178 w 181"/>
                <a:gd name="T29" fmla="*/ 162 h 181"/>
                <a:gd name="T30" fmla="*/ 178 w 181"/>
                <a:gd name="T31" fmla="*/ 161 h 181"/>
                <a:gd name="T32" fmla="*/ 178 w 181"/>
                <a:gd name="T33" fmla="*/ 153 h 181"/>
                <a:gd name="T34" fmla="*/ 122 w 181"/>
                <a:gd name="T35" fmla="*/ 97 h 181"/>
                <a:gd name="T36" fmla="*/ 113 w 181"/>
                <a:gd name="T37" fmla="*/ 97 h 181"/>
                <a:gd name="T38" fmla="*/ 113 w 181"/>
                <a:gd name="T39" fmla="*/ 97 h 181"/>
                <a:gd name="T40" fmla="*/ 110 w 181"/>
                <a:gd name="T41" fmla="*/ 95 h 181"/>
                <a:gd name="T42" fmla="*/ 103 w 181"/>
                <a:gd name="T43" fmla="*/ 23 h 181"/>
                <a:gd name="T44" fmla="*/ 35 w 181"/>
                <a:gd name="T45" fmla="*/ 35 h 181"/>
                <a:gd name="T46" fmla="*/ 91 w 181"/>
                <a:gd name="T47" fmla="*/ 35 h 181"/>
                <a:gd name="T48" fmla="*/ 91 w 181"/>
                <a:gd name="T49" fmla="*/ 91 h 181"/>
                <a:gd name="T50" fmla="*/ 35 w 181"/>
                <a:gd name="T51" fmla="*/ 92 h 181"/>
                <a:gd name="T52" fmla="*/ 35 w 181"/>
                <a:gd name="T53" fmla="*/ 3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1" h="181">
                  <a:moveTo>
                    <a:pt x="103" y="23"/>
                  </a:moveTo>
                  <a:cubicBezTo>
                    <a:pt x="81" y="0"/>
                    <a:pt x="45" y="0"/>
                    <a:pt x="23" y="23"/>
                  </a:cubicBezTo>
                  <a:cubicBezTo>
                    <a:pt x="0" y="45"/>
                    <a:pt x="0" y="81"/>
                    <a:pt x="23" y="103"/>
                  </a:cubicBezTo>
                  <a:cubicBezTo>
                    <a:pt x="42" y="123"/>
                    <a:pt x="72" y="125"/>
                    <a:pt x="95" y="110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94" y="116"/>
                    <a:pt x="94" y="120"/>
                    <a:pt x="97" y="122"/>
                  </a:cubicBezTo>
                  <a:cubicBezTo>
                    <a:pt x="153" y="178"/>
                    <a:pt x="153" y="178"/>
                    <a:pt x="153" y="178"/>
                  </a:cubicBezTo>
                  <a:cubicBezTo>
                    <a:pt x="155" y="181"/>
                    <a:pt x="159" y="181"/>
                    <a:pt x="161" y="178"/>
                  </a:cubicBezTo>
                  <a:cubicBezTo>
                    <a:pt x="162" y="178"/>
                    <a:pt x="162" y="178"/>
                    <a:pt x="162" y="178"/>
                  </a:cubicBezTo>
                  <a:cubicBezTo>
                    <a:pt x="162" y="178"/>
                    <a:pt x="162" y="178"/>
                    <a:pt x="162" y="178"/>
                  </a:cubicBezTo>
                  <a:cubicBezTo>
                    <a:pt x="164" y="180"/>
                    <a:pt x="166" y="180"/>
                    <a:pt x="168" y="178"/>
                  </a:cubicBezTo>
                  <a:cubicBezTo>
                    <a:pt x="178" y="168"/>
                    <a:pt x="178" y="168"/>
                    <a:pt x="178" y="168"/>
                  </a:cubicBezTo>
                  <a:cubicBezTo>
                    <a:pt x="180" y="166"/>
                    <a:pt x="180" y="164"/>
                    <a:pt x="178" y="163"/>
                  </a:cubicBezTo>
                  <a:cubicBezTo>
                    <a:pt x="178" y="162"/>
                    <a:pt x="178" y="162"/>
                    <a:pt x="178" y="162"/>
                  </a:cubicBezTo>
                  <a:cubicBezTo>
                    <a:pt x="178" y="161"/>
                    <a:pt x="178" y="161"/>
                    <a:pt x="178" y="161"/>
                  </a:cubicBezTo>
                  <a:cubicBezTo>
                    <a:pt x="181" y="159"/>
                    <a:pt x="181" y="155"/>
                    <a:pt x="178" y="153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0" y="94"/>
                    <a:pt x="116" y="94"/>
                    <a:pt x="113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0" y="95"/>
                    <a:pt x="110" y="95"/>
                    <a:pt x="110" y="95"/>
                  </a:cubicBezTo>
                  <a:cubicBezTo>
                    <a:pt x="125" y="73"/>
                    <a:pt x="123" y="42"/>
                    <a:pt x="103" y="23"/>
                  </a:cubicBezTo>
                  <a:moveTo>
                    <a:pt x="35" y="35"/>
                  </a:moveTo>
                  <a:cubicBezTo>
                    <a:pt x="50" y="19"/>
                    <a:pt x="76" y="19"/>
                    <a:pt x="91" y="35"/>
                  </a:cubicBezTo>
                  <a:cubicBezTo>
                    <a:pt x="107" y="50"/>
                    <a:pt x="107" y="76"/>
                    <a:pt x="91" y="91"/>
                  </a:cubicBezTo>
                  <a:cubicBezTo>
                    <a:pt x="76" y="107"/>
                    <a:pt x="50" y="107"/>
                    <a:pt x="35" y="92"/>
                  </a:cubicBezTo>
                  <a:cubicBezTo>
                    <a:pt x="19" y="76"/>
                    <a:pt x="19" y="50"/>
                    <a:pt x="35" y="3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57"/>
            <p:cNvSpPr/>
            <p:nvPr/>
          </p:nvSpPr>
          <p:spPr bwMode="auto">
            <a:xfrm>
              <a:off x="3462684" y="1963233"/>
              <a:ext cx="536820" cy="535680"/>
            </a:xfrm>
            <a:custGeom>
              <a:avLst/>
              <a:gdLst>
                <a:gd name="T0" fmla="*/ 0 w 199"/>
                <a:gd name="T1" fmla="*/ 99 h 198"/>
                <a:gd name="T2" fmla="*/ 199 w 199"/>
                <a:gd name="T3" fmla="*/ 99 h 198"/>
                <a:gd name="T4" fmla="*/ 112 w 199"/>
                <a:gd name="T5" fmla="*/ 185 h 198"/>
                <a:gd name="T6" fmla="*/ 104 w 199"/>
                <a:gd name="T7" fmla="*/ 145 h 198"/>
                <a:gd name="T8" fmla="*/ 112 w 199"/>
                <a:gd name="T9" fmla="*/ 185 h 198"/>
                <a:gd name="T10" fmla="*/ 96 w 199"/>
                <a:gd name="T11" fmla="*/ 145 h 198"/>
                <a:gd name="T12" fmla="*/ 87 w 199"/>
                <a:gd name="T13" fmla="*/ 185 h 198"/>
                <a:gd name="T14" fmla="*/ 87 w 199"/>
                <a:gd name="T15" fmla="*/ 13 h 198"/>
                <a:gd name="T16" fmla="*/ 96 w 199"/>
                <a:gd name="T17" fmla="*/ 53 h 198"/>
                <a:gd name="T18" fmla="*/ 87 w 199"/>
                <a:gd name="T19" fmla="*/ 13 h 198"/>
                <a:gd name="T20" fmla="*/ 104 w 199"/>
                <a:gd name="T21" fmla="*/ 53 h 198"/>
                <a:gd name="T22" fmla="*/ 112 w 199"/>
                <a:gd name="T23" fmla="*/ 13 h 198"/>
                <a:gd name="T24" fmla="*/ 104 w 199"/>
                <a:gd name="T25" fmla="*/ 61 h 198"/>
                <a:gd name="T26" fmla="*/ 149 w 199"/>
                <a:gd name="T27" fmla="*/ 95 h 198"/>
                <a:gd name="T28" fmla="*/ 104 w 199"/>
                <a:gd name="T29" fmla="*/ 61 h 198"/>
                <a:gd name="T30" fmla="*/ 96 w 199"/>
                <a:gd name="T31" fmla="*/ 95 h 198"/>
                <a:gd name="T32" fmla="*/ 57 w 199"/>
                <a:gd name="T33" fmla="*/ 55 h 198"/>
                <a:gd name="T34" fmla="*/ 42 w 199"/>
                <a:gd name="T35" fmla="*/ 95 h 198"/>
                <a:gd name="T36" fmla="*/ 31 w 199"/>
                <a:gd name="T37" fmla="*/ 45 h 198"/>
                <a:gd name="T38" fmla="*/ 42 w 199"/>
                <a:gd name="T39" fmla="*/ 95 h 198"/>
                <a:gd name="T40" fmla="*/ 49 w 199"/>
                <a:gd name="T41" fmla="*/ 145 h 198"/>
                <a:gd name="T42" fmla="*/ 13 w 199"/>
                <a:gd name="T43" fmla="*/ 103 h 198"/>
                <a:gd name="T44" fmla="*/ 50 w 199"/>
                <a:gd name="T45" fmla="*/ 103 h 198"/>
                <a:gd name="T46" fmla="*/ 96 w 199"/>
                <a:gd name="T47" fmla="*/ 137 h 198"/>
                <a:gd name="T48" fmla="*/ 50 w 199"/>
                <a:gd name="T49" fmla="*/ 103 h 198"/>
                <a:gd name="T50" fmla="*/ 104 w 199"/>
                <a:gd name="T51" fmla="*/ 103 h 198"/>
                <a:gd name="T52" fmla="*/ 143 w 199"/>
                <a:gd name="T53" fmla="*/ 142 h 198"/>
                <a:gd name="T54" fmla="*/ 157 w 199"/>
                <a:gd name="T55" fmla="*/ 103 h 198"/>
                <a:gd name="T56" fmla="*/ 168 w 199"/>
                <a:gd name="T57" fmla="*/ 153 h 198"/>
                <a:gd name="T58" fmla="*/ 157 w 199"/>
                <a:gd name="T59" fmla="*/ 103 h 198"/>
                <a:gd name="T60" fmla="*/ 150 w 199"/>
                <a:gd name="T61" fmla="*/ 53 h 198"/>
                <a:gd name="T62" fmla="*/ 187 w 199"/>
                <a:gd name="T63" fmla="*/ 95 h 198"/>
                <a:gd name="T64" fmla="*/ 162 w 199"/>
                <a:gd name="T65" fmla="*/ 39 h 198"/>
                <a:gd name="T66" fmla="*/ 131 w 199"/>
                <a:gd name="T67" fmla="*/ 18 h 198"/>
                <a:gd name="T68" fmla="*/ 68 w 199"/>
                <a:gd name="T69" fmla="*/ 18 h 198"/>
                <a:gd name="T70" fmla="*/ 37 w 199"/>
                <a:gd name="T71" fmla="*/ 39 h 198"/>
                <a:gd name="T72" fmla="*/ 37 w 199"/>
                <a:gd name="T73" fmla="*/ 159 h 198"/>
                <a:gd name="T74" fmla="*/ 68 w 199"/>
                <a:gd name="T75" fmla="*/ 180 h 198"/>
                <a:gd name="T76" fmla="*/ 131 w 199"/>
                <a:gd name="T77" fmla="*/ 180 h 198"/>
                <a:gd name="T78" fmla="*/ 162 w 199"/>
                <a:gd name="T79" fmla="*/ 15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9" h="198">
                  <a:moveTo>
                    <a:pt x="100" y="0"/>
                  </a:moveTo>
                  <a:cubicBezTo>
                    <a:pt x="45" y="0"/>
                    <a:pt x="0" y="44"/>
                    <a:pt x="0" y="99"/>
                  </a:cubicBezTo>
                  <a:cubicBezTo>
                    <a:pt x="0" y="153"/>
                    <a:pt x="45" y="198"/>
                    <a:pt x="100" y="198"/>
                  </a:cubicBezTo>
                  <a:cubicBezTo>
                    <a:pt x="154" y="198"/>
                    <a:pt x="199" y="153"/>
                    <a:pt x="199" y="99"/>
                  </a:cubicBezTo>
                  <a:cubicBezTo>
                    <a:pt x="199" y="44"/>
                    <a:pt x="154" y="0"/>
                    <a:pt x="100" y="0"/>
                  </a:cubicBezTo>
                  <a:moveTo>
                    <a:pt x="112" y="185"/>
                  </a:moveTo>
                  <a:cubicBezTo>
                    <a:pt x="109" y="185"/>
                    <a:pt x="106" y="186"/>
                    <a:pt x="104" y="186"/>
                  </a:cubicBezTo>
                  <a:cubicBezTo>
                    <a:pt x="104" y="145"/>
                    <a:pt x="104" y="145"/>
                    <a:pt x="104" y="145"/>
                  </a:cubicBezTo>
                  <a:cubicBezTo>
                    <a:pt x="116" y="145"/>
                    <a:pt x="129" y="147"/>
                    <a:pt x="140" y="150"/>
                  </a:cubicBezTo>
                  <a:cubicBezTo>
                    <a:pt x="133" y="167"/>
                    <a:pt x="123" y="180"/>
                    <a:pt x="112" y="185"/>
                  </a:cubicBezTo>
                  <a:moveTo>
                    <a:pt x="59" y="150"/>
                  </a:moveTo>
                  <a:cubicBezTo>
                    <a:pt x="71" y="147"/>
                    <a:pt x="83" y="145"/>
                    <a:pt x="96" y="145"/>
                  </a:cubicBezTo>
                  <a:cubicBezTo>
                    <a:pt x="96" y="186"/>
                    <a:pt x="96" y="186"/>
                    <a:pt x="96" y="186"/>
                  </a:cubicBezTo>
                  <a:cubicBezTo>
                    <a:pt x="93" y="186"/>
                    <a:pt x="90" y="185"/>
                    <a:pt x="87" y="185"/>
                  </a:cubicBezTo>
                  <a:cubicBezTo>
                    <a:pt x="76" y="180"/>
                    <a:pt x="66" y="167"/>
                    <a:pt x="59" y="150"/>
                  </a:cubicBezTo>
                  <a:moveTo>
                    <a:pt x="87" y="13"/>
                  </a:moveTo>
                  <a:cubicBezTo>
                    <a:pt x="90" y="12"/>
                    <a:pt x="93" y="12"/>
                    <a:pt x="96" y="12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83" y="53"/>
                    <a:pt x="71" y="51"/>
                    <a:pt x="59" y="48"/>
                  </a:cubicBezTo>
                  <a:cubicBezTo>
                    <a:pt x="66" y="31"/>
                    <a:pt x="76" y="18"/>
                    <a:pt x="87" y="13"/>
                  </a:cubicBezTo>
                  <a:moveTo>
                    <a:pt x="140" y="48"/>
                  </a:moveTo>
                  <a:cubicBezTo>
                    <a:pt x="129" y="51"/>
                    <a:pt x="116" y="53"/>
                    <a:pt x="104" y="53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6" y="12"/>
                    <a:pt x="109" y="12"/>
                    <a:pt x="112" y="13"/>
                  </a:cubicBezTo>
                  <a:cubicBezTo>
                    <a:pt x="123" y="18"/>
                    <a:pt x="133" y="31"/>
                    <a:pt x="140" y="48"/>
                  </a:cubicBezTo>
                  <a:moveTo>
                    <a:pt x="104" y="61"/>
                  </a:moveTo>
                  <a:cubicBezTo>
                    <a:pt x="117" y="61"/>
                    <a:pt x="130" y="59"/>
                    <a:pt x="143" y="55"/>
                  </a:cubicBezTo>
                  <a:cubicBezTo>
                    <a:pt x="146" y="67"/>
                    <a:pt x="148" y="81"/>
                    <a:pt x="149" y="95"/>
                  </a:cubicBezTo>
                  <a:cubicBezTo>
                    <a:pt x="104" y="95"/>
                    <a:pt x="104" y="95"/>
                    <a:pt x="104" y="95"/>
                  </a:cubicBezTo>
                  <a:lnTo>
                    <a:pt x="104" y="61"/>
                  </a:lnTo>
                  <a:close/>
                  <a:moveTo>
                    <a:pt x="96" y="61"/>
                  </a:moveTo>
                  <a:cubicBezTo>
                    <a:pt x="96" y="95"/>
                    <a:pt x="96" y="95"/>
                    <a:pt x="96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1" y="81"/>
                    <a:pt x="53" y="67"/>
                    <a:pt x="57" y="55"/>
                  </a:cubicBezTo>
                  <a:cubicBezTo>
                    <a:pt x="69" y="59"/>
                    <a:pt x="82" y="61"/>
                    <a:pt x="96" y="61"/>
                  </a:cubicBezTo>
                  <a:moveTo>
                    <a:pt x="42" y="95"/>
                  </a:moveTo>
                  <a:cubicBezTo>
                    <a:pt x="13" y="95"/>
                    <a:pt x="13" y="95"/>
                    <a:pt x="13" y="95"/>
                  </a:cubicBezTo>
                  <a:cubicBezTo>
                    <a:pt x="13" y="76"/>
                    <a:pt x="20" y="59"/>
                    <a:pt x="31" y="45"/>
                  </a:cubicBezTo>
                  <a:cubicBezTo>
                    <a:pt x="37" y="48"/>
                    <a:pt x="43" y="51"/>
                    <a:pt x="49" y="53"/>
                  </a:cubicBezTo>
                  <a:cubicBezTo>
                    <a:pt x="45" y="65"/>
                    <a:pt x="43" y="80"/>
                    <a:pt x="42" y="95"/>
                  </a:cubicBezTo>
                  <a:moveTo>
                    <a:pt x="42" y="103"/>
                  </a:moveTo>
                  <a:cubicBezTo>
                    <a:pt x="43" y="118"/>
                    <a:pt x="45" y="132"/>
                    <a:pt x="49" y="145"/>
                  </a:cubicBezTo>
                  <a:cubicBezTo>
                    <a:pt x="43" y="147"/>
                    <a:pt x="37" y="150"/>
                    <a:pt x="31" y="153"/>
                  </a:cubicBezTo>
                  <a:cubicBezTo>
                    <a:pt x="20" y="139"/>
                    <a:pt x="13" y="122"/>
                    <a:pt x="13" y="103"/>
                  </a:cubicBezTo>
                  <a:lnTo>
                    <a:pt x="42" y="103"/>
                  </a:lnTo>
                  <a:close/>
                  <a:moveTo>
                    <a:pt x="50" y="103"/>
                  </a:moveTo>
                  <a:cubicBezTo>
                    <a:pt x="96" y="103"/>
                    <a:pt x="96" y="103"/>
                    <a:pt x="96" y="10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82" y="137"/>
                    <a:pt x="69" y="139"/>
                    <a:pt x="57" y="142"/>
                  </a:cubicBezTo>
                  <a:cubicBezTo>
                    <a:pt x="53" y="131"/>
                    <a:pt x="51" y="117"/>
                    <a:pt x="50" y="103"/>
                  </a:cubicBezTo>
                  <a:moveTo>
                    <a:pt x="104" y="137"/>
                  </a:moveTo>
                  <a:cubicBezTo>
                    <a:pt x="104" y="103"/>
                    <a:pt x="104" y="103"/>
                    <a:pt x="104" y="103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48" y="117"/>
                    <a:pt x="146" y="131"/>
                    <a:pt x="143" y="142"/>
                  </a:cubicBezTo>
                  <a:cubicBezTo>
                    <a:pt x="130" y="139"/>
                    <a:pt x="117" y="137"/>
                    <a:pt x="104" y="137"/>
                  </a:cubicBezTo>
                  <a:moveTo>
                    <a:pt x="157" y="103"/>
                  </a:moveTo>
                  <a:cubicBezTo>
                    <a:pt x="187" y="103"/>
                    <a:pt x="187" y="103"/>
                    <a:pt x="187" y="103"/>
                  </a:cubicBezTo>
                  <a:cubicBezTo>
                    <a:pt x="186" y="122"/>
                    <a:pt x="179" y="139"/>
                    <a:pt x="168" y="153"/>
                  </a:cubicBezTo>
                  <a:cubicBezTo>
                    <a:pt x="162" y="150"/>
                    <a:pt x="156" y="147"/>
                    <a:pt x="150" y="145"/>
                  </a:cubicBezTo>
                  <a:cubicBezTo>
                    <a:pt x="154" y="132"/>
                    <a:pt x="156" y="118"/>
                    <a:pt x="157" y="103"/>
                  </a:cubicBezTo>
                  <a:moveTo>
                    <a:pt x="157" y="95"/>
                  </a:moveTo>
                  <a:cubicBezTo>
                    <a:pt x="156" y="80"/>
                    <a:pt x="154" y="65"/>
                    <a:pt x="150" y="53"/>
                  </a:cubicBezTo>
                  <a:cubicBezTo>
                    <a:pt x="156" y="51"/>
                    <a:pt x="162" y="48"/>
                    <a:pt x="168" y="45"/>
                  </a:cubicBezTo>
                  <a:cubicBezTo>
                    <a:pt x="179" y="59"/>
                    <a:pt x="186" y="76"/>
                    <a:pt x="187" y="95"/>
                  </a:cubicBezTo>
                  <a:lnTo>
                    <a:pt x="157" y="95"/>
                  </a:lnTo>
                  <a:close/>
                  <a:moveTo>
                    <a:pt x="162" y="39"/>
                  </a:moveTo>
                  <a:cubicBezTo>
                    <a:pt x="158" y="41"/>
                    <a:pt x="153" y="43"/>
                    <a:pt x="147" y="45"/>
                  </a:cubicBezTo>
                  <a:cubicBezTo>
                    <a:pt x="143" y="34"/>
                    <a:pt x="137" y="25"/>
                    <a:pt x="131" y="18"/>
                  </a:cubicBezTo>
                  <a:cubicBezTo>
                    <a:pt x="143" y="22"/>
                    <a:pt x="154" y="29"/>
                    <a:pt x="162" y="39"/>
                  </a:cubicBezTo>
                  <a:moveTo>
                    <a:pt x="68" y="18"/>
                  </a:moveTo>
                  <a:cubicBezTo>
                    <a:pt x="62" y="25"/>
                    <a:pt x="56" y="34"/>
                    <a:pt x="52" y="45"/>
                  </a:cubicBezTo>
                  <a:cubicBezTo>
                    <a:pt x="46" y="43"/>
                    <a:pt x="41" y="41"/>
                    <a:pt x="37" y="39"/>
                  </a:cubicBezTo>
                  <a:cubicBezTo>
                    <a:pt x="46" y="29"/>
                    <a:pt x="56" y="22"/>
                    <a:pt x="68" y="18"/>
                  </a:cubicBezTo>
                  <a:moveTo>
                    <a:pt x="37" y="159"/>
                  </a:moveTo>
                  <a:cubicBezTo>
                    <a:pt x="41" y="157"/>
                    <a:pt x="46" y="154"/>
                    <a:pt x="52" y="152"/>
                  </a:cubicBezTo>
                  <a:cubicBezTo>
                    <a:pt x="56" y="163"/>
                    <a:pt x="62" y="173"/>
                    <a:pt x="68" y="180"/>
                  </a:cubicBezTo>
                  <a:cubicBezTo>
                    <a:pt x="56" y="175"/>
                    <a:pt x="46" y="168"/>
                    <a:pt x="37" y="159"/>
                  </a:cubicBezTo>
                  <a:moveTo>
                    <a:pt x="131" y="180"/>
                  </a:moveTo>
                  <a:cubicBezTo>
                    <a:pt x="137" y="173"/>
                    <a:pt x="143" y="163"/>
                    <a:pt x="147" y="152"/>
                  </a:cubicBezTo>
                  <a:cubicBezTo>
                    <a:pt x="153" y="154"/>
                    <a:pt x="158" y="157"/>
                    <a:pt x="162" y="159"/>
                  </a:cubicBezTo>
                  <a:cubicBezTo>
                    <a:pt x="154" y="168"/>
                    <a:pt x="143" y="175"/>
                    <a:pt x="131" y="18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58"/>
            <p:cNvSpPr/>
            <p:nvPr/>
          </p:nvSpPr>
          <p:spPr bwMode="auto">
            <a:xfrm>
              <a:off x="2087971" y="4322344"/>
              <a:ext cx="549722" cy="523268"/>
            </a:xfrm>
            <a:custGeom>
              <a:avLst/>
              <a:gdLst>
                <a:gd name="T0" fmla="*/ 43 w 202"/>
                <a:gd name="T1" fmla="*/ 118 h 192"/>
                <a:gd name="T2" fmla="*/ 29 w 202"/>
                <a:gd name="T3" fmla="*/ 88 h 192"/>
                <a:gd name="T4" fmla="*/ 69 w 202"/>
                <a:gd name="T5" fmla="*/ 77 h 192"/>
                <a:gd name="T6" fmla="*/ 49 w 202"/>
                <a:gd name="T7" fmla="*/ 145 h 192"/>
                <a:gd name="T8" fmla="*/ 49 w 202"/>
                <a:gd name="T9" fmla="*/ 47 h 192"/>
                <a:gd name="T10" fmla="*/ 49 w 202"/>
                <a:gd name="T11" fmla="*/ 145 h 192"/>
                <a:gd name="T12" fmla="*/ 86 w 202"/>
                <a:gd name="T13" fmla="*/ 96 h 192"/>
                <a:gd name="T14" fmla="*/ 12 w 202"/>
                <a:gd name="T15" fmla="*/ 96 h 192"/>
                <a:gd name="T16" fmla="*/ 177 w 202"/>
                <a:gd name="T17" fmla="*/ 76 h 192"/>
                <a:gd name="T18" fmla="*/ 102 w 202"/>
                <a:gd name="T19" fmla="*/ 84 h 192"/>
                <a:gd name="T20" fmla="*/ 177 w 202"/>
                <a:gd name="T21" fmla="*/ 76 h 192"/>
                <a:gd name="T22" fmla="*/ 94 w 202"/>
                <a:gd name="T23" fmla="*/ 51 h 192"/>
                <a:gd name="T24" fmla="*/ 153 w 202"/>
                <a:gd name="T25" fmla="*/ 59 h 192"/>
                <a:gd name="T26" fmla="*/ 202 w 202"/>
                <a:gd name="T27" fmla="*/ 49 h 192"/>
                <a:gd name="T28" fmla="*/ 192 w 202"/>
                <a:gd name="T29" fmla="*/ 192 h 192"/>
                <a:gd name="T30" fmla="*/ 45 w 202"/>
                <a:gd name="T31" fmla="*/ 182 h 192"/>
                <a:gd name="T32" fmla="*/ 49 w 202"/>
                <a:gd name="T33" fmla="*/ 151 h 192"/>
                <a:gd name="T34" fmla="*/ 57 w 202"/>
                <a:gd name="T35" fmla="*/ 180 h 192"/>
                <a:gd name="T36" fmla="*/ 190 w 202"/>
                <a:gd name="T37" fmla="*/ 55 h 192"/>
                <a:gd name="T38" fmla="*/ 147 w 202"/>
                <a:gd name="T39" fmla="*/ 39 h 192"/>
                <a:gd name="T40" fmla="*/ 57 w 202"/>
                <a:gd name="T41" fmla="*/ 12 h 192"/>
                <a:gd name="T42" fmla="*/ 49 w 202"/>
                <a:gd name="T43" fmla="*/ 41 h 192"/>
                <a:gd name="T44" fmla="*/ 45 w 202"/>
                <a:gd name="T45" fmla="*/ 10 h 192"/>
                <a:gd name="T46" fmla="*/ 153 w 202"/>
                <a:gd name="T47" fmla="*/ 0 h 192"/>
                <a:gd name="T48" fmla="*/ 157 w 202"/>
                <a:gd name="T49" fmla="*/ 1 h 192"/>
                <a:gd name="T50" fmla="*/ 202 w 202"/>
                <a:gd name="T51" fmla="*/ 49 h 192"/>
                <a:gd name="T52" fmla="*/ 182 w 202"/>
                <a:gd name="T53" fmla="*/ 43 h 192"/>
                <a:gd name="T54" fmla="*/ 159 w 202"/>
                <a:gd name="T55" fmla="*/ 39 h 192"/>
                <a:gd name="T56" fmla="*/ 182 w 202"/>
                <a:gd name="T57" fmla="*/ 43 h 192"/>
                <a:gd name="T58" fmla="*/ 137 w 202"/>
                <a:gd name="T59" fmla="*/ 158 h 192"/>
                <a:gd name="T60" fmla="*/ 70 w 202"/>
                <a:gd name="T61" fmla="*/ 150 h 192"/>
                <a:gd name="T62" fmla="*/ 177 w 202"/>
                <a:gd name="T63" fmla="*/ 101 h 192"/>
                <a:gd name="T64" fmla="*/ 102 w 202"/>
                <a:gd name="T65" fmla="*/ 109 h 192"/>
                <a:gd name="T66" fmla="*/ 177 w 202"/>
                <a:gd name="T67" fmla="*/ 101 h 192"/>
                <a:gd name="T68" fmla="*/ 95 w 202"/>
                <a:gd name="T69" fmla="*/ 125 h 192"/>
                <a:gd name="T70" fmla="*/ 177 w 202"/>
                <a:gd name="T71" fmla="*/ 13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2" h="192">
                  <a:moveTo>
                    <a:pt x="78" y="87"/>
                  </a:moveTo>
                  <a:cubicBezTo>
                    <a:pt x="43" y="118"/>
                    <a:pt x="43" y="118"/>
                    <a:pt x="43" y="118"/>
                  </a:cubicBezTo>
                  <a:cubicBezTo>
                    <a:pt x="20" y="99"/>
                    <a:pt x="20" y="99"/>
                    <a:pt x="20" y="99"/>
                  </a:cubicBezTo>
                  <a:cubicBezTo>
                    <a:pt x="29" y="88"/>
                    <a:pt x="29" y="88"/>
                    <a:pt x="29" y="88"/>
                  </a:cubicBezTo>
                  <a:cubicBezTo>
                    <a:pt x="43" y="100"/>
                    <a:pt x="43" y="100"/>
                    <a:pt x="43" y="100"/>
                  </a:cubicBezTo>
                  <a:cubicBezTo>
                    <a:pt x="69" y="77"/>
                    <a:pt x="69" y="77"/>
                    <a:pt x="69" y="77"/>
                  </a:cubicBezTo>
                  <a:lnTo>
                    <a:pt x="78" y="87"/>
                  </a:lnTo>
                  <a:close/>
                  <a:moveTo>
                    <a:pt x="49" y="145"/>
                  </a:moveTo>
                  <a:cubicBezTo>
                    <a:pt x="22" y="145"/>
                    <a:pt x="0" y="123"/>
                    <a:pt x="0" y="96"/>
                  </a:cubicBezTo>
                  <a:cubicBezTo>
                    <a:pt x="0" y="69"/>
                    <a:pt x="22" y="47"/>
                    <a:pt x="49" y="47"/>
                  </a:cubicBezTo>
                  <a:cubicBezTo>
                    <a:pt x="76" y="47"/>
                    <a:pt x="98" y="69"/>
                    <a:pt x="98" y="96"/>
                  </a:cubicBezTo>
                  <a:cubicBezTo>
                    <a:pt x="98" y="123"/>
                    <a:pt x="76" y="145"/>
                    <a:pt x="49" y="145"/>
                  </a:cubicBezTo>
                  <a:moveTo>
                    <a:pt x="49" y="133"/>
                  </a:moveTo>
                  <a:cubicBezTo>
                    <a:pt x="69" y="133"/>
                    <a:pt x="86" y="116"/>
                    <a:pt x="86" y="96"/>
                  </a:cubicBezTo>
                  <a:cubicBezTo>
                    <a:pt x="86" y="76"/>
                    <a:pt x="69" y="59"/>
                    <a:pt x="49" y="59"/>
                  </a:cubicBezTo>
                  <a:cubicBezTo>
                    <a:pt x="29" y="59"/>
                    <a:pt x="12" y="76"/>
                    <a:pt x="12" y="96"/>
                  </a:cubicBezTo>
                  <a:cubicBezTo>
                    <a:pt x="12" y="116"/>
                    <a:pt x="29" y="133"/>
                    <a:pt x="49" y="133"/>
                  </a:cubicBezTo>
                  <a:moveTo>
                    <a:pt x="177" y="76"/>
                  </a:moveTo>
                  <a:cubicBezTo>
                    <a:pt x="100" y="76"/>
                    <a:pt x="100" y="76"/>
                    <a:pt x="100" y="76"/>
                  </a:cubicBezTo>
                  <a:cubicBezTo>
                    <a:pt x="101" y="79"/>
                    <a:pt x="102" y="81"/>
                    <a:pt x="102" y="84"/>
                  </a:cubicBezTo>
                  <a:cubicBezTo>
                    <a:pt x="177" y="84"/>
                    <a:pt x="177" y="84"/>
                    <a:pt x="177" y="84"/>
                  </a:cubicBezTo>
                  <a:lnTo>
                    <a:pt x="177" y="76"/>
                  </a:lnTo>
                  <a:close/>
                  <a:moveTo>
                    <a:pt x="144" y="51"/>
                  </a:moveTo>
                  <a:cubicBezTo>
                    <a:pt x="94" y="51"/>
                    <a:pt x="94" y="51"/>
                    <a:pt x="94" y="51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0" y="58"/>
                    <a:pt x="147" y="55"/>
                    <a:pt x="144" y="51"/>
                  </a:cubicBezTo>
                  <a:moveTo>
                    <a:pt x="202" y="49"/>
                  </a:moveTo>
                  <a:cubicBezTo>
                    <a:pt x="202" y="182"/>
                    <a:pt x="202" y="182"/>
                    <a:pt x="202" y="182"/>
                  </a:cubicBezTo>
                  <a:cubicBezTo>
                    <a:pt x="202" y="188"/>
                    <a:pt x="198" y="192"/>
                    <a:pt x="192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49" y="192"/>
                    <a:pt x="45" y="188"/>
                    <a:pt x="45" y="182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6" y="151"/>
                    <a:pt x="48" y="151"/>
                    <a:pt x="49" y="151"/>
                  </a:cubicBezTo>
                  <a:cubicBezTo>
                    <a:pt x="52" y="151"/>
                    <a:pt x="54" y="150"/>
                    <a:pt x="57" y="150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190" y="180"/>
                    <a:pt x="190" y="180"/>
                    <a:pt x="190" y="180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63" y="55"/>
                    <a:pt x="163" y="55"/>
                    <a:pt x="163" y="55"/>
                  </a:cubicBezTo>
                  <a:cubicBezTo>
                    <a:pt x="154" y="55"/>
                    <a:pt x="147" y="48"/>
                    <a:pt x="147" y="39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4" y="42"/>
                    <a:pt x="52" y="41"/>
                    <a:pt x="49" y="41"/>
                  </a:cubicBezTo>
                  <a:cubicBezTo>
                    <a:pt x="48" y="41"/>
                    <a:pt x="46" y="41"/>
                    <a:pt x="45" y="42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9" y="0"/>
                    <a:pt x="55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5" y="0"/>
                    <a:pt x="156" y="0"/>
                    <a:pt x="157" y="1"/>
                  </a:cubicBezTo>
                  <a:cubicBezTo>
                    <a:pt x="200" y="44"/>
                    <a:pt x="200" y="44"/>
                    <a:pt x="200" y="44"/>
                  </a:cubicBezTo>
                  <a:cubicBezTo>
                    <a:pt x="202" y="46"/>
                    <a:pt x="202" y="46"/>
                    <a:pt x="202" y="49"/>
                  </a:cubicBezTo>
                  <a:cubicBezTo>
                    <a:pt x="202" y="49"/>
                    <a:pt x="202" y="49"/>
                    <a:pt x="202" y="49"/>
                  </a:cubicBezTo>
                  <a:moveTo>
                    <a:pt x="182" y="43"/>
                  </a:moveTo>
                  <a:cubicBezTo>
                    <a:pt x="159" y="20"/>
                    <a:pt x="159" y="20"/>
                    <a:pt x="159" y="20"/>
                  </a:cubicBezTo>
                  <a:cubicBezTo>
                    <a:pt x="159" y="39"/>
                    <a:pt x="159" y="39"/>
                    <a:pt x="159" y="39"/>
                  </a:cubicBezTo>
                  <a:cubicBezTo>
                    <a:pt x="159" y="42"/>
                    <a:pt x="161" y="43"/>
                    <a:pt x="163" y="43"/>
                  </a:cubicBezTo>
                  <a:lnTo>
                    <a:pt x="182" y="43"/>
                  </a:lnTo>
                  <a:close/>
                  <a:moveTo>
                    <a:pt x="70" y="158"/>
                  </a:moveTo>
                  <a:cubicBezTo>
                    <a:pt x="137" y="158"/>
                    <a:pt x="137" y="158"/>
                    <a:pt x="137" y="158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70" y="150"/>
                    <a:pt x="70" y="150"/>
                    <a:pt x="70" y="150"/>
                  </a:cubicBezTo>
                  <a:lnTo>
                    <a:pt x="70" y="158"/>
                  </a:lnTo>
                  <a:close/>
                  <a:moveTo>
                    <a:pt x="177" y="101"/>
                  </a:moveTo>
                  <a:cubicBezTo>
                    <a:pt x="103" y="101"/>
                    <a:pt x="103" y="101"/>
                    <a:pt x="103" y="101"/>
                  </a:cubicBezTo>
                  <a:cubicBezTo>
                    <a:pt x="103" y="103"/>
                    <a:pt x="103" y="106"/>
                    <a:pt x="102" y="109"/>
                  </a:cubicBezTo>
                  <a:cubicBezTo>
                    <a:pt x="177" y="109"/>
                    <a:pt x="177" y="109"/>
                    <a:pt x="177" y="109"/>
                  </a:cubicBezTo>
                  <a:lnTo>
                    <a:pt x="177" y="101"/>
                  </a:lnTo>
                  <a:close/>
                  <a:moveTo>
                    <a:pt x="177" y="125"/>
                  </a:moveTo>
                  <a:cubicBezTo>
                    <a:pt x="95" y="125"/>
                    <a:pt x="95" y="125"/>
                    <a:pt x="95" y="125"/>
                  </a:cubicBezTo>
                  <a:cubicBezTo>
                    <a:pt x="93" y="128"/>
                    <a:pt x="91" y="131"/>
                    <a:pt x="89" y="133"/>
                  </a:cubicBezTo>
                  <a:cubicBezTo>
                    <a:pt x="177" y="133"/>
                    <a:pt x="177" y="133"/>
                    <a:pt x="177" y="133"/>
                  </a:cubicBezTo>
                  <a:lnTo>
                    <a:pt x="177" y="1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" name="TextBox 7"/>
          <p:cNvSpPr txBox="1">
            <a:spLocks noChangeArrowheads="1"/>
          </p:cNvSpPr>
          <p:nvPr userDrawn="1"/>
        </p:nvSpPr>
        <p:spPr bwMode="auto">
          <a:xfrm>
            <a:off x="4290832" y="134881"/>
            <a:ext cx="43959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千图PPT彼岸天：ID 8661124库_组合 34"/>
          <p:cNvGrpSpPr/>
          <p:nvPr>
            <p:custDataLst>
              <p:tags r:id="rId1"/>
            </p:custDataLst>
          </p:nvPr>
        </p:nvGrpSpPr>
        <p:grpSpPr>
          <a:xfrm>
            <a:off x="7981454" y="2370344"/>
            <a:ext cx="2141538" cy="2370137"/>
            <a:chOff x="7981454" y="2370344"/>
            <a:chExt cx="2141538" cy="2370137"/>
          </a:xfrm>
        </p:grpSpPr>
        <p:sp>
          <p:nvSpPr>
            <p:cNvPr id="21" name="Freeform: Shape 6"/>
            <p:cNvSpPr/>
            <p:nvPr/>
          </p:nvSpPr>
          <p:spPr bwMode="auto">
            <a:xfrm>
              <a:off x="7981454" y="2875169"/>
              <a:ext cx="2141538" cy="1865312"/>
            </a:xfrm>
            <a:custGeom>
              <a:avLst/>
              <a:gdLst>
                <a:gd name="T0" fmla="*/ 1161 w 2323"/>
                <a:gd name="T1" fmla="*/ 2021 h 2022"/>
                <a:gd name="T2" fmla="*/ 1161 w 2323"/>
                <a:gd name="T3" fmla="*/ 2021 h 2022"/>
                <a:gd name="T4" fmla="*/ 415 w 2323"/>
                <a:gd name="T5" fmla="*/ 718 h 2022"/>
                <a:gd name="T6" fmla="*/ 1916 w 2323"/>
                <a:gd name="T7" fmla="*/ 718 h 2022"/>
                <a:gd name="T8" fmla="*/ 1161 w 2323"/>
                <a:gd name="T9" fmla="*/ 2021 h 2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3" h="2022">
                  <a:moveTo>
                    <a:pt x="1161" y="2021"/>
                  </a:moveTo>
                  <a:lnTo>
                    <a:pt x="1161" y="2021"/>
                  </a:lnTo>
                  <a:cubicBezTo>
                    <a:pt x="340" y="2021"/>
                    <a:pt x="0" y="1435"/>
                    <a:pt x="415" y="718"/>
                  </a:cubicBezTo>
                  <a:cubicBezTo>
                    <a:pt x="821" y="0"/>
                    <a:pt x="1501" y="0"/>
                    <a:pt x="1916" y="718"/>
                  </a:cubicBezTo>
                  <a:cubicBezTo>
                    <a:pt x="2322" y="1435"/>
                    <a:pt x="1992" y="2021"/>
                    <a:pt x="1161" y="202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7"/>
            <p:cNvSpPr/>
            <p:nvPr/>
          </p:nvSpPr>
          <p:spPr bwMode="auto">
            <a:xfrm>
              <a:off x="8660904" y="2370344"/>
              <a:ext cx="784225" cy="577851"/>
            </a:xfrm>
            <a:custGeom>
              <a:avLst/>
              <a:gdLst>
                <a:gd name="T0" fmla="*/ 784 w 851"/>
                <a:gd name="T1" fmla="*/ 104 h 624"/>
                <a:gd name="T2" fmla="*/ 784 w 851"/>
                <a:gd name="T3" fmla="*/ 104 h 624"/>
                <a:gd name="T4" fmla="*/ 680 w 851"/>
                <a:gd name="T5" fmla="*/ 141 h 624"/>
                <a:gd name="T6" fmla="*/ 604 w 851"/>
                <a:gd name="T7" fmla="*/ 123 h 624"/>
                <a:gd name="T8" fmla="*/ 576 w 851"/>
                <a:gd name="T9" fmla="*/ 66 h 624"/>
                <a:gd name="T10" fmla="*/ 529 w 851"/>
                <a:gd name="T11" fmla="*/ 0 h 624"/>
                <a:gd name="T12" fmla="*/ 481 w 851"/>
                <a:gd name="T13" fmla="*/ 66 h 624"/>
                <a:gd name="T14" fmla="*/ 453 w 851"/>
                <a:gd name="T15" fmla="*/ 123 h 624"/>
                <a:gd name="T16" fmla="*/ 387 w 851"/>
                <a:gd name="T17" fmla="*/ 132 h 624"/>
                <a:gd name="T18" fmla="*/ 387 w 851"/>
                <a:gd name="T19" fmla="*/ 123 h 624"/>
                <a:gd name="T20" fmla="*/ 321 w 851"/>
                <a:gd name="T21" fmla="*/ 75 h 624"/>
                <a:gd name="T22" fmla="*/ 264 w 851"/>
                <a:gd name="T23" fmla="*/ 132 h 624"/>
                <a:gd name="T24" fmla="*/ 255 w 851"/>
                <a:gd name="T25" fmla="*/ 161 h 624"/>
                <a:gd name="T26" fmla="*/ 179 w 851"/>
                <a:gd name="T27" fmla="*/ 161 h 624"/>
                <a:gd name="T28" fmla="*/ 179 w 851"/>
                <a:gd name="T29" fmla="*/ 161 h 624"/>
                <a:gd name="T30" fmla="*/ 66 w 851"/>
                <a:gd name="T31" fmla="*/ 104 h 624"/>
                <a:gd name="T32" fmla="*/ 66 w 851"/>
                <a:gd name="T33" fmla="*/ 104 h 624"/>
                <a:gd name="T34" fmla="*/ 19 w 851"/>
                <a:gd name="T35" fmla="*/ 170 h 624"/>
                <a:gd name="T36" fmla="*/ 142 w 851"/>
                <a:gd name="T37" fmla="*/ 557 h 624"/>
                <a:gd name="T38" fmla="*/ 236 w 851"/>
                <a:gd name="T39" fmla="*/ 623 h 624"/>
                <a:gd name="T40" fmla="*/ 614 w 851"/>
                <a:gd name="T41" fmla="*/ 623 h 624"/>
                <a:gd name="T42" fmla="*/ 708 w 851"/>
                <a:gd name="T43" fmla="*/ 557 h 624"/>
                <a:gd name="T44" fmla="*/ 840 w 851"/>
                <a:gd name="T45" fmla="*/ 170 h 624"/>
                <a:gd name="T46" fmla="*/ 793 w 851"/>
                <a:gd name="T47" fmla="*/ 104 h 624"/>
                <a:gd name="T48" fmla="*/ 784 w 851"/>
                <a:gd name="T49" fmla="*/ 10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1" h="624">
                  <a:moveTo>
                    <a:pt x="784" y="104"/>
                  </a:moveTo>
                  <a:lnTo>
                    <a:pt x="784" y="104"/>
                  </a:lnTo>
                  <a:cubicBezTo>
                    <a:pt x="746" y="104"/>
                    <a:pt x="699" y="123"/>
                    <a:pt x="680" y="141"/>
                  </a:cubicBezTo>
                  <a:cubicBezTo>
                    <a:pt x="652" y="170"/>
                    <a:pt x="623" y="151"/>
                    <a:pt x="604" y="123"/>
                  </a:cubicBezTo>
                  <a:cubicBezTo>
                    <a:pt x="576" y="66"/>
                    <a:pt x="576" y="66"/>
                    <a:pt x="576" y="66"/>
                  </a:cubicBezTo>
                  <a:cubicBezTo>
                    <a:pt x="566" y="28"/>
                    <a:pt x="538" y="0"/>
                    <a:pt x="529" y="0"/>
                  </a:cubicBezTo>
                  <a:cubicBezTo>
                    <a:pt x="519" y="0"/>
                    <a:pt x="501" y="28"/>
                    <a:pt x="481" y="66"/>
                  </a:cubicBezTo>
                  <a:cubicBezTo>
                    <a:pt x="453" y="123"/>
                    <a:pt x="453" y="123"/>
                    <a:pt x="453" y="123"/>
                  </a:cubicBezTo>
                  <a:cubicBezTo>
                    <a:pt x="444" y="151"/>
                    <a:pt x="406" y="161"/>
                    <a:pt x="387" y="132"/>
                  </a:cubicBezTo>
                  <a:cubicBezTo>
                    <a:pt x="387" y="123"/>
                    <a:pt x="387" y="123"/>
                    <a:pt x="387" y="123"/>
                  </a:cubicBezTo>
                  <a:cubicBezTo>
                    <a:pt x="359" y="94"/>
                    <a:pt x="330" y="75"/>
                    <a:pt x="321" y="75"/>
                  </a:cubicBezTo>
                  <a:cubicBezTo>
                    <a:pt x="312" y="75"/>
                    <a:pt x="283" y="94"/>
                    <a:pt x="264" y="132"/>
                  </a:cubicBezTo>
                  <a:cubicBezTo>
                    <a:pt x="255" y="161"/>
                    <a:pt x="255" y="161"/>
                    <a:pt x="255" y="161"/>
                  </a:cubicBezTo>
                  <a:cubicBezTo>
                    <a:pt x="236" y="189"/>
                    <a:pt x="198" y="189"/>
                    <a:pt x="179" y="161"/>
                  </a:cubicBezTo>
                  <a:lnTo>
                    <a:pt x="179" y="161"/>
                  </a:lnTo>
                  <a:cubicBezTo>
                    <a:pt x="151" y="132"/>
                    <a:pt x="104" y="104"/>
                    <a:pt x="66" y="104"/>
                  </a:cubicBezTo>
                  <a:lnTo>
                    <a:pt x="66" y="104"/>
                  </a:lnTo>
                  <a:cubicBezTo>
                    <a:pt x="28" y="104"/>
                    <a:pt x="0" y="132"/>
                    <a:pt x="19" y="170"/>
                  </a:cubicBezTo>
                  <a:cubicBezTo>
                    <a:pt x="142" y="557"/>
                    <a:pt x="142" y="557"/>
                    <a:pt x="142" y="557"/>
                  </a:cubicBezTo>
                  <a:cubicBezTo>
                    <a:pt x="161" y="595"/>
                    <a:pt x="198" y="623"/>
                    <a:pt x="236" y="623"/>
                  </a:cubicBezTo>
                  <a:cubicBezTo>
                    <a:pt x="614" y="623"/>
                    <a:pt x="614" y="623"/>
                    <a:pt x="614" y="623"/>
                  </a:cubicBezTo>
                  <a:cubicBezTo>
                    <a:pt x="652" y="623"/>
                    <a:pt x="699" y="595"/>
                    <a:pt x="708" y="557"/>
                  </a:cubicBezTo>
                  <a:cubicBezTo>
                    <a:pt x="840" y="170"/>
                    <a:pt x="840" y="170"/>
                    <a:pt x="840" y="170"/>
                  </a:cubicBezTo>
                  <a:cubicBezTo>
                    <a:pt x="850" y="132"/>
                    <a:pt x="831" y="104"/>
                    <a:pt x="793" y="104"/>
                  </a:cubicBezTo>
                  <a:lnTo>
                    <a:pt x="784" y="10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8"/>
            <p:cNvSpPr/>
            <p:nvPr/>
          </p:nvSpPr>
          <p:spPr bwMode="auto">
            <a:xfrm>
              <a:off x="8745849" y="2927730"/>
              <a:ext cx="609355" cy="166602"/>
            </a:xfrm>
            <a:custGeom>
              <a:avLst/>
              <a:gdLst>
                <a:gd name="T0" fmla="*/ 85525363 w 662"/>
                <a:gd name="T1" fmla="*/ 12421131 h 180"/>
                <a:gd name="T2" fmla="*/ 85525363 w 662"/>
                <a:gd name="T3" fmla="*/ 12421131 h 180"/>
                <a:gd name="T4" fmla="*/ 72198637 w 662"/>
                <a:gd name="T5" fmla="*/ 23404200 h 180"/>
                <a:gd name="T6" fmla="*/ 14750081 w 662"/>
                <a:gd name="T7" fmla="*/ 23404200 h 180"/>
                <a:gd name="T8" fmla="*/ 0 w 662"/>
                <a:gd name="T9" fmla="*/ 12421131 h 180"/>
                <a:gd name="T10" fmla="*/ 14750081 w 662"/>
                <a:gd name="T11" fmla="*/ 0 h 180"/>
                <a:gd name="T12" fmla="*/ 72198637 w 662"/>
                <a:gd name="T13" fmla="*/ 0 h 180"/>
                <a:gd name="T14" fmla="*/ 85525363 w 662"/>
                <a:gd name="T15" fmla="*/ 12421131 h 1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62" h="180">
                  <a:moveTo>
                    <a:pt x="661" y="95"/>
                  </a:moveTo>
                  <a:lnTo>
                    <a:pt x="661" y="95"/>
                  </a:lnTo>
                  <a:cubicBezTo>
                    <a:pt x="661" y="142"/>
                    <a:pt x="614" y="179"/>
                    <a:pt x="558" y="179"/>
                  </a:cubicBezTo>
                  <a:cubicBezTo>
                    <a:pt x="114" y="179"/>
                    <a:pt x="114" y="179"/>
                    <a:pt x="114" y="179"/>
                  </a:cubicBezTo>
                  <a:cubicBezTo>
                    <a:pt x="57" y="179"/>
                    <a:pt x="0" y="142"/>
                    <a:pt x="0" y="95"/>
                  </a:cubicBezTo>
                  <a:cubicBezTo>
                    <a:pt x="0" y="47"/>
                    <a:pt x="57" y="0"/>
                    <a:pt x="114" y="0"/>
                  </a:cubicBezTo>
                  <a:cubicBezTo>
                    <a:pt x="558" y="0"/>
                    <a:pt x="558" y="0"/>
                    <a:pt x="558" y="0"/>
                  </a:cubicBezTo>
                  <a:cubicBezTo>
                    <a:pt x="614" y="0"/>
                    <a:pt x="661" y="47"/>
                    <a:pt x="661" y="9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27"/>
            <p:cNvSpPr/>
            <p:nvPr/>
          </p:nvSpPr>
          <p:spPr bwMode="auto">
            <a:xfrm>
              <a:off x="8811925" y="3540540"/>
              <a:ext cx="633204" cy="633204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2" name="千图PPT彼岸天：ID 8661124库_组合 31"/>
          <p:cNvGrpSpPr/>
          <p:nvPr>
            <p:custDataLst>
              <p:tags r:id="rId2"/>
            </p:custDataLst>
          </p:nvPr>
        </p:nvGrpSpPr>
        <p:grpSpPr>
          <a:xfrm>
            <a:off x="5231904" y="2387806"/>
            <a:ext cx="2324100" cy="2566987"/>
            <a:chOff x="5231904" y="2387806"/>
            <a:chExt cx="2324100" cy="2566987"/>
          </a:xfrm>
        </p:grpSpPr>
        <p:sp>
          <p:nvSpPr>
            <p:cNvPr id="18" name="Freeform: Shape 2"/>
            <p:cNvSpPr/>
            <p:nvPr/>
          </p:nvSpPr>
          <p:spPr bwMode="auto">
            <a:xfrm>
              <a:off x="5231904" y="2943431"/>
              <a:ext cx="2324100" cy="2011362"/>
            </a:xfrm>
            <a:custGeom>
              <a:avLst/>
              <a:gdLst>
                <a:gd name="T0" fmla="*/ 1256 w 2521"/>
                <a:gd name="T1" fmla="*/ 2181 h 2182"/>
                <a:gd name="T2" fmla="*/ 1256 w 2521"/>
                <a:gd name="T3" fmla="*/ 2181 h 2182"/>
                <a:gd name="T4" fmla="*/ 444 w 2521"/>
                <a:gd name="T5" fmla="*/ 774 h 2182"/>
                <a:gd name="T6" fmla="*/ 2077 w 2521"/>
                <a:gd name="T7" fmla="*/ 774 h 2182"/>
                <a:gd name="T8" fmla="*/ 1256 w 2521"/>
                <a:gd name="T9" fmla="*/ 2181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1" h="2182">
                  <a:moveTo>
                    <a:pt x="1256" y="2181"/>
                  </a:moveTo>
                  <a:lnTo>
                    <a:pt x="1256" y="2181"/>
                  </a:lnTo>
                  <a:cubicBezTo>
                    <a:pt x="359" y="2181"/>
                    <a:pt x="0" y="1548"/>
                    <a:pt x="444" y="774"/>
                  </a:cubicBezTo>
                  <a:cubicBezTo>
                    <a:pt x="897" y="0"/>
                    <a:pt x="1624" y="0"/>
                    <a:pt x="2077" y="774"/>
                  </a:cubicBezTo>
                  <a:cubicBezTo>
                    <a:pt x="2520" y="1548"/>
                    <a:pt x="2153" y="2181"/>
                    <a:pt x="1256" y="21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3"/>
            <p:cNvSpPr/>
            <p:nvPr/>
          </p:nvSpPr>
          <p:spPr bwMode="auto">
            <a:xfrm>
              <a:off x="5971679" y="2387806"/>
              <a:ext cx="844550" cy="625476"/>
            </a:xfrm>
            <a:custGeom>
              <a:avLst/>
              <a:gdLst>
                <a:gd name="T0" fmla="*/ 850 w 916"/>
                <a:gd name="T1" fmla="*/ 113 h 681"/>
                <a:gd name="T2" fmla="*/ 850 w 916"/>
                <a:gd name="T3" fmla="*/ 113 h 681"/>
                <a:gd name="T4" fmla="*/ 727 w 916"/>
                <a:gd name="T5" fmla="*/ 160 h 681"/>
                <a:gd name="T6" fmla="*/ 651 w 916"/>
                <a:gd name="T7" fmla="*/ 132 h 681"/>
                <a:gd name="T8" fmla="*/ 623 w 916"/>
                <a:gd name="T9" fmla="*/ 75 h 681"/>
                <a:gd name="T10" fmla="*/ 566 w 916"/>
                <a:gd name="T11" fmla="*/ 0 h 681"/>
                <a:gd name="T12" fmla="*/ 519 w 916"/>
                <a:gd name="T13" fmla="*/ 75 h 681"/>
                <a:gd name="T14" fmla="*/ 491 w 916"/>
                <a:gd name="T15" fmla="*/ 132 h 681"/>
                <a:gd name="T16" fmla="*/ 415 w 916"/>
                <a:gd name="T17" fmla="*/ 142 h 681"/>
                <a:gd name="T18" fmla="*/ 406 w 916"/>
                <a:gd name="T19" fmla="*/ 142 h 681"/>
                <a:gd name="T20" fmla="*/ 340 w 916"/>
                <a:gd name="T21" fmla="*/ 75 h 681"/>
                <a:gd name="T22" fmla="*/ 283 w 916"/>
                <a:gd name="T23" fmla="*/ 142 h 681"/>
                <a:gd name="T24" fmla="*/ 264 w 916"/>
                <a:gd name="T25" fmla="*/ 170 h 681"/>
                <a:gd name="T26" fmla="*/ 189 w 916"/>
                <a:gd name="T27" fmla="*/ 179 h 681"/>
                <a:gd name="T28" fmla="*/ 189 w 916"/>
                <a:gd name="T29" fmla="*/ 179 h 681"/>
                <a:gd name="T30" fmla="*/ 66 w 916"/>
                <a:gd name="T31" fmla="*/ 113 h 681"/>
                <a:gd name="T32" fmla="*/ 57 w 916"/>
                <a:gd name="T33" fmla="*/ 113 h 681"/>
                <a:gd name="T34" fmla="*/ 9 w 916"/>
                <a:gd name="T35" fmla="*/ 189 h 681"/>
                <a:gd name="T36" fmla="*/ 151 w 916"/>
                <a:gd name="T37" fmla="*/ 613 h 681"/>
                <a:gd name="T38" fmla="*/ 245 w 916"/>
                <a:gd name="T39" fmla="*/ 680 h 681"/>
                <a:gd name="T40" fmla="*/ 661 w 916"/>
                <a:gd name="T41" fmla="*/ 680 h 681"/>
                <a:gd name="T42" fmla="*/ 764 w 916"/>
                <a:gd name="T43" fmla="*/ 613 h 681"/>
                <a:gd name="T44" fmla="*/ 906 w 916"/>
                <a:gd name="T45" fmla="*/ 189 h 681"/>
                <a:gd name="T46" fmla="*/ 850 w 916"/>
                <a:gd name="T47" fmla="*/ 11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6" h="681">
                  <a:moveTo>
                    <a:pt x="850" y="113"/>
                  </a:moveTo>
                  <a:lnTo>
                    <a:pt x="850" y="113"/>
                  </a:lnTo>
                  <a:cubicBezTo>
                    <a:pt x="802" y="113"/>
                    <a:pt x="755" y="132"/>
                    <a:pt x="727" y="160"/>
                  </a:cubicBezTo>
                  <a:cubicBezTo>
                    <a:pt x="699" y="179"/>
                    <a:pt x="670" y="170"/>
                    <a:pt x="651" y="132"/>
                  </a:cubicBezTo>
                  <a:cubicBezTo>
                    <a:pt x="623" y="75"/>
                    <a:pt x="623" y="75"/>
                    <a:pt x="623" y="75"/>
                  </a:cubicBezTo>
                  <a:cubicBezTo>
                    <a:pt x="604" y="38"/>
                    <a:pt x="585" y="0"/>
                    <a:pt x="566" y="0"/>
                  </a:cubicBezTo>
                  <a:cubicBezTo>
                    <a:pt x="557" y="0"/>
                    <a:pt x="538" y="38"/>
                    <a:pt x="519" y="75"/>
                  </a:cubicBezTo>
                  <a:cubicBezTo>
                    <a:pt x="491" y="132"/>
                    <a:pt x="491" y="132"/>
                    <a:pt x="491" y="132"/>
                  </a:cubicBezTo>
                  <a:cubicBezTo>
                    <a:pt x="472" y="170"/>
                    <a:pt x="434" y="170"/>
                    <a:pt x="415" y="142"/>
                  </a:cubicBezTo>
                  <a:cubicBezTo>
                    <a:pt x="406" y="142"/>
                    <a:pt x="406" y="142"/>
                    <a:pt x="406" y="142"/>
                  </a:cubicBezTo>
                  <a:cubicBezTo>
                    <a:pt x="387" y="104"/>
                    <a:pt x="359" y="75"/>
                    <a:pt x="340" y="75"/>
                  </a:cubicBezTo>
                  <a:cubicBezTo>
                    <a:pt x="330" y="75"/>
                    <a:pt x="302" y="113"/>
                    <a:pt x="283" y="142"/>
                  </a:cubicBezTo>
                  <a:cubicBezTo>
                    <a:pt x="264" y="170"/>
                    <a:pt x="264" y="170"/>
                    <a:pt x="264" y="170"/>
                  </a:cubicBezTo>
                  <a:cubicBezTo>
                    <a:pt x="245" y="207"/>
                    <a:pt x="208" y="207"/>
                    <a:pt x="189" y="179"/>
                  </a:cubicBezTo>
                  <a:lnTo>
                    <a:pt x="189" y="179"/>
                  </a:lnTo>
                  <a:cubicBezTo>
                    <a:pt x="160" y="142"/>
                    <a:pt x="104" y="113"/>
                    <a:pt x="66" y="113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19" y="113"/>
                    <a:pt x="0" y="151"/>
                    <a:pt x="9" y="189"/>
                  </a:cubicBezTo>
                  <a:cubicBezTo>
                    <a:pt x="151" y="613"/>
                    <a:pt x="151" y="613"/>
                    <a:pt x="151" y="613"/>
                  </a:cubicBezTo>
                  <a:cubicBezTo>
                    <a:pt x="160" y="651"/>
                    <a:pt x="208" y="680"/>
                    <a:pt x="245" y="680"/>
                  </a:cubicBezTo>
                  <a:cubicBezTo>
                    <a:pt x="661" y="680"/>
                    <a:pt x="661" y="680"/>
                    <a:pt x="661" y="680"/>
                  </a:cubicBezTo>
                  <a:cubicBezTo>
                    <a:pt x="708" y="680"/>
                    <a:pt x="746" y="651"/>
                    <a:pt x="764" y="613"/>
                  </a:cubicBezTo>
                  <a:cubicBezTo>
                    <a:pt x="906" y="189"/>
                    <a:pt x="906" y="189"/>
                    <a:pt x="906" y="189"/>
                  </a:cubicBezTo>
                  <a:cubicBezTo>
                    <a:pt x="915" y="151"/>
                    <a:pt x="897" y="113"/>
                    <a:pt x="850" y="11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4"/>
            <p:cNvSpPr/>
            <p:nvPr/>
          </p:nvSpPr>
          <p:spPr bwMode="auto">
            <a:xfrm>
              <a:off x="6060627" y="2996808"/>
              <a:ext cx="662164" cy="174732"/>
            </a:xfrm>
            <a:custGeom>
              <a:avLst/>
              <a:gdLst>
                <a:gd name="T0" fmla="*/ 92996688 w 719"/>
                <a:gd name="T1" fmla="*/ 12262909 h 190"/>
                <a:gd name="T2" fmla="*/ 92996688 w 719"/>
                <a:gd name="T3" fmla="*/ 12262909 h 190"/>
                <a:gd name="T4" fmla="*/ 78360619 w 719"/>
                <a:gd name="T5" fmla="*/ 24396478 h 190"/>
                <a:gd name="T6" fmla="*/ 15931318 w 719"/>
                <a:gd name="T7" fmla="*/ 24396478 h 190"/>
                <a:gd name="T8" fmla="*/ 0 w 719"/>
                <a:gd name="T9" fmla="*/ 12262909 h 190"/>
                <a:gd name="T10" fmla="*/ 15931318 w 719"/>
                <a:gd name="T11" fmla="*/ 0 h 190"/>
                <a:gd name="T12" fmla="*/ 78360619 w 719"/>
                <a:gd name="T13" fmla="*/ 0 h 190"/>
                <a:gd name="T14" fmla="*/ 92996688 w 719"/>
                <a:gd name="T15" fmla="*/ 12262909 h 19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19" h="190">
                  <a:moveTo>
                    <a:pt x="718" y="95"/>
                  </a:moveTo>
                  <a:lnTo>
                    <a:pt x="718" y="95"/>
                  </a:lnTo>
                  <a:cubicBezTo>
                    <a:pt x="718" y="152"/>
                    <a:pt x="670" y="189"/>
                    <a:pt x="605" y="189"/>
                  </a:cubicBezTo>
                  <a:cubicBezTo>
                    <a:pt x="123" y="189"/>
                    <a:pt x="123" y="189"/>
                    <a:pt x="123" y="189"/>
                  </a:cubicBezTo>
                  <a:cubicBezTo>
                    <a:pt x="57" y="189"/>
                    <a:pt x="0" y="152"/>
                    <a:pt x="0" y="95"/>
                  </a:cubicBezTo>
                  <a:cubicBezTo>
                    <a:pt x="0" y="48"/>
                    <a:pt x="57" y="0"/>
                    <a:pt x="123" y="0"/>
                  </a:cubicBezTo>
                  <a:cubicBezTo>
                    <a:pt x="605" y="0"/>
                    <a:pt x="605" y="0"/>
                    <a:pt x="605" y="0"/>
                  </a:cubicBezTo>
                  <a:cubicBezTo>
                    <a:pt x="670" y="0"/>
                    <a:pt x="718" y="48"/>
                    <a:pt x="718" y="9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Freeform: Shape 28"/>
            <p:cNvSpPr/>
            <p:nvPr/>
          </p:nvSpPr>
          <p:spPr bwMode="auto">
            <a:xfrm>
              <a:off x="6046404" y="3651456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0" name="千图PPT彼岸天：ID 8661124库_组合 29"/>
          <p:cNvGrpSpPr/>
          <p:nvPr>
            <p:custDataLst>
              <p:tags r:id="rId3"/>
            </p:custDataLst>
          </p:nvPr>
        </p:nvGrpSpPr>
        <p:grpSpPr>
          <a:xfrm>
            <a:off x="1685615" y="3352018"/>
            <a:ext cx="3280063" cy="836112"/>
            <a:chOff x="1685615" y="3352018"/>
            <a:chExt cx="3280063" cy="836112"/>
          </a:xfrm>
        </p:grpSpPr>
        <p:grpSp>
          <p:nvGrpSpPr>
            <p:cNvPr id="6" name="Group 1"/>
            <p:cNvGrpSpPr/>
            <p:nvPr/>
          </p:nvGrpSpPr>
          <p:grpSpPr>
            <a:xfrm>
              <a:off x="2318819" y="3352018"/>
              <a:ext cx="2646859" cy="836112"/>
              <a:chOff x="2591258" y="3352018"/>
              <a:chExt cx="2646859" cy="836112"/>
            </a:xfrm>
          </p:grpSpPr>
          <p:sp>
            <p:nvSpPr>
              <p:cNvPr id="16" name="Rectangle 31"/>
              <p:cNvSpPr/>
              <p:nvPr/>
            </p:nvSpPr>
            <p:spPr bwMode="auto">
              <a:xfrm>
                <a:off x="2596021" y="3630731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88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sz="1000" dirty="0" err="1" smtClean="0"/>
                  <a:t>点击此处更换文本</a:t>
                </a:r>
                <a:endParaRPr sz="1000" dirty="0"/>
              </a:p>
            </p:txBody>
          </p:sp>
          <p:sp>
            <p:nvSpPr>
              <p:cNvPr id="17" name="TextBox 32"/>
              <p:cNvSpPr txBox="1"/>
              <p:nvPr/>
            </p:nvSpPr>
            <p:spPr bwMode="auto">
              <a:xfrm>
                <a:off x="2591258" y="3352018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288000">
                <a:normAutofit fontScale="85000" lnSpcReduction="2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</p:grpSp>
        <p:sp>
          <p:nvSpPr>
            <p:cNvPr id="7" name="Freeform: Shape 35"/>
            <p:cNvSpPr/>
            <p:nvPr/>
          </p:nvSpPr>
          <p:spPr bwMode="auto">
            <a:xfrm>
              <a:off x="1685615" y="3415805"/>
              <a:ext cx="633204" cy="633204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千图PPT彼岸天：ID 8661124库_组合 30"/>
          <p:cNvGrpSpPr/>
          <p:nvPr>
            <p:custDataLst>
              <p:tags r:id="rId4"/>
            </p:custDataLst>
          </p:nvPr>
        </p:nvGrpSpPr>
        <p:grpSpPr>
          <a:xfrm>
            <a:off x="1685615" y="4501269"/>
            <a:ext cx="3275300" cy="836112"/>
            <a:chOff x="1685615" y="4501269"/>
            <a:chExt cx="3275300" cy="836112"/>
          </a:xfrm>
        </p:grpSpPr>
        <p:grpSp>
          <p:nvGrpSpPr>
            <p:cNvPr id="8" name="Group 5"/>
            <p:cNvGrpSpPr/>
            <p:nvPr/>
          </p:nvGrpSpPr>
          <p:grpSpPr>
            <a:xfrm>
              <a:off x="2318819" y="4501269"/>
              <a:ext cx="2642096" cy="836112"/>
              <a:chOff x="2591258" y="4501269"/>
              <a:chExt cx="2642096" cy="836112"/>
            </a:xfrm>
          </p:grpSpPr>
          <p:sp>
            <p:nvSpPr>
              <p:cNvPr id="14" name="Rectangle 33"/>
              <p:cNvSpPr/>
              <p:nvPr/>
            </p:nvSpPr>
            <p:spPr bwMode="auto">
              <a:xfrm>
                <a:off x="2591258" y="4779982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88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sz="1000" dirty="0" err="1" smtClean="0"/>
                  <a:t>点击此处更换文本</a:t>
                </a:r>
                <a:endParaRPr sz="1000" dirty="0"/>
              </a:p>
            </p:txBody>
          </p:sp>
          <p:sp>
            <p:nvSpPr>
              <p:cNvPr id="15" name="TextBox 34"/>
              <p:cNvSpPr txBox="1"/>
              <p:nvPr/>
            </p:nvSpPr>
            <p:spPr bwMode="auto">
              <a:xfrm>
                <a:off x="2591258" y="4501269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288000">
                <a:normAutofit fontScale="85000" lnSpcReduction="2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</p:grpSp>
        <p:sp>
          <p:nvSpPr>
            <p:cNvPr id="9" name="Freeform: Shape 36"/>
            <p:cNvSpPr/>
            <p:nvPr/>
          </p:nvSpPr>
          <p:spPr bwMode="auto">
            <a:xfrm>
              <a:off x="1685615" y="4577678"/>
              <a:ext cx="633204" cy="633204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5"/>
            </p:custDataLst>
          </p:nvPr>
        </p:nvGrpSpPr>
        <p:grpSpPr>
          <a:xfrm>
            <a:off x="1685615" y="2102656"/>
            <a:ext cx="3275300" cy="836112"/>
            <a:chOff x="1685615" y="2102656"/>
            <a:chExt cx="3275300" cy="836112"/>
          </a:xfrm>
        </p:grpSpPr>
        <p:grpSp>
          <p:nvGrpSpPr>
            <p:cNvPr id="10" name="Group 9"/>
            <p:cNvGrpSpPr/>
            <p:nvPr/>
          </p:nvGrpSpPr>
          <p:grpSpPr>
            <a:xfrm>
              <a:off x="2318819" y="2102656"/>
              <a:ext cx="2642096" cy="836112"/>
              <a:chOff x="2591258" y="2102656"/>
              <a:chExt cx="2642096" cy="836112"/>
            </a:xfrm>
          </p:grpSpPr>
          <p:sp>
            <p:nvSpPr>
              <p:cNvPr id="12" name="Rectangle 29"/>
              <p:cNvSpPr/>
              <p:nvPr/>
            </p:nvSpPr>
            <p:spPr bwMode="auto">
              <a:xfrm>
                <a:off x="2591258" y="2381369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880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sz="1000" dirty="0" err="1" smtClean="0"/>
                  <a:t>点击此处更换文本</a:t>
                </a:r>
                <a:endParaRPr sz="1000" dirty="0"/>
              </a:p>
            </p:txBody>
          </p:sp>
          <p:sp>
            <p:nvSpPr>
              <p:cNvPr id="13" name="TextBox 30"/>
              <p:cNvSpPr txBox="1"/>
              <p:nvPr/>
            </p:nvSpPr>
            <p:spPr bwMode="auto">
              <a:xfrm>
                <a:off x="2591258" y="2102656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288000">
                <a:normAutofit fontScale="85000" lnSpcReduction="2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  <p:sp>
          <p:nvSpPr>
            <p:cNvPr id="11" name="Freeform: Shape 37"/>
            <p:cNvSpPr/>
            <p:nvPr/>
          </p:nvSpPr>
          <p:spPr bwMode="auto">
            <a:xfrm>
              <a:off x="1685615" y="2147007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千图PPT彼岸天：ID 8661124库_组合 33"/>
          <p:cNvGrpSpPr/>
          <p:nvPr>
            <p:custDataLst>
              <p:tags r:id="rId6"/>
            </p:custDataLst>
          </p:nvPr>
        </p:nvGrpSpPr>
        <p:grpSpPr>
          <a:xfrm>
            <a:off x="6373317" y="2273506"/>
            <a:ext cx="2774950" cy="3063875"/>
            <a:chOff x="6373317" y="2273506"/>
            <a:chExt cx="2774950" cy="3063875"/>
          </a:xfrm>
        </p:grpSpPr>
        <p:sp>
          <p:nvSpPr>
            <p:cNvPr id="24" name="Freeform: Shape 10"/>
            <p:cNvSpPr/>
            <p:nvPr/>
          </p:nvSpPr>
          <p:spPr bwMode="auto">
            <a:xfrm>
              <a:off x="6373317" y="2935493"/>
              <a:ext cx="2774950" cy="2401888"/>
            </a:xfrm>
            <a:custGeom>
              <a:avLst/>
              <a:gdLst>
                <a:gd name="T0" fmla="*/ 1500 w 3012"/>
                <a:gd name="T1" fmla="*/ 2605 h 2606"/>
                <a:gd name="T2" fmla="*/ 1500 w 3012"/>
                <a:gd name="T3" fmla="*/ 2605 h 2606"/>
                <a:gd name="T4" fmla="*/ 538 w 3012"/>
                <a:gd name="T5" fmla="*/ 925 h 2606"/>
                <a:gd name="T6" fmla="*/ 2473 w 3012"/>
                <a:gd name="T7" fmla="*/ 925 h 2606"/>
                <a:gd name="T8" fmla="*/ 1500 w 3012"/>
                <a:gd name="T9" fmla="*/ 2605 h 2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2" h="2606">
                  <a:moveTo>
                    <a:pt x="1500" y="2605"/>
                  </a:moveTo>
                  <a:lnTo>
                    <a:pt x="1500" y="2605"/>
                  </a:lnTo>
                  <a:cubicBezTo>
                    <a:pt x="434" y="2605"/>
                    <a:pt x="0" y="1850"/>
                    <a:pt x="538" y="925"/>
                  </a:cubicBezTo>
                  <a:cubicBezTo>
                    <a:pt x="1066" y="0"/>
                    <a:pt x="1944" y="0"/>
                    <a:pt x="2473" y="925"/>
                  </a:cubicBezTo>
                  <a:cubicBezTo>
                    <a:pt x="3011" y="1850"/>
                    <a:pt x="2576" y="2605"/>
                    <a:pt x="1500" y="260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7251203" y="2273506"/>
              <a:ext cx="1016001" cy="2221870"/>
              <a:chOff x="7251203" y="2273506"/>
              <a:chExt cx="1016001" cy="2221870"/>
            </a:xfrm>
          </p:grpSpPr>
          <p:sp>
            <p:nvSpPr>
              <p:cNvPr id="25" name="Freeform: Shape 11"/>
              <p:cNvSpPr/>
              <p:nvPr/>
            </p:nvSpPr>
            <p:spPr bwMode="auto">
              <a:xfrm>
                <a:off x="7251203" y="2273506"/>
                <a:ext cx="1016001" cy="747714"/>
              </a:xfrm>
              <a:custGeom>
                <a:avLst/>
                <a:gdLst>
                  <a:gd name="T0" fmla="*/ 1018 w 1104"/>
                  <a:gd name="T1" fmla="*/ 142 h 813"/>
                  <a:gd name="T2" fmla="*/ 1018 w 1104"/>
                  <a:gd name="T3" fmla="*/ 142 h 813"/>
                  <a:gd name="T4" fmla="*/ 877 w 1104"/>
                  <a:gd name="T5" fmla="*/ 189 h 813"/>
                  <a:gd name="T6" fmla="*/ 782 w 1104"/>
                  <a:gd name="T7" fmla="*/ 151 h 813"/>
                  <a:gd name="T8" fmla="*/ 745 w 1104"/>
                  <a:gd name="T9" fmla="*/ 85 h 813"/>
                  <a:gd name="T10" fmla="*/ 688 w 1104"/>
                  <a:gd name="T11" fmla="*/ 0 h 813"/>
                  <a:gd name="T12" fmla="*/ 622 w 1104"/>
                  <a:gd name="T13" fmla="*/ 85 h 813"/>
                  <a:gd name="T14" fmla="*/ 584 w 1104"/>
                  <a:gd name="T15" fmla="*/ 151 h 813"/>
                  <a:gd name="T16" fmla="*/ 499 w 1104"/>
                  <a:gd name="T17" fmla="*/ 161 h 813"/>
                  <a:gd name="T18" fmla="*/ 499 w 1104"/>
                  <a:gd name="T19" fmla="*/ 161 h 813"/>
                  <a:gd name="T20" fmla="*/ 414 w 1104"/>
                  <a:gd name="T21" fmla="*/ 94 h 813"/>
                  <a:gd name="T22" fmla="*/ 348 w 1104"/>
                  <a:gd name="T23" fmla="*/ 170 h 813"/>
                  <a:gd name="T24" fmla="*/ 329 w 1104"/>
                  <a:gd name="T25" fmla="*/ 198 h 813"/>
                  <a:gd name="T26" fmla="*/ 225 w 1104"/>
                  <a:gd name="T27" fmla="*/ 208 h 813"/>
                  <a:gd name="T28" fmla="*/ 225 w 1104"/>
                  <a:gd name="T29" fmla="*/ 208 h 813"/>
                  <a:gd name="T30" fmla="*/ 84 w 1104"/>
                  <a:gd name="T31" fmla="*/ 142 h 813"/>
                  <a:gd name="T32" fmla="*/ 75 w 1104"/>
                  <a:gd name="T33" fmla="*/ 142 h 813"/>
                  <a:gd name="T34" fmla="*/ 18 w 1104"/>
                  <a:gd name="T35" fmla="*/ 227 h 813"/>
                  <a:gd name="T36" fmla="*/ 187 w 1104"/>
                  <a:gd name="T37" fmla="*/ 727 h 813"/>
                  <a:gd name="T38" fmla="*/ 301 w 1104"/>
                  <a:gd name="T39" fmla="*/ 812 h 813"/>
                  <a:gd name="T40" fmla="*/ 801 w 1104"/>
                  <a:gd name="T41" fmla="*/ 812 h 813"/>
                  <a:gd name="T42" fmla="*/ 914 w 1104"/>
                  <a:gd name="T43" fmla="*/ 727 h 813"/>
                  <a:gd name="T44" fmla="*/ 1084 w 1104"/>
                  <a:gd name="T45" fmla="*/ 227 h 813"/>
                  <a:gd name="T46" fmla="*/ 1018 w 1104"/>
                  <a:gd name="T47" fmla="*/ 142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04" h="813">
                    <a:moveTo>
                      <a:pt x="1018" y="142"/>
                    </a:moveTo>
                    <a:lnTo>
                      <a:pt x="1018" y="142"/>
                    </a:lnTo>
                    <a:cubicBezTo>
                      <a:pt x="971" y="142"/>
                      <a:pt x="905" y="161"/>
                      <a:pt x="877" y="189"/>
                    </a:cubicBezTo>
                    <a:cubicBezTo>
                      <a:pt x="848" y="217"/>
                      <a:pt x="801" y="198"/>
                      <a:pt x="782" y="151"/>
                    </a:cubicBezTo>
                    <a:cubicBezTo>
                      <a:pt x="745" y="85"/>
                      <a:pt x="745" y="85"/>
                      <a:pt x="745" y="85"/>
                    </a:cubicBezTo>
                    <a:cubicBezTo>
                      <a:pt x="726" y="38"/>
                      <a:pt x="697" y="0"/>
                      <a:pt x="688" y="0"/>
                    </a:cubicBezTo>
                    <a:cubicBezTo>
                      <a:pt x="669" y="0"/>
                      <a:pt x="641" y="38"/>
                      <a:pt x="622" y="85"/>
                    </a:cubicBezTo>
                    <a:cubicBezTo>
                      <a:pt x="584" y="151"/>
                      <a:pt x="584" y="151"/>
                      <a:pt x="584" y="151"/>
                    </a:cubicBezTo>
                    <a:cubicBezTo>
                      <a:pt x="565" y="198"/>
                      <a:pt x="527" y="208"/>
                      <a:pt x="499" y="161"/>
                    </a:cubicBezTo>
                    <a:lnTo>
                      <a:pt x="499" y="161"/>
                    </a:lnTo>
                    <a:cubicBezTo>
                      <a:pt x="461" y="123"/>
                      <a:pt x="433" y="94"/>
                      <a:pt x="414" y="94"/>
                    </a:cubicBezTo>
                    <a:cubicBezTo>
                      <a:pt x="405" y="94"/>
                      <a:pt x="367" y="123"/>
                      <a:pt x="348" y="170"/>
                    </a:cubicBezTo>
                    <a:cubicBezTo>
                      <a:pt x="329" y="198"/>
                      <a:pt x="329" y="198"/>
                      <a:pt x="329" y="198"/>
                    </a:cubicBezTo>
                    <a:cubicBezTo>
                      <a:pt x="301" y="245"/>
                      <a:pt x="254" y="245"/>
                      <a:pt x="225" y="208"/>
                    </a:cubicBezTo>
                    <a:lnTo>
                      <a:pt x="225" y="208"/>
                    </a:lnTo>
                    <a:cubicBezTo>
                      <a:pt x="197" y="170"/>
                      <a:pt x="131" y="142"/>
                      <a:pt x="84" y="142"/>
                    </a:cubicBezTo>
                    <a:cubicBezTo>
                      <a:pt x="75" y="142"/>
                      <a:pt x="75" y="142"/>
                      <a:pt x="75" y="142"/>
                    </a:cubicBezTo>
                    <a:cubicBezTo>
                      <a:pt x="28" y="142"/>
                      <a:pt x="0" y="179"/>
                      <a:pt x="18" y="227"/>
                    </a:cubicBezTo>
                    <a:cubicBezTo>
                      <a:pt x="187" y="727"/>
                      <a:pt x="187" y="727"/>
                      <a:pt x="187" y="727"/>
                    </a:cubicBezTo>
                    <a:cubicBezTo>
                      <a:pt x="197" y="774"/>
                      <a:pt x="254" y="812"/>
                      <a:pt x="301" y="812"/>
                    </a:cubicBezTo>
                    <a:cubicBezTo>
                      <a:pt x="801" y="812"/>
                      <a:pt x="801" y="812"/>
                      <a:pt x="801" y="812"/>
                    </a:cubicBezTo>
                    <a:cubicBezTo>
                      <a:pt x="848" y="812"/>
                      <a:pt x="896" y="774"/>
                      <a:pt x="914" y="727"/>
                    </a:cubicBezTo>
                    <a:cubicBezTo>
                      <a:pt x="1084" y="227"/>
                      <a:pt x="1084" y="227"/>
                      <a:pt x="1084" y="227"/>
                    </a:cubicBezTo>
                    <a:cubicBezTo>
                      <a:pt x="1103" y="179"/>
                      <a:pt x="1075" y="142"/>
                      <a:pt x="1018" y="142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12"/>
              <p:cNvSpPr/>
              <p:nvPr/>
            </p:nvSpPr>
            <p:spPr bwMode="auto">
              <a:xfrm>
                <a:off x="7364645" y="2996808"/>
                <a:ext cx="792163" cy="211302"/>
              </a:xfrm>
              <a:custGeom>
                <a:avLst/>
                <a:gdLst>
                  <a:gd name="T0" fmla="*/ 111299777 w 860"/>
                  <a:gd name="T1" fmla="*/ 14944084 h 228"/>
                  <a:gd name="T2" fmla="*/ 111299777 w 860"/>
                  <a:gd name="T3" fmla="*/ 14944084 h 228"/>
                  <a:gd name="T4" fmla="*/ 93030521 w 860"/>
                  <a:gd name="T5" fmla="*/ 29757103 h 228"/>
                  <a:gd name="T6" fmla="*/ 18398841 w 860"/>
                  <a:gd name="T7" fmla="*/ 29757103 h 228"/>
                  <a:gd name="T8" fmla="*/ 0 w 860"/>
                  <a:gd name="T9" fmla="*/ 14944084 h 228"/>
                  <a:gd name="T10" fmla="*/ 18398841 w 860"/>
                  <a:gd name="T11" fmla="*/ 0 h 228"/>
                  <a:gd name="T12" fmla="*/ 93030521 w 860"/>
                  <a:gd name="T13" fmla="*/ 0 h 228"/>
                  <a:gd name="T14" fmla="*/ 111299777 w 860"/>
                  <a:gd name="T15" fmla="*/ 14944084 h 22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60" h="228">
                    <a:moveTo>
                      <a:pt x="859" y="114"/>
                    </a:moveTo>
                    <a:lnTo>
                      <a:pt x="859" y="114"/>
                    </a:lnTo>
                    <a:cubicBezTo>
                      <a:pt x="859" y="180"/>
                      <a:pt x="793" y="227"/>
                      <a:pt x="718" y="227"/>
                    </a:cubicBezTo>
                    <a:cubicBezTo>
                      <a:pt x="142" y="227"/>
                      <a:pt x="142" y="227"/>
                      <a:pt x="142" y="227"/>
                    </a:cubicBezTo>
                    <a:cubicBezTo>
                      <a:pt x="66" y="227"/>
                      <a:pt x="0" y="180"/>
                      <a:pt x="0" y="114"/>
                    </a:cubicBezTo>
                    <a:cubicBezTo>
                      <a:pt x="0" y="57"/>
                      <a:pt x="66" y="0"/>
                      <a:pt x="142" y="0"/>
                    </a:cubicBezTo>
                    <a:cubicBezTo>
                      <a:pt x="718" y="0"/>
                      <a:pt x="718" y="0"/>
                      <a:pt x="718" y="0"/>
                    </a:cubicBezTo>
                    <a:cubicBezTo>
                      <a:pt x="793" y="0"/>
                      <a:pt x="859" y="57"/>
                      <a:pt x="859" y="11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26"/>
              <p:cNvSpPr/>
              <p:nvPr/>
            </p:nvSpPr>
            <p:spPr bwMode="auto">
              <a:xfrm>
                <a:off x="7442601" y="3862172"/>
                <a:ext cx="633204" cy="633204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3" name="TextBox 7"/>
          <p:cNvSpPr txBox="1">
            <a:spLocks noChangeArrowheads="1"/>
          </p:cNvSpPr>
          <p:nvPr userDrawn="1"/>
        </p:nvSpPr>
        <p:spPr bwMode="auto">
          <a:xfrm>
            <a:off x="4290832" y="134881"/>
            <a:ext cx="43959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库_Freeform: Shape 2"/>
          <p:cNvSpPr/>
          <p:nvPr>
            <p:custDataLst>
              <p:tags r:id="rId1"/>
            </p:custDataLst>
          </p:nvPr>
        </p:nvSpPr>
        <p:spPr bwMode="auto">
          <a:xfrm>
            <a:off x="2884803" y="4270777"/>
            <a:ext cx="1248240" cy="1077461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千图PPT彼岸天：ID 8661124库_Freeform: Shape 3"/>
          <p:cNvSpPr/>
          <p:nvPr>
            <p:custDataLst>
              <p:tags r:id="rId2"/>
            </p:custDataLst>
          </p:nvPr>
        </p:nvSpPr>
        <p:spPr bwMode="auto">
          <a:xfrm>
            <a:off x="3676398" y="2740318"/>
            <a:ext cx="1248240" cy="2607920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accent3"/>
          </a:solidFill>
          <a:ln w="12700"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千图PPT彼岸天：ID 8661124库_Freeform: Shape 4"/>
          <p:cNvSpPr/>
          <p:nvPr>
            <p:custDataLst>
              <p:tags r:id="rId3"/>
            </p:custDataLst>
          </p:nvPr>
        </p:nvSpPr>
        <p:spPr bwMode="auto">
          <a:xfrm>
            <a:off x="4467994" y="3123700"/>
            <a:ext cx="1248240" cy="2224538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千图PPT彼岸天：ID 8661124库_Freeform: Shape 5"/>
          <p:cNvSpPr/>
          <p:nvPr>
            <p:custDataLst>
              <p:tags r:id="rId4"/>
            </p:custDataLst>
          </p:nvPr>
        </p:nvSpPr>
        <p:spPr bwMode="auto">
          <a:xfrm>
            <a:off x="5259591" y="2321438"/>
            <a:ext cx="1248240" cy="3026801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千图PPT彼岸天：ID 8661124库_文本框 6"/>
          <p:cNvSpPr txBox="1"/>
          <p:nvPr>
            <p:custDataLst>
              <p:tags r:id="rId5"/>
            </p:custDataLst>
          </p:nvPr>
        </p:nvSpPr>
        <p:spPr bwMode="auto">
          <a:xfrm>
            <a:off x="3337430" y="3946663"/>
            <a:ext cx="328615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90000" lnSpcReduction="10000"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24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30</a:t>
            </a:r>
          </a:p>
        </p:txBody>
      </p:sp>
      <p:sp>
        <p:nvSpPr>
          <p:cNvPr id="9" name="千图PPT彼岸天：ID 8661124库_文本框 7"/>
          <p:cNvSpPr txBox="1"/>
          <p:nvPr>
            <p:custDataLst>
              <p:tags r:id="rId6"/>
            </p:custDataLst>
          </p:nvPr>
        </p:nvSpPr>
        <p:spPr bwMode="auto">
          <a:xfrm>
            <a:off x="4138221" y="2463610"/>
            <a:ext cx="331822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90000" lnSpcReduction="10000"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24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60</a:t>
            </a:r>
          </a:p>
        </p:txBody>
      </p:sp>
      <p:sp>
        <p:nvSpPr>
          <p:cNvPr id="10" name="千图PPT彼岸天：ID 8661124库_文本框 8"/>
          <p:cNvSpPr txBox="1"/>
          <p:nvPr>
            <p:custDataLst>
              <p:tags r:id="rId7"/>
            </p:custDataLst>
          </p:nvPr>
        </p:nvSpPr>
        <p:spPr bwMode="auto">
          <a:xfrm>
            <a:off x="4927004" y="2762296"/>
            <a:ext cx="330219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90000" lnSpcReduction="10000"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24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50</a:t>
            </a:r>
          </a:p>
        </p:txBody>
      </p:sp>
      <p:sp>
        <p:nvSpPr>
          <p:cNvPr id="11" name="千图PPT彼岸天：ID 8661124库_文本框 9"/>
          <p:cNvSpPr txBox="1"/>
          <p:nvPr>
            <p:custDataLst>
              <p:tags r:id="rId8"/>
            </p:custDataLst>
          </p:nvPr>
        </p:nvSpPr>
        <p:spPr bwMode="auto">
          <a:xfrm>
            <a:off x="5741043" y="2024844"/>
            <a:ext cx="285335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90000" lnSpcReduction="10000"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24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70</a:t>
            </a:r>
          </a:p>
        </p:txBody>
      </p:sp>
      <p:sp>
        <p:nvSpPr>
          <p:cNvPr id="12" name="千图PPT彼岸天：ID 8661124库_Freeform: Shape 10"/>
          <p:cNvSpPr/>
          <p:nvPr>
            <p:custDataLst>
              <p:tags r:id="rId9"/>
            </p:custDataLst>
          </p:nvPr>
        </p:nvSpPr>
        <p:spPr bwMode="auto">
          <a:xfrm>
            <a:off x="2063552" y="3603996"/>
            <a:ext cx="1248240" cy="1744241"/>
          </a:xfrm>
          <a:custGeom>
            <a:avLst/>
            <a:gdLst>
              <a:gd name="T0" fmla="*/ 5715 w 5760"/>
              <a:gd name="T1" fmla="*/ 3576 h 3576"/>
              <a:gd name="T2" fmla="*/ 5551 w 5760"/>
              <a:gd name="T3" fmla="*/ 3566 h 3576"/>
              <a:gd name="T4" fmla="*/ 5360 w 5760"/>
              <a:gd name="T5" fmla="*/ 3536 h 3576"/>
              <a:gd name="T6" fmla="*/ 5138 w 5760"/>
              <a:gd name="T7" fmla="*/ 3476 h 3576"/>
              <a:gd name="T8" fmla="*/ 4992 w 5760"/>
              <a:gd name="T9" fmla="*/ 3417 h 3576"/>
              <a:gd name="T10" fmla="*/ 4875 w 5760"/>
              <a:gd name="T11" fmla="*/ 3357 h 3576"/>
              <a:gd name="T12" fmla="*/ 4762 w 5760"/>
              <a:gd name="T13" fmla="*/ 3282 h 3576"/>
              <a:gd name="T14" fmla="*/ 4653 w 5760"/>
              <a:gd name="T15" fmla="*/ 3192 h 3576"/>
              <a:gd name="T16" fmla="*/ 4553 w 5760"/>
              <a:gd name="T17" fmla="*/ 3087 h 3576"/>
              <a:gd name="T18" fmla="*/ 4463 w 5760"/>
              <a:gd name="T19" fmla="*/ 2962 h 3576"/>
              <a:gd name="T20" fmla="*/ 4387 w 5760"/>
              <a:gd name="T21" fmla="*/ 2820 h 3576"/>
              <a:gd name="T22" fmla="*/ 4338 w 5760"/>
              <a:gd name="T23" fmla="*/ 2699 h 3576"/>
              <a:gd name="T24" fmla="*/ 4249 w 5760"/>
              <a:gd name="T25" fmla="*/ 2419 h 3576"/>
              <a:gd name="T26" fmla="*/ 4139 w 5760"/>
              <a:gd name="T27" fmla="*/ 1990 h 3576"/>
              <a:gd name="T28" fmla="*/ 3995 w 5760"/>
              <a:gd name="T29" fmla="*/ 1414 h 3576"/>
              <a:gd name="T30" fmla="*/ 3892 w 5760"/>
              <a:gd name="T31" fmla="*/ 1074 h 3576"/>
              <a:gd name="T32" fmla="*/ 3814 w 5760"/>
              <a:gd name="T33" fmla="*/ 859 h 3576"/>
              <a:gd name="T34" fmla="*/ 3725 w 5760"/>
              <a:gd name="T35" fmla="*/ 658 h 3576"/>
              <a:gd name="T36" fmla="*/ 3625 w 5760"/>
              <a:gd name="T37" fmla="*/ 475 h 3576"/>
              <a:gd name="T38" fmla="*/ 3510 w 5760"/>
              <a:gd name="T39" fmla="*/ 317 h 3576"/>
              <a:gd name="T40" fmla="*/ 3381 w 5760"/>
              <a:gd name="T41" fmla="*/ 185 h 3576"/>
              <a:gd name="T42" fmla="*/ 3234 w 5760"/>
              <a:gd name="T43" fmla="*/ 85 h 3576"/>
              <a:gd name="T44" fmla="*/ 3153 w 5760"/>
              <a:gd name="T45" fmla="*/ 49 h 3576"/>
              <a:gd name="T46" fmla="*/ 3067 w 5760"/>
              <a:gd name="T47" fmla="*/ 23 h 3576"/>
              <a:gd name="T48" fmla="*/ 2977 w 5760"/>
              <a:gd name="T49" fmla="*/ 6 h 3576"/>
              <a:gd name="T50" fmla="*/ 2881 w 5760"/>
              <a:gd name="T51" fmla="*/ 0 h 3576"/>
              <a:gd name="T52" fmla="*/ 2807 w 5760"/>
              <a:gd name="T53" fmla="*/ 3 h 3576"/>
              <a:gd name="T54" fmla="*/ 2715 w 5760"/>
              <a:gd name="T55" fmla="*/ 17 h 3576"/>
              <a:gd name="T56" fmla="*/ 2628 w 5760"/>
              <a:gd name="T57" fmla="*/ 41 h 3576"/>
              <a:gd name="T58" fmla="*/ 2546 w 5760"/>
              <a:gd name="T59" fmla="*/ 76 h 3576"/>
              <a:gd name="T60" fmla="*/ 2414 w 5760"/>
              <a:gd name="T61" fmla="*/ 157 h 3576"/>
              <a:gd name="T62" fmla="*/ 2280 w 5760"/>
              <a:gd name="T63" fmla="*/ 281 h 3576"/>
              <a:gd name="T64" fmla="*/ 2162 w 5760"/>
              <a:gd name="T65" fmla="*/ 433 h 3576"/>
              <a:gd name="T66" fmla="*/ 2059 w 5760"/>
              <a:gd name="T67" fmla="*/ 610 h 3576"/>
              <a:gd name="T68" fmla="*/ 1968 w 5760"/>
              <a:gd name="T69" fmla="*/ 807 h 3576"/>
              <a:gd name="T70" fmla="*/ 1888 w 5760"/>
              <a:gd name="T71" fmla="*/ 1019 h 3576"/>
              <a:gd name="T72" fmla="*/ 1799 w 5760"/>
              <a:gd name="T73" fmla="*/ 1300 h 3576"/>
              <a:gd name="T74" fmla="*/ 1677 w 5760"/>
              <a:gd name="T75" fmla="*/ 1762 h 3576"/>
              <a:gd name="T76" fmla="*/ 1539 w 5760"/>
              <a:gd name="T77" fmla="*/ 2316 h 3576"/>
              <a:gd name="T78" fmla="*/ 1438 w 5760"/>
              <a:gd name="T79" fmla="*/ 2656 h 3576"/>
              <a:gd name="T80" fmla="*/ 1391 w 5760"/>
              <a:gd name="T81" fmla="*/ 2781 h 3576"/>
              <a:gd name="T82" fmla="*/ 1318 w 5760"/>
              <a:gd name="T83" fmla="*/ 2929 h 3576"/>
              <a:gd name="T84" fmla="*/ 1231 w 5760"/>
              <a:gd name="T85" fmla="*/ 3057 h 3576"/>
              <a:gd name="T86" fmla="*/ 1133 w 5760"/>
              <a:gd name="T87" fmla="*/ 3168 h 3576"/>
              <a:gd name="T88" fmla="*/ 1026 w 5760"/>
              <a:gd name="T89" fmla="*/ 3261 h 3576"/>
              <a:gd name="T90" fmla="*/ 914 w 5760"/>
              <a:gd name="T91" fmla="*/ 3339 h 3576"/>
              <a:gd name="T92" fmla="*/ 798 w 5760"/>
              <a:gd name="T93" fmla="*/ 3403 h 3576"/>
              <a:gd name="T94" fmla="*/ 681 w 5760"/>
              <a:gd name="T95" fmla="*/ 3454 h 3576"/>
              <a:gd name="T96" fmla="*/ 454 w 5760"/>
              <a:gd name="T97" fmla="*/ 3524 h 3576"/>
              <a:gd name="T98" fmla="*/ 253 w 5760"/>
              <a:gd name="T99" fmla="*/ 3561 h 3576"/>
              <a:gd name="T100" fmla="*/ 98 w 5760"/>
              <a:gd name="T101" fmla="*/ 3574 h 3576"/>
              <a:gd name="T102" fmla="*/ 5760 w 5760"/>
              <a:gd name="T103" fmla="*/ 3575 h 3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760" h="3576">
                <a:moveTo>
                  <a:pt x="5760" y="3575"/>
                </a:moveTo>
                <a:lnTo>
                  <a:pt x="5760" y="3575"/>
                </a:lnTo>
                <a:lnTo>
                  <a:pt x="5748" y="3575"/>
                </a:lnTo>
                <a:lnTo>
                  <a:pt x="5715" y="3576"/>
                </a:lnTo>
                <a:lnTo>
                  <a:pt x="5662" y="3574"/>
                </a:lnTo>
                <a:lnTo>
                  <a:pt x="5628" y="3573"/>
                </a:lnTo>
                <a:lnTo>
                  <a:pt x="5591" y="3570"/>
                </a:lnTo>
                <a:lnTo>
                  <a:pt x="5551" y="3566"/>
                </a:lnTo>
                <a:lnTo>
                  <a:pt x="5507" y="3561"/>
                </a:lnTo>
                <a:lnTo>
                  <a:pt x="5461" y="3554"/>
                </a:lnTo>
                <a:lnTo>
                  <a:pt x="5412" y="3546"/>
                </a:lnTo>
                <a:lnTo>
                  <a:pt x="5360" y="3536"/>
                </a:lnTo>
                <a:lnTo>
                  <a:pt x="5306" y="3524"/>
                </a:lnTo>
                <a:lnTo>
                  <a:pt x="5251" y="3511"/>
                </a:lnTo>
                <a:lnTo>
                  <a:pt x="5195" y="3494"/>
                </a:lnTo>
                <a:lnTo>
                  <a:pt x="5138" y="3476"/>
                </a:lnTo>
                <a:lnTo>
                  <a:pt x="5079" y="3454"/>
                </a:lnTo>
                <a:lnTo>
                  <a:pt x="5050" y="3443"/>
                </a:lnTo>
                <a:lnTo>
                  <a:pt x="5021" y="3430"/>
                </a:lnTo>
                <a:lnTo>
                  <a:pt x="4992" y="3417"/>
                </a:lnTo>
                <a:lnTo>
                  <a:pt x="4963" y="3403"/>
                </a:lnTo>
                <a:lnTo>
                  <a:pt x="4933" y="3388"/>
                </a:lnTo>
                <a:lnTo>
                  <a:pt x="4904" y="3373"/>
                </a:lnTo>
                <a:lnTo>
                  <a:pt x="4875" y="3357"/>
                </a:lnTo>
                <a:lnTo>
                  <a:pt x="4846" y="3339"/>
                </a:lnTo>
                <a:lnTo>
                  <a:pt x="4818" y="3321"/>
                </a:lnTo>
                <a:lnTo>
                  <a:pt x="4790" y="3302"/>
                </a:lnTo>
                <a:lnTo>
                  <a:pt x="4762" y="3282"/>
                </a:lnTo>
                <a:lnTo>
                  <a:pt x="4734" y="3261"/>
                </a:lnTo>
                <a:lnTo>
                  <a:pt x="4707" y="3239"/>
                </a:lnTo>
                <a:lnTo>
                  <a:pt x="4680" y="3216"/>
                </a:lnTo>
                <a:lnTo>
                  <a:pt x="4653" y="3192"/>
                </a:lnTo>
                <a:lnTo>
                  <a:pt x="4627" y="3168"/>
                </a:lnTo>
                <a:lnTo>
                  <a:pt x="4602" y="3142"/>
                </a:lnTo>
                <a:lnTo>
                  <a:pt x="4577" y="3115"/>
                </a:lnTo>
                <a:lnTo>
                  <a:pt x="4553" y="3087"/>
                </a:lnTo>
                <a:lnTo>
                  <a:pt x="4529" y="3057"/>
                </a:lnTo>
                <a:lnTo>
                  <a:pt x="4507" y="3027"/>
                </a:lnTo>
                <a:lnTo>
                  <a:pt x="4484" y="2996"/>
                </a:lnTo>
                <a:lnTo>
                  <a:pt x="4463" y="2962"/>
                </a:lnTo>
                <a:lnTo>
                  <a:pt x="4443" y="2929"/>
                </a:lnTo>
                <a:lnTo>
                  <a:pt x="4423" y="2893"/>
                </a:lnTo>
                <a:lnTo>
                  <a:pt x="4404" y="2858"/>
                </a:lnTo>
                <a:lnTo>
                  <a:pt x="4387" y="2820"/>
                </a:lnTo>
                <a:lnTo>
                  <a:pt x="4369" y="2781"/>
                </a:lnTo>
                <a:lnTo>
                  <a:pt x="4369" y="2781"/>
                </a:lnTo>
                <a:lnTo>
                  <a:pt x="4353" y="2741"/>
                </a:lnTo>
                <a:lnTo>
                  <a:pt x="4338" y="2699"/>
                </a:lnTo>
                <a:lnTo>
                  <a:pt x="4322" y="2656"/>
                </a:lnTo>
                <a:lnTo>
                  <a:pt x="4308" y="2610"/>
                </a:lnTo>
                <a:lnTo>
                  <a:pt x="4278" y="2517"/>
                </a:lnTo>
                <a:lnTo>
                  <a:pt x="4249" y="2419"/>
                </a:lnTo>
                <a:lnTo>
                  <a:pt x="4221" y="2316"/>
                </a:lnTo>
                <a:lnTo>
                  <a:pt x="4194" y="2210"/>
                </a:lnTo>
                <a:lnTo>
                  <a:pt x="4166" y="2101"/>
                </a:lnTo>
                <a:lnTo>
                  <a:pt x="4139" y="1990"/>
                </a:lnTo>
                <a:lnTo>
                  <a:pt x="4083" y="1762"/>
                </a:lnTo>
                <a:lnTo>
                  <a:pt x="4055" y="1646"/>
                </a:lnTo>
                <a:lnTo>
                  <a:pt x="4025" y="1530"/>
                </a:lnTo>
                <a:lnTo>
                  <a:pt x="3995" y="1414"/>
                </a:lnTo>
                <a:lnTo>
                  <a:pt x="3962" y="1300"/>
                </a:lnTo>
                <a:lnTo>
                  <a:pt x="3928" y="1186"/>
                </a:lnTo>
                <a:lnTo>
                  <a:pt x="3910" y="1130"/>
                </a:lnTo>
                <a:lnTo>
                  <a:pt x="3892" y="1074"/>
                </a:lnTo>
                <a:lnTo>
                  <a:pt x="3873" y="1019"/>
                </a:lnTo>
                <a:lnTo>
                  <a:pt x="3854" y="965"/>
                </a:lnTo>
                <a:lnTo>
                  <a:pt x="3834" y="912"/>
                </a:lnTo>
                <a:lnTo>
                  <a:pt x="3814" y="859"/>
                </a:lnTo>
                <a:lnTo>
                  <a:pt x="3792" y="807"/>
                </a:lnTo>
                <a:lnTo>
                  <a:pt x="3771" y="756"/>
                </a:lnTo>
                <a:lnTo>
                  <a:pt x="3748" y="707"/>
                </a:lnTo>
                <a:lnTo>
                  <a:pt x="3725" y="658"/>
                </a:lnTo>
                <a:lnTo>
                  <a:pt x="3702" y="610"/>
                </a:lnTo>
                <a:lnTo>
                  <a:pt x="3677" y="564"/>
                </a:lnTo>
                <a:lnTo>
                  <a:pt x="3651" y="519"/>
                </a:lnTo>
                <a:lnTo>
                  <a:pt x="3625" y="475"/>
                </a:lnTo>
                <a:lnTo>
                  <a:pt x="3598" y="433"/>
                </a:lnTo>
                <a:lnTo>
                  <a:pt x="3570" y="392"/>
                </a:lnTo>
                <a:lnTo>
                  <a:pt x="3541" y="353"/>
                </a:lnTo>
                <a:lnTo>
                  <a:pt x="3510" y="317"/>
                </a:lnTo>
                <a:lnTo>
                  <a:pt x="3480" y="281"/>
                </a:lnTo>
                <a:lnTo>
                  <a:pt x="3448" y="246"/>
                </a:lnTo>
                <a:lnTo>
                  <a:pt x="3415" y="215"/>
                </a:lnTo>
                <a:lnTo>
                  <a:pt x="3381" y="185"/>
                </a:lnTo>
                <a:lnTo>
                  <a:pt x="3346" y="157"/>
                </a:lnTo>
                <a:lnTo>
                  <a:pt x="3309" y="131"/>
                </a:lnTo>
                <a:lnTo>
                  <a:pt x="3273" y="107"/>
                </a:lnTo>
                <a:lnTo>
                  <a:pt x="3234" y="85"/>
                </a:lnTo>
                <a:lnTo>
                  <a:pt x="3214" y="76"/>
                </a:lnTo>
                <a:lnTo>
                  <a:pt x="3194" y="66"/>
                </a:lnTo>
                <a:lnTo>
                  <a:pt x="3174" y="57"/>
                </a:lnTo>
                <a:lnTo>
                  <a:pt x="3153" y="49"/>
                </a:lnTo>
                <a:lnTo>
                  <a:pt x="3132" y="41"/>
                </a:lnTo>
                <a:lnTo>
                  <a:pt x="3111" y="35"/>
                </a:lnTo>
                <a:lnTo>
                  <a:pt x="3089" y="28"/>
                </a:lnTo>
                <a:lnTo>
                  <a:pt x="3067" y="23"/>
                </a:lnTo>
                <a:lnTo>
                  <a:pt x="3046" y="17"/>
                </a:lnTo>
                <a:lnTo>
                  <a:pt x="3023" y="13"/>
                </a:lnTo>
                <a:lnTo>
                  <a:pt x="2999" y="10"/>
                </a:lnTo>
                <a:lnTo>
                  <a:pt x="2977" y="6"/>
                </a:lnTo>
                <a:lnTo>
                  <a:pt x="2953" y="3"/>
                </a:lnTo>
                <a:lnTo>
                  <a:pt x="2929" y="2"/>
                </a:lnTo>
                <a:lnTo>
                  <a:pt x="2904" y="1"/>
                </a:lnTo>
                <a:lnTo>
                  <a:pt x="2881" y="0"/>
                </a:lnTo>
                <a:lnTo>
                  <a:pt x="2881" y="0"/>
                </a:lnTo>
                <a:lnTo>
                  <a:pt x="2856" y="1"/>
                </a:lnTo>
                <a:lnTo>
                  <a:pt x="2831" y="2"/>
                </a:lnTo>
                <a:lnTo>
                  <a:pt x="2807" y="3"/>
                </a:lnTo>
                <a:lnTo>
                  <a:pt x="2783" y="6"/>
                </a:lnTo>
                <a:lnTo>
                  <a:pt x="2761" y="10"/>
                </a:lnTo>
                <a:lnTo>
                  <a:pt x="2738" y="13"/>
                </a:lnTo>
                <a:lnTo>
                  <a:pt x="2715" y="17"/>
                </a:lnTo>
                <a:lnTo>
                  <a:pt x="2693" y="23"/>
                </a:lnTo>
                <a:lnTo>
                  <a:pt x="2671" y="28"/>
                </a:lnTo>
                <a:lnTo>
                  <a:pt x="2649" y="35"/>
                </a:lnTo>
                <a:lnTo>
                  <a:pt x="2628" y="41"/>
                </a:lnTo>
                <a:lnTo>
                  <a:pt x="2607" y="49"/>
                </a:lnTo>
                <a:lnTo>
                  <a:pt x="2587" y="57"/>
                </a:lnTo>
                <a:lnTo>
                  <a:pt x="2566" y="66"/>
                </a:lnTo>
                <a:lnTo>
                  <a:pt x="2546" y="76"/>
                </a:lnTo>
                <a:lnTo>
                  <a:pt x="2526" y="85"/>
                </a:lnTo>
                <a:lnTo>
                  <a:pt x="2487" y="107"/>
                </a:lnTo>
                <a:lnTo>
                  <a:pt x="2451" y="131"/>
                </a:lnTo>
                <a:lnTo>
                  <a:pt x="2414" y="157"/>
                </a:lnTo>
                <a:lnTo>
                  <a:pt x="2379" y="185"/>
                </a:lnTo>
                <a:lnTo>
                  <a:pt x="2345" y="215"/>
                </a:lnTo>
                <a:lnTo>
                  <a:pt x="2312" y="246"/>
                </a:lnTo>
                <a:lnTo>
                  <a:pt x="2280" y="281"/>
                </a:lnTo>
                <a:lnTo>
                  <a:pt x="2250" y="317"/>
                </a:lnTo>
                <a:lnTo>
                  <a:pt x="2219" y="353"/>
                </a:lnTo>
                <a:lnTo>
                  <a:pt x="2190" y="392"/>
                </a:lnTo>
                <a:lnTo>
                  <a:pt x="2162" y="433"/>
                </a:lnTo>
                <a:lnTo>
                  <a:pt x="2135" y="475"/>
                </a:lnTo>
                <a:lnTo>
                  <a:pt x="2109" y="519"/>
                </a:lnTo>
                <a:lnTo>
                  <a:pt x="2083" y="564"/>
                </a:lnTo>
                <a:lnTo>
                  <a:pt x="2059" y="610"/>
                </a:lnTo>
                <a:lnTo>
                  <a:pt x="2035" y="658"/>
                </a:lnTo>
                <a:lnTo>
                  <a:pt x="2012" y="707"/>
                </a:lnTo>
                <a:lnTo>
                  <a:pt x="1989" y="756"/>
                </a:lnTo>
                <a:lnTo>
                  <a:pt x="1968" y="807"/>
                </a:lnTo>
                <a:lnTo>
                  <a:pt x="1947" y="859"/>
                </a:lnTo>
                <a:lnTo>
                  <a:pt x="1926" y="912"/>
                </a:lnTo>
                <a:lnTo>
                  <a:pt x="1906" y="965"/>
                </a:lnTo>
                <a:lnTo>
                  <a:pt x="1888" y="1019"/>
                </a:lnTo>
                <a:lnTo>
                  <a:pt x="1868" y="1074"/>
                </a:lnTo>
                <a:lnTo>
                  <a:pt x="1850" y="1130"/>
                </a:lnTo>
                <a:lnTo>
                  <a:pt x="1832" y="1186"/>
                </a:lnTo>
                <a:lnTo>
                  <a:pt x="1799" y="1300"/>
                </a:lnTo>
                <a:lnTo>
                  <a:pt x="1767" y="1414"/>
                </a:lnTo>
                <a:lnTo>
                  <a:pt x="1735" y="1530"/>
                </a:lnTo>
                <a:lnTo>
                  <a:pt x="1706" y="1646"/>
                </a:lnTo>
                <a:lnTo>
                  <a:pt x="1677" y="1762"/>
                </a:lnTo>
                <a:lnTo>
                  <a:pt x="1621" y="1990"/>
                </a:lnTo>
                <a:lnTo>
                  <a:pt x="1594" y="2101"/>
                </a:lnTo>
                <a:lnTo>
                  <a:pt x="1567" y="2210"/>
                </a:lnTo>
                <a:lnTo>
                  <a:pt x="1539" y="2316"/>
                </a:lnTo>
                <a:lnTo>
                  <a:pt x="1511" y="2419"/>
                </a:lnTo>
                <a:lnTo>
                  <a:pt x="1482" y="2517"/>
                </a:lnTo>
                <a:lnTo>
                  <a:pt x="1453" y="2610"/>
                </a:lnTo>
                <a:lnTo>
                  <a:pt x="1438" y="2656"/>
                </a:lnTo>
                <a:lnTo>
                  <a:pt x="1422" y="2699"/>
                </a:lnTo>
                <a:lnTo>
                  <a:pt x="1407" y="2741"/>
                </a:lnTo>
                <a:lnTo>
                  <a:pt x="1391" y="2781"/>
                </a:lnTo>
                <a:lnTo>
                  <a:pt x="1391" y="2781"/>
                </a:lnTo>
                <a:lnTo>
                  <a:pt x="1373" y="2820"/>
                </a:lnTo>
                <a:lnTo>
                  <a:pt x="1356" y="2858"/>
                </a:lnTo>
                <a:lnTo>
                  <a:pt x="1338" y="2893"/>
                </a:lnTo>
                <a:lnTo>
                  <a:pt x="1318" y="2929"/>
                </a:lnTo>
                <a:lnTo>
                  <a:pt x="1298" y="2962"/>
                </a:lnTo>
                <a:lnTo>
                  <a:pt x="1276" y="2996"/>
                </a:lnTo>
                <a:lnTo>
                  <a:pt x="1253" y="3027"/>
                </a:lnTo>
                <a:lnTo>
                  <a:pt x="1231" y="3057"/>
                </a:lnTo>
                <a:lnTo>
                  <a:pt x="1208" y="3087"/>
                </a:lnTo>
                <a:lnTo>
                  <a:pt x="1183" y="3115"/>
                </a:lnTo>
                <a:lnTo>
                  <a:pt x="1158" y="3142"/>
                </a:lnTo>
                <a:lnTo>
                  <a:pt x="1133" y="3168"/>
                </a:lnTo>
                <a:lnTo>
                  <a:pt x="1107" y="3192"/>
                </a:lnTo>
                <a:lnTo>
                  <a:pt x="1080" y="3216"/>
                </a:lnTo>
                <a:lnTo>
                  <a:pt x="1055" y="3239"/>
                </a:lnTo>
                <a:lnTo>
                  <a:pt x="1026" y="3261"/>
                </a:lnTo>
                <a:lnTo>
                  <a:pt x="999" y="3282"/>
                </a:lnTo>
                <a:lnTo>
                  <a:pt x="971" y="3302"/>
                </a:lnTo>
                <a:lnTo>
                  <a:pt x="942" y="3321"/>
                </a:lnTo>
                <a:lnTo>
                  <a:pt x="914" y="3339"/>
                </a:lnTo>
                <a:lnTo>
                  <a:pt x="885" y="3357"/>
                </a:lnTo>
                <a:lnTo>
                  <a:pt x="857" y="3373"/>
                </a:lnTo>
                <a:lnTo>
                  <a:pt x="828" y="3388"/>
                </a:lnTo>
                <a:lnTo>
                  <a:pt x="798" y="3403"/>
                </a:lnTo>
                <a:lnTo>
                  <a:pt x="768" y="3417"/>
                </a:lnTo>
                <a:lnTo>
                  <a:pt x="739" y="3430"/>
                </a:lnTo>
                <a:lnTo>
                  <a:pt x="710" y="3443"/>
                </a:lnTo>
                <a:lnTo>
                  <a:pt x="681" y="3454"/>
                </a:lnTo>
                <a:lnTo>
                  <a:pt x="622" y="3476"/>
                </a:lnTo>
                <a:lnTo>
                  <a:pt x="565" y="3494"/>
                </a:lnTo>
                <a:lnTo>
                  <a:pt x="509" y="3511"/>
                </a:lnTo>
                <a:lnTo>
                  <a:pt x="454" y="3524"/>
                </a:lnTo>
                <a:lnTo>
                  <a:pt x="400" y="3536"/>
                </a:lnTo>
                <a:lnTo>
                  <a:pt x="349" y="3546"/>
                </a:lnTo>
                <a:lnTo>
                  <a:pt x="299" y="3554"/>
                </a:lnTo>
                <a:lnTo>
                  <a:pt x="253" y="3561"/>
                </a:lnTo>
                <a:lnTo>
                  <a:pt x="210" y="3566"/>
                </a:lnTo>
                <a:lnTo>
                  <a:pt x="169" y="3570"/>
                </a:lnTo>
                <a:lnTo>
                  <a:pt x="132" y="3573"/>
                </a:lnTo>
                <a:lnTo>
                  <a:pt x="98" y="3574"/>
                </a:lnTo>
                <a:lnTo>
                  <a:pt x="45" y="3576"/>
                </a:lnTo>
                <a:lnTo>
                  <a:pt x="12" y="3575"/>
                </a:lnTo>
                <a:lnTo>
                  <a:pt x="0" y="3575"/>
                </a:lnTo>
                <a:lnTo>
                  <a:pt x="5760" y="3575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千图PPT彼岸天：ID 8661124库_文本框 11"/>
          <p:cNvSpPr txBox="1"/>
          <p:nvPr>
            <p:custDataLst>
              <p:tags r:id="rId10"/>
            </p:custDataLst>
          </p:nvPr>
        </p:nvSpPr>
        <p:spPr bwMode="auto">
          <a:xfrm>
            <a:off x="2528172" y="3278171"/>
            <a:ext cx="318998" cy="3323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90000" lnSpcReduction="10000"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2400">
                <a:solidFill>
                  <a:schemeClr val="bg1">
                    <a:lumMod val="50000"/>
                  </a:schemeClr>
                </a:solidFill>
                <a:latin typeface="Impact" panose="020B0806030902050204" pitchFamily="34" charset="0"/>
              </a:rPr>
              <a:t>40</a:t>
            </a:r>
          </a:p>
        </p:txBody>
      </p:sp>
      <p:sp>
        <p:nvSpPr>
          <p:cNvPr id="30" name="千图PPT彼岸天：ID 8661124库_Rectangle: Rounded Corners 13"/>
          <p:cNvSpPr/>
          <p:nvPr>
            <p:custDataLst>
              <p:tags r:id="rId11"/>
            </p:custDataLst>
          </p:nvPr>
        </p:nvSpPr>
        <p:spPr>
          <a:xfrm>
            <a:off x="1849179" y="5331803"/>
            <a:ext cx="4796822" cy="295958"/>
          </a:xfrm>
          <a:prstGeom prst="roundRect">
            <a:avLst>
              <a:gd name="adj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千图PPT彼岸天：ID 8661124库_文本框 14"/>
          <p:cNvSpPr txBox="1"/>
          <p:nvPr>
            <p:custDataLst>
              <p:tags r:id="rId12"/>
            </p:custDataLst>
          </p:nvPr>
        </p:nvSpPr>
        <p:spPr bwMode="auto">
          <a:xfrm>
            <a:off x="5685698" y="5382988"/>
            <a:ext cx="339837" cy="1661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90000" lnSpcReduction="10000"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1200" b="1" dirty="0">
                <a:solidFill>
                  <a:schemeClr val="bg1"/>
                </a:solidFill>
              </a:rPr>
              <a:t>2019</a:t>
            </a:r>
          </a:p>
        </p:txBody>
      </p:sp>
      <p:sp>
        <p:nvSpPr>
          <p:cNvPr id="32" name="千图PPT彼岸天：ID 8661124库_文本框 15"/>
          <p:cNvSpPr txBox="1"/>
          <p:nvPr>
            <p:custDataLst>
              <p:tags r:id="rId13"/>
            </p:custDataLst>
          </p:nvPr>
        </p:nvSpPr>
        <p:spPr bwMode="auto">
          <a:xfrm>
            <a:off x="4894102" y="5382988"/>
            <a:ext cx="339837" cy="1661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90000" lnSpcReduction="10000"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1200" b="1" dirty="0">
                <a:solidFill>
                  <a:schemeClr val="bg1"/>
                </a:solidFill>
              </a:rPr>
              <a:t>2018</a:t>
            </a:r>
          </a:p>
        </p:txBody>
      </p:sp>
      <p:sp>
        <p:nvSpPr>
          <p:cNvPr id="33" name="千图PPT彼岸天：ID 8661124库_文本框 16"/>
          <p:cNvSpPr txBox="1"/>
          <p:nvPr>
            <p:custDataLst>
              <p:tags r:id="rId14"/>
            </p:custDataLst>
          </p:nvPr>
        </p:nvSpPr>
        <p:spPr bwMode="auto">
          <a:xfrm>
            <a:off x="4102505" y="5382988"/>
            <a:ext cx="339837" cy="1661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90000" lnSpcReduction="10000"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1200" b="1" dirty="0">
                <a:solidFill>
                  <a:schemeClr val="bg1"/>
                </a:solidFill>
              </a:rPr>
              <a:t>2017</a:t>
            </a:r>
          </a:p>
        </p:txBody>
      </p:sp>
      <p:sp>
        <p:nvSpPr>
          <p:cNvPr id="34" name="千图PPT彼岸天：ID 8661124库_文本框 17"/>
          <p:cNvSpPr txBox="1"/>
          <p:nvPr>
            <p:custDataLst>
              <p:tags r:id="rId15"/>
            </p:custDataLst>
          </p:nvPr>
        </p:nvSpPr>
        <p:spPr bwMode="auto">
          <a:xfrm>
            <a:off x="3310909" y="5382988"/>
            <a:ext cx="339837" cy="1661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90000" lnSpcReduction="10000"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1200" b="1" dirty="0">
                <a:solidFill>
                  <a:schemeClr val="bg1"/>
                </a:solidFill>
              </a:rPr>
              <a:t>2016</a:t>
            </a:r>
          </a:p>
        </p:txBody>
      </p:sp>
      <p:sp>
        <p:nvSpPr>
          <p:cNvPr id="35" name="千图PPT彼岸天：ID 8661124库_文本框 18"/>
          <p:cNvSpPr txBox="1"/>
          <p:nvPr>
            <p:custDataLst>
              <p:tags r:id="rId16"/>
            </p:custDataLst>
          </p:nvPr>
        </p:nvSpPr>
        <p:spPr bwMode="auto">
          <a:xfrm>
            <a:off x="2489660" y="5382988"/>
            <a:ext cx="339837" cy="1661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90000" lnSpcReduction="10000"/>
          </a:bodyPr>
          <a:lstStyle/>
          <a:p>
            <a:pPr algn="ctr">
              <a:buClr>
                <a:prstClr val="white"/>
              </a:buClr>
              <a:defRPr/>
            </a:pPr>
            <a:r>
              <a:rPr lang="en-US" altLang="ko-KR" sz="1200" b="1" dirty="0">
                <a:solidFill>
                  <a:schemeClr val="bg1"/>
                </a:solidFill>
              </a:rPr>
              <a:t>2015</a:t>
            </a:r>
          </a:p>
        </p:txBody>
      </p:sp>
      <p:grpSp>
        <p:nvGrpSpPr>
          <p:cNvPr id="2" name="千图PPT彼岸天：ID 8661124库_组合 1"/>
          <p:cNvGrpSpPr/>
          <p:nvPr>
            <p:custDataLst>
              <p:tags r:id="rId17"/>
            </p:custDataLst>
          </p:nvPr>
        </p:nvGrpSpPr>
        <p:grpSpPr>
          <a:xfrm>
            <a:off x="7591317" y="2231480"/>
            <a:ext cx="2897172" cy="1006991"/>
            <a:chOff x="7591317" y="2231480"/>
            <a:chExt cx="2897172" cy="1006991"/>
          </a:xfrm>
        </p:grpSpPr>
        <p:sp>
          <p:nvSpPr>
            <p:cNvPr id="17" name="Freeform: Shape 40"/>
            <p:cNvSpPr/>
            <p:nvPr/>
          </p:nvSpPr>
          <p:spPr bwMode="auto">
            <a:xfrm>
              <a:off x="7591317" y="2376153"/>
              <a:ext cx="424485" cy="424485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0" name="Straight Connector 48"/>
            <p:cNvCxnSpPr/>
            <p:nvPr/>
          </p:nvCxnSpPr>
          <p:spPr>
            <a:xfrm>
              <a:off x="7962457" y="2679439"/>
              <a:ext cx="2417633" cy="0"/>
            </a:xfrm>
            <a:prstGeom prst="line">
              <a:avLst/>
            </a:prstGeom>
            <a:ln w="19050"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32"/>
            <p:cNvSpPr txBox="1"/>
            <p:nvPr/>
          </p:nvSpPr>
          <p:spPr>
            <a:xfrm>
              <a:off x="8015803" y="2231480"/>
              <a:ext cx="2472686" cy="388226"/>
            </a:xfrm>
            <a:prstGeom prst="rect">
              <a:avLst/>
            </a:prstGeom>
            <a:noFill/>
          </p:spPr>
          <p:txBody>
            <a:bodyPr wrap="none" lIns="216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9" name="TextBox 33"/>
            <p:cNvSpPr txBox="1"/>
            <p:nvPr/>
          </p:nvSpPr>
          <p:spPr>
            <a:xfrm>
              <a:off x="8015803" y="2619705"/>
              <a:ext cx="2472686" cy="618766"/>
            </a:xfrm>
            <a:prstGeom prst="rect">
              <a:avLst/>
            </a:prstGeom>
          </p:spPr>
          <p:txBody>
            <a:bodyPr vert="horz" wrap="square" lIns="216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sz="105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36" name="千图PPT彼岸天：ID 8661124库_组合 35"/>
          <p:cNvGrpSpPr/>
          <p:nvPr>
            <p:custDataLst>
              <p:tags r:id="rId18"/>
            </p:custDataLst>
          </p:nvPr>
        </p:nvGrpSpPr>
        <p:grpSpPr>
          <a:xfrm>
            <a:off x="7591317" y="3443167"/>
            <a:ext cx="2897172" cy="1006991"/>
            <a:chOff x="7591317" y="3443167"/>
            <a:chExt cx="2897172" cy="1006991"/>
          </a:xfrm>
        </p:grpSpPr>
        <p:sp>
          <p:nvSpPr>
            <p:cNvPr id="16" name="Freeform: Shape 39"/>
            <p:cNvSpPr/>
            <p:nvPr/>
          </p:nvSpPr>
          <p:spPr bwMode="auto">
            <a:xfrm>
              <a:off x="7591317" y="3571156"/>
              <a:ext cx="424485" cy="424485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9" name="Straight Connector 44"/>
            <p:cNvCxnSpPr/>
            <p:nvPr/>
          </p:nvCxnSpPr>
          <p:spPr>
            <a:xfrm>
              <a:off x="7962457" y="3882218"/>
              <a:ext cx="2417633" cy="0"/>
            </a:xfrm>
            <a:prstGeom prst="line">
              <a:avLst/>
            </a:prstGeom>
            <a:ln w="19050">
              <a:solidFill>
                <a:schemeClr val="accent3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38"/>
            <p:cNvSpPr txBox="1"/>
            <p:nvPr/>
          </p:nvSpPr>
          <p:spPr>
            <a:xfrm>
              <a:off x="8015803" y="3443167"/>
              <a:ext cx="2472686" cy="388226"/>
            </a:xfrm>
            <a:prstGeom prst="rect">
              <a:avLst/>
            </a:prstGeom>
            <a:noFill/>
          </p:spPr>
          <p:txBody>
            <a:bodyPr wrap="none" lIns="216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7" name="TextBox 45"/>
            <p:cNvSpPr txBox="1"/>
            <p:nvPr/>
          </p:nvSpPr>
          <p:spPr>
            <a:xfrm>
              <a:off x="8015803" y="3831392"/>
              <a:ext cx="2472686" cy="618766"/>
            </a:xfrm>
            <a:prstGeom prst="rect">
              <a:avLst/>
            </a:prstGeom>
          </p:spPr>
          <p:txBody>
            <a:bodyPr vert="horz" wrap="square" lIns="216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sz="105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37" name="千图PPT彼岸天：ID 8661124库_组合 36"/>
          <p:cNvGrpSpPr/>
          <p:nvPr>
            <p:custDataLst>
              <p:tags r:id="rId19"/>
            </p:custDataLst>
          </p:nvPr>
        </p:nvGrpSpPr>
        <p:grpSpPr>
          <a:xfrm>
            <a:off x="7591317" y="4620770"/>
            <a:ext cx="2897172" cy="1006991"/>
            <a:chOff x="7591317" y="4620770"/>
            <a:chExt cx="2897172" cy="1006991"/>
          </a:xfrm>
        </p:grpSpPr>
        <p:cxnSp>
          <p:nvCxnSpPr>
            <p:cNvPr id="15" name="Straight Connector 37"/>
            <p:cNvCxnSpPr/>
            <p:nvPr/>
          </p:nvCxnSpPr>
          <p:spPr>
            <a:xfrm>
              <a:off x="7962457" y="5085184"/>
              <a:ext cx="2417633" cy="0"/>
            </a:xfrm>
            <a:prstGeom prst="line">
              <a:avLst/>
            </a:prstGeom>
            <a:ln w="19050">
              <a:solidFill>
                <a:schemeClr val="accent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: Shape 41"/>
            <p:cNvSpPr/>
            <p:nvPr/>
          </p:nvSpPr>
          <p:spPr bwMode="auto">
            <a:xfrm>
              <a:off x="7591317" y="4725144"/>
              <a:ext cx="424485" cy="424485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TextBox 51"/>
            <p:cNvSpPr txBox="1"/>
            <p:nvPr/>
          </p:nvSpPr>
          <p:spPr>
            <a:xfrm>
              <a:off x="8015803" y="4620770"/>
              <a:ext cx="2472686" cy="388226"/>
            </a:xfrm>
            <a:prstGeom prst="rect">
              <a:avLst/>
            </a:prstGeom>
            <a:noFill/>
          </p:spPr>
          <p:txBody>
            <a:bodyPr wrap="none" lIns="216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25" name="TextBox 52"/>
            <p:cNvSpPr txBox="1"/>
            <p:nvPr/>
          </p:nvSpPr>
          <p:spPr>
            <a:xfrm>
              <a:off x="8015803" y="5008995"/>
              <a:ext cx="2472686" cy="618766"/>
            </a:xfrm>
            <a:prstGeom prst="rect">
              <a:avLst/>
            </a:prstGeom>
          </p:spPr>
          <p:txBody>
            <a:bodyPr vert="horz" wrap="square" lIns="216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sz="1050" dirty="0" err="1" smtClean="0">
                  <a:solidFill>
                    <a:schemeClr val="dk1">
                      <a:lumMod val="100000"/>
                    </a:schemeClr>
                  </a:solidFill>
                </a:rPr>
                <a:t>点击此处更换文本</a:t>
              </a:r>
              <a:endParaRPr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3" name="TextBox 7"/>
          <p:cNvSpPr txBox="1">
            <a:spLocks noChangeArrowheads="1"/>
          </p:cNvSpPr>
          <p:nvPr userDrawn="1"/>
        </p:nvSpPr>
        <p:spPr bwMode="auto">
          <a:xfrm>
            <a:off x="4290832" y="134881"/>
            <a:ext cx="43959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500"/>
                            </p:stCondLst>
                            <p:childTnLst>
                              <p:par>
                                <p:cTn id="1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000"/>
                            </p:stCondLst>
                            <p:childTnLst>
                              <p:par>
                                <p:cTn id="1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500"/>
                            </p:stCondLst>
                            <p:childTnLst>
                              <p:par>
                                <p:cTn id="1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 animBg="1"/>
      <p:bldP spid="13" grpId="0"/>
      <p:bldP spid="30" grpId="0" animBg="1"/>
      <p:bldP spid="31" grpId="0"/>
      <p:bldP spid="32" grpId="0"/>
      <p:bldP spid="33" grpId="0"/>
      <p:bldP spid="34" grpId="0"/>
      <p:bldP spid="35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千图PPT彼岸天：ID 8661124库_矩形 12"/>
          <p:cNvSpPr/>
          <p:nvPr>
            <p:custDataLst>
              <p:tags r:id="rId1"/>
            </p:custDataLst>
          </p:nvPr>
        </p:nvSpPr>
        <p:spPr>
          <a:xfrm>
            <a:off x="7364805" y="2130251"/>
            <a:ext cx="3145772" cy="58650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74320" anchor="ctr">
            <a:norm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输入标题文本</a:t>
            </a:r>
          </a:p>
        </p:txBody>
      </p:sp>
      <p:grpSp>
        <p:nvGrpSpPr>
          <p:cNvPr id="26" name="千图PPT彼岸天：ID 8661124库_组合 25"/>
          <p:cNvGrpSpPr/>
          <p:nvPr>
            <p:custDataLst>
              <p:tags r:id="rId2"/>
            </p:custDataLst>
          </p:nvPr>
        </p:nvGrpSpPr>
        <p:grpSpPr>
          <a:xfrm>
            <a:off x="2049520" y="2423504"/>
            <a:ext cx="5315283" cy="2782511"/>
            <a:chOff x="2049520" y="2423504"/>
            <a:chExt cx="5315283" cy="2782511"/>
          </a:xfrm>
        </p:grpSpPr>
        <p:cxnSp>
          <p:nvCxnSpPr>
            <p:cNvPr id="7" name="Straight Connector 5"/>
            <p:cNvCxnSpPr/>
            <p:nvPr/>
          </p:nvCxnSpPr>
          <p:spPr>
            <a:xfrm>
              <a:off x="2072107" y="4171446"/>
              <a:ext cx="0" cy="1034569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5"/>
            <p:cNvCxnSpPr/>
            <p:nvPr/>
          </p:nvCxnSpPr>
          <p:spPr>
            <a:xfrm flipH="1">
              <a:off x="2049520" y="5192947"/>
              <a:ext cx="4964277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46"/>
            <p:cNvCxnSpPr/>
            <p:nvPr/>
          </p:nvCxnSpPr>
          <p:spPr>
            <a:xfrm>
              <a:off x="3949225" y="4171446"/>
              <a:ext cx="0" cy="1034569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47"/>
            <p:cNvCxnSpPr/>
            <p:nvPr/>
          </p:nvCxnSpPr>
          <p:spPr>
            <a:xfrm>
              <a:off x="5790076" y="4171446"/>
              <a:ext cx="0" cy="1034569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29"/>
            <p:cNvGrpSpPr/>
            <p:nvPr/>
          </p:nvGrpSpPr>
          <p:grpSpPr>
            <a:xfrm>
              <a:off x="6998838" y="2423504"/>
              <a:ext cx="365965" cy="2782511"/>
              <a:chOff x="5235299" y="1933468"/>
              <a:chExt cx="291309" cy="2028932"/>
            </a:xfrm>
          </p:grpSpPr>
          <p:cxnSp>
            <p:nvCxnSpPr>
              <p:cNvPr id="22" name="Straight Connector 48"/>
              <p:cNvCxnSpPr/>
              <p:nvPr/>
            </p:nvCxnSpPr>
            <p:spPr>
              <a:xfrm>
                <a:off x="5244030" y="1933575"/>
                <a:ext cx="0" cy="2028825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54"/>
              <p:cNvCxnSpPr/>
              <p:nvPr/>
            </p:nvCxnSpPr>
            <p:spPr>
              <a:xfrm flipH="1">
                <a:off x="5235299" y="1933468"/>
                <a:ext cx="291309" cy="0"/>
              </a:xfrm>
              <a:prstGeom prst="line">
                <a:avLst/>
              </a:prstGeom>
              <a:ln w="28575">
                <a:solidFill>
                  <a:schemeClr val="bg1">
                    <a:lumMod val="7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千图PPT彼岸天：ID 8661124库_组合 28"/>
          <p:cNvGrpSpPr/>
          <p:nvPr>
            <p:custDataLst>
              <p:tags r:id="rId3"/>
            </p:custDataLst>
          </p:nvPr>
        </p:nvGrpSpPr>
        <p:grpSpPr>
          <a:xfrm>
            <a:off x="7373859" y="3814696"/>
            <a:ext cx="3136716" cy="725116"/>
            <a:chOff x="7373859" y="3814696"/>
            <a:chExt cx="3136716" cy="725116"/>
          </a:xfrm>
        </p:grpSpPr>
        <p:sp>
          <p:nvSpPr>
            <p:cNvPr id="14" name="Oval 71"/>
            <p:cNvSpPr/>
            <p:nvPr/>
          </p:nvSpPr>
          <p:spPr bwMode="auto">
            <a:xfrm flipH="1">
              <a:off x="7373859" y="3974117"/>
              <a:ext cx="212265" cy="231715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TextBox 26"/>
            <p:cNvSpPr txBox="1"/>
            <p:nvPr/>
          </p:nvSpPr>
          <p:spPr bwMode="auto">
            <a:xfrm>
              <a:off x="7667193" y="3814696"/>
              <a:ext cx="2843382" cy="725116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sz="1100" b="0" dirty="0" err="1" smtClean="0">
                  <a:solidFill>
                    <a:schemeClr val="tx1"/>
                  </a:solidFill>
                  <a:effectLst/>
                </a:rPr>
                <a:t>点击此处更换文本</a:t>
              </a:r>
              <a:endParaRPr sz="11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27" name="千图PPT彼岸天：ID 8661124库_组合 26"/>
          <p:cNvGrpSpPr/>
          <p:nvPr>
            <p:custDataLst>
              <p:tags r:id="rId4"/>
            </p:custDataLst>
          </p:nvPr>
        </p:nvGrpSpPr>
        <p:grpSpPr>
          <a:xfrm>
            <a:off x="7373859" y="2975296"/>
            <a:ext cx="3136716" cy="725116"/>
            <a:chOff x="7373859" y="2975296"/>
            <a:chExt cx="3136716" cy="725116"/>
          </a:xfrm>
        </p:grpSpPr>
        <p:sp>
          <p:nvSpPr>
            <p:cNvPr id="13" name="Oval 61"/>
            <p:cNvSpPr/>
            <p:nvPr/>
          </p:nvSpPr>
          <p:spPr bwMode="auto">
            <a:xfrm flipH="1">
              <a:off x="7373859" y="3101343"/>
              <a:ext cx="212265" cy="23171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TextBox 27"/>
            <p:cNvSpPr txBox="1"/>
            <p:nvPr/>
          </p:nvSpPr>
          <p:spPr bwMode="auto">
            <a:xfrm>
              <a:off x="7667193" y="2975296"/>
              <a:ext cx="2843382" cy="725116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sz="1100" b="0" dirty="0" err="1" smtClean="0">
                  <a:solidFill>
                    <a:schemeClr val="tx1"/>
                  </a:solidFill>
                  <a:effectLst/>
                </a:rPr>
                <a:t>点击此处更换文本</a:t>
              </a:r>
              <a:endParaRPr sz="11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28" name="千图PPT彼岸天：ID 8661124库_组合 27"/>
          <p:cNvGrpSpPr/>
          <p:nvPr>
            <p:custDataLst>
              <p:tags r:id="rId5"/>
            </p:custDataLst>
          </p:nvPr>
        </p:nvGrpSpPr>
        <p:grpSpPr>
          <a:xfrm>
            <a:off x="7373859" y="4703473"/>
            <a:ext cx="3136716" cy="725116"/>
            <a:chOff x="7373859" y="4703473"/>
            <a:chExt cx="3136716" cy="725116"/>
          </a:xfrm>
        </p:grpSpPr>
        <p:sp>
          <p:nvSpPr>
            <p:cNvPr id="15" name="Oval 73"/>
            <p:cNvSpPr/>
            <p:nvPr/>
          </p:nvSpPr>
          <p:spPr bwMode="auto">
            <a:xfrm flipH="1">
              <a:off x="7373859" y="4846892"/>
              <a:ext cx="212265" cy="231715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TextBox 28"/>
            <p:cNvSpPr txBox="1"/>
            <p:nvPr/>
          </p:nvSpPr>
          <p:spPr bwMode="auto">
            <a:xfrm>
              <a:off x="7667193" y="4703473"/>
              <a:ext cx="2843382" cy="725116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sz="1100" b="0" dirty="0" err="1" smtClean="0">
                  <a:solidFill>
                    <a:schemeClr val="tx1"/>
                  </a:solidFill>
                  <a:effectLst/>
                </a:rPr>
                <a:t>点击此处更换文本</a:t>
              </a:r>
              <a:endParaRPr sz="11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2" name="千图PPT彼岸天：ID 8661124库_组合 1"/>
          <p:cNvGrpSpPr/>
          <p:nvPr>
            <p:custDataLst>
              <p:tags r:id="rId6"/>
            </p:custDataLst>
          </p:nvPr>
        </p:nvGrpSpPr>
        <p:grpSpPr>
          <a:xfrm>
            <a:off x="1138679" y="2210637"/>
            <a:ext cx="1866705" cy="1877017"/>
            <a:chOff x="1138679" y="2210637"/>
            <a:chExt cx="1866705" cy="1877017"/>
          </a:xfrm>
        </p:grpSpPr>
        <p:sp>
          <p:nvSpPr>
            <p:cNvPr id="6" name="Diamond 2"/>
            <p:cNvSpPr/>
            <p:nvPr/>
          </p:nvSpPr>
          <p:spPr>
            <a:xfrm>
              <a:off x="1138679" y="2210637"/>
              <a:ext cx="1866705" cy="1877017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30"/>
            <p:cNvSpPr/>
            <p:nvPr/>
          </p:nvSpPr>
          <p:spPr bwMode="auto">
            <a:xfrm>
              <a:off x="1723904" y="2733429"/>
              <a:ext cx="733141" cy="800333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4" name="千图PPT彼岸天：ID 8661124库_组合 23"/>
          <p:cNvGrpSpPr/>
          <p:nvPr>
            <p:custDataLst>
              <p:tags r:id="rId7"/>
            </p:custDataLst>
          </p:nvPr>
        </p:nvGrpSpPr>
        <p:grpSpPr>
          <a:xfrm>
            <a:off x="2990021" y="2210637"/>
            <a:ext cx="1866705" cy="1877017"/>
            <a:chOff x="2990021" y="2210637"/>
            <a:chExt cx="1866705" cy="1877017"/>
          </a:xfrm>
        </p:grpSpPr>
        <p:sp>
          <p:nvSpPr>
            <p:cNvPr id="5" name="Diamond 38"/>
            <p:cNvSpPr/>
            <p:nvPr/>
          </p:nvSpPr>
          <p:spPr>
            <a:xfrm>
              <a:off x="2990021" y="2210637"/>
              <a:ext cx="1866705" cy="1877017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31"/>
            <p:cNvSpPr/>
            <p:nvPr/>
          </p:nvSpPr>
          <p:spPr bwMode="auto">
            <a:xfrm>
              <a:off x="3555573" y="2788488"/>
              <a:ext cx="722868" cy="78911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5" name="千图PPT彼岸天：ID 8661124库_组合 24"/>
          <p:cNvGrpSpPr/>
          <p:nvPr>
            <p:custDataLst>
              <p:tags r:id="rId8"/>
            </p:custDataLst>
          </p:nvPr>
        </p:nvGrpSpPr>
        <p:grpSpPr>
          <a:xfrm>
            <a:off x="4856727" y="2210637"/>
            <a:ext cx="1866705" cy="1877017"/>
            <a:chOff x="4856727" y="2210637"/>
            <a:chExt cx="1866705" cy="1877017"/>
          </a:xfrm>
        </p:grpSpPr>
        <p:sp>
          <p:nvSpPr>
            <p:cNvPr id="4" name="Diamond 42"/>
            <p:cNvSpPr/>
            <p:nvPr/>
          </p:nvSpPr>
          <p:spPr>
            <a:xfrm>
              <a:off x="4856727" y="2210637"/>
              <a:ext cx="1866705" cy="1877017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32"/>
            <p:cNvSpPr/>
            <p:nvPr/>
          </p:nvSpPr>
          <p:spPr bwMode="auto">
            <a:xfrm>
              <a:off x="5443259" y="2737850"/>
              <a:ext cx="722868" cy="789119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" name="TextBox 7"/>
          <p:cNvSpPr txBox="1">
            <a:spLocks noChangeArrowheads="1"/>
          </p:cNvSpPr>
          <p:nvPr userDrawn="1"/>
        </p:nvSpPr>
        <p:spPr bwMode="auto">
          <a:xfrm>
            <a:off x="4290832" y="134881"/>
            <a:ext cx="43959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4"/>
          <p:cNvGrpSpPr/>
          <p:nvPr>
            <p:custDataLst>
              <p:tags r:id="rId1"/>
            </p:custDataLst>
          </p:nvPr>
        </p:nvGrpSpPr>
        <p:grpSpPr>
          <a:xfrm>
            <a:off x="4779717" y="1369448"/>
            <a:ext cx="2652337" cy="4485211"/>
            <a:chOff x="1468323" y="1573648"/>
            <a:chExt cx="2760777" cy="4668589"/>
          </a:xfrm>
        </p:grpSpPr>
        <p:grpSp>
          <p:nvGrpSpPr>
            <p:cNvPr id="33" name="Group 5"/>
            <p:cNvGrpSpPr/>
            <p:nvPr/>
          </p:nvGrpSpPr>
          <p:grpSpPr>
            <a:xfrm>
              <a:off x="1468323" y="2098813"/>
              <a:ext cx="2760777" cy="4143424"/>
              <a:chOff x="1454036" y="2352178"/>
              <a:chExt cx="2276135" cy="4143424"/>
            </a:xfrm>
          </p:grpSpPr>
          <p:sp>
            <p:nvSpPr>
              <p:cNvPr id="37" name="Freeform: Shape 9"/>
              <p:cNvSpPr/>
              <p:nvPr/>
            </p:nvSpPr>
            <p:spPr bwMode="auto">
              <a:xfrm rot="240385">
                <a:off x="1692103" y="3420299"/>
                <a:ext cx="1800000" cy="964464"/>
              </a:xfrm>
              <a:custGeom>
                <a:avLst/>
                <a:gdLst>
                  <a:gd name="T0" fmla="*/ 417 w 423"/>
                  <a:gd name="T1" fmla="*/ 33 h 179"/>
                  <a:gd name="T2" fmla="*/ 390 w 423"/>
                  <a:gd name="T3" fmla="*/ 81 h 179"/>
                  <a:gd name="T4" fmla="*/ 53 w 423"/>
                  <a:gd name="T5" fmla="*/ 173 h 179"/>
                  <a:gd name="T6" fmla="*/ 5 w 423"/>
                  <a:gd name="T7" fmla="*/ 146 h 179"/>
                  <a:gd name="T8" fmla="*/ 5 w 423"/>
                  <a:gd name="T9" fmla="*/ 146 h 179"/>
                  <a:gd name="T10" fmla="*/ 33 w 423"/>
                  <a:gd name="T11" fmla="*/ 98 h 179"/>
                  <a:gd name="T12" fmla="*/ 370 w 423"/>
                  <a:gd name="T13" fmla="*/ 6 h 179"/>
                  <a:gd name="T14" fmla="*/ 417 w 423"/>
                  <a:gd name="T1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3" h="179">
                    <a:moveTo>
                      <a:pt x="417" y="33"/>
                    </a:moveTo>
                    <a:cubicBezTo>
                      <a:pt x="423" y="54"/>
                      <a:pt x="411" y="75"/>
                      <a:pt x="390" y="81"/>
                    </a:cubicBezTo>
                    <a:cubicBezTo>
                      <a:pt x="53" y="173"/>
                      <a:pt x="53" y="173"/>
                      <a:pt x="53" y="173"/>
                    </a:cubicBezTo>
                    <a:cubicBezTo>
                      <a:pt x="32" y="179"/>
                      <a:pt x="11" y="167"/>
                      <a:pt x="5" y="146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0" y="126"/>
                      <a:pt x="12" y="104"/>
                      <a:pt x="33" y="98"/>
                    </a:cubicBezTo>
                    <a:cubicBezTo>
                      <a:pt x="370" y="6"/>
                      <a:pt x="370" y="6"/>
                      <a:pt x="370" y="6"/>
                    </a:cubicBezTo>
                    <a:cubicBezTo>
                      <a:pt x="390" y="0"/>
                      <a:pt x="412" y="12"/>
                      <a:pt x="417" y="3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0"/>
              <p:cNvSpPr/>
              <p:nvPr/>
            </p:nvSpPr>
            <p:spPr bwMode="auto">
              <a:xfrm>
                <a:off x="2175682" y="6289093"/>
                <a:ext cx="832843" cy="206509"/>
              </a:xfrm>
              <a:custGeom>
                <a:avLst/>
                <a:gdLst>
                  <a:gd name="T0" fmla="*/ 0 w 155"/>
                  <a:gd name="T1" fmla="*/ 0 h 38"/>
                  <a:gd name="T2" fmla="*/ 31 w 155"/>
                  <a:gd name="T3" fmla="*/ 38 h 38"/>
                  <a:gd name="T4" fmla="*/ 117 w 155"/>
                  <a:gd name="T5" fmla="*/ 38 h 38"/>
                  <a:gd name="T6" fmla="*/ 155 w 155"/>
                  <a:gd name="T7" fmla="*/ 0 h 38"/>
                  <a:gd name="T8" fmla="*/ 0 w 155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38">
                    <a:moveTo>
                      <a:pt x="0" y="0"/>
                    </a:moveTo>
                    <a:cubicBezTo>
                      <a:pt x="0" y="19"/>
                      <a:pt x="13" y="34"/>
                      <a:pt x="31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38" y="37"/>
                      <a:pt x="155" y="21"/>
                      <a:pt x="15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1"/>
              <p:cNvSpPr/>
              <p:nvPr/>
            </p:nvSpPr>
            <p:spPr bwMode="auto">
              <a:xfrm>
                <a:off x="1454036" y="3976649"/>
                <a:ext cx="2276135" cy="1302593"/>
              </a:xfrm>
              <a:custGeom>
                <a:avLst/>
                <a:gdLst>
                  <a:gd name="T0" fmla="*/ 29 w 424"/>
                  <a:gd name="T1" fmla="*/ 172 h 242"/>
                  <a:gd name="T2" fmla="*/ 30 w 424"/>
                  <a:gd name="T3" fmla="*/ 172 h 242"/>
                  <a:gd name="T4" fmla="*/ 157 w 424"/>
                  <a:gd name="T5" fmla="*/ 242 h 242"/>
                  <a:gd name="T6" fmla="*/ 261 w 424"/>
                  <a:gd name="T7" fmla="*/ 242 h 242"/>
                  <a:gd name="T8" fmla="*/ 269 w 424"/>
                  <a:gd name="T9" fmla="*/ 242 h 242"/>
                  <a:gd name="T10" fmla="*/ 271 w 424"/>
                  <a:gd name="T11" fmla="*/ 242 h 242"/>
                  <a:gd name="T12" fmla="*/ 282 w 424"/>
                  <a:gd name="T13" fmla="*/ 242 h 242"/>
                  <a:gd name="T14" fmla="*/ 363 w 424"/>
                  <a:gd name="T15" fmla="*/ 202 h 242"/>
                  <a:gd name="T16" fmla="*/ 381 w 424"/>
                  <a:gd name="T17" fmla="*/ 146 h 242"/>
                  <a:gd name="T18" fmla="*/ 324 w 424"/>
                  <a:gd name="T19" fmla="*/ 135 h 242"/>
                  <a:gd name="T20" fmla="*/ 218 w 424"/>
                  <a:gd name="T21" fmla="*/ 187 h 242"/>
                  <a:gd name="T22" fmla="*/ 148 w 424"/>
                  <a:gd name="T23" fmla="*/ 147 h 242"/>
                  <a:gd name="T24" fmla="*/ 391 w 424"/>
                  <a:gd name="T25" fmla="*/ 81 h 242"/>
                  <a:gd name="T26" fmla="*/ 418 w 424"/>
                  <a:gd name="T27" fmla="*/ 33 h 242"/>
                  <a:gd name="T28" fmla="*/ 370 w 424"/>
                  <a:gd name="T29" fmla="*/ 6 h 242"/>
                  <a:gd name="T30" fmla="*/ 33 w 424"/>
                  <a:gd name="T31" fmla="*/ 99 h 242"/>
                  <a:gd name="T32" fmla="*/ 6 w 424"/>
                  <a:gd name="T33" fmla="*/ 146 h 242"/>
                  <a:gd name="T34" fmla="*/ 29 w 424"/>
                  <a:gd name="T35" fmla="*/ 17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24" h="242">
                    <a:moveTo>
                      <a:pt x="29" y="172"/>
                    </a:moveTo>
                    <a:cubicBezTo>
                      <a:pt x="29" y="172"/>
                      <a:pt x="29" y="172"/>
                      <a:pt x="30" y="172"/>
                    </a:cubicBezTo>
                    <a:cubicBezTo>
                      <a:pt x="157" y="242"/>
                      <a:pt x="157" y="242"/>
                      <a:pt x="157" y="242"/>
                    </a:cubicBezTo>
                    <a:cubicBezTo>
                      <a:pt x="261" y="242"/>
                      <a:pt x="261" y="242"/>
                      <a:pt x="261" y="242"/>
                    </a:cubicBezTo>
                    <a:cubicBezTo>
                      <a:pt x="269" y="242"/>
                      <a:pt x="269" y="242"/>
                      <a:pt x="269" y="242"/>
                    </a:cubicBezTo>
                    <a:cubicBezTo>
                      <a:pt x="269" y="242"/>
                      <a:pt x="270" y="242"/>
                      <a:pt x="271" y="242"/>
                    </a:cubicBezTo>
                    <a:cubicBezTo>
                      <a:pt x="282" y="242"/>
                      <a:pt x="282" y="242"/>
                      <a:pt x="282" y="242"/>
                    </a:cubicBezTo>
                    <a:cubicBezTo>
                      <a:pt x="363" y="202"/>
                      <a:pt x="363" y="202"/>
                      <a:pt x="363" y="202"/>
                    </a:cubicBezTo>
                    <a:cubicBezTo>
                      <a:pt x="384" y="190"/>
                      <a:pt x="392" y="165"/>
                      <a:pt x="381" y="146"/>
                    </a:cubicBezTo>
                    <a:cubicBezTo>
                      <a:pt x="370" y="128"/>
                      <a:pt x="345" y="123"/>
                      <a:pt x="324" y="135"/>
                    </a:cubicBezTo>
                    <a:cubicBezTo>
                      <a:pt x="218" y="187"/>
                      <a:pt x="218" y="187"/>
                      <a:pt x="218" y="187"/>
                    </a:cubicBezTo>
                    <a:cubicBezTo>
                      <a:pt x="148" y="147"/>
                      <a:pt x="148" y="147"/>
                      <a:pt x="148" y="147"/>
                    </a:cubicBezTo>
                    <a:cubicBezTo>
                      <a:pt x="391" y="81"/>
                      <a:pt x="391" y="81"/>
                      <a:pt x="391" y="81"/>
                    </a:cubicBezTo>
                    <a:cubicBezTo>
                      <a:pt x="412" y="75"/>
                      <a:pt x="424" y="54"/>
                      <a:pt x="418" y="33"/>
                    </a:cubicBezTo>
                    <a:cubicBezTo>
                      <a:pt x="412" y="12"/>
                      <a:pt x="391" y="0"/>
                      <a:pt x="370" y="6"/>
                    </a:cubicBezTo>
                    <a:cubicBezTo>
                      <a:pt x="33" y="99"/>
                      <a:pt x="33" y="99"/>
                      <a:pt x="33" y="99"/>
                    </a:cubicBezTo>
                    <a:cubicBezTo>
                      <a:pt x="12" y="104"/>
                      <a:pt x="0" y="126"/>
                      <a:pt x="6" y="146"/>
                    </a:cubicBezTo>
                    <a:cubicBezTo>
                      <a:pt x="9" y="159"/>
                      <a:pt x="18" y="168"/>
                      <a:pt x="29" y="17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2"/>
              <p:cNvSpPr/>
              <p:nvPr/>
            </p:nvSpPr>
            <p:spPr bwMode="auto">
              <a:xfrm rot="637550">
                <a:off x="1962102" y="2876424"/>
                <a:ext cx="1260000" cy="964464"/>
              </a:xfrm>
              <a:custGeom>
                <a:avLst/>
                <a:gdLst>
                  <a:gd name="T0" fmla="*/ 417 w 423"/>
                  <a:gd name="T1" fmla="*/ 33 h 179"/>
                  <a:gd name="T2" fmla="*/ 390 w 423"/>
                  <a:gd name="T3" fmla="*/ 81 h 179"/>
                  <a:gd name="T4" fmla="*/ 53 w 423"/>
                  <a:gd name="T5" fmla="*/ 173 h 179"/>
                  <a:gd name="T6" fmla="*/ 5 w 423"/>
                  <a:gd name="T7" fmla="*/ 146 h 179"/>
                  <a:gd name="T8" fmla="*/ 5 w 423"/>
                  <a:gd name="T9" fmla="*/ 146 h 179"/>
                  <a:gd name="T10" fmla="*/ 33 w 423"/>
                  <a:gd name="T11" fmla="*/ 98 h 179"/>
                  <a:gd name="T12" fmla="*/ 370 w 423"/>
                  <a:gd name="T13" fmla="*/ 6 h 179"/>
                  <a:gd name="T14" fmla="*/ 417 w 423"/>
                  <a:gd name="T1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3" h="179">
                    <a:moveTo>
                      <a:pt x="417" y="33"/>
                    </a:moveTo>
                    <a:cubicBezTo>
                      <a:pt x="423" y="54"/>
                      <a:pt x="411" y="75"/>
                      <a:pt x="390" y="81"/>
                    </a:cubicBezTo>
                    <a:cubicBezTo>
                      <a:pt x="53" y="173"/>
                      <a:pt x="53" y="173"/>
                      <a:pt x="53" y="173"/>
                    </a:cubicBezTo>
                    <a:cubicBezTo>
                      <a:pt x="32" y="179"/>
                      <a:pt x="11" y="167"/>
                      <a:pt x="5" y="146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0" y="126"/>
                      <a:pt x="12" y="104"/>
                      <a:pt x="33" y="98"/>
                    </a:cubicBezTo>
                    <a:cubicBezTo>
                      <a:pt x="370" y="6"/>
                      <a:pt x="370" y="6"/>
                      <a:pt x="370" y="6"/>
                    </a:cubicBezTo>
                    <a:cubicBezTo>
                      <a:pt x="390" y="0"/>
                      <a:pt x="412" y="12"/>
                      <a:pt x="417" y="3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13"/>
              <p:cNvSpPr/>
              <p:nvPr/>
            </p:nvSpPr>
            <p:spPr bwMode="auto">
              <a:xfrm>
                <a:off x="1963504" y="5374554"/>
                <a:ext cx="1257206" cy="796533"/>
              </a:xfrm>
              <a:custGeom>
                <a:avLst/>
                <a:gdLst>
                  <a:gd name="T0" fmla="*/ 183 w 234"/>
                  <a:gd name="T1" fmla="*/ 0 h 148"/>
                  <a:gd name="T2" fmla="*/ 57 w 234"/>
                  <a:gd name="T3" fmla="*/ 0 h 148"/>
                  <a:gd name="T4" fmla="*/ 0 w 234"/>
                  <a:gd name="T5" fmla="*/ 64 h 148"/>
                  <a:gd name="T6" fmla="*/ 0 w 234"/>
                  <a:gd name="T7" fmla="*/ 86 h 148"/>
                  <a:gd name="T8" fmla="*/ 52 w 234"/>
                  <a:gd name="T9" fmla="*/ 148 h 148"/>
                  <a:gd name="T10" fmla="*/ 171 w 234"/>
                  <a:gd name="T11" fmla="*/ 148 h 148"/>
                  <a:gd name="T12" fmla="*/ 233 w 234"/>
                  <a:gd name="T13" fmla="*/ 84 h 148"/>
                  <a:gd name="T14" fmla="*/ 233 w 234"/>
                  <a:gd name="T15" fmla="*/ 62 h 148"/>
                  <a:gd name="T16" fmla="*/ 183 w 234"/>
                  <a:gd name="T17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148">
                    <a:moveTo>
                      <a:pt x="183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25" y="3"/>
                      <a:pt x="0" y="31"/>
                      <a:pt x="0" y="64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1" y="117"/>
                      <a:pt x="23" y="143"/>
                      <a:pt x="52" y="148"/>
                    </a:cubicBezTo>
                    <a:cubicBezTo>
                      <a:pt x="171" y="148"/>
                      <a:pt x="171" y="148"/>
                      <a:pt x="171" y="148"/>
                    </a:cubicBezTo>
                    <a:cubicBezTo>
                      <a:pt x="206" y="148"/>
                      <a:pt x="234" y="119"/>
                      <a:pt x="233" y="84"/>
                    </a:cubicBezTo>
                    <a:cubicBezTo>
                      <a:pt x="233" y="62"/>
                      <a:pt x="233" y="62"/>
                      <a:pt x="233" y="62"/>
                    </a:cubicBezTo>
                    <a:cubicBezTo>
                      <a:pt x="233" y="31"/>
                      <a:pt x="211" y="6"/>
                      <a:pt x="183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14"/>
              <p:cNvSpPr/>
              <p:nvPr/>
            </p:nvSpPr>
            <p:spPr bwMode="auto">
              <a:xfrm rot="1082925">
                <a:off x="2146896" y="2352178"/>
                <a:ext cx="890411" cy="964464"/>
              </a:xfrm>
              <a:custGeom>
                <a:avLst/>
                <a:gdLst>
                  <a:gd name="T0" fmla="*/ 417 w 423"/>
                  <a:gd name="T1" fmla="*/ 33 h 179"/>
                  <a:gd name="T2" fmla="*/ 390 w 423"/>
                  <a:gd name="T3" fmla="*/ 81 h 179"/>
                  <a:gd name="T4" fmla="*/ 53 w 423"/>
                  <a:gd name="T5" fmla="*/ 173 h 179"/>
                  <a:gd name="T6" fmla="*/ 5 w 423"/>
                  <a:gd name="T7" fmla="*/ 146 h 179"/>
                  <a:gd name="T8" fmla="*/ 5 w 423"/>
                  <a:gd name="T9" fmla="*/ 146 h 179"/>
                  <a:gd name="T10" fmla="*/ 33 w 423"/>
                  <a:gd name="T11" fmla="*/ 98 h 179"/>
                  <a:gd name="T12" fmla="*/ 370 w 423"/>
                  <a:gd name="T13" fmla="*/ 6 h 179"/>
                  <a:gd name="T14" fmla="*/ 417 w 423"/>
                  <a:gd name="T1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3" h="179">
                    <a:moveTo>
                      <a:pt x="417" y="33"/>
                    </a:moveTo>
                    <a:cubicBezTo>
                      <a:pt x="423" y="54"/>
                      <a:pt x="411" y="75"/>
                      <a:pt x="390" y="81"/>
                    </a:cubicBezTo>
                    <a:cubicBezTo>
                      <a:pt x="53" y="173"/>
                      <a:pt x="53" y="173"/>
                      <a:pt x="53" y="173"/>
                    </a:cubicBezTo>
                    <a:cubicBezTo>
                      <a:pt x="32" y="179"/>
                      <a:pt x="11" y="167"/>
                      <a:pt x="5" y="146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0" y="126"/>
                      <a:pt x="12" y="104"/>
                      <a:pt x="33" y="98"/>
                    </a:cubicBezTo>
                    <a:cubicBezTo>
                      <a:pt x="370" y="6"/>
                      <a:pt x="370" y="6"/>
                      <a:pt x="370" y="6"/>
                    </a:cubicBezTo>
                    <a:cubicBezTo>
                      <a:pt x="390" y="0"/>
                      <a:pt x="412" y="12"/>
                      <a:pt x="417" y="3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4" name="Group 6"/>
            <p:cNvGrpSpPr>
              <a:grpSpLocks noChangeAspect="1"/>
            </p:cNvGrpSpPr>
            <p:nvPr/>
          </p:nvGrpSpPr>
          <p:grpSpPr bwMode="auto">
            <a:xfrm>
              <a:off x="2543909" y="1573648"/>
              <a:ext cx="609600" cy="677153"/>
              <a:chOff x="347" y="3344"/>
              <a:chExt cx="586" cy="707"/>
            </a:xfrm>
            <a:solidFill>
              <a:schemeClr val="accent1"/>
            </a:solidFill>
          </p:grpSpPr>
          <p:sp>
            <p:nvSpPr>
              <p:cNvPr id="35" name="Oval 7"/>
              <p:cNvSpPr/>
              <p:nvPr/>
            </p:nvSpPr>
            <p:spPr bwMode="auto">
              <a:xfrm rot="10800000">
                <a:off x="347" y="3466"/>
                <a:ext cx="586" cy="585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8"/>
              <p:cNvSpPr/>
              <p:nvPr/>
            </p:nvSpPr>
            <p:spPr bwMode="auto">
              <a:xfrm>
                <a:off x="433" y="3344"/>
                <a:ext cx="414" cy="207"/>
              </a:xfrm>
              <a:custGeom>
                <a:avLst/>
                <a:gdLst>
                  <a:gd name="T0" fmla="*/ 0 w 414"/>
                  <a:gd name="T1" fmla="*/ 207 h 207"/>
                  <a:gd name="T2" fmla="*/ 206 w 414"/>
                  <a:gd name="T3" fmla="*/ 0 h 207"/>
                  <a:gd name="T4" fmla="*/ 414 w 414"/>
                  <a:gd name="T5" fmla="*/ 207 h 207"/>
                  <a:gd name="T6" fmla="*/ 0 w 414"/>
                  <a:gd name="T7" fmla="*/ 207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4" h="207">
                    <a:moveTo>
                      <a:pt x="0" y="207"/>
                    </a:moveTo>
                    <a:lnTo>
                      <a:pt x="206" y="0"/>
                    </a:lnTo>
                    <a:lnTo>
                      <a:pt x="414" y="207"/>
                    </a:lnTo>
                    <a:lnTo>
                      <a:pt x="0" y="207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45" name="千图PPT彼岸天：ID 8661124库_组合 44"/>
          <p:cNvGrpSpPr/>
          <p:nvPr>
            <p:custDataLst>
              <p:tags r:id="rId2"/>
            </p:custDataLst>
          </p:nvPr>
        </p:nvGrpSpPr>
        <p:grpSpPr>
          <a:xfrm>
            <a:off x="7505360" y="2456892"/>
            <a:ext cx="3725012" cy="1029742"/>
            <a:chOff x="7505360" y="2456892"/>
            <a:chExt cx="3725012" cy="1029742"/>
          </a:xfrm>
        </p:grpSpPr>
        <p:cxnSp>
          <p:nvCxnSpPr>
            <p:cNvPr id="6" name="Straight Arrow Connector 20"/>
            <p:cNvCxnSpPr/>
            <p:nvPr/>
          </p:nvCxnSpPr>
          <p:spPr>
            <a:xfrm>
              <a:off x="7505360" y="2929769"/>
              <a:ext cx="1080243" cy="0"/>
            </a:xfrm>
            <a:prstGeom prst="straightConnector1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21"/>
            <p:cNvGrpSpPr/>
            <p:nvPr/>
          </p:nvGrpSpPr>
          <p:grpSpPr>
            <a:xfrm>
              <a:off x="8922048" y="2456892"/>
              <a:ext cx="2308324" cy="1029742"/>
              <a:chOff x="8922048" y="2456892"/>
              <a:chExt cx="2308324" cy="1029742"/>
            </a:xfrm>
          </p:grpSpPr>
          <p:sp>
            <p:nvSpPr>
              <p:cNvPr id="28" name="TextBox 22"/>
              <p:cNvSpPr txBox="1"/>
              <p:nvPr/>
            </p:nvSpPr>
            <p:spPr>
              <a:xfrm>
                <a:off x="8922048" y="2456892"/>
                <a:ext cx="2308324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  <p:cxnSp>
            <p:nvCxnSpPr>
              <p:cNvPr id="29" name="Straight Connector 23"/>
              <p:cNvCxnSpPr/>
              <p:nvPr/>
            </p:nvCxnSpPr>
            <p:spPr>
              <a:xfrm>
                <a:off x="8922049" y="2716080"/>
                <a:ext cx="2219621" cy="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0" name="Group 16"/>
              <p:cNvGrpSpPr/>
              <p:nvPr/>
            </p:nvGrpSpPr>
            <p:grpSpPr>
              <a:xfrm>
                <a:off x="8922048" y="2780928"/>
                <a:ext cx="2308324" cy="705706"/>
                <a:chOff x="8922049" y="2765435"/>
                <a:chExt cx="2308324" cy="705706"/>
              </a:xfrm>
            </p:grpSpPr>
            <p:sp>
              <p:nvSpPr>
                <p:cNvPr id="31" name="Rectangle 24"/>
                <p:cNvSpPr/>
                <p:nvPr/>
              </p:nvSpPr>
              <p:spPr>
                <a:xfrm>
                  <a:off x="8922049" y="2765435"/>
                  <a:ext cx="2308324" cy="184666"/>
                </a:xfrm>
                <a:prstGeom prst="rect">
                  <a:avLst/>
                </a:prstGeom>
              </p:spPr>
              <p:txBody>
                <a:bodyPr wrap="none" lIns="0" tIns="0" rIns="0" bIns="0" anchor="b" anchorCtr="0">
                  <a:normAutofit/>
                </a:bodyPr>
                <a:lstStyle/>
                <a:p>
                  <a:r>
                    <a:rPr lang="zh-CN" altLang="en-US" sz="1200" b="1" dirty="0"/>
                    <a:t>输入标题文本</a:t>
                  </a:r>
                </a:p>
              </p:txBody>
            </p:sp>
            <p:sp>
              <p:nvSpPr>
                <p:cNvPr id="32" name="Rectangle 1"/>
                <p:cNvSpPr/>
                <p:nvPr/>
              </p:nvSpPr>
              <p:spPr>
                <a:xfrm>
                  <a:off x="8922049" y="2950101"/>
                  <a:ext cx="2308324" cy="521040"/>
                </a:xfrm>
                <a:prstGeom prst="rect">
                  <a:avLst/>
                </a:prstGeom>
              </p:spPr>
              <p:txBody>
                <a:bodyPr wrap="square" lIns="0" tIns="0" rIns="0" bIns="0" anchor="t" anchorCtr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sz="1100" dirty="0" err="1" smtClean="0"/>
                    <a:t>点击此处更换文本</a:t>
                  </a:r>
                  <a:endParaRPr sz="1100" dirty="0"/>
                </a:p>
              </p:txBody>
            </p:sp>
          </p:grpSp>
        </p:grpSp>
      </p:grpSp>
      <p:grpSp>
        <p:nvGrpSpPr>
          <p:cNvPr id="44" name="千图PPT彼岸天：ID 8661124库_组合 43"/>
          <p:cNvGrpSpPr/>
          <p:nvPr>
            <p:custDataLst>
              <p:tags r:id="rId3"/>
            </p:custDataLst>
          </p:nvPr>
        </p:nvGrpSpPr>
        <p:grpSpPr>
          <a:xfrm>
            <a:off x="7184445" y="4731449"/>
            <a:ext cx="4276747" cy="1029742"/>
            <a:chOff x="7184445" y="4731449"/>
            <a:chExt cx="4276747" cy="1029742"/>
          </a:xfrm>
        </p:grpSpPr>
        <p:cxnSp>
          <p:nvCxnSpPr>
            <p:cNvPr id="8" name="Straight Arrow Connector 30"/>
            <p:cNvCxnSpPr/>
            <p:nvPr/>
          </p:nvCxnSpPr>
          <p:spPr>
            <a:xfrm>
              <a:off x="7184445" y="5209794"/>
              <a:ext cx="1080243" cy="0"/>
            </a:xfrm>
            <a:prstGeom prst="straightConnector1">
              <a:avLst/>
            </a:prstGeom>
            <a:ln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5"/>
            <p:cNvGrpSpPr/>
            <p:nvPr/>
          </p:nvGrpSpPr>
          <p:grpSpPr>
            <a:xfrm>
              <a:off x="8610745" y="4731449"/>
              <a:ext cx="2850447" cy="1029742"/>
              <a:chOff x="8922048" y="2456892"/>
              <a:chExt cx="2308324" cy="1029742"/>
            </a:xfrm>
          </p:grpSpPr>
          <p:sp>
            <p:nvSpPr>
              <p:cNvPr id="23" name="TextBox 36"/>
              <p:cNvSpPr txBox="1"/>
              <p:nvPr/>
            </p:nvSpPr>
            <p:spPr>
              <a:xfrm>
                <a:off x="8922048" y="2456892"/>
                <a:ext cx="2308324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cxnSp>
            <p:nvCxnSpPr>
              <p:cNvPr id="24" name="Straight Connector 37"/>
              <p:cNvCxnSpPr/>
              <p:nvPr/>
            </p:nvCxnSpPr>
            <p:spPr>
              <a:xfrm>
                <a:off x="8922049" y="2716080"/>
                <a:ext cx="2219621" cy="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5" name="Group 38"/>
              <p:cNvGrpSpPr/>
              <p:nvPr/>
            </p:nvGrpSpPr>
            <p:grpSpPr>
              <a:xfrm>
                <a:off x="8922048" y="2780928"/>
                <a:ext cx="2308324" cy="705706"/>
                <a:chOff x="8922049" y="2765435"/>
                <a:chExt cx="2308324" cy="705706"/>
              </a:xfrm>
            </p:grpSpPr>
            <p:sp>
              <p:nvSpPr>
                <p:cNvPr id="26" name="Rectangle 39"/>
                <p:cNvSpPr/>
                <p:nvPr/>
              </p:nvSpPr>
              <p:spPr>
                <a:xfrm>
                  <a:off x="8922049" y="2765435"/>
                  <a:ext cx="2308324" cy="184666"/>
                </a:xfrm>
                <a:prstGeom prst="rect">
                  <a:avLst/>
                </a:prstGeom>
              </p:spPr>
              <p:txBody>
                <a:bodyPr wrap="none" lIns="0" tIns="0" rIns="0" bIns="0" anchor="b" anchorCtr="0">
                  <a:normAutofit/>
                </a:bodyPr>
                <a:lstStyle/>
                <a:p>
                  <a:r>
                    <a:rPr lang="zh-CN" altLang="en-US" sz="1200" b="1" dirty="0"/>
                    <a:t>输入标题文本</a:t>
                  </a:r>
                </a:p>
              </p:txBody>
            </p:sp>
            <p:sp>
              <p:nvSpPr>
                <p:cNvPr id="27" name="Rectangle 40"/>
                <p:cNvSpPr/>
                <p:nvPr/>
              </p:nvSpPr>
              <p:spPr>
                <a:xfrm>
                  <a:off x="8922049" y="2950101"/>
                  <a:ext cx="2308324" cy="521040"/>
                </a:xfrm>
                <a:prstGeom prst="rect">
                  <a:avLst/>
                </a:prstGeom>
              </p:spPr>
              <p:txBody>
                <a:bodyPr wrap="square" lIns="0" tIns="0" rIns="0" bIns="0" anchor="t" anchorCtr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sz="1100" dirty="0" err="1" smtClean="0"/>
                    <a:t>点击此处更换文本</a:t>
                  </a:r>
                  <a:endParaRPr sz="1100" dirty="0"/>
                </a:p>
              </p:txBody>
            </p:sp>
          </p:grpSp>
        </p:grpSp>
      </p:grpSp>
      <p:grpSp>
        <p:nvGrpSpPr>
          <p:cNvPr id="2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711509" y="1357520"/>
            <a:ext cx="5012605" cy="1029742"/>
            <a:chOff x="711509" y="1357520"/>
            <a:chExt cx="5012605" cy="1029742"/>
          </a:xfrm>
        </p:grpSpPr>
        <p:cxnSp>
          <p:nvCxnSpPr>
            <p:cNvPr id="5" name="Straight Arrow Connector 15"/>
            <p:cNvCxnSpPr/>
            <p:nvPr/>
          </p:nvCxnSpPr>
          <p:spPr>
            <a:xfrm flipH="1">
              <a:off x="4643871" y="1736047"/>
              <a:ext cx="1080243" cy="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41"/>
            <p:cNvGrpSpPr/>
            <p:nvPr/>
          </p:nvGrpSpPr>
          <p:grpSpPr>
            <a:xfrm>
              <a:off x="711509" y="1357520"/>
              <a:ext cx="3377318" cy="1029742"/>
              <a:chOff x="8922048" y="2456892"/>
              <a:chExt cx="2219623" cy="1029742"/>
            </a:xfrm>
          </p:grpSpPr>
          <p:sp>
            <p:nvSpPr>
              <p:cNvPr id="18" name="TextBox 42"/>
              <p:cNvSpPr txBox="1"/>
              <p:nvPr/>
            </p:nvSpPr>
            <p:spPr>
              <a:xfrm>
                <a:off x="8922048" y="2456892"/>
                <a:ext cx="2219622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cxnSp>
            <p:nvCxnSpPr>
              <p:cNvPr id="19" name="Straight Connector 43"/>
              <p:cNvCxnSpPr/>
              <p:nvPr/>
            </p:nvCxnSpPr>
            <p:spPr>
              <a:xfrm>
                <a:off x="8922049" y="2716080"/>
                <a:ext cx="2219621" cy="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Group 44"/>
              <p:cNvGrpSpPr/>
              <p:nvPr/>
            </p:nvGrpSpPr>
            <p:grpSpPr>
              <a:xfrm>
                <a:off x="8922049" y="2780928"/>
                <a:ext cx="2219622" cy="705706"/>
                <a:chOff x="8922050" y="2765435"/>
                <a:chExt cx="2219622" cy="705706"/>
              </a:xfrm>
            </p:grpSpPr>
            <p:sp>
              <p:nvSpPr>
                <p:cNvPr id="21" name="Rectangle 45"/>
                <p:cNvSpPr/>
                <p:nvPr/>
              </p:nvSpPr>
              <p:spPr>
                <a:xfrm>
                  <a:off x="8922050" y="2765435"/>
                  <a:ext cx="2219622" cy="184666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/>
                </a:bodyPr>
                <a:lstStyle/>
                <a:p>
                  <a:pPr algn="r"/>
                  <a:r>
                    <a:rPr lang="zh-CN" altLang="en-US" sz="1200" b="1" dirty="0"/>
                    <a:t>输入标题文本</a:t>
                  </a:r>
                </a:p>
              </p:txBody>
            </p:sp>
            <p:sp>
              <p:nvSpPr>
                <p:cNvPr id="22" name="Rectangle 46"/>
                <p:cNvSpPr/>
                <p:nvPr/>
              </p:nvSpPr>
              <p:spPr>
                <a:xfrm>
                  <a:off x="8922050" y="2950101"/>
                  <a:ext cx="2219622" cy="521040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sz="1100" dirty="0" err="1" smtClean="0"/>
                    <a:t>点击此处更换文本</a:t>
                  </a:r>
                  <a:endParaRPr sz="1100" dirty="0"/>
                </a:p>
              </p:txBody>
            </p:sp>
          </p:grpSp>
        </p:grpSp>
      </p:grpSp>
      <p:grpSp>
        <p:nvGrpSpPr>
          <p:cNvPr id="43" name="千图PPT彼岸天：ID 8661124库_组合 42"/>
          <p:cNvGrpSpPr/>
          <p:nvPr>
            <p:custDataLst>
              <p:tags r:id="rId5"/>
            </p:custDataLst>
          </p:nvPr>
        </p:nvGrpSpPr>
        <p:grpSpPr>
          <a:xfrm>
            <a:off x="711507" y="3728295"/>
            <a:ext cx="3871468" cy="1029742"/>
            <a:chOff x="711507" y="3728295"/>
            <a:chExt cx="3871468" cy="1029742"/>
          </a:xfrm>
        </p:grpSpPr>
        <p:cxnSp>
          <p:nvCxnSpPr>
            <p:cNvPr id="7" name="Straight Arrow Connector 25"/>
            <p:cNvCxnSpPr/>
            <p:nvPr/>
          </p:nvCxnSpPr>
          <p:spPr>
            <a:xfrm flipH="1">
              <a:off x="3502732" y="4175260"/>
              <a:ext cx="1080243" cy="0"/>
            </a:xfrm>
            <a:prstGeom prst="straightConnector1">
              <a:avLst/>
            </a:prstGeom>
            <a:ln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47"/>
            <p:cNvGrpSpPr/>
            <p:nvPr/>
          </p:nvGrpSpPr>
          <p:grpSpPr>
            <a:xfrm>
              <a:off x="711507" y="3728295"/>
              <a:ext cx="2375381" cy="1029742"/>
              <a:chOff x="8922048" y="2456892"/>
              <a:chExt cx="2219622" cy="1029742"/>
            </a:xfrm>
          </p:grpSpPr>
          <p:sp>
            <p:nvSpPr>
              <p:cNvPr id="13" name="TextBox 48"/>
              <p:cNvSpPr txBox="1"/>
              <p:nvPr/>
            </p:nvSpPr>
            <p:spPr>
              <a:xfrm>
                <a:off x="8922048" y="2456892"/>
                <a:ext cx="2219622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cxnSp>
            <p:nvCxnSpPr>
              <p:cNvPr id="14" name="Straight Connector 49"/>
              <p:cNvCxnSpPr/>
              <p:nvPr/>
            </p:nvCxnSpPr>
            <p:spPr>
              <a:xfrm>
                <a:off x="8922049" y="2716080"/>
                <a:ext cx="2219621" cy="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Group 50"/>
              <p:cNvGrpSpPr/>
              <p:nvPr/>
            </p:nvGrpSpPr>
            <p:grpSpPr>
              <a:xfrm>
                <a:off x="8922048" y="2780928"/>
                <a:ext cx="2219622" cy="705706"/>
                <a:chOff x="8922049" y="2765435"/>
                <a:chExt cx="2219622" cy="705706"/>
              </a:xfrm>
            </p:grpSpPr>
            <p:sp>
              <p:nvSpPr>
                <p:cNvPr id="16" name="Rectangle 51"/>
                <p:cNvSpPr/>
                <p:nvPr/>
              </p:nvSpPr>
              <p:spPr>
                <a:xfrm>
                  <a:off x="8922049" y="2765435"/>
                  <a:ext cx="2219622" cy="184666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/>
                </a:bodyPr>
                <a:lstStyle/>
                <a:p>
                  <a:pPr algn="r"/>
                  <a:r>
                    <a:rPr lang="zh-CN" altLang="en-US" sz="1200" b="1" dirty="0"/>
                    <a:t>输入标题文本</a:t>
                  </a:r>
                </a:p>
              </p:txBody>
            </p:sp>
            <p:sp>
              <p:nvSpPr>
                <p:cNvPr id="17" name="Rectangle 52"/>
                <p:cNvSpPr/>
                <p:nvPr/>
              </p:nvSpPr>
              <p:spPr>
                <a:xfrm>
                  <a:off x="8922049" y="2950101"/>
                  <a:ext cx="2219622" cy="521040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sz="1100" dirty="0" err="1" smtClean="0"/>
                    <a:t>点击此处更换文本</a:t>
                  </a:r>
                  <a:endParaRPr sz="1100" dirty="0"/>
                </a:p>
              </p:txBody>
            </p:sp>
          </p:grpSp>
        </p:grpSp>
      </p:grpSp>
      <p:sp>
        <p:nvSpPr>
          <p:cNvPr id="3" name="TextBox 7"/>
          <p:cNvSpPr txBox="1">
            <a:spLocks noChangeArrowheads="1"/>
          </p:cNvSpPr>
          <p:nvPr userDrawn="1"/>
        </p:nvSpPr>
        <p:spPr bwMode="auto">
          <a:xfrm>
            <a:off x="4290832" y="134881"/>
            <a:ext cx="43959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年度工作概述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074" descr="题字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64" t="33194" b="23750"/>
          <a:stretch>
            <a:fillRect/>
          </a:stretch>
        </p:blipFill>
        <p:spPr bwMode="auto">
          <a:xfrm>
            <a:off x="1455633" y="2525722"/>
            <a:ext cx="2312584" cy="180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_14"/>
          <p:cNvSpPr txBox="1">
            <a:spLocks noChangeArrowheads="1"/>
          </p:cNvSpPr>
          <p:nvPr/>
        </p:nvSpPr>
        <p:spPr bwMode="auto">
          <a:xfrm>
            <a:off x="4322214" y="2525722"/>
            <a:ext cx="1552840" cy="1399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5" tIns="34293" rIns="68585" bIns="34293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9600" spc="450" dirty="0">
                <a:solidFill>
                  <a:schemeClr val="tx1"/>
                </a:solid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贰</a:t>
            </a:r>
            <a:endParaRPr lang="zh-CN" altLang="zh-CN" sz="9600" spc="450" dirty="0">
              <a:solidFill>
                <a:schemeClr val="tx1"/>
              </a:solid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3706662" y="2006415"/>
            <a:ext cx="677108" cy="3174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腾祥铁山楷书简繁合集" panose="01010104010101010101" pitchFamily="2" charset="-122"/>
                <a:ea typeface="腾祥铁山楷书简繁合集" panose="01010104010101010101" pitchFamily="2" charset="-122"/>
              </a:rPr>
              <a:t>工作完成情况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鲍鱼素材https://baoyusucai.taobao.com/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21715"/>
      </a:accent1>
      <a:accent2>
        <a:srgbClr val="746457"/>
      </a:accent2>
      <a:accent3>
        <a:srgbClr val="7B7D7D"/>
      </a:accent3>
      <a:accent4>
        <a:srgbClr val="121715"/>
      </a:accent4>
      <a:accent5>
        <a:srgbClr val="746457"/>
      </a:accent5>
      <a:accent6>
        <a:srgbClr val="7B7D7D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78</TotalTime>
  <Words>942</Words>
  <Application>Microsoft Office PowerPoint</Application>
  <PresentationFormat>宽屏</PresentationFormat>
  <Paragraphs>235</Paragraphs>
  <Slides>25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等线</vt:lpstr>
      <vt:lpstr>方正清刻本悦宋简体</vt:lpstr>
      <vt:lpstr>汉仪雪君体简</vt:lpstr>
      <vt:lpstr>腾祥铁山楷书简繁合集</vt:lpstr>
      <vt:lpstr>微软雅黑</vt:lpstr>
      <vt:lpstr>Arial</vt:lpstr>
      <vt:lpstr>Impact</vt:lpstr>
      <vt:lpstr>鲍鱼素材https://baoyusucai.taobao.com/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keywords>user</cp:keywords>
  <cp:lastModifiedBy>阳光 男孩</cp:lastModifiedBy>
  <cp:revision>18</cp:revision>
  <dcterms:created xsi:type="dcterms:W3CDTF">2018-01-09T02:42:00Z</dcterms:created>
  <dcterms:modified xsi:type="dcterms:W3CDTF">2019-11-30T12:47:34Z</dcterms:modified>
  <cp:category>模板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