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DA5184F-5EDA-4827-8405-3BB45C4BBDDC}">
          <p14:sldIdLst>
            <p14:sldId id="269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设计规范" id="{94D14D64-6E1C-488C-83ED-5766BF34FAEB}">
          <p14:sldIdLst>
            <p14:sldId id="266"/>
            <p14:sldId id="267"/>
            <p14:sldId id="268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8FF"/>
    <a:srgbClr val="25F4EE"/>
    <a:srgbClr val="FE2D54"/>
    <a:srgbClr val="33393F"/>
    <a:srgbClr val="363C41"/>
    <a:srgbClr val="32383C"/>
    <a:srgbClr val="E73760"/>
    <a:srgbClr val="3E444A"/>
    <a:srgbClr val="383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4" y="246"/>
      </p:cViewPr>
      <p:guideLst>
        <p:guide orient="horz" pos="2160"/>
        <p:guide pos="3840"/>
        <p:guide pos="733"/>
        <p:guide pos="69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65CD3-2A63-4FF2-BDE7-D64FB0C4B55A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2ECB6-C5CD-471A-BC9A-01A4EAD06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04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E2ECB6-C5CD-471A-BC9A-01A4EAD06F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853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743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3BEFB991-C8F7-48E6-AD66-A1E2BEB254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2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F7FAFC04-47D7-4ABB-A896-0DF7B4F49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4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6F9574-61B0-4FFD-BA17-8207711D17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E65693B-5E56-4D8E-8248-037FA63D3677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23466747-871C-47CA-9EEE-124793AEE5B2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8DEC87DA-19B8-4BA7-B875-D69833E4BB3E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72F2C3F-F9C0-450A-970E-1398F0A7C831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368A7CE-6D8C-4591-81E6-2F4B2B2B8513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232EC0D-FD1F-4207-ACCA-4282FCFC08C3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">
            <a:extLst>
              <a:ext uri="{FF2B5EF4-FFF2-40B4-BE49-F238E27FC236}">
                <a16:creationId xmlns:a16="http://schemas.microsoft.com/office/drawing/2014/main" xmlns="" id="{AC512249-CF02-494B-9AFE-3F572531505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663455" y="280340"/>
            <a:ext cx="103144" cy="179914"/>
            <a:chOff x="2" y="-1"/>
            <a:chExt cx="1486" cy="2592"/>
          </a:xfrm>
          <a:solidFill>
            <a:srgbClr val="25F4EE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83A989BC-EB18-4637-A00E-3D1E5EDB0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xmlns="" id="{A198B7EE-0A50-4DE1-8898-7A8077B4A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xmlns="" id="{453A5C66-F03E-4B4D-B172-128B8AE8D7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xmlns="" id="{602DBF0F-95BB-48E1-82B9-802B5BC4E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:a16="http://schemas.microsoft.com/office/drawing/2014/main" xmlns="" id="{004805A4-F3BD-4103-8598-01DC2856094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444110" y="286174"/>
            <a:ext cx="152028" cy="168244"/>
            <a:chOff x="5" y="-2"/>
            <a:chExt cx="150" cy="166"/>
          </a:xfrm>
          <a:solidFill>
            <a:srgbClr val="25F4EE"/>
          </a:solidFill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684DF902-5299-44E3-8E32-12B53F87A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6EBBD027-4D8E-401A-94D0-53206DC91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9DD711DD-026F-4E05-85CB-509FCD12C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xmlns="" id="{DF399ACF-2E89-442F-A51F-7130217C8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xmlns="" id="{248E5EEE-D457-4242-94C9-45D5C583B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C7503717-706C-487C-980B-46325B06327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180242" y="292908"/>
            <a:ext cx="196551" cy="154779"/>
            <a:chOff x="-3" y="2"/>
            <a:chExt cx="734" cy="578"/>
          </a:xfrm>
          <a:solidFill>
            <a:srgbClr val="25F4EE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xmlns="" id="{F921F4E0-7C20-4777-BC6B-4F935BF6C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xmlns="" id="{F9427D4B-89F4-45AA-8C5B-FDFC8F839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xmlns="" id="{57AE3FA1-BECD-43D1-8417-F878E552C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88529027-9AD7-420A-B8A5-A5B2CFFF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68C66A0-028F-4A78-919C-A3E9EDA502EB}"/>
              </a:ext>
            </a:extLst>
          </p:cNvPr>
          <p:cNvGrpSpPr/>
          <p:nvPr/>
        </p:nvGrpSpPr>
        <p:grpSpPr>
          <a:xfrm>
            <a:off x="11186404" y="601227"/>
            <a:ext cx="515586" cy="231115"/>
            <a:chOff x="11186404" y="601227"/>
            <a:chExt cx="515586" cy="231115"/>
          </a:xfrm>
        </p:grpSpPr>
        <p:sp>
          <p:nvSpPr>
            <p:cNvPr id="27" name="左中括号 26">
              <a:extLst>
                <a:ext uri="{FF2B5EF4-FFF2-40B4-BE49-F238E27FC236}">
                  <a16:creationId xmlns:a16="http://schemas.microsoft.com/office/drawing/2014/main" xmlns="" id="{821048CA-8DB5-4D06-A35F-DB66E191568F}"/>
                </a:ext>
              </a:extLst>
            </p:cNvPr>
            <p:cNvSpPr/>
            <p:nvPr/>
          </p:nvSpPr>
          <p:spPr>
            <a:xfrm rot="5400000" flipV="1">
              <a:off x="11432705" y="568824"/>
              <a:ext cx="22986" cy="183881"/>
            </a:xfrm>
            <a:prstGeom prst="leftBracket">
              <a:avLst>
                <a:gd name="adj" fmla="val 50000"/>
              </a:avLst>
            </a:prstGeom>
            <a:ln w="12700" cap="rnd">
              <a:solidFill>
                <a:srgbClr val="25F4E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42EC0E5-16EC-482F-AB8C-B0A6ECD71B83}"/>
                </a:ext>
              </a:extLst>
            </p:cNvPr>
            <p:cNvSpPr txBox="1"/>
            <p:nvPr/>
          </p:nvSpPr>
          <p:spPr>
            <a:xfrm>
              <a:off x="11186404" y="616898"/>
              <a:ext cx="5155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800" b="1">
                  <a:solidFill>
                    <a:srgbClr val="25F4E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</a:p>
          </p:txBody>
        </p:sp>
        <p:sp>
          <p:nvSpPr>
            <p:cNvPr id="29" name="左中括号 28">
              <a:extLst>
                <a:ext uri="{FF2B5EF4-FFF2-40B4-BE49-F238E27FC236}">
                  <a16:creationId xmlns:a16="http://schemas.microsoft.com/office/drawing/2014/main" xmlns="" id="{B9E0F7C0-B148-4202-83D0-84FEEE2A1D28}"/>
                </a:ext>
              </a:extLst>
            </p:cNvPr>
            <p:cNvSpPr/>
            <p:nvPr/>
          </p:nvSpPr>
          <p:spPr>
            <a:xfrm rot="16200000">
              <a:off x="11432705" y="696534"/>
              <a:ext cx="22986" cy="183881"/>
            </a:xfrm>
            <a:prstGeom prst="leftBracket">
              <a:avLst>
                <a:gd name="adj" fmla="val 50000"/>
              </a:avLst>
            </a:prstGeom>
            <a:ln w="12700" cap="rnd">
              <a:solidFill>
                <a:srgbClr val="25F4E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73EB0A5A-BA37-4513-8B74-B8C2F524E326}"/>
                </a:ext>
              </a:extLst>
            </p:cNvPr>
            <p:cNvCxnSpPr/>
            <p:nvPr/>
          </p:nvCxnSpPr>
          <p:spPr>
            <a:xfrm>
              <a:off x="11403576" y="601227"/>
              <a:ext cx="40621" cy="42680"/>
            </a:xfrm>
            <a:prstGeom prst="line">
              <a:avLst/>
            </a:prstGeom>
            <a:ln w="12700" cap="rnd">
              <a:solidFill>
                <a:srgbClr val="25F4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3505D394-ED4F-48A3-A462-CCD6858ADB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42754" y="601227"/>
              <a:ext cx="40621" cy="42680"/>
            </a:xfrm>
            <a:prstGeom prst="line">
              <a:avLst/>
            </a:prstGeom>
            <a:ln w="12700" cap="rnd">
              <a:solidFill>
                <a:srgbClr val="25F4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534FD84-BA60-4F48-B9FA-E58628E02E6D}"/>
              </a:ext>
            </a:extLst>
          </p:cNvPr>
          <p:cNvGrpSpPr/>
          <p:nvPr/>
        </p:nvGrpSpPr>
        <p:grpSpPr>
          <a:xfrm>
            <a:off x="11638863" y="640956"/>
            <a:ext cx="139484" cy="151657"/>
            <a:chOff x="6754233" y="2749889"/>
            <a:chExt cx="122710" cy="13341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22490A7D-50F0-4595-A7E2-3AD5EEBCF3CA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1270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F9F9B0DE-C178-4C23-A7E9-982FEF2FA9BB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12700" cap="rnd">
              <a:solidFill>
                <a:srgbClr val="25F4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CA30E16-56DD-4E6E-9011-223D1C53C84A}"/>
              </a:ext>
            </a:extLst>
          </p:cNvPr>
          <p:cNvSpPr txBox="1"/>
          <p:nvPr/>
        </p:nvSpPr>
        <p:spPr>
          <a:xfrm>
            <a:off x="413653" y="247187"/>
            <a:ext cx="6296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25F4E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1000">
              <a:solidFill>
                <a:srgbClr val="25F4E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Group 15">
            <a:extLst>
              <a:ext uri="{FF2B5EF4-FFF2-40B4-BE49-F238E27FC236}">
                <a16:creationId xmlns:a16="http://schemas.microsoft.com/office/drawing/2014/main" xmlns="" id="{663E352D-16DA-4906-8593-D52F18F9F3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6433" y="632189"/>
            <a:ext cx="212025" cy="169190"/>
            <a:chOff x="3" y="1"/>
            <a:chExt cx="198" cy="158"/>
          </a:xfrm>
          <a:solidFill>
            <a:srgbClr val="25F4EE"/>
          </a:solidFill>
        </p:grpSpPr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xmlns="" id="{C0BE1F26-F9E1-46D2-AEF0-7221D94E0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 w="6350">
              <a:solidFill>
                <a:srgbClr val="25F4EE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xmlns="" id="{9D1022F7-F554-40BD-8355-2713880B2E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35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 w="6350">
              <a:solidFill>
                <a:srgbClr val="25F4EE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67C99EC-AF96-46BF-89D9-EB04F4CB1DD2}"/>
              </a:ext>
            </a:extLst>
          </p:cNvPr>
          <p:cNvSpPr txBox="1"/>
          <p:nvPr/>
        </p:nvSpPr>
        <p:spPr>
          <a:xfrm>
            <a:off x="744325" y="593674"/>
            <a:ext cx="7682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25F4E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000">
              <a:solidFill>
                <a:srgbClr val="25F4E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心形 38">
            <a:extLst>
              <a:ext uri="{FF2B5EF4-FFF2-40B4-BE49-F238E27FC236}">
                <a16:creationId xmlns:a16="http://schemas.microsoft.com/office/drawing/2014/main" xmlns="" id="{6CD01A37-F051-474B-A5EB-3045A6F19D95}"/>
              </a:ext>
            </a:extLst>
          </p:cNvPr>
          <p:cNvSpPr>
            <a:spLocks noChangeAspect="1"/>
          </p:cNvSpPr>
          <p:nvPr/>
        </p:nvSpPr>
        <p:spPr>
          <a:xfrm>
            <a:off x="11780321" y="5783198"/>
            <a:ext cx="147237" cy="129948"/>
          </a:xfrm>
          <a:prstGeom prst="heart">
            <a:avLst/>
          </a:prstGeom>
          <a:solidFill>
            <a:srgbClr val="25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26">
            <a:extLst>
              <a:ext uri="{FF2B5EF4-FFF2-40B4-BE49-F238E27FC236}">
                <a16:creationId xmlns:a16="http://schemas.microsoft.com/office/drawing/2014/main" xmlns="" id="{623F9B73-1573-482C-82CF-9FFBE2573A08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1780321" y="6425395"/>
            <a:ext cx="147237" cy="152265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0">
            <a:extLst>
              <a:ext uri="{FF2B5EF4-FFF2-40B4-BE49-F238E27FC236}">
                <a16:creationId xmlns:a16="http://schemas.microsoft.com/office/drawing/2014/main" xmlns="" id="{FED252ED-3157-49B1-A01A-A745662D68C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780321" y="6108439"/>
            <a:ext cx="147237" cy="121663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4CBF757-9983-46B2-A879-DD25C9101C9F}"/>
              </a:ext>
            </a:extLst>
          </p:cNvPr>
          <p:cNvSpPr txBox="1"/>
          <p:nvPr/>
        </p:nvSpPr>
        <p:spPr>
          <a:xfrm>
            <a:off x="3468397" y="1535513"/>
            <a:ext cx="5255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3600" b="1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DEEDD59E-D76B-4ECB-99C6-99B26CDCD23D}"/>
              </a:ext>
            </a:extLst>
          </p:cNvPr>
          <p:cNvGrpSpPr/>
          <p:nvPr/>
        </p:nvGrpSpPr>
        <p:grpSpPr>
          <a:xfrm>
            <a:off x="5891276" y="2343346"/>
            <a:ext cx="409448" cy="409448"/>
            <a:chOff x="7087344" y="3262195"/>
            <a:chExt cx="585710" cy="585710"/>
          </a:xfrm>
        </p:grpSpPr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xmlns="" id="{3808E505-375A-4281-9B2A-D2ABFB901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FE2D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2D54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3B25E63D-094B-4944-8DA7-C9FA3CEC7FC6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E2D54"/>
                </a:solidFill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E742DD0-C3D5-479B-9C96-15B333E9B378}"/>
              </a:ext>
            </a:extLst>
          </p:cNvPr>
          <p:cNvSpPr txBox="1"/>
          <p:nvPr/>
        </p:nvSpPr>
        <p:spPr>
          <a:xfrm>
            <a:off x="2133602" y="3279910"/>
            <a:ext cx="7924796" cy="231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400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</a:t>
            </a:r>
          </a:p>
          <a:p>
            <a:pPr algn="ctr">
              <a:lnSpc>
                <a:spcPct val="150000"/>
              </a:lnSpc>
            </a:pPr>
            <a:endParaRPr lang="fr-FR" altLang="zh-CN" sz="1400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400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 magna eros quis urna. Nunc viverra imperdiet enim.</a:t>
            </a:r>
          </a:p>
          <a:p>
            <a:pPr algn="ctr">
              <a:lnSpc>
                <a:spcPct val="150000"/>
              </a:lnSpc>
            </a:pPr>
            <a:endParaRPr lang="fr-FR" altLang="zh-CN" sz="1400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400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10466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5790E9D-25E6-48A9-8B76-198BD193D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8333026-2270-42CC-B950-28628764D3A2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13F4394-D3D3-4F90-9FE7-F5BFB242AC0D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6882800-C3E9-4691-82D6-53AA07B3963B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F47E339-C00E-4B44-99B4-05FEC188D2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23688D3-4326-45D3-8AA6-EB5607E20A80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6EB868E-2C13-40EE-B6F2-F5CB42822C86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74CD06F-A8E4-45CA-9061-44BBF4515862}"/>
              </a:ext>
            </a:extLst>
          </p:cNvPr>
          <p:cNvSpPr txBox="1"/>
          <p:nvPr/>
        </p:nvSpPr>
        <p:spPr>
          <a:xfrm>
            <a:off x="1968503" y="3202754"/>
            <a:ext cx="82549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>
                <a:solidFill>
                  <a:srgbClr val="3E44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endParaRPr lang="zh-CN" altLang="en-US" sz="13800" b="1">
              <a:solidFill>
                <a:srgbClr val="3E44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92B78F5-89A8-415F-A3E2-005AE0305B02}"/>
              </a:ext>
            </a:extLst>
          </p:cNvPr>
          <p:cNvSpPr txBox="1"/>
          <p:nvPr/>
        </p:nvSpPr>
        <p:spPr>
          <a:xfrm>
            <a:off x="1229523" y="323850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0FEBEE4-3445-4590-9103-C92EEA7849DD}"/>
              </a:ext>
            </a:extLst>
          </p:cNvPr>
          <p:cNvSpPr txBox="1"/>
          <p:nvPr/>
        </p:nvSpPr>
        <p:spPr>
          <a:xfrm>
            <a:off x="9667957" y="323849"/>
            <a:ext cx="9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2019/11/29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6444492E-A76B-4FAF-83BD-8D6E5C01AB77}"/>
              </a:ext>
            </a:extLst>
          </p:cNvPr>
          <p:cNvSpPr/>
          <p:nvPr/>
        </p:nvSpPr>
        <p:spPr>
          <a:xfrm>
            <a:off x="5856781" y="700392"/>
            <a:ext cx="478438" cy="47843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Group 4">
            <a:extLst>
              <a:ext uri="{FF2B5EF4-FFF2-40B4-BE49-F238E27FC236}">
                <a16:creationId xmlns:a16="http://schemas.microsoft.com/office/drawing/2014/main" xmlns="" id="{7A7BE826-E531-4F8B-B04D-D688B4546E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38200" y="807010"/>
            <a:ext cx="333138" cy="247663"/>
            <a:chOff x="3" y="1"/>
            <a:chExt cx="760" cy="565"/>
          </a:xfrm>
          <a:solidFill>
            <a:srgbClr val="33393F"/>
          </a:solidFill>
        </p:grpSpPr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xmlns="" id="{478FAEC2-EC64-4A50-8102-A8486D331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" y="243"/>
              <a:ext cx="174" cy="259"/>
            </a:xfrm>
            <a:custGeom>
              <a:avLst/>
              <a:gdLst>
                <a:gd name="T0" fmla="*/ 72 w 87"/>
                <a:gd name="T1" fmla="*/ 3 h 129"/>
                <a:gd name="T2" fmla="*/ 0 w 87"/>
                <a:gd name="T3" fmla="*/ 29 h 129"/>
                <a:gd name="T4" fmla="*/ 0 w 87"/>
                <a:gd name="T5" fmla="*/ 101 h 129"/>
                <a:gd name="T6" fmla="*/ 72 w 87"/>
                <a:gd name="T7" fmla="*/ 127 h 129"/>
                <a:gd name="T8" fmla="*/ 87 w 87"/>
                <a:gd name="T9" fmla="*/ 116 h 129"/>
                <a:gd name="T10" fmla="*/ 87 w 87"/>
                <a:gd name="T11" fmla="*/ 14 h 129"/>
                <a:gd name="T12" fmla="*/ 72 w 87"/>
                <a:gd name="T13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9">
                  <a:moveTo>
                    <a:pt x="72" y="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9" y="129"/>
                    <a:pt x="87" y="124"/>
                    <a:pt x="87" y="116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6"/>
                    <a:pt x="79" y="0"/>
                    <a:pt x="7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Oval 10">
              <a:extLst>
                <a:ext uri="{FF2B5EF4-FFF2-40B4-BE49-F238E27FC236}">
                  <a16:creationId xmlns:a16="http://schemas.microsoft.com/office/drawing/2014/main" xmlns="" id="{9D093EEE-E7F9-4C30-9702-AE98C7320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" y="1"/>
              <a:ext cx="142" cy="1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Oval 11">
              <a:extLst>
                <a:ext uri="{FF2B5EF4-FFF2-40B4-BE49-F238E27FC236}">
                  <a16:creationId xmlns:a16="http://schemas.microsoft.com/office/drawing/2014/main" xmlns="" id="{8B5DB640-A157-4C82-8AF3-6F3027083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" y="1"/>
              <a:ext cx="142" cy="1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xmlns="" id="{7986C897-34CB-4CC0-8BCD-222B8B3A93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81"/>
              <a:ext cx="530" cy="385"/>
            </a:xfrm>
            <a:custGeom>
              <a:avLst/>
              <a:gdLst>
                <a:gd name="T0" fmla="*/ 224 w 265"/>
                <a:gd name="T1" fmla="*/ 0 h 192"/>
                <a:gd name="T2" fmla="*/ 42 w 265"/>
                <a:gd name="T3" fmla="*/ 0 h 192"/>
                <a:gd name="T4" fmla="*/ 0 w 265"/>
                <a:gd name="T5" fmla="*/ 41 h 192"/>
                <a:gd name="T6" fmla="*/ 0 w 265"/>
                <a:gd name="T7" fmla="*/ 151 h 192"/>
                <a:gd name="T8" fmla="*/ 42 w 265"/>
                <a:gd name="T9" fmla="*/ 192 h 192"/>
                <a:gd name="T10" fmla="*/ 224 w 265"/>
                <a:gd name="T11" fmla="*/ 192 h 192"/>
                <a:gd name="T12" fmla="*/ 265 w 265"/>
                <a:gd name="T13" fmla="*/ 151 h 192"/>
                <a:gd name="T14" fmla="*/ 265 w 265"/>
                <a:gd name="T15" fmla="*/ 41 h 192"/>
                <a:gd name="T16" fmla="*/ 224 w 265"/>
                <a:gd name="T17" fmla="*/ 0 h 192"/>
                <a:gd name="T18" fmla="*/ 170 w 265"/>
                <a:gd name="T19" fmla="*/ 108 h 192"/>
                <a:gd name="T20" fmla="*/ 113 w 265"/>
                <a:gd name="T21" fmla="*/ 137 h 192"/>
                <a:gd name="T22" fmla="*/ 92 w 265"/>
                <a:gd name="T23" fmla="*/ 124 h 192"/>
                <a:gd name="T24" fmla="*/ 92 w 265"/>
                <a:gd name="T25" fmla="*/ 67 h 192"/>
                <a:gd name="T26" fmla="*/ 113 w 265"/>
                <a:gd name="T27" fmla="*/ 54 h 192"/>
                <a:gd name="T28" fmla="*/ 170 w 265"/>
                <a:gd name="T29" fmla="*/ 83 h 192"/>
                <a:gd name="T30" fmla="*/ 170 w 265"/>
                <a:gd name="T31" fmla="*/ 10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192">
                  <a:moveTo>
                    <a:pt x="22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18" y="192"/>
                    <a:pt x="42" y="192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46" y="192"/>
                    <a:pt x="265" y="174"/>
                    <a:pt x="265" y="151"/>
                  </a:cubicBezTo>
                  <a:cubicBezTo>
                    <a:pt x="265" y="41"/>
                    <a:pt x="265" y="41"/>
                    <a:pt x="265" y="41"/>
                  </a:cubicBezTo>
                  <a:cubicBezTo>
                    <a:pt x="265" y="18"/>
                    <a:pt x="246" y="0"/>
                    <a:pt x="224" y="0"/>
                  </a:cubicBezTo>
                  <a:close/>
                  <a:moveTo>
                    <a:pt x="170" y="108"/>
                  </a:moveTo>
                  <a:cubicBezTo>
                    <a:pt x="113" y="137"/>
                    <a:pt x="113" y="137"/>
                    <a:pt x="113" y="137"/>
                  </a:cubicBezTo>
                  <a:cubicBezTo>
                    <a:pt x="104" y="142"/>
                    <a:pt x="92" y="135"/>
                    <a:pt x="92" y="124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57"/>
                    <a:pt x="104" y="50"/>
                    <a:pt x="113" y="54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80" y="88"/>
                    <a:pt x="180" y="103"/>
                    <a:pt x="17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830C248-ACA1-4F69-B334-84598F4F190D}"/>
              </a:ext>
            </a:extLst>
          </p:cNvPr>
          <p:cNvSpPr txBox="1"/>
          <p:nvPr/>
        </p:nvSpPr>
        <p:spPr>
          <a:xfrm>
            <a:off x="5521016" y="1234411"/>
            <a:ext cx="1149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CRAZY</a:t>
            </a:r>
            <a:endParaRPr lang="zh-CN" altLang="en-US" sz="16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5DE17D-0CCE-40D4-AFFC-31E40B0D3AB9}"/>
              </a:ext>
            </a:extLst>
          </p:cNvPr>
          <p:cNvSpPr txBox="1"/>
          <p:nvPr/>
        </p:nvSpPr>
        <p:spPr>
          <a:xfrm>
            <a:off x="5274472" y="1636920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图片 24" descr="图片包含 标志, 照片, 游戏机, 白色&#10;&#10;描述已自动生成">
            <a:extLst>
              <a:ext uri="{FF2B5EF4-FFF2-40B4-BE49-F238E27FC236}">
                <a16:creationId xmlns:a16="http://schemas.microsoft.com/office/drawing/2014/main" xmlns="" id="{3AE410C9-3452-4F1B-8217-07800BA50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138" y="1869502"/>
            <a:ext cx="3159724" cy="5416670"/>
          </a:xfrm>
          <a:prstGeom prst="rect">
            <a:avLst/>
          </a:prstGeom>
          <a:effectLst>
            <a:outerShdw blurRad="254000" dist="317500" dir="8100000" algn="tr" rotWithShape="0">
              <a:prstClr val="black">
                <a:alpha val="30000"/>
              </a:prstClr>
            </a:outerShdw>
          </a:effectLst>
        </p:spPr>
      </p:pic>
      <p:grpSp>
        <p:nvGrpSpPr>
          <p:cNvPr id="45" name="Group 4">
            <a:extLst>
              <a:ext uri="{FF2B5EF4-FFF2-40B4-BE49-F238E27FC236}">
                <a16:creationId xmlns:a16="http://schemas.microsoft.com/office/drawing/2014/main" xmlns="" id="{1FF327CE-5573-4F9B-BCF0-5220CF745C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49628" y="2467550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57" name="Freeform 5">
              <a:extLst>
                <a:ext uri="{FF2B5EF4-FFF2-40B4-BE49-F238E27FC236}">
                  <a16:creationId xmlns:a16="http://schemas.microsoft.com/office/drawing/2014/main" xmlns="" id="{9FDA5C2F-9302-4313-A980-6EE3AEFF1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Rectangle 6">
              <a:extLst>
                <a:ext uri="{FF2B5EF4-FFF2-40B4-BE49-F238E27FC236}">
                  <a16:creationId xmlns:a16="http://schemas.microsoft.com/office/drawing/2014/main" xmlns="" id="{83ADAE08-656A-4D0C-819B-11D1B0E97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Rectangle 7">
              <a:extLst>
                <a:ext uri="{FF2B5EF4-FFF2-40B4-BE49-F238E27FC236}">
                  <a16:creationId xmlns:a16="http://schemas.microsoft.com/office/drawing/2014/main" xmlns="" id="{962A7BFD-F4D9-40EB-9B5B-8467BC2AC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Rectangle 8">
              <a:extLst>
                <a:ext uri="{FF2B5EF4-FFF2-40B4-BE49-F238E27FC236}">
                  <a16:creationId xmlns:a16="http://schemas.microsoft.com/office/drawing/2014/main" xmlns="" id="{CE840AB1-A487-4A4A-9547-D0976E200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Group 11">
            <a:extLst>
              <a:ext uri="{FF2B5EF4-FFF2-40B4-BE49-F238E27FC236}">
                <a16:creationId xmlns:a16="http://schemas.microsoft.com/office/drawing/2014/main" xmlns="" id="{218B3B59-7824-4DD5-A48A-3724AB332A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45816" y="2470311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xmlns="" id="{B2EE4912-84CC-46EB-90AA-069D4E183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xmlns="" id="{FB2F3FB1-C3B1-436F-B257-08CBE69BC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xmlns="" id="{134E21BD-CBCA-400C-9AE0-47E4A58F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xmlns="" id="{9BFC590A-679E-4378-8D39-A83B50728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xmlns="" id="{0D3F4066-CD74-4302-95F2-627D5F5CA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7" name="Group 19">
            <a:extLst>
              <a:ext uri="{FF2B5EF4-FFF2-40B4-BE49-F238E27FC236}">
                <a16:creationId xmlns:a16="http://schemas.microsoft.com/office/drawing/2014/main" xmlns="" id="{BA509579-A86B-4CCC-8E2A-03A214F454B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20932" y="2473498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xmlns="" id="{0E6A3EBE-0AB6-4711-822E-A80ABAA9A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xmlns="" id="{826AC076-E19C-4555-B2A3-E99242539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xmlns="" id="{02CE13B1-22D2-4D2C-AD8E-7B99A3637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Oval 23">
              <a:extLst>
                <a:ext uri="{FF2B5EF4-FFF2-40B4-BE49-F238E27FC236}">
                  <a16:creationId xmlns:a16="http://schemas.microsoft.com/office/drawing/2014/main" xmlns="" id="{B035D12C-A439-413A-8F18-D98CB9EDA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AAFB1A1-E41A-4081-9C30-5EB1C829FBC1}"/>
              </a:ext>
            </a:extLst>
          </p:cNvPr>
          <p:cNvSpPr txBox="1"/>
          <p:nvPr/>
        </p:nvSpPr>
        <p:spPr>
          <a:xfrm>
            <a:off x="5120473" y="2406259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C5CA6EB3-1CA2-45A0-AEDF-7E6CCBA05D90}"/>
              </a:ext>
            </a:extLst>
          </p:cNvPr>
          <p:cNvGrpSpPr/>
          <p:nvPr/>
        </p:nvGrpSpPr>
        <p:grpSpPr>
          <a:xfrm>
            <a:off x="6597092" y="2693067"/>
            <a:ext cx="355280" cy="169666"/>
            <a:chOff x="6597092" y="2693067"/>
            <a:chExt cx="355280" cy="169666"/>
          </a:xfrm>
        </p:grpSpPr>
        <p:sp>
          <p:nvSpPr>
            <p:cNvPr id="68" name="左中括号 67">
              <a:extLst>
                <a:ext uri="{FF2B5EF4-FFF2-40B4-BE49-F238E27FC236}">
                  <a16:creationId xmlns:a16="http://schemas.microsoft.com/office/drawing/2014/main" xmlns="" id="{EE2C5524-77B6-42A2-99D1-47440B43CDEF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6F97C3F8-9216-4410-90B5-E02F86E768F0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左中括号 69">
              <a:extLst>
                <a:ext uri="{FF2B5EF4-FFF2-40B4-BE49-F238E27FC236}">
                  <a16:creationId xmlns:a16="http://schemas.microsoft.com/office/drawing/2014/main" xmlns="" id="{F523F541-B1A3-469A-AC2E-A22B916F4E14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03269F5D-5E00-42AF-BEC1-A44DBC82A2B7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B6A92658-D3DB-4B42-85DF-BEC4103553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E366A478-45C3-4BEA-A21C-FA39109B056F}"/>
              </a:ext>
            </a:extLst>
          </p:cNvPr>
          <p:cNvGrpSpPr/>
          <p:nvPr/>
        </p:nvGrpSpPr>
        <p:grpSpPr>
          <a:xfrm>
            <a:off x="6925847" y="2725648"/>
            <a:ext cx="96116" cy="104504"/>
            <a:chOff x="6754233" y="2749889"/>
            <a:chExt cx="122710" cy="133417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BE595FEA-CE1D-427D-8AF0-28895983F791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49C2AEC4-4EB4-44A9-9B5A-A86867B23DD7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15">
            <a:extLst>
              <a:ext uri="{FF2B5EF4-FFF2-40B4-BE49-F238E27FC236}">
                <a16:creationId xmlns:a16="http://schemas.microsoft.com/office/drawing/2014/main" xmlns="" id="{20E4F11D-F242-499F-A9E4-9CC0A3A705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63439" y="2716904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89" name="Freeform 16">
              <a:extLst>
                <a:ext uri="{FF2B5EF4-FFF2-40B4-BE49-F238E27FC236}">
                  <a16:creationId xmlns:a16="http://schemas.microsoft.com/office/drawing/2014/main" xmlns="" id="{71701CD4-FB78-4B60-959D-B932E8A4D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">
              <a:extLst>
                <a:ext uri="{FF2B5EF4-FFF2-40B4-BE49-F238E27FC236}">
                  <a16:creationId xmlns:a16="http://schemas.microsoft.com/office/drawing/2014/main" xmlns="" id="{2CD3C159-A068-4910-AB86-46948A3C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">
              <a:extLst>
                <a:ext uri="{FF2B5EF4-FFF2-40B4-BE49-F238E27FC236}">
                  <a16:creationId xmlns:a16="http://schemas.microsoft.com/office/drawing/2014/main" xmlns="" id="{3C8B8F23-B782-4B8A-892E-754145EC1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DAC37975-1F9C-44A2-981E-9766C8C3EE1B}"/>
              </a:ext>
            </a:extLst>
          </p:cNvPr>
          <p:cNvSpPr txBox="1"/>
          <p:nvPr/>
        </p:nvSpPr>
        <p:spPr>
          <a:xfrm>
            <a:off x="5385701" y="2676328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图片 62" descr="图片包含 室内, 白色, 桌子, 房间&#10;&#10;描述已自动生成">
            <a:extLst>
              <a:ext uri="{FF2B5EF4-FFF2-40B4-BE49-F238E27FC236}">
                <a16:creationId xmlns:a16="http://schemas.microsoft.com/office/drawing/2014/main" xmlns="" id="{139C944E-71BD-4498-9C69-3DF8A97E29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9" b="9979"/>
          <a:stretch/>
        </p:blipFill>
        <p:spPr>
          <a:xfrm>
            <a:off x="5359088" y="3226151"/>
            <a:ext cx="1473824" cy="1473824"/>
          </a:xfrm>
          <a:prstGeom prst="ellipse">
            <a:avLst/>
          </a:prstGeom>
          <a:ln w="63500">
            <a:solidFill>
              <a:srgbClr val="32383C"/>
            </a:solidFill>
          </a:ln>
        </p:spPr>
      </p:pic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5D719912-9670-4523-AD30-2186407BFA21}"/>
              </a:ext>
            </a:extLst>
          </p:cNvPr>
          <p:cNvSpPr/>
          <p:nvPr/>
        </p:nvSpPr>
        <p:spPr>
          <a:xfrm>
            <a:off x="5417055" y="3284118"/>
            <a:ext cx="1357890" cy="1357890"/>
          </a:xfrm>
          <a:prstGeom prst="ellipse">
            <a:avLst/>
          </a:prstGeom>
          <a:noFill/>
          <a:ln w="6350">
            <a:solidFill>
              <a:srgbClr val="FE2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22">
            <a:extLst>
              <a:ext uri="{FF2B5EF4-FFF2-40B4-BE49-F238E27FC236}">
                <a16:creationId xmlns:a16="http://schemas.microsoft.com/office/drawing/2014/main" xmlns="" id="{7AD80ED6-10F8-4FAB-8D4A-EE79CF1326FD}"/>
              </a:ext>
            </a:extLst>
          </p:cNvPr>
          <p:cNvSpPr>
            <a:spLocks/>
          </p:cNvSpPr>
          <p:nvPr/>
        </p:nvSpPr>
        <p:spPr bwMode="auto">
          <a:xfrm>
            <a:off x="5986972" y="3837014"/>
            <a:ext cx="218056" cy="252100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2DDC92C6-FDAA-41A1-9D9E-2ABAF20B8BBB}"/>
              </a:ext>
            </a:extLst>
          </p:cNvPr>
          <p:cNvSpPr txBox="1"/>
          <p:nvPr/>
        </p:nvSpPr>
        <p:spPr>
          <a:xfrm>
            <a:off x="5274472" y="4841998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309D918-4462-4FEF-80FB-6285CC393050}"/>
              </a:ext>
            </a:extLst>
          </p:cNvPr>
          <p:cNvSpPr txBox="1"/>
          <p:nvPr/>
        </p:nvSpPr>
        <p:spPr>
          <a:xfrm>
            <a:off x="5274472" y="5071780"/>
            <a:ext cx="1643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8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 templet</a:t>
            </a:r>
            <a:endParaRPr lang="zh-CN" altLang="en-US" sz="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心形 105">
            <a:extLst>
              <a:ext uri="{FF2B5EF4-FFF2-40B4-BE49-F238E27FC236}">
                <a16:creationId xmlns:a16="http://schemas.microsoft.com/office/drawing/2014/main" xmlns="" id="{CD62CFE1-5A2F-4415-8C35-6799BE58E8CC}"/>
              </a:ext>
            </a:extLst>
          </p:cNvPr>
          <p:cNvSpPr>
            <a:spLocks noChangeAspect="1"/>
          </p:cNvSpPr>
          <p:nvPr/>
        </p:nvSpPr>
        <p:spPr>
          <a:xfrm>
            <a:off x="6913963" y="5842206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Freeform 26">
            <a:extLst>
              <a:ext uri="{FF2B5EF4-FFF2-40B4-BE49-F238E27FC236}">
                <a16:creationId xmlns:a16="http://schemas.microsoft.com/office/drawing/2014/main" xmlns="" id="{1677FD2E-27EC-4477-8EF2-0E3153AB4945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6913963" y="6313265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0">
            <a:extLst>
              <a:ext uri="{FF2B5EF4-FFF2-40B4-BE49-F238E27FC236}">
                <a16:creationId xmlns:a16="http://schemas.microsoft.com/office/drawing/2014/main" xmlns="" id="{CA7D4B64-E813-4ACF-A50C-F78FC4E806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913963" y="6080774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4">
            <a:extLst>
              <a:ext uri="{FF2B5EF4-FFF2-40B4-BE49-F238E27FC236}">
                <a16:creationId xmlns:a16="http://schemas.microsoft.com/office/drawing/2014/main" xmlns="" id="{B35B1E68-8071-4A5D-BD7D-35B55353BA08}"/>
              </a:ext>
            </a:extLst>
          </p:cNvPr>
          <p:cNvSpPr>
            <a:spLocks/>
          </p:cNvSpPr>
          <p:nvPr/>
        </p:nvSpPr>
        <p:spPr bwMode="auto">
          <a:xfrm rot="19699381">
            <a:off x="6796375" y="3559368"/>
            <a:ext cx="92118" cy="105730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4">
            <a:extLst>
              <a:ext uri="{FF2B5EF4-FFF2-40B4-BE49-F238E27FC236}">
                <a16:creationId xmlns:a16="http://schemas.microsoft.com/office/drawing/2014/main" xmlns="" id="{46FEA7F3-EED6-4FD1-91E5-AA1CCCCA07DD}"/>
              </a:ext>
            </a:extLst>
          </p:cNvPr>
          <p:cNvSpPr>
            <a:spLocks/>
          </p:cNvSpPr>
          <p:nvPr/>
        </p:nvSpPr>
        <p:spPr bwMode="auto">
          <a:xfrm rot="1277940">
            <a:off x="6879098" y="3278669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4">
            <a:extLst>
              <a:ext uri="{FF2B5EF4-FFF2-40B4-BE49-F238E27FC236}">
                <a16:creationId xmlns:a16="http://schemas.microsoft.com/office/drawing/2014/main" xmlns="" id="{97A7EF9D-7D14-439E-9DDF-D2514137A78A}"/>
              </a:ext>
            </a:extLst>
          </p:cNvPr>
          <p:cNvSpPr>
            <a:spLocks/>
          </p:cNvSpPr>
          <p:nvPr/>
        </p:nvSpPr>
        <p:spPr bwMode="auto">
          <a:xfrm rot="18517773">
            <a:off x="6735291" y="3068525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5BD45F32-4C7D-46F1-9781-30CC9FD2AC97}"/>
              </a:ext>
            </a:extLst>
          </p:cNvPr>
          <p:cNvCxnSpPr>
            <a:cxnSpLocks/>
          </p:cNvCxnSpPr>
          <p:nvPr/>
        </p:nvCxnSpPr>
        <p:spPr>
          <a:xfrm>
            <a:off x="5293634" y="5764449"/>
            <a:ext cx="14197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5E509131-50F4-4405-9FFD-B0ADD0DE1CF7}"/>
              </a:ext>
            </a:extLst>
          </p:cNvPr>
          <p:cNvSpPr txBox="1"/>
          <p:nvPr/>
        </p:nvSpPr>
        <p:spPr>
          <a:xfrm>
            <a:off x="5202261" y="5614254"/>
            <a:ext cx="16024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43DDF93F-B354-4DCF-9581-B1FF561E2C27}"/>
              </a:ext>
            </a:extLst>
          </p:cNvPr>
          <p:cNvSpPr txBox="1"/>
          <p:nvPr/>
        </p:nvSpPr>
        <p:spPr>
          <a:xfrm>
            <a:off x="5202260" y="5766359"/>
            <a:ext cx="1787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</a:t>
            </a:r>
          </a:p>
          <a:p>
            <a:r>
              <a:rPr lang="fr-FR" altLang="zh-CN" sz="7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senectus et netus</a:t>
            </a:r>
            <a:endParaRPr lang="zh-CN" altLang="en-US" sz="7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xmlns="" id="{A12970BD-1134-4AA4-B70F-6EBEED578605}"/>
              </a:ext>
            </a:extLst>
          </p:cNvPr>
          <p:cNvCxnSpPr>
            <a:cxnSpLocks/>
          </p:cNvCxnSpPr>
          <p:nvPr/>
        </p:nvCxnSpPr>
        <p:spPr>
          <a:xfrm>
            <a:off x="5293634" y="6259749"/>
            <a:ext cx="14197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977E2034-38C0-422B-9B1B-B3CB284BF3C4}"/>
              </a:ext>
            </a:extLst>
          </p:cNvPr>
          <p:cNvSpPr txBox="1"/>
          <p:nvPr/>
        </p:nvSpPr>
        <p:spPr>
          <a:xfrm>
            <a:off x="5202261" y="6109554"/>
            <a:ext cx="16024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482B9CD1-78A8-4AB7-8063-C4E0A2EB6416}"/>
              </a:ext>
            </a:extLst>
          </p:cNvPr>
          <p:cNvSpPr txBox="1"/>
          <p:nvPr/>
        </p:nvSpPr>
        <p:spPr>
          <a:xfrm>
            <a:off x="5202260" y="6261659"/>
            <a:ext cx="178747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</a:t>
            </a:r>
          </a:p>
        </p:txBody>
      </p:sp>
    </p:spTree>
    <p:extLst>
      <p:ext uri="{BB962C8B-B14F-4D97-AF65-F5344CB8AC3E}">
        <p14:creationId xmlns:p14="http://schemas.microsoft.com/office/powerpoint/2010/main" val="172627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D3CD503-247A-4AF5-A3D1-18E27E7185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22C01C8-EE43-4769-B0C6-04A686E7CA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3339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FE2D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25F4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F0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7015" y="2955073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3577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5790E9D-25E6-48A9-8B76-198BD193D7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8333026-2270-42CC-B950-28628764D3A2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13F4394-D3D3-4F90-9FE7-F5BFB242AC0D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6882800-C3E9-4691-82D6-53AA07B3963B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F47E339-C00E-4B44-99B4-05FEC188D2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23688D3-4326-45D3-8AA6-EB5607E20A80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6EB868E-2C13-40EE-B6F2-F5CB42822C86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74CD06F-A8E4-45CA-9061-44BBF4515862}"/>
              </a:ext>
            </a:extLst>
          </p:cNvPr>
          <p:cNvSpPr txBox="1"/>
          <p:nvPr/>
        </p:nvSpPr>
        <p:spPr>
          <a:xfrm>
            <a:off x="1968503" y="3202754"/>
            <a:ext cx="82549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>
                <a:solidFill>
                  <a:srgbClr val="3E44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CRAZY</a:t>
            </a:r>
            <a:endParaRPr lang="zh-CN" altLang="en-US" sz="13800" b="1">
              <a:solidFill>
                <a:srgbClr val="3E44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92B78F5-89A8-415F-A3E2-005AE0305B02}"/>
              </a:ext>
            </a:extLst>
          </p:cNvPr>
          <p:cNvSpPr txBox="1"/>
          <p:nvPr/>
        </p:nvSpPr>
        <p:spPr>
          <a:xfrm>
            <a:off x="1229523" y="323850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0FEBEE4-3445-4590-9103-C92EEA7849DD}"/>
              </a:ext>
            </a:extLst>
          </p:cNvPr>
          <p:cNvSpPr txBox="1"/>
          <p:nvPr/>
        </p:nvSpPr>
        <p:spPr>
          <a:xfrm>
            <a:off x="9667957" y="323849"/>
            <a:ext cx="9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2019/11/29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6444492E-A76B-4FAF-83BD-8D6E5C01AB77}"/>
              </a:ext>
            </a:extLst>
          </p:cNvPr>
          <p:cNvSpPr/>
          <p:nvPr/>
        </p:nvSpPr>
        <p:spPr>
          <a:xfrm>
            <a:off x="5856781" y="700392"/>
            <a:ext cx="478438" cy="47843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Group 4">
            <a:extLst>
              <a:ext uri="{FF2B5EF4-FFF2-40B4-BE49-F238E27FC236}">
                <a16:creationId xmlns:a16="http://schemas.microsoft.com/office/drawing/2014/main" xmlns="" id="{7A7BE826-E531-4F8B-B04D-D688B4546E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38200" y="807010"/>
            <a:ext cx="333138" cy="247663"/>
            <a:chOff x="3" y="1"/>
            <a:chExt cx="760" cy="565"/>
          </a:xfrm>
          <a:solidFill>
            <a:srgbClr val="33393F"/>
          </a:solidFill>
        </p:grpSpPr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xmlns="" id="{478FAEC2-EC64-4A50-8102-A8486D331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" y="243"/>
              <a:ext cx="174" cy="259"/>
            </a:xfrm>
            <a:custGeom>
              <a:avLst/>
              <a:gdLst>
                <a:gd name="T0" fmla="*/ 72 w 87"/>
                <a:gd name="T1" fmla="*/ 3 h 129"/>
                <a:gd name="T2" fmla="*/ 0 w 87"/>
                <a:gd name="T3" fmla="*/ 29 h 129"/>
                <a:gd name="T4" fmla="*/ 0 w 87"/>
                <a:gd name="T5" fmla="*/ 101 h 129"/>
                <a:gd name="T6" fmla="*/ 72 w 87"/>
                <a:gd name="T7" fmla="*/ 127 h 129"/>
                <a:gd name="T8" fmla="*/ 87 w 87"/>
                <a:gd name="T9" fmla="*/ 116 h 129"/>
                <a:gd name="T10" fmla="*/ 87 w 87"/>
                <a:gd name="T11" fmla="*/ 14 h 129"/>
                <a:gd name="T12" fmla="*/ 72 w 87"/>
                <a:gd name="T13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9">
                  <a:moveTo>
                    <a:pt x="72" y="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9" y="129"/>
                    <a:pt x="87" y="124"/>
                    <a:pt x="87" y="116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6"/>
                    <a:pt x="79" y="0"/>
                    <a:pt x="7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Oval 10">
              <a:extLst>
                <a:ext uri="{FF2B5EF4-FFF2-40B4-BE49-F238E27FC236}">
                  <a16:creationId xmlns:a16="http://schemas.microsoft.com/office/drawing/2014/main" xmlns="" id="{9D093EEE-E7F9-4C30-9702-AE98C7320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" y="1"/>
              <a:ext cx="142" cy="1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Oval 11">
              <a:extLst>
                <a:ext uri="{FF2B5EF4-FFF2-40B4-BE49-F238E27FC236}">
                  <a16:creationId xmlns:a16="http://schemas.microsoft.com/office/drawing/2014/main" xmlns="" id="{8B5DB640-A157-4C82-8AF3-6F3027083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" y="1"/>
              <a:ext cx="142" cy="1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xmlns="" id="{7986C897-34CB-4CC0-8BCD-222B8B3A93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81"/>
              <a:ext cx="530" cy="385"/>
            </a:xfrm>
            <a:custGeom>
              <a:avLst/>
              <a:gdLst>
                <a:gd name="T0" fmla="*/ 224 w 265"/>
                <a:gd name="T1" fmla="*/ 0 h 192"/>
                <a:gd name="T2" fmla="*/ 42 w 265"/>
                <a:gd name="T3" fmla="*/ 0 h 192"/>
                <a:gd name="T4" fmla="*/ 0 w 265"/>
                <a:gd name="T5" fmla="*/ 41 h 192"/>
                <a:gd name="T6" fmla="*/ 0 w 265"/>
                <a:gd name="T7" fmla="*/ 151 h 192"/>
                <a:gd name="T8" fmla="*/ 42 w 265"/>
                <a:gd name="T9" fmla="*/ 192 h 192"/>
                <a:gd name="T10" fmla="*/ 224 w 265"/>
                <a:gd name="T11" fmla="*/ 192 h 192"/>
                <a:gd name="T12" fmla="*/ 265 w 265"/>
                <a:gd name="T13" fmla="*/ 151 h 192"/>
                <a:gd name="T14" fmla="*/ 265 w 265"/>
                <a:gd name="T15" fmla="*/ 41 h 192"/>
                <a:gd name="T16" fmla="*/ 224 w 265"/>
                <a:gd name="T17" fmla="*/ 0 h 192"/>
                <a:gd name="T18" fmla="*/ 170 w 265"/>
                <a:gd name="T19" fmla="*/ 108 h 192"/>
                <a:gd name="T20" fmla="*/ 113 w 265"/>
                <a:gd name="T21" fmla="*/ 137 h 192"/>
                <a:gd name="T22" fmla="*/ 92 w 265"/>
                <a:gd name="T23" fmla="*/ 124 h 192"/>
                <a:gd name="T24" fmla="*/ 92 w 265"/>
                <a:gd name="T25" fmla="*/ 67 h 192"/>
                <a:gd name="T26" fmla="*/ 113 w 265"/>
                <a:gd name="T27" fmla="*/ 54 h 192"/>
                <a:gd name="T28" fmla="*/ 170 w 265"/>
                <a:gd name="T29" fmla="*/ 83 h 192"/>
                <a:gd name="T30" fmla="*/ 170 w 265"/>
                <a:gd name="T31" fmla="*/ 10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192">
                  <a:moveTo>
                    <a:pt x="22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18" y="192"/>
                    <a:pt x="42" y="192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46" y="192"/>
                    <a:pt x="265" y="174"/>
                    <a:pt x="265" y="151"/>
                  </a:cubicBezTo>
                  <a:cubicBezTo>
                    <a:pt x="265" y="41"/>
                    <a:pt x="265" y="41"/>
                    <a:pt x="265" y="41"/>
                  </a:cubicBezTo>
                  <a:cubicBezTo>
                    <a:pt x="265" y="18"/>
                    <a:pt x="246" y="0"/>
                    <a:pt x="224" y="0"/>
                  </a:cubicBezTo>
                  <a:close/>
                  <a:moveTo>
                    <a:pt x="170" y="108"/>
                  </a:moveTo>
                  <a:cubicBezTo>
                    <a:pt x="113" y="137"/>
                    <a:pt x="113" y="137"/>
                    <a:pt x="113" y="137"/>
                  </a:cubicBezTo>
                  <a:cubicBezTo>
                    <a:pt x="104" y="142"/>
                    <a:pt x="92" y="135"/>
                    <a:pt x="92" y="124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57"/>
                    <a:pt x="104" y="50"/>
                    <a:pt x="113" y="54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80" y="88"/>
                    <a:pt x="180" y="103"/>
                    <a:pt x="17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830C248-ACA1-4F69-B334-84598F4F190D}"/>
              </a:ext>
            </a:extLst>
          </p:cNvPr>
          <p:cNvSpPr txBox="1"/>
          <p:nvPr/>
        </p:nvSpPr>
        <p:spPr>
          <a:xfrm>
            <a:off x="5521016" y="1234411"/>
            <a:ext cx="1149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CRAZY</a:t>
            </a:r>
            <a:endParaRPr lang="zh-CN" altLang="en-US" sz="16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5DE17D-0CCE-40D4-AFFC-31E40B0D3AB9}"/>
              </a:ext>
            </a:extLst>
          </p:cNvPr>
          <p:cNvSpPr txBox="1"/>
          <p:nvPr/>
        </p:nvSpPr>
        <p:spPr>
          <a:xfrm>
            <a:off x="5274472" y="1636920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图片 24" descr="图片包含 标志, 照片, 游戏机, 白色&#10;&#10;描述已自动生成">
            <a:extLst>
              <a:ext uri="{FF2B5EF4-FFF2-40B4-BE49-F238E27FC236}">
                <a16:creationId xmlns:a16="http://schemas.microsoft.com/office/drawing/2014/main" xmlns="" id="{3AE410C9-3452-4F1B-8217-07800BA50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138" y="1869502"/>
            <a:ext cx="3159724" cy="5416670"/>
          </a:xfrm>
          <a:prstGeom prst="rect">
            <a:avLst/>
          </a:prstGeom>
          <a:effectLst>
            <a:outerShdw blurRad="254000" dist="317500" dir="8100000" algn="tr" rotWithShape="0">
              <a:prstClr val="black">
                <a:alpha val="30000"/>
              </a:prstClr>
            </a:outerShdw>
          </a:effectLst>
        </p:spPr>
      </p:pic>
      <p:grpSp>
        <p:nvGrpSpPr>
          <p:cNvPr id="45" name="Group 4">
            <a:extLst>
              <a:ext uri="{FF2B5EF4-FFF2-40B4-BE49-F238E27FC236}">
                <a16:creationId xmlns:a16="http://schemas.microsoft.com/office/drawing/2014/main" xmlns="" id="{1FF327CE-5573-4F9B-BCF0-5220CF745C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49628" y="2467550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57" name="Freeform 5">
              <a:extLst>
                <a:ext uri="{FF2B5EF4-FFF2-40B4-BE49-F238E27FC236}">
                  <a16:creationId xmlns:a16="http://schemas.microsoft.com/office/drawing/2014/main" xmlns="" id="{9FDA5C2F-9302-4313-A980-6EE3AEFF1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Rectangle 6">
              <a:extLst>
                <a:ext uri="{FF2B5EF4-FFF2-40B4-BE49-F238E27FC236}">
                  <a16:creationId xmlns:a16="http://schemas.microsoft.com/office/drawing/2014/main" xmlns="" id="{83ADAE08-656A-4D0C-819B-11D1B0E97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Rectangle 7">
              <a:extLst>
                <a:ext uri="{FF2B5EF4-FFF2-40B4-BE49-F238E27FC236}">
                  <a16:creationId xmlns:a16="http://schemas.microsoft.com/office/drawing/2014/main" xmlns="" id="{962A7BFD-F4D9-40EB-9B5B-8467BC2AC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Rectangle 8">
              <a:extLst>
                <a:ext uri="{FF2B5EF4-FFF2-40B4-BE49-F238E27FC236}">
                  <a16:creationId xmlns:a16="http://schemas.microsoft.com/office/drawing/2014/main" xmlns="" id="{CE840AB1-A487-4A4A-9547-D0976E200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Group 11">
            <a:extLst>
              <a:ext uri="{FF2B5EF4-FFF2-40B4-BE49-F238E27FC236}">
                <a16:creationId xmlns:a16="http://schemas.microsoft.com/office/drawing/2014/main" xmlns="" id="{218B3B59-7824-4DD5-A48A-3724AB332A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45816" y="2470311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xmlns="" id="{B2EE4912-84CC-46EB-90AA-069D4E183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xmlns="" id="{FB2F3FB1-C3B1-436F-B257-08CBE69BC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xmlns="" id="{134E21BD-CBCA-400C-9AE0-47E4A58FA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xmlns="" id="{9BFC590A-679E-4378-8D39-A83B50728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xmlns="" id="{0D3F4066-CD74-4302-95F2-627D5F5CA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7" name="Group 19">
            <a:extLst>
              <a:ext uri="{FF2B5EF4-FFF2-40B4-BE49-F238E27FC236}">
                <a16:creationId xmlns:a16="http://schemas.microsoft.com/office/drawing/2014/main" xmlns="" id="{BA509579-A86B-4CCC-8E2A-03A214F454B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20932" y="2473498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xmlns="" id="{0E6A3EBE-0AB6-4711-822E-A80ABAA9A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xmlns="" id="{826AC076-E19C-4555-B2A3-E99242539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xmlns="" id="{02CE13B1-22D2-4D2C-AD8E-7B99A3637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Oval 23">
              <a:extLst>
                <a:ext uri="{FF2B5EF4-FFF2-40B4-BE49-F238E27FC236}">
                  <a16:creationId xmlns:a16="http://schemas.microsoft.com/office/drawing/2014/main" xmlns="" id="{B035D12C-A439-413A-8F18-D98CB9EDA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AAFB1A1-E41A-4081-9C30-5EB1C829FBC1}"/>
              </a:ext>
            </a:extLst>
          </p:cNvPr>
          <p:cNvSpPr txBox="1"/>
          <p:nvPr/>
        </p:nvSpPr>
        <p:spPr>
          <a:xfrm>
            <a:off x="5120473" y="2406259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C5CA6EB3-1CA2-45A0-AEDF-7E6CCBA05D90}"/>
              </a:ext>
            </a:extLst>
          </p:cNvPr>
          <p:cNvGrpSpPr/>
          <p:nvPr/>
        </p:nvGrpSpPr>
        <p:grpSpPr>
          <a:xfrm>
            <a:off x="6597092" y="2693067"/>
            <a:ext cx="355280" cy="169666"/>
            <a:chOff x="6597092" y="2693067"/>
            <a:chExt cx="355280" cy="169666"/>
          </a:xfrm>
        </p:grpSpPr>
        <p:sp>
          <p:nvSpPr>
            <p:cNvPr id="68" name="左中括号 67">
              <a:extLst>
                <a:ext uri="{FF2B5EF4-FFF2-40B4-BE49-F238E27FC236}">
                  <a16:creationId xmlns:a16="http://schemas.microsoft.com/office/drawing/2014/main" xmlns="" id="{EE2C5524-77B6-42A2-99D1-47440B43CDEF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6F97C3F8-9216-4410-90B5-E02F86E768F0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左中括号 69">
              <a:extLst>
                <a:ext uri="{FF2B5EF4-FFF2-40B4-BE49-F238E27FC236}">
                  <a16:creationId xmlns:a16="http://schemas.microsoft.com/office/drawing/2014/main" xmlns="" id="{F523F541-B1A3-469A-AC2E-A22B916F4E14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03269F5D-5E00-42AF-BEC1-A44DBC82A2B7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B6A92658-D3DB-4B42-85DF-BEC4103553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E366A478-45C3-4BEA-A21C-FA39109B056F}"/>
              </a:ext>
            </a:extLst>
          </p:cNvPr>
          <p:cNvGrpSpPr/>
          <p:nvPr/>
        </p:nvGrpSpPr>
        <p:grpSpPr>
          <a:xfrm>
            <a:off x="6925847" y="2725648"/>
            <a:ext cx="96116" cy="104504"/>
            <a:chOff x="6754233" y="2749889"/>
            <a:chExt cx="122710" cy="133417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BE595FEA-CE1D-427D-8AF0-28895983F791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49C2AEC4-4EB4-44A9-9B5A-A86867B23DD7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15">
            <a:extLst>
              <a:ext uri="{FF2B5EF4-FFF2-40B4-BE49-F238E27FC236}">
                <a16:creationId xmlns:a16="http://schemas.microsoft.com/office/drawing/2014/main" xmlns="" id="{20E4F11D-F242-499F-A9E4-9CC0A3A705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63439" y="2716904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89" name="Freeform 16">
              <a:extLst>
                <a:ext uri="{FF2B5EF4-FFF2-40B4-BE49-F238E27FC236}">
                  <a16:creationId xmlns:a16="http://schemas.microsoft.com/office/drawing/2014/main" xmlns="" id="{71701CD4-FB78-4B60-959D-B932E8A4D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">
              <a:extLst>
                <a:ext uri="{FF2B5EF4-FFF2-40B4-BE49-F238E27FC236}">
                  <a16:creationId xmlns:a16="http://schemas.microsoft.com/office/drawing/2014/main" xmlns="" id="{2CD3C159-A068-4910-AB86-46948A3C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">
              <a:extLst>
                <a:ext uri="{FF2B5EF4-FFF2-40B4-BE49-F238E27FC236}">
                  <a16:creationId xmlns:a16="http://schemas.microsoft.com/office/drawing/2014/main" xmlns="" id="{3C8B8F23-B782-4B8A-892E-754145EC1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DAC37975-1F9C-44A2-981E-9766C8C3EE1B}"/>
              </a:ext>
            </a:extLst>
          </p:cNvPr>
          <p:cNvSpPr txBox="1"/>
          <p:nvPr/>
        </p:nvSpPr>
        <p:spPr>
          <a:xfrm>
            <a:off x="5385701" y="2676328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图片 62" descr="图片包含 室内, 白色, 桌子, 房间&#10;&#10;描述已自动生成">
            <a:extLst>
              <a:ext uri="{FF2B5EF4-FFF2-40B4-BE49-F238E27FC236}">
                <a16:creationId xmlns:a16="http://schemas.microsoft.com/office/drawing/2014/main" xmlns="" id="{139C944E-71BD-4498-9C69-3DF8A97E29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9" b="9979"/>
          <a:stretch/>
        </p:blipFill>
        <p:spPr>
          <a:xfrm>
            <a:off x="5359088" y="3226151"/>
            <a:ext cx="1473824" cy="1473824"/>
          </a:xfrm>
          <a:prstGeom prst="ellipse">
            <a:avLst/>
          </a:prstGeom>
          <a:ln w="63500">
            <a:solidFill>
              <a:srgbClr val="32383C"/>
            </a:solidFill>
          </a:ln>
        </p:spPr>
      </p:pic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5D719912-9670-4523-AD30-2186407BFA21}"/>
              </a:ext>
            </a:extLst>
          </p:cNvPr>
          <p:cNvSpPr/>
          <p:nvPr/>
        </p:nvSpPr>
        <p:spPr>
          <a:xfrm>
            <a:off x="5417055" y="3284118"/>
            <a:ext cx="1357890" cy="1357890"/>
          </a:xfrm>
          <a:prstGeom prst="ellipse">
            <a:avLst/>
          </a:prstGeom>
          <a:noFill/>
          <a:ln w="6350">
            <a:solidFill>
              <a:srgbClr val="FE2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22">
            <a:extLst>
              <a:ext uri="{FF2B5EF4-FFF2-40B4-BE49-F238E27FC236}">
                <a16:creationId xmlns:a16="http://schemas.microsoft.com/office/drawing/2014/main" xmlns="" id="{7AD80ED6-10F8-4FAB-8D4A-EE79CF1326FD}"/>
              </a:ext>
            </a:extLst>
          </p:cNvPr>
          <p:cNvSpPr>
            <a:spLocks/>
          </p:cNvSpPr>
          <p:nvPr/>
        </p:nvSpPr>
        <p:spPr bwMode="auto">
          <a:xfrm>
            <a:off x="5986972" y="3837014"/>
            <a:ext cx="218056" cy="252100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2DDC92C6-FDAA-41A1-9D9E-2ABAF20B8BBB}"/>
              </a:ext>
            </a:extLst>
          </p:cNvPr>
          <p:cNvSpPr txBox="1"/>
          <p:nvPr/>
        </p:nvSpPr>
        <p:spPr>
          <a:xfrm>
            <a:off x="5274472" y="4841998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309D918-4462-4FEF-80FB-6285CC393050}"/>
              </a:ext>
            </a:extLst>
          </p:cNvPr>
          <p:cNvSpPr txBox="1"/>
          <p:nvPr/>
        </p:nvSpPr>
        <p:spPr>
          <a:xfrm>
            <a:off x="5274472" y="5071780"/>
            <a:ext cx="1643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8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 templet</a:t>
            </a:r>
            <a:endParaRPr lang="zh-CN" altLang="en-US" sz="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心形 105">
            <a:extLst>
              <a:ext uri="{FF2B5EF4-FFF2-40B4-BE49-F238E27FC236}">
                <a16:creationId xmlns:a16="http://schemas.microsoft.com/office/drawing/2014/main" xmlns="" id="{CD62CFE1-5A2F-4415-8C35-6799BE58E8CC}"/>
              </a:ext>
            </a:extLst>
          </p:cNvPr>
          <p:cNvSpPr>
            <a:spLocks noChangeAspect="1"/>
          </p:cNvSpPr>
          <p:nvPr/>
        </p:nvSpPr>
        <p:spPr>
          <a:xfrm>
            <a:off x="6913963" y="5842206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Freeform 26">
            <a:extLst>
              <a:ext uri="{FF2B5EF4-FFF2-40B4-BE49-F238E27FC236}">
                <a16:creationId xmlns:a16="http://schemas.microsoft.com/office/drawing/2014/main" xmlns="" id="{1677FD2E-27EC-4477-8EF2-0E3153AB4945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6913963" y="6313265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0">
            <a:extLst>
              <a:ext uri="{FF2B5EF4-FFF2-40B4-BE49-F238E27FC236}">
                <a16:creationId xmlns:a16="http://schemas.microsoft.com/office/drawing/2014/main" xmlns="" id="{CA7D4B64-E813-4ACF-A50C-F78FC4E806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913963" y="6080774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4">
            <a:extLst>
              <a:ext uri="{FF2B5EF4-FFF2-40B4-BE49-F238E27FC236}">
                <a16:creationId xmlns:a16="http://schemas.microsoft.com/office/drawing/2014/main" xmlns="" id="{B35B1E68-8071-4A5D-BD7D-35B55353BA08}"/>
              </a:ext>
            </a:extLst>
          </p:cNvPr>
          <p:cNvSpPr>
            <a:spLocks/>
          </p:cNvSpPr>
          <p:nvPr/>
        </p:nvSpPr>
        <p:spPr bwMode="auto">
          <a:xfrm rot="19699381">
            <a:off x="6796375" y="3559368"/>
            <a:ext cx="92118" cy="105730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4">
            <a:extLst>
              <a:ext uri="{FF2B5EF4-FFF2-40B4-BE49-F238E27FC236}">
                <a16:creationId xmlns:a16="http://schemas.microsoft.com/office/drawing/2014/main" xmlns="" id="{46FEA7F3-EED6-4FD1-91E5-AA1CCCCA07DD}"/>
              </a:ext>
            </a:extLst>
          </p:cNvPr>
          <p:cNvSpPr>
            <a:spLocks/>
          </p:cNvSpPr>
          <p:nvPr/>
        </p:nvSpPr>
        <p:spPr bwMode="auto">
          <a:xfrm rot="1277940">
            <a:off x="6879098" y="3278669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4">
            <a:extLst>
              <a:ext uri="{FF2B5EF4-FFF2-40B4-BE49-F238E27FC236}">
                <a16:creationId xmlns:a16="http://schemas.microsoft.com/office/drawing/2014/main" xmlns="" id="{97A7EF9D-7D14-439E-9DDF-D2514137A78A}"/>
              </a:ext>
            </a:extLst>
          </p:cNvPr>
          <p:cNvSpPr>
            <a:spLocks/>
          </p:cNvSpPr>
          <p:nvPr/>
        </p:nvSpPr>
        <p:spPr bwMode="auto">
          <a:xfrm rot="18517773">
            <a:off x="6735291" y="3068525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5BD45F32-4C7D-46F1-9781-30CC9FD2AC97}"/>
              </a:ext>
            </a:extLst>
          </p:cNvPr>
          <p:cNvCxnSpPr>
            <a:cxnSpLocks/>
          </p:cNvCxnSpPr>
          <p:nvPr/>
        </p:nvCxnSpPr>
        <p:spPr>
          <a:xfrm>
            <a:off x="5293634" y="5764449"/>
            <a:ext cx="14197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5E509131-50F4-4405-9FFD-B0ADD0DE1CF7}"/>
              </a:ext>
            </a:extLst>
          </p:cNvPr>
          <p:cNvSpPr txBox="1"/>
          <p:nvPr/>
        </p:nvSpPr>
        <p:spPr>
          <a:xfrm>
            <a:off x="5202261" y="5614254"/>
            <a:ext cx="16024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43DDF93F-B354-4DCF-9581-B1FF561E2C27}"/>
              </a:ext>
            </a:extLst>
          </p:cNvPr>
          <p:cNvSpPr txBox="1"/>
          <p:nvPr/>
        </p:nvSpPr>
        <p:spPr>
          <a:xfrm>
            <a:off x="5202260" y="5766359"/>
            <a:ext cx="1787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</a:t>
            </a:r>
          </a:p>
          <a:p>
            <a:r>
              <a:rPr lang="fr-FR" altLang="zh-CN" sz="7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senectus et netus</a:t>
            </a:r>
            <a:endParaRPr lang="zh-CN" altLang="en-US" sz="7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xmlns="" id="{A12970BD-1134-4AA4-B70F-6EBEED578605}"/>
              </a:ext>
            </a:extLst>
          </p:cNvPr>
          <p:cNvCxnSpPr>
            <a:cxnSpLocks/>
          </p:cNvCxnSpPr>
          <p:nvPr/>
        </p:nvCxnSpPr>
        <p:spPr>
          <a:xfrm>
            <a:off x="5293634" y="6259749"/>
            <a:ext cx="14197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977E2034-38C0-422B-9B1B-B3CB284BF3C4}"/>
              </a:ext>
            </a:extLst>
          </p:cNvPr>
          <p:cNvSpPr txBox="1"/>
          <p:nvPr/>
        </p:nvSpPr>
        <p:spPr>
          <a:xfrm>
            <a:off x="5202261" y="6109554"/>
            <a:ext cx="16024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482B9CD1-78A8-4AB7-8063-C4E0A2EB6416}"/>
              </a:ext>
            </a:extLst>
          </p:cNvPr>
          <p:cNvSpPr txBox="1"/>
          <p:nvPr/>
        </p:nvSpPr>
        <p:spPr>
          <a:xfrm>
            <a:off x="5202260" y="6261659"/>
            <a:ext cx="178747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</a:t>
            </a:r>
          </a:p>
        </p:txBody>
      </p:sp>
    </p:spTree>
    <p:extLst>
      <p:ext uri="{BB962C8B-B14F-4D97-AF65-F5344CB8AC3E}">
        <p14:creationId xmlns:p14="http://schemas.microsoft.com/office/powerpoint/2010/main" val="425515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E177BAC-AC3D-462F-BDB4-51CC2836CF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F1715C4-D956-4D6D-8E76-D850788D71D4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6A5388A-A6C9-4119-A9EF-8F457046A404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4937E9A1-28AE-4FAB-8A89-8E0B3886A913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A9E76856-BAA3-420C-BD90-814916F73FAF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28E1E5C-D805-4B29-A127-EA46658AEABC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3544153-8925-4FBB-9093-184479867EFF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DC559DA-0A50-432A-AA62-1338DD8D42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793" y="0"/>
            <a:ext cx="5255207" cy="3481118"/>
          </a:xfrm>
          <a:prstGeom prst="rect">
            <a:avLst/>
          </a:prstGeom>
          <a:effectLst>
            <a:outerShdw blurRad="50800" dist="38100" dir="8100000" algn="tr" rotWithShape="0">
              <a:srgbClr val="33393F">
                <a:alpha val="65000"/>
              </a:srgbClr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8FE4A8E-7142-47DD-8A32-FFDD2D88A551}"/>
              </a:ext>
            </a:extLst>
          </p:cNvPr>
          <p:cNvSpPr txBox="1"/>
          <p:nvPr/>
        </p:nvSpPr>
        <p:spPr>
          <a:xfrm>
            <a:off x="1000923" y="323850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  <a:endParaRPr lang="zh-CN" altLang="en-US" sz="11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D71EA1D-1CA4-4483-9C21-2DA4C25279C4}"/>
              </a:ext>
            </a:extLst>
          </p:cNvPr>
          <p:cNvSpPr txBox="1"/>
          <p:nvPr/>
        </p:nvSpPr>
        <p:spPr>
          <a:xfrm>
            <a:off x="1000923" y="820410"/>
            <a:ext cx="5255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36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AF9F329-38D1-4AB0-8C0C-18129AE53888}"/>
              </a:ext>
            </a:extLst>
          </p:cNvPr>
          <p:cNvSpPr txBox="1"/>
          <p:nvPr/>
        </p:nvSpPr>
        <p:spPr>
          <a:xfrm>
            <a:off x="1000922" y="1466741"/>
            <a:ext cx="6399337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05268A4E-F5A1-4E0B-8416-285A569D5859}"/>
              </a:ext>
            </a:extLst>
          </p:cNvPr>
          <p:cNvGrpSpPr/>
          <p:nvPr/>
        </p:nvGrpSpPr>
        <p:grpSpPr>
          <a:xfrm>
            <a:off x="1671338" y="1869502"/>
            <a:ext cx="5470575" cy="5416670"/>
            <a:chOff x="4516138" y="1869502"/>
            <a:chExt cx="5470575" cy="5416670"/>
          </a:xfrm>
          <a:effectLst>
            <a:outerShdw blurRad="254000" dist="254000" dir="2700000" algn="tl" rotWithShape="0">
              <a:prstClr val="black">
                <a:alpha val="30000"/>
              </a:prstClr>
            </a:outerShdw>
          </a:effectLst>
        </p:grpSpPr>
        <p:pic>
          <p:nvPicPr>
            <p:cNvPr id="26" name="图片 25" descr="图片包含 标志, 照片, 游戏机, 白色&#10;&#10;描述已自动生成">
              <a:extLst>
                <a:ext uri="{FF2B5EF4-FFF2-40B4-BE49-F238E27FC236}">
                  <a16:creationId xmlns:a16="http://schemas.microsoft.com/office/drawing/2014/main" xmlns="" id="{AD315252-B723-4175-9548-915F1380A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6138" y="1869502"/>
              <a:ext cx="3159724" cy="5416670"/>
            </a:xfrm>
            <a:prstGeom prst="rect">
              <a:avLst/>
            </a:prstGeom>
            <a:effectLst/>
          </p:spPr>
        </p:pic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F16F7E7A-5673-4572-8ED7-36E441E595F5}"/>
                </a:ext>
              </a:extLst>
            </p:cNvPr>
            <p:cNvSpPr/>
            <p:nvPr/>
          </p:nvSpPr>
          <p:spPr>
            <a:xfrm>
              <a:off x="7073829" y="3429000"/>
              <a:ext cx="2912884" cy="449135"/>
            </a:xfrm>
            <a:prstGeom prst="rect">
              <a:avLst/>
            </a:prstGeom>
            <a:solidFill>
              <a:srgbClr val="363C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AD63B06F-4E8B-4632-83CA-4360B3D94313}"/>
                </a:ext>
              </a:extLst>
            </p:cNvPr>
            <p:cNvSpPr/>
            <p:nvPr/>
          </p:nvSpPr>
          <p:spPr>
            <a:xfrm>
              <a:off x="7073829" y="4691379"/>
              <a:ext cx="2912884" cy="449135"/>
            </a:xfrm>
            <a:prstGeom prst="rect">
              <a:avLst/>
            </a:prstGeom>
            <a:solidFill>
              <a:srgbClr val="363C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A5A84E66-EC27-4D69-84EA-BD6668F7C075}"/>
                </a:ext>
              </a:extLst>
            </p:cNvPr>
            <p:cNvSpPr/>
            <p:nvPr/>
          </p:nvSpPr>
          <p:spPr>
            <a:xfrm>
              <a:off x="7073829" y="5953759"/>
              <a:ext cx="2912884" cy="449135"/>
            </a:xfrm>
            <a:prstGeom prst="rect">
              <a:avLst/>
            </a:prstGeom>
            <a:solidFill>
              <a:srgbClr val="363C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Group 4">
            <a:extLst>
              <a:ext uri="{FF2B5EF4-FFF2-40B4-BE49-F238E27FC236}">
                <a16:creationId xmlns:a16="http://schemas.microsoft.com/office/drawing/2014/main" xmlns="" id="{DF0D5388-2155-4771-9EA7-74253D297F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04828" y="2467550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88BD2782-39D1-4F7B-AE4A-F9E03B482A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Rectangle 6">
              <a:extLst>
                <a:ext uri="{FF2B5EF4-FFF2-40B4-BE49-F238E27FC236}">
                  <a16:creationId xmlns:a16="http://schemas.microsoft.com/office/drawing/2014/main" xmlns="" id="{AC3A2D9F-0052-4483-BD9C-33B0B0070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xmlns="" id="{95336DD5-795B-43D4-81F1-F9154D9CD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Rectangle 8">
              <a:extLst>
                <a:ext uri="{FF2B5EF4-FFF2-40B4-BE49-F238E27FC236}">
                  <a16:creationId xmlns:a16="http://schemas.microsoft.com/office/drawing/2014/main" xmlns="" id="{4594A620-AB1C-4F98-B041-83D509B91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Group 11">
            <a:extLst>
              <a:ext uri="{FF2B5EF4-FFF2-40B4-BE49-F238E27FC236}">
                <a16:creationId xmlns:a16="http://schemas.microsoft.com/office/drawing/2014/main" xmlns="" id="{18B63857-FCAB-4016-9789-326BEDA64A1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01016" y="2470311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xmlns="" id="{0940B404-B0F8-4AF7-B3F4-B1ACFA896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xmlns="" id="{E1D1974E-558E-4D22-AD92-4A49AF89C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xmlns="" id="{9C661A4C-9152-431B-8C65-B071423FD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xmlns="" id="{01BE3CDC-60A6-479E-9C33-098BF7299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xmlns="" id="{71ED3C2E-D236-40D2-A720-96C351248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Group 19">
            <a:extLst>
              <a:ext uri="{FF2B5EF4-FFF2-40B4-BE49-F238E27FC236}">
                <a16:creationId xmlns:a16="http://schemas.microsoft.com/office/drawing/2014/main" xmlns="" id="{2C81C0AF-D5EA-479B-B625-EA3E5A7CC57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76132" y="2473498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xmlns="" id="{6B1A6B58-9FA6-4695-9862-8B96B9132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xmlns="" id="{92D0F0AC-3E06-4AAD-9ECB-68D08396E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xmlns="" id="{0CE90DA6-E17F-4B4A-B308-828CC0E9F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Oval 23">
              <a:extLst>
                <a:ext uri="{FF2B5EF4-FFF2-40B4-BE49-F238E27FC236}">
                  <a16:creationId xmlns:a16="http://schemas.microsoft.com/office/drawing/2014/main" xmlns="" id="{83BF02C5-7DB2-42F1-BC08-A6B0ED920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9C712DB-0890-4839-9135-4C98B83B79BE}"/>
              </a:ext>
            </a:extLst>
          </p:cNvPr>
          <p:cNvSpPr txBox="1"/>
          <p:nvPr/>
        </p:nvSpPr>
        <p:spPr>
          <a:xfrm>
            <a:off x="2275673" y="2406259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209B3B9E-0462-42FA-9C1A-CC916A2550FD}"/>
              </a:ext>
            </a:extLst>
          </p:cNvPr>
          <p:cNvGrpSpPr/>
          <p:nvPr/>
        </p:nvGrpSpPr>
        <p:grpSpPr>
          <a:xfrm>
            <a:off x="3752292" y="2693067"/>
            <a:ext cx="355280" cy="169666"/>
            <a:chOff x="6597092" y="2693067"/>
            <a:chExt cx="355280" cy="169666"/>
          </a:xfrm>
        </p:grpSpPr>
        <p:sp>
          <p:nvSpPr>
            <p:cNvPr id="45" name="左中括号 44">
              <a:extLst>
                <a:ext uri="{FF2B5EF4-FFF2-40B4-BE49-F238E27FC236}">
                  <a16:creationId xmlns:a16="http://schemas.microsoft.com/office/drawing/2014/main" xmlns="" id="{BC93A790-D666-47EC-B00A-3E19D380972F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1544A9F1-9403-45DF-94F6-A425A2F077F4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左中括号 46">
              <a:extLst>
                <a:ext uri="{FF2B5EF4-FFF2-40B4-BE49-F238E27FC236}">
                  <a16:creationId xmlns:a16="http://schemas.microsoft.com/office/drawing/2014/main" xmlns="" id="{D1A01826-CD23-42E7-8FA0-D4930F61B188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2F520A16-25B2-4F26-9DE5-3B458C0AFEE9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F96D6931-567A-4A34-9DC6-B3208E0188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AE12B79E-A28F-4FD8-9554-4E7B32D34992}"/>
              </a:ext>
            </a:extLst>
          </p:cNvPr>
          <p:cNvGrpSpPr/>
          <p:nvPr/>
        </p:nvGrpSpPr>
        <p:grpSpPr>
          <a:xfrm>
            <a:off x="4081047" y="2725648"/>
            <a:ext cx="96116" cy="104504"/>
            <a:chOff x="6754233" y="2749889"/>
            <a:chExt cx="122710" cy="133417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B1FF5583-8C07-47E2-9D4F-FB584EDFD49E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99C1E69B-79D0-476A-B85E-D7DBA322081B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15">
            <a:extLst>
              <a:ext uri="{FF2B5EF4-FFF2-40B4-BE49-F238E27FC236}">
                <a16:creationId xmlns:a16="http://schemas.microsoft.com/office/drawing/2014/main" xmlns="" id="{BD2454F2-5494-4572-BE5C-35B312BF8A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18639" y="2716904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54" name="Freeform 16">
              <a:extLst>
                <a:ext uri="{FF2B5EF4-FFF2-40B4-BE49-F238E27FC236}">
                  <a16:creationId xmlns:a16="http://schemas.microsoft.com/office/drawing/2014/main" xmlns="" id="{BC2590D1-A9CB-4DFB-B0A6-48A35D39E0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7">
              <a:extLst>
                <a:ext uri="{FF2B5EF4-FFF2-40B4-BE49-F238E27FC236}">
                  <a16:creationId xmlns:a16="http://schemas.microsoft.com/office/drawing/2014/main" xmlns="" id="{306FFD2F-B191-45E9-81C0-747049032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">
              <a:extLst>
                <a:ext uri="{FF2B5EF4-FFF2-40B4-BE49-F238E27FC236}">
                  <a16:creationId xmlns:a16="http://schemas.microsoft.com/office/drawing/2014/main" xmlns="" id="{34395A71-76A9-43CF-9985-E7C559625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AD78E22-4624-4E5A-95C8-80B0B8BEC969}"/>
              </a:ext>
            </a:extLst>
          </p:cNvPr>
          <p:cNvSpPr txBox="1"/>
          <p:nvPr/>
        </p:nvSpPr>
        <p:spPr>
          <a:xfrm>
            <a:off x="2540901" y="2676328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554CB641-7EAC-4B5A-9D95-53327732A77A}"/>
              </a:ext>
            </a:extLst>
          </p:cNvPr>
          <p:cNvSpPr txBox="1"/>
          <p:nvPr/>
        </p:nvSpPr>
        <p:spPr>
          <a:xfrm>
            <a:off x="2279781" y="2968168"/>
            <a:ext cx="1590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6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ECD1F7B6-99F8-4691-99E8-8F33EBB1C1FE}"/>
              </a:ext>
            </a:extLst>
          </p:cNvPr>
          <p:cNvCxnSpPr>
            <a:cxnSpLocks/>
          </p:cNvCxnSpPr>
          <p:nvPr/>
        </p:nvCxnSpPr>
        <p:spPr>
          <a:xfrm>
            <a:off x="2361994" y="3878134"/>
            <a:ext cx="1778412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26A537A6-65D3-49B9-99C6-04218275C963}"/>
              </a:ext>
            </a:extLst>
          </p:cNvPr>
          <p:cNvSpPr txBox="1"/>
          <p:nvPr/>
        </p:nvSpPr>
        <p:spPr>
          <a:xfrm>
            <a:off x="2263775" y="3539884"/>
            <a:ext cx="885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01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DD05E4DE-372D-4738-B3FC-132CD506CA1A}"/>
              </a:ext>
            </a:extLst>
          </p:cNvPr>
          <p:cNvSpPr txBox="1"/>
          <p:nvPr/>
        </p:nvSpPr>
        <p:spPr>
          <a:xfrm>
            <a:off x="3013919" y="3488263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4D48009B-F884-46D2-BC75-A43AAFD5A7CB}"/>
              </a:ext>
            </a:extLst>
          </p:cNvPr>
          <p:cNvSpPr txBox="1"/>
          <p:nvPr/>
        </p:nvSpPr>
        <p:spPr>
          <a:xfrm>
            <a:off x="3013919" y="3653061"/>
            <a:ext cx="12088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7E24EDDE-43F8-46D1-8042-5EB86F23647A}"/>
              </a:ext>
            </a:extLst>
          </p:cNvPr>
          <p:cNvCxnSpPr>
            <a:cxnSpLocks/>
          </p:cNvCxnSpPr>
          <p:nvPr/>
        </p:nvCxnSpPr>
        <p:spPr>
          <a:xfrm>
            <a:off x="2361994" y="4509324"/>
            <a:ext cx="1778412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A1F5839-6A26-48BF-8092-03D36930582B}"/>
              </a:ext>
            </a:extLst>
          </p:cNvPr>
          <p:cNvSpPr txBox="1"/>
          <p:nvPr/>
        </p:nvSpPr>
        <p:spPr>
          <a:xfrm>
            <a:off x="2263775" y="4171074"/>
            <a:ext cx="885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02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9E4098FE-6FE7-4BF9-8AF0-0099E350CFB3}"/>
              </a:ext>
            </a:extLst>
          </p:cNvPr>
          <p:cNvSpPr txBox="1"/>
          <p:nvPr/>
        </p:nvSpPr>
        <p:spPr>
          <a:xfrm>
            <a:off x="3013919" y="4119453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F4829E6E-F64F-4F94-BDB1-F2E8F6527179}"/>
              </a:ext>
            </a:extLst>
          </p:cNvPr>
          <p:cNvSpPr txBox="1"/>
          <p:nvPr/>
        </p:nvSpPr>
        <p:spPr>
          <a:xfrm>
            <a:off x="3013919" y="4284251"/>
            <a:ext cx="12088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BFCF925A-8E7D-4B15-9C12-47EC79155631}"/>
              </a:ext>
            </a:extLst>
          </p:cNvPr>
          <p:cNvCxnSpPr>
            <a:cxnSpLocks/>
          </p:cNvCxnSpPr>
          <p:nvPr/>
        </p:nvCxnSpPr>
        <p:spPr>
          <a:xfrm>
            <a:off x="2361994" y="5140514"/>
            <a:ext cx="1778412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C3B0FEFC-EDDF-458A-B535-DBD86D5EFA3D}"/>
              </a:ext>
            </a:extLst>
          </p:cNvPr>
          <p:cNvSpPr txBox="1"/>
          <p:nvPr/>
        </p:nvSpPr>
        <p:spPr>
          <a:xfrm>
            <a:off x="2263775" y="4802264"/>
            <a:ext cx="885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03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A53AF884-F698-4A56-9FE2-6D8B4956F4E4}"/>
              </a:ext>
            </a:extLst>
          </p:cNvPr>
          <p:cNvSpPr txBox="1"/>
          <p:nvPr/>
        </p:nvSpPr>
        <p:spPr>
          <a:xfrm>
            <a:off x="3013919" y="4750643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900205ED-37F1-45C7-A18C-8013114978AD}"/>
              </a:ext>
            </a:extLst>
          </p:cNvPr>
          <p:cNvSpPr txBox="1"/>
          <p:nvPr/>
        </p:nvSpPr>
        <p:spPr>
          <a:xfrm>
            <a:off x="3013919" y="4915441"/>
            <a:ext cx="12088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116444A7-2BDD-411B-AAF3-5D2BE3AA42B6}"/>
              </a:ext>
            </a:extLst>
          </p:cNvPr>
          <p:cNvCxnSpPr>
            <a:cxnSpLocks/>
          </p:cNvCxnSpPr>
          <p:nvPr/>
        </p:nvCxnSpPr>
        <p:spPr>
          <a:xfrm>
            <a:off x="2361994" y="5771704"/>
            <a:ext cx="1778412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B712E9BD-D0F9-422D-9EFE-BC019F474DD5}"/>
              </a:ext>
            </a:extLst>
          </p:cNvPr>
          <p:cNvSpPr txBox="1"/>
          <p:nvPr/>
        </p:nvSpPr>
        <p:spPr>
          <a:xfrm>
            <a:off x="2263775" y="5433454"/>
            <a:ext cx="885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04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29E2EF2E-BB78-42D8-AD47-F4F403A608AF}"/>
              </a:ext>
            </a:extLst>
          </p:cNvPr>
          <p:cNvSpPr txBox="1"/>
          <p:nvPr/>
        </p:nvSpPr>
        <p:spPr>
          <a:xfrm>
            <a:off x="3013919" y="5381833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8D7130C3-797C-4C9A-9828-31DEE65DCA95}"/>
              </a:ext>
            </a:extLst>
          </p:cNvPr>
          <p:cNvSpPr txBox="1"/>
          <p:nvPr/>
        </p:nvSpPr>
        <p:spPr>
          <a:xfrm>
            <a:off x="3013919" y="5546631"/>
            <a:ext cx="12088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8C1337B5-A6F1-473A-B1D0-314A223C6F57}"/>
              </a:ext>
            </a:extLst>
          </p:cNvPr>
          <p:cNvCxnSpPr>
            <a:cxnSpLocks/>
          </p:cNvCxnSpPr>
          <p:nvPr/>
        </p:nvCxnSpPr>
        <p:spPr>
          <a:xfrm>
            <a:off x="2361994" y="6402894"/>
            <a:ext cx="1778412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8E618D97-2AB5-482F-B8C7-DA1CA0AF2AE0}"/>
              </a:ext>
            </a:extLst>
          </p:cNvPr>
          <p:cNvSpPr txBox="1"/>
          <p:nvPr/>
        </p:nvSpPr>
        <p:spPr>
          <a:xfrm>
            <a:off x="2263775" y="6064644"/>
            <a:ext cx="885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05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7B513BBA-8A73-47F4-8795-214D1E5BDD78}"/>
              </a:ext>
            </a:extLst>
          </p:cNvPr>
          <p:cNvSpPr txBox="1"/>
          <p:nvPr/>
        </p:nvSpPr>
        <p:spPr>
          <a:xfrm>
            <a:off x="3013919" y="6013023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3B13DF83-FE55-4A68-A062-717AC0A5C131}"/>
              </a:ext>
            </a:extLst>
          </p:cNvPr>
          <p:cNvSpPr txBox="1"/>
          <p:nvPr/>
        </p:nvSpPr>
        <p:spPr>
          <a:xfrm>
            <a:off x="3013919" y="6177821"/>
            <a:ext cx="12088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AB509E72-4703-4E3D-8008-A25F1A8C510A}"/>
              </a:ext>
            </a:extLst>
          </p:cNvPr>
          <p:cNvSpPr txBox="1"/>
          <p:nvPr/>
        </p:nvSpPr>
        <p:spPr>
          <a:xfrm>
            <a:off x="4359784" y="3528533"/>
            <a:ext cx="22315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</a:t>
            </a:r>
            <a:endParaRPr lang="zh-CN" altLang="en-US" sz="1000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心形 119">
            <a:extLst>
              <a:ext uri="{FF2B5EF4-FFF2-40B4-BE49-F238E27FC236}">
                <a16:creationId xmlns:a16="http://schemas.microsoft.com/office/drawing/2014/main" xmlns="" id="{E17DEA37-B64A-444E-9DBF-CF951C4AC2A3}"/>
              </a:ext>
            </a:extLst>
          </p:cNvPr>
          <p:cNvSpPr>
            <a:spLocks noChangeAspect="1"/>
          </p:cNvSpPr>
          <p:nvPr/>
        </p:nvSpPr>
        <p:spPr>
          <a:xfrm>
            <a:off x="6811949" y="3603984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Freeform 26">
            <a:extLst>
              <a:ext uri="{FF2B5EF4-FFF2-40B4-BE49-F238E27FC236}">
                <a16:creationId xmlns:a16="http://schemas.microsoft.com/office/drawing/2014/main" xmlns="" id="{60F84039-EF30-47F3-ABC3-BC28DCCCB677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6811949" y="6121976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30">
            <a:extLst>
              <a:ext uri="{FF2B5EF4-FFF2-40B4-BE49-F238E27FC236}">
                <a16:creationId xmlns:a16="http://schemas.microsoft.com/office/drawing/2014/main" xmlns="" id="{7848AC41-111F-4950-9B0E-8560206FB8B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811949" y="4866018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A9346841-A1CC-40B0-AF5D-F1CE8479F84E}"/>
              </a:ext>
            </a:extLst>
          </p:cNvPr>
          <p:cNvSpPr txBox="1"/>
          <p:nvPr/>
        </p:nvSpPr>
        <p:spPr>
          <a:xfrm>
            <a:off x="4359784" y="6054710"/>
            <a:ext cx="22315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</a:t>
            </a:r>
            <a:endParaRPr lang="zh-CN" altLang="en-US" sz="1000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DDD8735A-D951-4E11-98B4-FE8BF70DA6A9}"/>
              </a:ext>
            </a:extLst>
          </p:cNvPr>
          <p:cNvSpPr txBox="1"/>
          <p:nvPr/>
        </p:nvSpPr>
        <p:spPr>
          <a:xfrm>
            <a:off x="4359784" y="4791622"/>
            <a:ext cx="22315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</a:t>
            </a:r>
            <a:endParaRPr lang="zh-CN" altLang="en-US" sz="1000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8" name="图片 127" descr="图片包含 室内, 白色, 桌子, 房间&#10;&#10;描述已自动生成">
            <a:extLst>
              <a:ext uri="{FF2B5EF4-FFF2-40B4-BE49-F238E27FC236}">
                <a16:creationId xmlns:a16="http://schemas.microsoft.com/office/drawing/2014/main" xmlns="" id="{785534B6-8569-438C-A383-0F3338C273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9" b="9979"/>
          <a:stretch/>
        </p:blipFill>
        <p:spPr>
          <a:xfrm>
            <a:off x="10876726" y="6228259"/>
            <a:ext cx="458856" cy="458858"/>
          </a:xfrm>
          <a:prstGeom prst="ellipse">
            <a:avLst/>
          </a:prstGeom>
          <a:ln w="19050">
            <a:solidFill>
              <a:srgbClr val="32383C"/>
            </a:solidFill>
          </a:ln>
        </p:spPr>
      </p:pic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38DCEC0E-FCB5-4192-B370-F74956E0A06F}"/>
              </a:ext>
            </a:extLst>
          </p:cNvPr>
          <p:cNvSpPr/>
          <p:nvPr/>
        </p:nvSpPr>
        <p:spPr>
          <a:xfrm>
            <a:off x="10901943" y="6253477"/>
            <a:ext cx="408422" cy="408424"/>
          </a:xfrm>
          <a:prstGeom prst="ellipse">
            <a:avLst/>
          </a:prstGeom>
          <a:noFill/>
          <a:ln w="6350">
            <a:solidFill>
              <a:srgbClr val="FE2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Freeform 22">
            <a:extLst>
              <a:ext uri="{FF2B5EF4-FFF2-40B4-BE49-F238E27FC236}">
                <a16:creationId xmlns:a16="http://schemas.microsoft.com/office/drawing/2014/main" xmlns="" id="{1F8CA2DD-EFE8-443C-9D71-A17A5C21C6AD}"/>
              </a:ext>
            </a:extLst>
          </p:cNvPr>
          <p:cNvSpPr>
            <a:spLocks/>
          </p:cNvSpPr>
          <p:nvPr/>
        </p:nvSpPr>
        <p:spPr bwMode="auto">
          <a:xfrm>
            <a:off x="11072210" y="6418445"/>
            <a:ext cx="67889" cy="78489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4">
            <a:extLst>
              <a:ext uri="{FF2B5EF4-FFF2-40B4-BE49-F238E27FC236}">
                <a16:creationId xmlns:a16="http://schemas.microsoft.com/office/drawing/2014/main" xmlns="" id="{E69D5B21-AC86-433C-82B1-B36515C91879}"/>
              </a:ext>
            </a:extLst>
          </p:cNvPr>
          <p:cNvSpPr>
            <a:spLocks/>
          </p:cNvSpPr>
          <p:nvPr/>
        </p:nvSpPr>
        <p:spPr bwMode="auto">
          <a:xfrm rot="19699381">
            <a:off x="11341853" y="6221438"/>
            <a:ext cx="89598" cy="102839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rgbClr val="33393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4">
            <a:extLst>
              <a:ext uri="{FF2B5EF4-FFF2-40B4-BE49-F238E27FC236}">
                <a16:creationId xmlns:a16="http://schemas.microsoft.com/office/drawing/2014/main" xmlns="" id="{CA30C149-0357-4EF8-B222-7B179055DF36}"/>
              </a:ext>
            </a:extLst>
          </p:cNvPr>
          <p:cNvSpPr>
            <a:spLocks/>
          </p:cNvSpPr>
          <p:nvPr/>
        </p:nvSpPr>
        <p:spPr bwMode="auto">
          <a:xfrm rot="1277940">
            <a:off x="11396978" y="6036190"/>
            <a:ext cx="59247" cy="68002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rgbClr val="33393F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4">
            <a:extLst>
              <a:ext uri="{FF2B5EF4-FFF2-40B4-BE49-F238E27FC236}">
                <a16:creationId xmlns:a16="http://schemas.microsoft.com/office/drawing/2014/main" xmlns="" id="{8DAC8451-6E5B-44C5-BF4A-2E38E873E48F}"/>
              </a:ext>
            </a:extLst>
          </p:cNvPr>
          <p:cNvSpPr>
            <a:spLocks/>
          </p:cNvSpPr>
          <p:nvPr/>
        </p:nvSpPr>
        <p:spPr bwMode="auto">
          <a:xfrm rot="18517773">
            <a:off x="11281353" y="5949382"/>
            <a:ext cx="59247" cy="68002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rgbClr val="33393F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63FA5FDE-6A3E-447B-AFB4-60F1615A5A4A}"/>
              </a:ext>
            </a:extLst>
          </p:cNvPr>
          <p:cNvSpPr txBox="1"/>
          <p:nvPr/>
        </p:nvSpPr>
        <p:spPr>
          <a:xfrm>
            <a:off x="9882395" y="6326883"/>
            <a:ext cx="9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2019/11/29</a:t>
            </a:r>
            <a:endParaRPr lang="zh-CN" altLang="en-US" sz="11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6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94F3D34-C155-41D6-80FA-112499C49D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A1D4A1B-9E45-4A03-A92A-9E4DB3B9CDD9}"/>
              </a:ext>
            </a:extLst>
          </p:cNvPr>
          <p:cNvSpPr txBox="1"/>
          <p:nvPr/>
        </p:nvSpPr>
        <p:spPr>
          <a:xfrm>
            <a:off x="1422402" y="323850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EF49DA8-0FE3-48C7-A69A-CF8542D1E8FC}"/>
              </a:ext>
            </a:extLst>
          </p:cNvPr>
          <p:cNvSpPr txBox="1"/>
          <p:nvPr/>
        </p:nvSpPr>
        <p:spPr>
          <a:xfrm>
            <a:off x="1422405" y="909310"/>
            <a:ext cx="9347191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1B577B3-BCAB-4B1E-9EB0-E0F6483BA6F9}"/>
              </a:ext>
            </a:extLst>
          </p:cNvPr>
          <p:cNvSpPr/>
          <p:nvPr/>
        </p:nvSpPr>
        <p:spPr>
          <a:xfrm>
            <a:off x="-1" y="2404230"/>
            <a:ext cx="6096001" cy="2049540"/>
          </a:xfrm>
          <a:prstGeom prst="rect">
            <a:avLst/>
          </a:prstGeom>
          <a:solidFill>
            <a:srgbClr val="25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718CD5-4980-4BCA-A380-F6670A94E1C7}"/>
              </a:ext>
            </a:extLst>
          </p:cNvPr>
          <p:cNvSpPr/>
          <p:nvPr/>
        </p:nvSpPr>
        <p:spPr>
          <a:xfrm>
            <a:off x="6095999" y="2404230"/>
            <a:ext cx="6096001" cy="2049540"/>
          </a:xfrm>
          <a:prstGeom prst="rec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 descr="图片包含 户外, 小, 玩具, 熊&#10;&#10;描述已自动生成">
            <a:extLst>
              <a:ext uri="{FF2B5EF4-FFF2-40B4-BE49-F238E27FC236}">
                <a16:creationId xmlns:a16="http://schemas.microsoft.com/office/drawing/2014/main" xmlns="" id="{6BE8091D-288A-4E14-B4A4-26D1D13CAC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65" b="26265"/>
          <a:stretch>
            <a:fillRect/>
          </a:stretch>
        </p:blipFill>
        <p:spPr>
          <a:xfrm>
            <a:off x="6189234" y="2404230"/>
            <a:ext cx="6002765" cy="2049540"/>
          </a:xfrm>
          <a:custGeom>
            <a:avLst/>
            <a:gdLst>
              <a:gd name="connsiteX0" fmla="*/ 0 w 6002765"/>
              <a:gd name="connsiteY0" fmla="*/ 0 h 2049540"/>
              <a:gd name="connsiteX1" fmla="*/ 6002765 w 6002765"/>
              <a:gd name="connsiteY1" fmla="*/ 0 h 2049540"/>
              <a:gd name="connsiteX2" fmla="*/ 6002765 w 6002765"/>
              <a:gd name="connsiteY2" fmla="*/ 2049540 h 2049540"/>
              <a:gd name="connsiteX3" fmla="*/ 0 w 6002765"/>
              <a:gd name="connsiteY3" fmla="*/ 2049540 h 204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2765" h="2049540">
                <a:moveTo>
                  <a:pt x="0" y="0"/>
                </a:moveTo>
                <a:lnTo>
                  <a:pt x="6002765" y="0"/>
                </a:lnTo>
                <a:lnTo>
                  <a:pt x="6002765" y="2049540"/>
                </a:lnTo>
                <a:lnTo>
                  <a:pt x="0" y="2049540"/>
                </a:lnTo>
                <a:close/>
              </a:path>
            </a:pathLst>
          </a:custGeom>
        </p:spPr>
      </p:pic>
      <p:pic>
        <p:nvPicPr>
          <p:cNvPr id="61" name="图片 60" descr="图片包含 草, 户外, 建筑, 体育&#10;&#10;描述已自动生成">
            <a:extLst>
              <a:ext uri="{FF2B5EF4-FFF2-40B4-BE49-F238E27FC236}">
                <a16:creationId xmlns:a16="http://schemas.microsoft.com/office/drawing/2014/main" xmlns="" id="{2AFF76ED-2D01-43C8-BD10-A8A333B808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35" b="27335"/>
          <a:stretch>
            <a:fillRect/>
          </a:stretch>
        </p:blipFill>
        <p:spPr>
          <a:xfrm>
            <a:off x="-1" y="2404230"/>
            <a:ext cx="5999370" cy="2049540"/>
          </a:xfrm>
          <a:custGeom>
            <a:avLst/>
            <a:gdLst>
              <a:gd name="connsiteX0" fmla="*/ 0 w 5999370"/>
              <a:gd name="connsiteY0" fmla="*/ 0 h 2049540"/>
              <a:gd name="connsiteX1" fmla="*/ 5999370 w 5999370"/>
              <a:gd name="connsiteY1" fmla="*/ 0 h 2049540"/>
              <a:gd name="connsiteX2" fmla="*/ 5999370 w 5999370"/>
              <a:gd name="connsiteY2" fmla="*/ 2049540 h 2049540"/>
              <a:gd name="connsiteX3" fmla="*/ 0 w 5999370"/>
              <a:gd name="connsiteY3" fmla="*/ 2049540 h 204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9370" h="2049540">
                <a:moveTo>
                  <a:pt x="0" y="0"/>
                </a:moveTo>
                <a:lnTo>
                  <a:pt x="5999370" y="0"/>
                </a:lnTo>
                <a:lnTo>
                  <a:pt x="5999370" y="2049540"/>
                </a:lnTo>
                <a:lnTo>
                  <a:pt x="0" y="2049540"/>
                </a:lnTo>
                <a:close/>
              </a:path>
            </a:pathLst>
          </a:cu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D4667B2-4A5A-40B5-8ADF-4B561E3AB601}"/>
              </a:ext>
            </a:extLst>
          </p:cNvPr>
          <p:cNvSpPr txBox="1"/>
          <p:nvPr/>
        </p:nvSpPr>
        <p:spPr>
          <a:xfrm>
            <a:off x="7518402" y="3136613"/>
            <a:ext cx="4673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32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</a:t>
            </a:r>
            <a:endParaRPr lang="zh-CN" altLang="en-US" sz="32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4D03F7F8-1621-4194-B862-30FC1F2CDB9B}"/>
              </a:ext>
            </a:extLst>
          </p:cNvPr>
          <p:cNvSpPr txBox="1"/>
          <p:nvPr/>
        </p:nvSpPr>
        <p:spPr>
          <a:xfrm>
            <a:off x="0" y="3136613"/>
            <a:ext cx="4673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</a:t>
            </a:r>
            <a:endParaRPr lang="zh-CN" altLang="en-US" sz="32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994C6CCF-EFB3-441F-9D3B-4032D2CCE188}"/>
              </a:ext>
            </a:extLst>
          </p:cNvPr>
          <p:cNvSpPr/>
          <p:nvPr/>
        </p:nvSpPr>
        <p:spPr>
          <a:xfrm>
            <a:off x="1422402" y="2108200"/>
            <a:ext cx="9347196" cy="4749800"/>
          </a:xfrm>
          <a:prstGeom prst="roundRect">
            <a:avLst>
              <a:gd name="adj" fmla="val 7041"/>
            </a:avLst>
          </a:prstGeom>
          <a:solidFill>
            <a:srgbClr val="33393F"/>
          </a:solidFill>
          <a:ln>
            <a:noFill/>
          </a:ln>
          <a:effectLst>
            <a:outerShdw blurRad="254000" dist="38100" dir="1620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E5B14937-5926-40FA-A5C2-3F9714FC9CB2}"/>
              </a:ext>
            </a:extLst>
          </p:cNvPr>
          <p:cNvSpPr/>
          <p:nvPr/>
        </p:nvSpPr>
        <p:spPr>
          <a:xfrm>
            <a:off x="1522124" y="2745165"/>
            <a:ext cx="4480642" cy="1367670"/>
          </a:xfrm>
          <a:custGeom>
            <a:avLst/>
            <a:gdLst>
              <a:gd name="connsiteX0" fmla="*/ 0 w 4286304"/>
              <a:gd name="connsiteY0" fmla="*/ 0 h 1367670"/>
              <a:gd name="connsiteX1" fmla="*/ 4147253 w 4286304"/>
              <a:gd name="connsiteY1" fmla="*/ 0 h 1367670"/>
              <a:gd name="connsiteX2" fmla="*/ 4286304 w 4286304"/>
              <a:gd name="connsiteY2" fmla="*/ 139051 h 1367670"/>
              <a:gd name="connsiteX3" fmla="*/ 4286304 w 4286304"/>
              <a:gd name="connsiteY3" fmla="*/ 1228619 h 1367670"/>
              <a:gd name="connsiteX4" fmla="*/ 4147253 w 4286304"/>
              <a:gd name="connsiteY4" fmla="*/ 1367670 h 1367670"/>
              <a:gd name="connsiteX5" fmla="*/ 0 w 4286304"/>
              <a:gd name="connsiteY5" fmla="*/ 1367670 h 136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6304" h="1367670">
                <a:moveTo>
                  <a:pt x="0" y="0"/>
                </a:moveTo>
                <a:lnTo>
                  <a:pt x="4147253" y="0"/>
                </a:lnTo>
                <a:cubicBezTo>
                  <a:pt x="4224049" y="0"/>
                  <a:pt x="4286304" y="62255"/>
                  <a:pt x="4286304" y="139051"/>
                </a:cubicBezTo>
                <a:lnTo>
                  <a:pt x="4286304" y="1228619"/>
                </a:lnTo>
                <a:cubicBezTo>
                  <a:pt x="4286304" y="1305415"/>
                  <a:pt x="4224049" y="1367670"/>
                  <a:pt x="4147253" y="1367670"/>
                </a:cubicBezTo>
                <a:lnTo>
                  <a:pt x="0" y="1367670"/>
                </a:lnTo>
                <a:close/>
              </a:path>
            </a:pathLst>
          </a:custGeom>
          <a:solidFill>
            <a:srgbClr val="25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B533D7D3-548E-4156-AA56-5D90E7BA4317}"/>
              </a:ext>
            </a:extLst>
          </p:cNvPr>
          <p:cNvSpPr/>
          <p:nvPr/>
        </p:nvSpPr>
        <p:spPr>
          <a:xfrm flipH="1">
            <a:off x="6189234" y="2745165"/>
            <a:ext cx="4480642" cy="1367670"/>
          </a:xfrm>
          <a:custGeom>
            <a:avLst/>
            <a:gdLst>
              <a:gd name="connsiteX0" fmla="*/ 0 w 4286304"/>
              <a:gd name="connsiteY0" fmla="*/ 0 h 1367670"/>
              <a:gd name="connsiteX1" fmla="*/ 4147253 w 4286304"/>
              <a:gd name="connsiteY1" fmla="*/ 0 h 1367670"/>
              <a:gd name="connsiteX2" fmla="*/ 4286304 w 4286304"/>
              <a:gd name="connsiteY2" fmla="*/ 139051 h 1367670"/>
              <a:gd name="connsiteX3" fmla="*/ 4286304 w 4286304"/>
              <a:gd name="connsiteY3" fmla="*/ 1228619 h 1367670"/>
              <a:gd name="connsiteX4" fmla="*/ 4147253 w 4286304"/>
              <a:gd name="connsiteY4" fmla="*/ 1367670 h 1367670"/>
              <a:gd name="connsiteX5" fmla="*/ 0 w 4286304"/>
              <a:gd name="connsiteY5" fmla="*/ 1367670 h 136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6304" h="1367670">
                <a:moveTo>
                  <a:pt x="0" y="0"/>
                </a:moveTo>
                <a:lnTo>
                  <a:pt x="4147253" y="0"/>
                </a:lnTo>
                <a:cubicBezTo>
                  <a:pt x="4224049" y="0"/>
                  <a:pt x="4286304" y="62255"/>
                  <a:pt x="4286304" y="139051"/>
                </a:cubicBezTo>
                <a:lnTo>
                  <a:pt x="4286304" y="1228619"/>
                </a:lnTo>
                <a:cubicBezTo>
                  <a:pt x="4286304" y="1305415"/>
                  <a:pt x="4224049" y="1367670"/>
                  <a:pt x="4147253" y="1367670"/>
                </a:cubicBezTo>
                <a:lnTo>
                  <a:pt x="0" y="1367670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 descr="图片包含 户外, 小, 玩具, 熊&#10;&#10;描述已自动生成">
            <a:extLst>
              <a:ext uri="{FF2B5EF4-FFF2-40B4-BE49-F238E27FC236}">
                <a16:creationId xmlns:a16="http://schemas.microsoft.com/office/drawing/2014/main" xmlns="" id="{7C74DE1D-D717-4133-8A09-62D9762E1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62" r="25357" b="34162"/>
          <a:stretch>
            <a:fillRect/>
          </a:stretch>
        </p:blipFill>
        <p:spPr>
          <a:xfrm>
            <a:off x="6189234" y="2745165"/>
            <a:ext cx="4480642" cy="1367670"/>
          </a:xfrm>
          <a:custGeom>
            <a:avLst/>
            <a:gdLst>
              <a:gd name="connsiteX0" fmla="*/ 145356 w 4480642"/>
              <a:gd name="connsiteY0" fmla="*/ 0 h 1367670"/>
              <a:gd name="connsiteX1" fmla="*/ 4480642 w 4480642"/>
              <a:gd name="connsiteY1" fmla="*/ 0 h 1367670"/>
              <a:gd name="connsiteX2" fmla="*/ 4480642 w 4480642"/>
              <a:gd name="connsiteY2" fmla="*/ 1367670 h 1367670"/>
              <a:gd name="connsiteX3" fmla="*/ 145356 w 4480642"/>
              <a:gd name="connsiteY3" fmla="*/ 1367670 h 1367670"/>
              <a:gd name="connsiteX4" fmla="*/ 0 w 4480642"/>
              <a:gd name="connsiteY4" fmla="*/ 1228619 h 1367670"/>
              <a:gd name="connsiteX5" fmla="*/ 0 w 4480642"/>
              <a:gd name="connsiteY5" fmla="*/ 139051 h 1367670"/>
              <a:gd name="connsiteX6" fmla="*/ 145356 w 4480642"/>
              <a:gd name="connsiteY6" fmla="*/ 0 h 136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80642" h="1367670">
                <a:moveTo>
                  <a:pt x="145356" y="0"/>
                </a:moveTo>
                <a:lnTo>
                  <a:pt x="4480642" y="0"/>
                </a:lnTo>
                <a:lnTo>
                  <a:pt x="4480642" y="1367670"/>
                </a:lnTo>
                <a:lnTo>
                  <a:pt x="145356" y="1367670"/>
                </a:lnTo>
                <a:cubicBezTo>
                  <a:pt x="65078" y="1367670"/>
                  <a:pt x="0" y="1305415"/>
                  <a:pt x="0" y="1228619"/>
                </a:cubicBezTo>
                <a:lnTo>
                  <a:pt x="0" y="139051"/>
                </a:lnTo>
                <a:cubicBezTo>
                  <a:pt x="0" y="62255"/>
                  <a:pt x="65078" y="0"/>
                  <a:pt x="145356" y="0"/>
                </a:cubicBezTo>
                <a:close/>
              </a:path>
            </a:pathLst>
          </a:cu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906B93C-6E8A-4DC6-A841-B94A4791AF53}"/>
              </a:ext>
            </a:extLst>
          </p:cNvPr>
          <p:cNvSpPr txBox="1"/>
          <p:nvPr/>
        </p:nvSpPr>
        <p:spPr>
          <a:xfrm>
            <a:off x="9151620" y="3244334"/>
            <a:ext cx="1695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</a:t>
            </a:r>
            <a:endParaRPr lang="zh-CN" altLang="en-US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DE1E480E-3149-4D1B-87D2-50FF7D0A966D}"/>
              </a:ext>
            </a:extLst>
          </p:cNvPr>
          <p:cNvGrpSpPr/>
          <p:nvPr/>
        </p:nvGrpSpPr>
        <p:grpSpPr>
          <a:xfrm>
            <a:off x="7524575" y="3094046"/>
            <a:ext cx="418698" cy="418698"/>
            <a:chOff x="7087344" y="3262195"/>
            <a:chExt cx="585710" cy="585710"/>
          </a:xfrm>
        </p:grpSpPr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xmlns="" id="{B7B3A5E1-B698-48D5-8B28-30B35B782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3339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6CF8BECD-3A77-4E6B-B865-C1DC5B6EDABA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2700">
              <a:solidFill>
                <a:srgbClr val="3339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98755E9-6DEF-43E2-857A-3B6D4875655D}"/>
              </a:ext>
            </a:extLst>
          </p:cNvPr>
          <p:cNvSpPr txBox="1"/>
          <p:nvPr/>
        </p:nvSpPr>
        <p:spPr>
          <a:xfrm>
            <a:off x="6674371" y="3593601"/>
            <a:ext cx="2119106" cy="409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9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9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图片 59" descr="图片包含 草, 户外, 建筑, 体育&#10;&#10;描述已自动生成">
            <a:extLst>
              <a:ext uri="{FF2B5EF4-FFF2-40B4-BE49-F238E27FC236}">
                <a16:creationId xmlns:a16="http://schemas.microsoft.com/office/drawing/2014/main" xmlns="" id="{ADC8DD7C-2F88-44DB-9362-2542B41A83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1" t="34876" b="34876"/>
          <a:stretch>
            <a:fillRect/>
          </a:stretch>
        </p:blipFill>
        <p:spPr>
          <a:xfrm>
            <a:off x="1522124" y="2745165"/>
            <a:ext cx="4480642" cy="1367670"/>
          </a:xfrm>
          <a:custGeom>
            <a:avLst/>
            <a:gdLst>
              <a:gd name="connsiteX0" fmla="*/ 0 w 4477245"/>
              <a:gd name="connsiteY0" fmla="*/ 0 h 1367670"/>
              <a:gd name="connsiteX1" fmla="*/ 4335287 w 4477245"/>
              <a:gd name="connsiteY1" fmla="*/ 0 h 1367670"/>
              <a:gd name="connsiteX2" fmla="*/ 4469220 w 4477245"/>
              <a:gd name="connsiteY2" fmla="*/ 84926 h 1367670"/>
              <a:gd name="connsiteX3" fmla="*/ 4477245 w 4477245"/>
              <a:gd name="connsiteY3" fmla="*/ 122955 h 1367670"/>
              <a:gd name="connsiteX4" fmla="*/ 4477245 w 4477245"/>
              <a:gd name="connsiteY4" fmla="*/ 1244715 h 1367670"/>
              <a:gd name="connsiteX5" fmla="*/ 4469220 w 4477245"/>
              <a:gd name="connsiteY5" fmla="*/ 1282744 h 1367670"/>
              <a:gd name="connsiteX6" fmla="*/ 4335287 w 4477245"/>
              <a:gd name="connsiteY6" fmla="*/ 1367670 h 1367670"/>
              <a:gd name="connsiteX7" fmla="*/ 0 w 4477245"/>
              <a:gd name="connsiteY7" fmla="*/ 1367670 h 136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77245" h="1367670">
                <a:moveTo>
                  <a:pt x="0" y="0"/>
                </a:moveTo>
                <a:lnTo>
                  <a:pt x="4335287" y="0"/>
                </a:lnTo>
                <a:cubicBezTo>
                  <a:pt x="4395495" y="0"/>
                  <a:pt x="4447153" y="35019"/>
                  <a:pt x="4469220" y="84926"/>
                </a:cubicBezTo>
                <a:lnTo>
                  <a:pt x="4477245" y="122955"/>
                </a:lnTo>
                <a:lnTo>
                  <a:pt x="4477245" y="1244715"/>
                </a:lnTo>
                <a:lnTo>
                  <a:pt x="4469220" y="1282744"/>
                </a:lnTo>
                <a:cubicBezTo>
                  <a:pt x="4447153" y="1332652"/>
                  <a:pt x="4395495" y="1367670"/>
                  <a:pt x="4335287" y="1367670"/>
                </a:cubicBezTo>
                <a:lnTo>
                  <a:pt x="0" y="1367670"/>
                </a:lnTo>
                <a:close/>
              </a:path>
            </a:pathLst>
          </a:cu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A9F6932-0657-4374-AB2D-3DD97B9358DF}"/>
              </a:ext>
            </a:extLst>
          </p:cNvPr>
          <p:cNvGrpSpPr/>
          <p:nvPr/>
        </p:nvGrpSpPr>
        <p:grpSpPr>
          <a:xfrm>
            <a:off x="4353185" y="3094046"/>
            <a:ext cx="418698" cy="418698"/>
            <a:chOff x="7087344" y="3262195"/>
            <a:chExt cx="585710" cy="585710"/>
          </a:xfrm>
        </p:grpSpPr>
        <p:sp>
          <p:nvSpPr>
            <p:cNvPr id="66" name="Freeform 22">
              <a:extLst>
                <a:ext uri="{FF2B5EF4-FFF2-40B4-BE49-F238E27FC236}">
                  <a16:creationId xmlns:a16="http://schemas.microsoft.com/office/drawing/2014/main" xmlns="" id="{C503048E-C64C-485D-9FD0-F66B2E24D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3339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A84AA3CB-A622-4232-87CD-5E8302BB0A5F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2700">
              <a:solidFill>
                <a:srgbClr val="3339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9F5D49BA-9E95-47A0-B3A8-1F78E129232F}"/>
              </a:ext>
            </a:extLst>
          </p:cNvPr>
          <p:cNvSpPr txBox="1"/>
          <p:nvPr/>
        </p:nvSpPr>
        <p:spPr>
          <a:xfrm>
            <a:off x="3502981" y="3593601"/>
            <a:ext cx="2119106" cy="409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9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9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AE64537E-893D-49D2-AF2F-42F51F996085}"/>
              </a:ext>
            </a:extLst>
          </p:cNvPr>
          <p:cNvSpPr txBox="1"/>
          <p:nvPr/>
        </p:nvSpPr>
        <p:spPr>
          <a:xfrm>
            <a:off x="9823613" y="1611204"/>
            <a:ext cx="9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2019/11/29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16CA8A4E-2625-430C-B89B-50051F7E8D06}"/>
              </a:ext>
            </a:extLst>
          </p:cNvPr>
          <p:cNvSpPr txBox="1"/>
          <p:nvPr/>
        </p:nvSpPr>
        <p:spPr>
          <a:xfrm>
            <a:off x="1327152" y="3244334"/>
            <a:ext cx="1695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ORTERS SAY</a:t>
            </a:r>
            <a:endParaRPr lang="zh-CN" altLang="en-US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ED3ABC0A-FAD9-428C-9FF4-28DCC3943213}"/>
              </a:ext>
            </a:extLst>
          </p:cNvPr>
          <p:cNvCxnSpPr>
            <a:cxnSpLocks/>
          </p:cNvCxnSpPr>
          <p:nvPr/>
        </p:nvCxnSpPr>
        <p:spPr>
          <a:xfrm>
            <a:off x="2023835" y="5957588"/>
            <a:ext cx="3476758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5B1B990C-DE2A-4C8D-86A2-519286614DE8}"/>
              </a:ext>
            </a:extLst>
          </p:cNvPr>
          <p:cNvCxnSpPr>
            <a:cxnSpLocks/>
          </p:cNvCxnSpPr>
          <p:nvPr/>
        </p:nvCxnSpPr>
        <p:spPr>
          <a:xfrm>
            <a:off x="2023835" y="5063943"/>
            <a:ext cx="3476758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AE0C2BE8-44ED-4BAE-8B7F-2C6E4877D4D3}"/>
              </a:ext>
            </a:extLst>
          </p:cNvPr>
          <p:cNvSpPr txBox="1"/>
          <p:nvPr/>
        </p:nvSpPr>
        <p:spPr>
          <a:xfrm>
            <a:off x="1985088" y="4470317"/>
            <a:ext cx="3554252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Tristique Senectus Et Netus Et Malesuada Fames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4018D891-A78A-41E6-9353-6230B0C04444}"/>
              </a:ext>
            </a:extLst>
          </p:cNvPr>
          <p:cNvSpPr txBox="1"/>
          <p:nvPr/>
        </p:nvSpPr>
        <p:spPr>
          <a:xfrm>
            <a:off x="1962865" y="6257605"/>
            <a:ext cx="3598699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Senectus Et Netus Et Malesuada Fames Ac Turpis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10FB5524-76AD-4C01-80EC-20F54A460635}"/>
              </a:ext>
            </a:extLst>
          </p:cNvPr>
          <p:cNvSpPr txBox="1"/>
          <p:nvPr/>
        </p:nvSpPr>
        <p:spPr>
          <a:xfrm>
            <a:off x="1985093" y="5363962"/>
            <a:ext cx="3554243" cy="29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Netus Et Malesuada Fames Ac Turpis Egestas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8A6D1D09-DA06-40EE-A36A-256E2DEDE3E3}"/>
              </a:ext>
            </a:extLst>
          </p:cNvPr>
          <p:cNvSpPr txBox="1"/>
          <p:nvPr/>
        </p:nvSpPr>
        <p:spPr>
          <a:xfrm>
            <a:off x="6189234" y="5138277"/>
            <a:ext cx="4580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09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BC95DB1-E247-4FE1-9A35-6CB02E763B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59B7297-59CB-4B7D-B74B-D9E6362DCB4D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E4A275CE-FFE8-4EBA-8BEC-2744E47A2B46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FCDB3D70-4C3E-4100-A76E-693573C1288C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8BC9B7A-2A0D-4F37-AFF1-2CE4F0B9E0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5DA79FA-9DD9-4900-98B4-21A1ABBEC1AC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CE734B62-C5C2-48DD-ACF0-5B11AAAD0EAC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xmlns="" id="{5D9EACAF-2A86-43F1-9F45-D5D453BCD329}"/>
              </a:ext>
            </a:extLst>
          </p:cNvPr>
          <p:cNvGrpSpPr/>
          <p:nvPr/>
        </p:nvGrpSpPr>
        <p:grpSpPr>
          <a:xfrm>
            <a:off x="1134283" y="1376679"/>
            <a:ext cx="4340393" cy="5416670"/>
            <a:chOff x="-119148" y="1670985"/>
            <a:chExt cx="4340393" cy="5416670"/>
          </a:xfrm>
          <a:effectLst>
            <a:outerShdw blurRad="254000" dist="254000" dir="8100000" algn="tr" rotWithShape="0">
              <a:prstClr val="black">
                <a:alpha val="30000"/>
              </a:prstClr>
            </a:outerShdw>
          </a:effectLst>
        </p:grpSpPr>
        <p:pic>
          <p:nvPicPr>
            <p:cNvPr id="155" name="图片 154" descr="图片包含 标志, 照片, 游戏机, 白色&#10;&#10;描述已自动生成">
              <a:extLst>
                <a:ext uri="{FF2B5EF4-FFF2-40B4-BE49-F238E27FC236}">
                  <a16:creationId xmlns:a16="http://schemas.microsoft.com/office/drawing/2014/main" xmlns="" id="{1D0E5FCE-B774-4AB9-85EF-0BCEADD98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521" y="1670985"/>
              <a:ext cx="3159724" cy="5416670"/>
            </a:xfrm>
            <a:prstGeom prst="rect">
              <a:avLst/>
            </a:prstGeom>
            <a:effectLst/>
          </p:spPr>
        </p:pic>
        <p:sp>
          <p:nvSpPr>
            <p:cNvPr id="204" name="矩形 203">
              <a:extLst>
                <a:ext uri="{FF2B5EF4-FFF2-40B4-BE49-F238E27FC236}">
                  <a16:creationId xmlns:a16="http://schemas.microsoft.com/office/drawing/2014/main" xmlns="" id="{38D779BE-97C5-46EE-9087-30F3AD3476CB}"/>
                </a:ext>
              </a:extLst>
            </p:cNvPr>
            <p:cNvSpPr/>
            <p:nvPr/>
          </p:nvSpPr>
          <p:spPr>
            <a:xfrm>
              <a:off x="-119148" y="5736613"/>
              <a:ext cx="1805772" cy="519671"/>
            </a:xfrm>
            <a:prstGeom prst="rect">
              <a:avLst/>
            </a:prstGeom>
            <a:solidFill>
              <a:srgbClr val="363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Group 4">
            <a:extLst>
              <a:ext uri="{FF2B5EF4-FFF2-40B4-BE49-F238E27FC236}">
                <a16:creationId xmlns:a16="http://schemas.microsoft.com/office/drawing/2014/main" xmlns="" id="{65534CD5-7AA7-495A-B893-FF6474598BB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48442" y="1974727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xmlns="" id="{D1145E4A-A021-444F-A7AE-728AE4D972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Rectangle 6">
              <a:extLst>
                <a:ext uri="{FF2B5EF4-FFF2-40B4-BE49-F238E27FC236}">
                  <a16:creationId xmlns:a16="http://schemas.microsoft.com/office/drawing/2014/main" xmlns="" id="{BE5113EB-6EC9-4A6E-A2B5-DB6FFE8DA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Rectangle 7">
              <a:extLst>
                <a:ext uri="{FF2B5EF4-FFF2-40B4-BE49-F238E27FC236}">
                  <a16:creationId xmlns:a16="http://schemas.microsoft.com/office/drawing/2014/main" xmlns="" id="{58B117F8-837A-40F3-827A-77FFD6BAC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Rectangle 8">
              <a:extLst>
                <a:ext uri="{FF2B5EF4-FFF2-40B4-BE49-F238E27FC236}">
                  <a16:creationId xmlns:a16="http://schemas.microsoft.com/office/drawing/2014/main" xmlns="" id="{D7CD4AB9-D731-473A-BCD7-A93838074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1" name="Group 11">
            <a:extLst>
              <a:ext uri="{FF2B5EF4-FFF2-40B4-BE49-F238E27FC236}">
                <a16:creationId xmlns:a16="http://schemas.microsoft.com/office/drawing/2014/main" xmlns="" id="{6ABAAB88-4D77-43AD-9FED-A00278CB2B6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44630" y="1977488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xmlns="" id="{F5D5D0B7-F58A-4B94-970B-40CCDDCCD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xmlns="" id="{EF4307CF-CFBD-4117-B19B-DB3DD75A2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xmlns="" id="{37EFFCDB-1B57-40DF-853A-30BA358AE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xmlns="" id="{766F796F-EED3-4337-AB90-856252894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xmlns="" id="{79920546-FCB7-4EBA-B002-E97424760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7" name="Group 19">
            <a:extLst>
              <a:ext uri="{FF2B5EF4-FFF2-40B4-BE49-F238E27FC236}">
                <a16:creationId xmlns:a16="http://schemas.microsoft.com/office/drawing/2014/main" xmlns="" id="{5E8CAEFC-52C9-46A7-9EAE-72628B0D2F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19746" y="1980675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168" name="Freeform 20">
              <a:extLst>
                <a:ext uri="{FF2B5EF4-FFF2-40B4-BE49-F238E27FC236}">
                  <a16:creationId xmlns:a16="http://schemas.microsoft.com/office/drawing/2014/main" xmlns="" id="{F797C1F9-0C3C-4326-8504-D2E761FAA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Freeform 21">
              <a:extLst>
                <a:ext uri="{FF2B5EF4-FFF2-40B4-BE49-F238E27FC236}">
                  <a16:creationId xmlns:a16="http://schemas.microsoft.com/office/drawing/2014/main" xmlns="" id="{012E8619-5961-4D75-A86D-96D52DCD3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22">
              <a:extLst>
                <a:ext uri="{FF2B5EF4-FFF2-40B4-BE49-F238E27FC236}">
                  <a16:creationId xmlns:a16="http://schemas.microsoft.com/office/drawing/2014/main" xmlns="" id="{721BD091-953F-41BC-94F9-3D8C736FC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Oval 23">
              <a:extLst>
                <a:ext uri="{FF2B5EF4-FFF2-40B4-BE49-F238E27FC236}">
                  <a16:creationId xmlns:a16="http://schemas.microsoft.com/office/drawing/2014/main" xmlns="" id="{85EE04DC-23A9-4C6E-866E-F15DE90CA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3F31176F-67D1-43E3-896F-0C2ADEB5A730}"/>
              </a:ext>
            </a:extLst>
          </p:cNvPr>
          <p:cNvSpPr txBox="1"/>
          <p:nvPr/>
        </p:nvSpPr>
        <p:spPr>
          <a:xfrm>
            <a:off x="2919287" y="1913436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AB43CE45-0D53-42C7-BB96-6963340A03F0}"/>
              </a:ext>
            </a:extLst>
          </p:cNvPr>
          <p:cNvGrpSpPr/>
          <p:nvPr/>
        </p:nvGrpSpPr>
        <p:grpSpPr>
          <a:xfrm>
            <a:off x="4395906" y="2200244"/>
            <a:ext cx="355280" cy="169666"/>
            <a:chOff x="6597092" y="2693067"/>
            <a:chExt cx="355280" cy="169666"/>
          </a:xfrm>
        </p:grpSpPr>
        <p:sp>
          <p:nvSpPr>
            <p:cNvPr id="174" name="左中括号 173">
              <a:extLst>
                <a:ext uri="{FF2B5EF4-FFF2-40B4-BE49-F238E27FC236}">
                  <a16:creationId xmlns:a16="http://schemas.microsoft.com/office/drawing/2014/main" xmlns="" id="{BD8EA8D6-CADC-4550-A195-351835803772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xmlns="" id="{5BB01CCA-7DD6-4A1C-A8D5-5A86C4F3EDED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左中括号 175">
              <a:extLst>
                <a:ext uri="{FF2B5EF4-FFF2-40B4-BE49-F238E27FC236}">
                  <a16:creationId xmlns:a16="http://schemas.microsoft.com/office/drawing/2014/main" xmlns="" id="{92E49679-86ED-47FA-9B6C-ADA9CF8C6FAD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xmlns="" id="{1204346E-6788-48B5-990B-76888F8ACBC4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xmlns="" id="{B2208822-9134-4CFC-AEA6-08CD2DE1AC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xmlns="" id="{8F689330-7ECB-416D-A55C-A05317236688}"/>
              </a:ext>
            </a:extLst>
          </p:cNvPr>
          <p:cNvGrpSpPr/>
          <p:nvPr/>
        </p:nvGrpSpPr>
        <p:grpSpPr>
          <a:xfrm>
            <a:off x="4724661" y="2232825"/>
            <a:ext cx="96116" cy="104504"/>
            <a:chOff x="6754233" y="2749889"/>
            <a:chExt cx="122710" cy="133417"/>
          </a:xfrm>
        </p:grpSpPr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60A48376-6011-4CB2-A7AE-51C051C55431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xmlns="" id="{6B600D91-933B-4EBB-9615-FE5CC12AA857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2" name="Group 15">
            <a:extLst>
              <a:ext uri="{FF2B5EF4-FFF2-40B4-BE49-F238E27FC236}">
                <a16:creationId xmlns:a16="http://schemas.microsoft.com/office/drawing/2014/main" xmlns="" id="{BEF209C2-68BD-4782-A761-EDB2353876D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62253" y="2224081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183" name="Freeform 16">
              <a:extLst>
                <a:ext uri="{FF2B5EF4-FFF2-40B4-BE49-F238E27FC236}">
                  <a16:creationId xmlns:a16="http://schemas.microsoft.com/office/drawing/2014/main" xmlns="" id="{EFC5AFBF-EC1C-45FD-BFD4-1E4DB9960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">
              <a:extLst>
                <a:ext uri="{FF2B5EF4-FFF2-40B4-BE49-F238E27FC236}">
                  <a16:creationId xmlns:a16="http://schemas.microsoft.com/office/drawing/2014/main" xmlns="" id="{1B8BA91C-EB15-4C52-9EDB-E392B3AA07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">
              <a:extLst>
                <a:ext uri="{FF2B5EF4-FFF2-40B4-BE49-F238E27FC236}">
                  <a16:creationId xmlns:a16="http://schemas.microsoft.com/office/drawing/2014/main" xmlns="" id="{FF1F2DE4-8F79-4F56-AC09-39ADCE9D3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xmlns="" id="{6F5C69AC-EBEF-491A-B0CD-0B22F65B73E7}"/>
              </a:ext>
            </a:extLst>
          </p:cNvPr>
          <p:cNvSpPr txBox="1"/>
          <p:nvPr/>
        </p:nvSpPr>
        <p:spPr>
          <a:xfrm>
            <a:off x="3184515" y="2183505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心形 191">
            <a:extLst>
              <a:ext uri="{FF2B5EF4-FFF2-40B4-BE49-F238E27FC236}">
                <a16:creationId xmlns:a16="http://schemas.microsoft.com/office/drawing/2014/main" xmlns="" id="{B1D6C02C-5735-4D10-9C8B-63C55B029ECE}"/>
              </a:ext>
            </a:extLst>
          </p:cNvPr>
          <p:cNvSpPr>
            <a:spLocks noChangeAspect="1"/>
          </p:cNvSpPr>
          <p:nvPr/>
        </p:nvSpPr>
        <p:spPr>
          <a:xfrm>
            <a:off x="4712777" y="5514483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Freeform 26">
            <a:extLst>
              <a:ext uri="{FF2B5EF4-FFF2-40B4-BE49-F238E27FC236}">
                <a16:creationId xmlns:a16="http://schemas.microsoft.com/office/drawing/2014/main" xmlns="" id="{33AC1423-9701-4863-95A5-47DF24D210CE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4712777" y="5820442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0">
            <a:extLst>
              <a:ext uri="{FF2B5EF4-FFF2-40B4-BE49-F238E27FC236}">
                <a16:creationId xmlns:a16="http://schemas.microsoft.com/office/drawing/2014/main" xmlns="" id="{2D5261CC-E072-4A4C-8CB5-D02EFA15268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12777" y="5670501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DDC4C4DB-78C2-4916-862F-34C1907368CC}"/>
              </a:ext>
            </a:extLst>
          </p:cNvPr>
          <p:cNvGrpSpPr/>
          <p:nvPr/>
        </p:nvGrpSpPr>
        <p:grpSpPr>
          <a:xfrm>
            <a:off x="6717324" y="64651"/>
            <a:ext cx="4340394" cy="5416670"/>
            <a:chOff x="6252396" y="465587"/>
            <a:chExt cx="4340394" cy="5416670"/>
          </a:xfrm>
          <a:effectLst>
            <a:outerShdw blurRad="254000" dist="254000" dir="2700000" algn="tl" rotWithShape="0">
              <a:prstClr val="black">
                <a:alpha val="30000"/>
              </a:prstClr>
            </a:outerShdw>
          </a:effectLst>
        </p:grpSpPr>
        <p:pic>
          <p:nvPicPr>
            <p:cNvPr id="209" name="图片 208" descr="图片包含 标志, 照片, 游戏机, 白色&#10;&#10;描述已自动生成">
              <a:extLst>
                <a:ext uri="{FF2B5EF4-FFF2-40B4-BE49-F238E27FC236}">
                  <a16:creationId xmlns:a16="http://schemas.microsoft.com/office/drawing/2014/main" xmlns="" id="{1602E309-2C39-4DAD-9BD7-0468FD6EF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2396" y="465587"/>
              <a:ext cx="3159724" cy="5416670"/>
            </a:xfrm>
            <a:prstGeom prst="rect">
              <a:avLst/>
            </a:prstGeom>
            <a:effectLst/>
          </p:spPr>
        </p:pic>
        <p:sp>
          <p:nvSpPr>
            <p:cNvPr id="206" name="矩形 205">
              <a:extLst>
                <a:ext uri="{FF2B5EF4-FFF2-40B4-BE49-F238E27FC236}">
                  <a16:creationId xmlns:a16="http://schemas.microsoft.com/office/drawing/2014/main" xmlns="" id="{0EF5C475-9DBC-49A5-9058-9FA7E87AE553}"/>
                </a:ext>
              </a:extLst>
            </p:cNvPr>
            <p:cNvSpPr/>
            <p:nvPr/>
          </p:nvSpPr>
          <p:spPr>
            <a:xfrm>
              <a:off x="8787018" y="2332092"/>
              <a:ext cx="1805772" cy="725836"/>
            </a:xfrm>
            <a:prstGeom prst="rect">
              <a:avLst/>
            </a:prstGeom>
            <a:solidFill>
              <a:srgbClr val="363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Group 4">
            <a:extLst>
              <a:ext uri="{FF2B5EF4-FFF2-40B4-BE49-F238E27FC236}">
                <a16:creationId xmlns:a16="http://schemas.microsoft.com/office/drawing/2014/main" xmlns="" id="{D806FFE3-6816-473A-BC67-63A1B99095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50814" y="662699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240" name="Freeform 5">
              <a:extLst>
                <a:ext uri="{FF2B5EF4-FFF2-40B4-BE49-F238E27FC236}">
                  <a16:creationId xmlns:a16="http://schemas.microsoft.com/office/drawing/2014/main" xmlns="" id="{041CAE99-5FC1-42D1-A5F0-4075D32B52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1" name="Rectangle 6">
              <a:extLst>
                <a:ext uri="{FF2B5EF4-FFF2-40B4-BE49-F238E27FC236}">
                  <a16:creationId xmlns:a16="http://schemas.microsoft.com/office/drawing/2014/main" xmlns="" id="{5F656AD8-A090-4720-90E9-13EFA85E8B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2" name="Rectangle 7">
              <a:extLst>
                <a:ext uri="{FF2B5EF4-FFF2-40B4-BE49-F238E27FC236}">
                  <a16:creationId xmlns:a16="http://schemas.microsoft.com/office/drawing/2014/main" xmlns="" id="{F0FC1982-D473-4D6E-BACE-C9CD39821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3" name="Rectangle 8">
              <a:extLst>
                <a:ext uri="{FF2B5EF4-FFF2-40B4-BE49-F238E27FC236}">
                  <a16:creationId xmlns:a16="http://schemas.microsoft.com/office/drawing/2014/main" xmlns="" id="{CA6BD712-3F9D-4AAB-B1E0-F184EC8AD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1" name="Group 11">
            <a:extLst>
              <a:ext uri="{FF2B5EF4-FFF2-40B4-BE49-F238E27FC236}">
                <a16:creationId xmlns:a16="http://schemas.microsoft.com/office/drawing/2014/main" xmlns="" id="{B4F1ABBF-546C-445B-9248-003BA0B0B7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47002" y="665460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235" name="Freeform 12">
              <a:extLst>
                <a:ext uri="{FF2B5EF4-FFF2-40B4-BE49-F238E27FC236}">
                  <a16:creationId xmlns:a16="http://schemas.microsoft.com/office/drawing/2014/main" xmlns="" id="{D744B11E-B312-4A20-AA3B-C748503BC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6" name="Freeform 13">
              <a:extLst>
                <a:ext uri="{FF2B5EF4-FFF2-40B4-BE49-F238E27FC236}">
                  <a16:creationId xmlns:a16="http://schemas.microsoft.com/office/drawing/2014/main" xmlns="" id="{E021DB11-6F37-45D9-A66B-1F6F44FB6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7" name="Freeform 14">
              <a:extLst>
                <a:ext uri="{FF2B5EF4-FFF2-40B4-BE49-F238E27FC236}">
                  <a16:creationId xmlns:a16="http://schemas.microsoft.com/office/drawing/2014/main" xmlns="" id="{D5D0ADB2-6066-4105-A689-8175A25BC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8" name="Freeform 15">
              <a:extLst>
                <a:ext uri="{FF2B5EF4-FFF2-40B4-BE49-F238E27FC236}">
                  <a16:creationId xmlns:a16="http://schemas.microsoft.com/office/drawing/2014/main" xmlns="" id="{58B72084-9D7C-4543-AC59-7768FF771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9" name="Freeform 16">
              <a:extLst>
                <a:ext uri="{FF2B5EF4-FFF2-40B4-BE49-F238E27FC236}">
                  <a16:creationId xmlns:a16="http://schemas.microsoft.com/office/drawing/2014/main" xmlns="" id="{04596761-721C-4A4F-A11D-9762B2710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2" name="Group 19">
            <a:extLst>
              <a:ext uri="{FF2B5EF4-FFF2-40B4-BE49-F238E27FC236}">
                <a16:creationId xmlns:a16="http://schemas.microsoft.com/office/drawing/2014/main" xmlns="" id="{E139852A-BEC3-4B6E-9246-866B8F2D87E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22118" y="668647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231" name="Freeform 20">
              <a:extLst>
                <a:ext uri="{FF2B5EF4-FFF2-40B4-BE49-F238E27FC236}">
                  <a16:creationId xmlns:a16="http://schemas.microsoft.com/office/drawing/2014/main" xmlns="" id="{2E02902F-247B-4BD0-9D2A-8C109572B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2" name="Freeform 21">
              <a:extLst>
                <a:ext uri="{FF2B5EF4-FFF2-40B4-BE49-F238E27FC236}">
                  <a16:creationId xmlns:a16="http://schemas.microsoft.com/office/drawing/2014/main" xmlns="" id="{03C16E76-0C83-49F2-86C8-BD8C2A18F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3" name="Freeform 22">
              <a:extLst>
                <a:ext uri="{FF2B5EF4-FFF2-40B4-BE49-F238E27FC236}">
                  <a16:creationId xmlns:a16="http://schemas.microsoft.com/office/drawing/2014/main" xmlns="" id="{26A76B3E-DBD2-407B-A140-196B89542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4" name="Oval 23">
              <a:extLst>
                <a:ext uri="{FF2B5EF4-FFF2-40B4-BE49-F238E27FC236}">
                  <a16:creationId xmlns:a16="http://schemas.microsoft.com/office/drawing/2014/main" xmlns="" id="{1B520333-3B2C-4CFD-A641-4494D5A8D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3" name="文本框 212">
            <a:extLst>
              <a:ext uri="{FF2B5EF4-FFF2-40B4-BE49-F238E27FC236}">
                <a16:creationId xmlns:a16="http://schemas.microsoft.com/office/drawing/2014/main" xmlns="" id="{1C4DE489-6F56-41EB-80E8-2887FEF211EB}"/>
              </a:ext>
            </a:extLst>
          </p:cNvPr>
          <p:cNvSpPr txBox="1"/>
          <p:nvPr/>
        </p:nvSpPr>
        <p:spPr>
          <a:xfrm>
            <a:off x="7321659" y="601408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D7041B57-5EFF-4B55-B8D6-92399E6948CC}"/>
              </a:ext>
            </a:extLst>
          </p:cNvPr>
          <p:cNvGrpSpPr/>
          <p:nvPr/>
        </p:nvGrpSpPr>
        <p:grpSpPr>
          <a:xfrm>
            <a:off x="8798278" y="888216"/>
            <a:ext cx="355280" cy="169666"/>
            <a:chOff x="6597092" y="2693067"/>
            <a:chExt cx="355280" cy="169666"/>
          </a:xfrm>
        </p:grpSpPr>
        <p:sp>
          <p:nvSpPr>
            <p:cNvPr id="226" name="左中括号 225">
              <a:extLst>
                <a:ext uri="{FF2B5EF4-FFF2-40B4-BE49-F238E27FC236}">
                  <a16:creationId xmlns:a16="http://schemas.microsoft.com/office/drawing/2014/main" xmlns="" id="{6B83A0F2-2FBF-425B-B8A7-303E8448E4EA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xmlns="" id="{629CEDAA-9776-48FC-9D48-E30EA2654DA1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左中括号 227">
              <a:extLst>
                <a:ext uri="{FF2B5EF4-FFF2-40B4-BE49-F238E27FC236}">
                  <a16:creationId xmlns:a16="http://schemas.microsoft.com/office/drawing/2014/main" xmlns="" id="{0535E464-0865-4C2F-A5EA-5E0C368A98EA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xmlns="" id="{48EF502F-FB66-4146-B218-ADED5215A3C6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xmlns="" id="{D6D2A663-0157-49DE-8CF1-75F0403C90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F332667C-B596-4D20-AA6E-F43BEFD663D5}"/>
              </a:ext>
            </a:extLst>
          </p:cNvPr>
          <p:cNvGrpSpPr/>
          <p:nvPr/>
        </p:nvGrpSpPr>
        <p:grpSpPr>
          <a:xfrm>
            <a:off x="9127033" y="920797"/>
            <a:ext cx="96116" cy="104504"/>
            <a:chOff x="6754233" y="2749889"/>
            <a:chExt cx="122710" cy="133417"/>
          </a:xfrm>
        </p:grpSpPr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E7AE1247-74ED-4B91-AA2B-5A33D406DD83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xmlns="" id="{44CA1E85-61DD-4EF5-8358-3A2C36247E5A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6" name="Group 15">
            <a:extLst>
              <a:ext uri="{FF2B5EF4-FFF2-40B4-BE49-F238E27FC236}">
                <a16:creationId xmlns:a16="http://schemas.microsoft.com/office/drawing/2014/main" xmlns="" id="{56A4BC70-7104-4AA8-8834-4BC71C4EB8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64625" y="912053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221" name="Freeform 16">
              <a:extLst>
                <a:ext uri="{FF2B5EF4-FFF2-40B4-BE49-F238E27FC236}">
                  <a16:creationId xmlns:a16="http://schemas.microsoft.com/office/drawing/2014/main" xmlns="" id="{A9CA4BA7-DCF0-43B7-B03B-C740FEA4B8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">
              <a:extLst>
                <a:ext uri="{FF2B5EF4-FFF2-40B4-BE49-F238E27FC236}">
                  <a16:creationId xmlns:a16="http://schemas.microsoft.com/office/drawing/2014/main" xmlns="" id="{307E6598-2DEF-4737-95E7-966B534BD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8">
              <a:extLst>
                <a:ext uri="{FF2B5EF4-FFF2-40B4-BE49-F238E27FC236}">
                  <a16:creationId xmlns:a16="http://schemas.microsoft.com/office/drawing/2014/main" xmlns="" id="{5E08407D-A3DB-468F-A28C-7D3C3D7A7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7" name="文本框 216">
            <a:extLst>
              <a:ext uri="{FF2B5EF4-FFF2-40B4-BE49-F238E27FC236}">
                <a16:creationId xmlns:a16="http://schemas.microsoft.com/office/drawing/2014/main" xmlns="" id="{AB0D0F92-5458-4A93-B4C2-C6E85CEF49C9}"/>
              </a:ext>
            </a:extLst>
          </p:cNvPr>
          <p:cNvSpPr txBox="1"/>
          <p:nvPr/>
        </p:nvSpPr>
        <p:spPr>
          <a:xfrm>
            <a:off x="7586887" y="871477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xmlns="" id="{9FA9EC4C-1FF2-4A2E-B48D-07542CB5E350}"/>
              </a:ext>
            </a:extLst>
          </p:cNvPr>
          <p:cNvSpPr txBox="1"/>
          <p:nvPr/>
        </p:nvSpPr>
        <p:spPr>
          <a:xfrm>
            <a:off x="1000923" y="323850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BY XIAO</a:t>
            </a:r>
            <a:endParaRPr lang="zh-CN" altLang="en-US" sz="11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xmlns="" id="{A2132CB1-38C9-4EF1-B6B1-102B1CA4721D}"/>
              </a:ext>
            </a:extLst>
          </p:cNvPr>
          <p:cNvSpPr txBox="1"/>
          <p:nvPr/>
        </p:nvSpPr>
        <p:spPr>
          <a:xfrm>
            <a:off x="1000923" y="655474"/>
            <a:ext cx="5860592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4" name="Freeform 22">
            <a:extLst>
              <a:ext uri="{FF2B5EF4-FFF2-40B4-BE49-F238E27FC236}">
                <a16:creationId xmlns:a16="http://schemas.microsoft.com/office/drawing/2014/main" xmlns="" id="{E30CA414-6390-432F-B728-952E89925342}"/>
              </a:ext>
            </a:extLst>
          </p:cNvPr>
          <p:cNvSpPr>
            <a:spLocks/>
          </p:cNvSpPr>
          <p:nvPr/>
        </p:nvSpPr>
        <p:spPr bwMode="auto">
          <a:xfrm>
            <a:off x="7462825" y="1436290"/>
            <a:ext cx="105518" cy="121992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xmlns="" id="{095EBE63-2B95-45BD-9617-5D57498E8070}"/>
              </a:ext>
            </a:extLst>
          </p:cNvPr>
          <p:cNvSpPr txBox="1"/>
          <p:nvPr/>
        </p:nvSpPr>
        <p:spPr>
          <a:xfrm>
            <a:off x="7568343" y="1314860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xmlns="" id="{17C5BCA4-8F9F-4F21-8322-275A25756C7C}"/>
              </a:ext>
            </a:extLst>
          </p:cNvPr>
          <p:cNvSpPr txBox="1"/>
          <p:nvPr/>
        </p:nvSpPr>
        <p:spPr>
          <a:xfrm>
            <a:off x="7568343" y="1479658"/>
            <a:ext cx="129943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</a:t>
            </a:r>
          </a:p>
        </p:txBody>
      </p: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8CE24A98-F5EA-439A-A5CD-E0E4BFF6A7C6}"/>
              </a:ext>
            </a:extLst>
          </p:cNvPr>
          <p:cNvGrpSpPr>
            <a:grpSpLocks noChangeAspect="1"/>
          </p:cNvGrpSpPr>
          <p:nvPr/>
        </p:nvGrpSpPr>
        <p:grpSpPr>
          <a:xfrm>
            <a:off x="9173734" y="1504282"/>
            <a:ext cx="22692" cy="108000"/>
            <a:chOff x="8865805" y="1338263"/>
            <a:chExt cx="36000" cy="171344"/>
          </a:xfrm>
        </p:grpSpPr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xmlns="" id="{97B81B72-F154-4F93-B349-A6003B1A1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3382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1766FECD-B481-4784-BA83-25890B17AD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05935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xmlns="" id="{75EB75B5-08B3-45A8-B42B-06CBE3BAD9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73607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2" name="直接连接符 261">
            <a:extLst>
              <a:ext uri="{FF2B5EF4-FFF2-40B4-BE49-F238E27FC236}">
                <a16:creationId xmlns:a16="http://schemas.microsoft.com/office/drawing/2014/main" xmlns="" id="{55F78E68-65AA-4F27-9253-10016F3FE619}"/>
              </a:ext>
            </a:extLst>
          </p:cNvPr>
          <p:cNvCxnSpPr>
            <a:cxnSpLocks/>
          </p:cNvCxnSpPr>
          <p:nvPr/>
        </p:nvCxnSpPr>
        <p:spPr>
          <a:xfrm>
            <a:off x="7427304" y="1713026"/>
            <a:ext cx="178912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Freeform 22">
            <a:extLst>
              <a:ext uri="{FF2B5EF4-FFF2-40B4-BE49-F238E27FC236}">
                <a16:creationId xmlns:a16="http://schemas.microsoft.com/office/drawing/2014/main" xmlns="" id="{4DE38132-6C28-4865-AF5F-640791D10A87}"/>
              </a:ext>
            </a:extLst>
          </p:cNvPr>
          <p:cNvSpPr>
            <a:spLocks/>
          </p:cNvSpPr>
          <p:nvPr/>
        </p:nvSpPr>
        <p:spPr bwMode="auto">
          <a:xfrm>
            <a:off x="7462825" y="2013886"/>
            <a:ext cx="105518" cy="121992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xmlns="" id="{93BF7E7D-EB0B-44F0-B9B5-471F4A41F1D2}"/>
              </a:ext>
            </a:extLst>
          </p:cNvPr>
          <p:cNvSpPr txBox="1"/>
          <p:nvPr/>
        </p:nvSpPr>
        <p:spPr>
          <a:xfrm>
            <a:off x="7568343" y="1892456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xmlns="" id="{FD9CB3F3-808D-4BB1-9CE8-7C3AF67E5E89}"/>
              </a:ext>
            </a:extLst>
          </p:cNvPr>
          <p:cNvSpPr txBox="1"/>
          <p:nvPr/>
        </p:nvSpPr>
        <p:spPr>
          <a:xfrm>
            <a:off x="7568343" y="2057254"/>
            <a:ext cx="129943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</a:t>
            </a:r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xmlns="" id="{1DE430D0-0EA4-43EA-8C18-0620484A80A4}"/>
              </a:ext>
            </a:extLst>
          </p:cNvPr>
          <p:cNvGrpSpPr>
            <a:grpSpLocks noChangeAspect="1"/>
          </p:cNvGrpSpPr>
          <p:nvPr/>
        </p:nvGrpSpPr>
        <p:grpSpPr>
          <a:xfrm>
            <a:off x="9173734" y="2081878"/>
            <a:ext cx="22692" cy="108000"/>
            <a:chOff x="8865805" y="1338263"/>
            <a:chExt cx="36000" cy="171344"/>
          </a:xfrm>
        </p:grpSpPr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xmlns="" id="{C1D5B55A-EB84-47C3-B2BC-EBEB561924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3382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xmlns="" id="{2554C62F-9F6A-4196-87A7-C79E5E614D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05935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xmlns="" id="{3F12CA8F-D530-4719-9535-6ED4273312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73607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2" name="直接连接符 271">
            <a:extLst>
              <a:ext uri="{FF2B5EF4-FFF2-40B4-BE49-F238E27FC236}">
                <a16:creationId xmlns:a16="http://schemas.microsoft.com/office/drawing/2014/main" xmlns="" id="{C92A32BA-E8DB-4E11-BC13-5CD8B6124A0A}"/>
              </a:ext>
            </a:extLst>
          </p:cNvPr>
          <p:cNvCxnSpPr>
            <a:cxnSpLocks/>
          </p:cNvCxnSpPr>
          <p:nvPr/>
        </p:nvCxnSpPr>
        <p:spPr>
          <a:xfrm>
            <a:off x="7427304" y="2290622"/>
            <a:ext cx="178912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Freeform 22">
            <a:extLst>
              <a:ext uri="{FF2B5EF4-FFF2-40B4-BE49-F238E27FC236}">
                <a16:creationId xmlns:a16="http://schemas.microsoft.com/office/drawing/2014/main" xmlns="" id="{A0AAB331-C90D-4FE0-B3A6-19429EA74808}"/>
              </a:ext>
            </a:extLst>
          </p:cNvPr>
          <p:cNvSpPr>
            <a:spLocks/>
          </p:cNvSpPr>
          <p:nvPr/>
        </p:nvSpPr>
        <p:spPr bwMode="auto">
          <a:xfrm>
            <a:off x="7462825" y="2591482"/>
            <a:ext cx="105518" cy="121992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xmlns="" id="{514223A3-8155-4A11-B127-9A3D5D707531}"/>
              </a:ext>
            </a:extLst>
          </p:cNvPr>
          <p:cNvSpPr txBox="1"/>
          <p:nvPr/>
        </p:nvSpPr>
        <p:spPr>
          <a:xfrm>
            <a:off x="7568343" y="2470052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xmlns="" id="{747761B1-76FE-4673-B7B5-B92962D9F42E}"/>
              </a:ext>
            </a:extLst>
          </p:cNvPr>
          <p:cNvSpPr txBox="1"/>
          <p:nvPr/>
        </p:nvSpPr>
        <p:spPr>
          <a:xfrm>
            <a:off x="7568343" y="2634850"/>
            <a:ext cx="129943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</a:t>
            </a:r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xmlns="" id="{7E06CA94-C35C-4D6A-A711-8BC1E77F9A83}"/>
              </a:ext>
            </a:extLst>
          </p:cNvPr>
          <p:cNvGrpSpPr>
            <a:grpSpLocks noChangeAspect="1"/>
          </p:cNvGrpSpPr>
          <p:nvPr/>
        </p:nvGrpSpPr>
        <p:grpSpPr>
          <a:xfrm>
            <a:off x="9173734" y="2659474"/>
            <a:ext cx="22692" cy="108000"/>
            <a:chOff x="8865805" y="1338263"/>
            <a:chExt cx="36000" cy="171344"/>
          </a:xfrm>
        </p:grpSpPr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xmlns="" id="{5C0F6574-AB87-49E8-9F22-66D67C7DB3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3382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xmlns="" id="{2B4A649E-0007-4276-BB88-2D2A8EA9D0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05935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xmlns="" id="{AF6DA6F1-0D30-4287-908B-466642481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73607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1" name="直接连接符 280">
            <a:extLst>
              <a:ext uri="{FF2B5EF4-FFF2-40B4-BE49-F238E27FC236}">
                <a16:creationId xmlns:a16="http://schemas.microsoft.com/office/drawing/2014/main" xmlns="" id="{47F71E62-F129-4D26-A526-D4C9283F4D11}"/>
              </a:ext>
            </a:extLst>
          </p:cNvPr>
          <p:cNvCxnSpPr>
            <a:cxnSpLocks/>
          </p:cNvCxnSpPr>
          <p:nvPr/>
        </p:nvCxnSpPr>
        <p:spPr>
          <a:xfrm>
            <a:off x="7427304" y="2868218"/>
            <a:ext cx="178912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Freeform 22">
            <a:extLst>
              <a:ext uri="{FF2B5EF4-FFF2-40B4-BE49-F238E27FC236}">
                <a16:creationId xmlns:a16="http://schemas.microsoft.com/office/drawing/2014/main" xmlns="" id="{B46D7F68-3113-4D2B-8B4C-E498AE8F0216}"/>
              </a:ext>
            </a:extLst>
          </p:cNvPr>
          <p:cNvSpPr>
            <a:spLocks/>
          </p:cNvSpPr>
          <p:nvPr/>
        </p:nvSpPr>
        <p:spPr bwMode="auto">
          <a:xfrm>
            <a:off x="7462825" y="3169078"/>
            <a:ext cx="105518" cy="121992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xmlns="" id="{9006F548-6659-44B5-B6CB-23BA58CC48C8}"/>
              </a:ext>
            </a:extLst>
          </p:cNvPr>
          <p:cNvSpPr txBox="1"/>
          <p:nvPr/>
        </p:nvSpPr>
        <p:spPr>
          <a:xfrm>
            <a:off x="7568343" y="3047648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8" name="文本框 287">
            <a:extLst>
              <a:ext uri="{FF2B5EF4-FFF2-40B4-BE49-F238E27FC236}">
                <a16:creationId xmlns:a16="http://schemas.microsoft.com/office/drawing/2014/main" xmlns="" id="{2983DFF3-DD82-4293-9593-9CB64DD1829F}"/>
              </a:ext>
            </a:extLst>
          </p:cNvPr>
          <p:cNvSpPr txBox="1"/>
          <p:nvPr/>
        </p:nvSpPr>
        <p:spPr>
          <a:xfrm>
            <a:off x="7568343" y="3212446"/>
            <a:ext cx="129943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</a:t>
            </a:r>
          </a:p>
        </p:txBody>
      </p:sp>
      <p:grpSp>
        <p:nvGrpSpPr>
          <p:cNvPr id="289" name="组合 288">
            <a:extLst>
              <a:ext uri="{FF2B5EF4-FFF2-40B4-BE49-F238E27FC236}">
                <a16:creationId xmlns:a16="http://schemas.microsoft.com/office/drawing/2014/main" xmlns="" id="{081930F4-D246-4149-994B-0789AE6301A9}"/>
              </a:ext>
            </a:extLst>
          </p:cNvPr>
          <p:cNvGrpSpPr>
            <a:grpSpLocks noChangeAspect="1"/>
          </p:cNvGrpSpPr>
          <p:nvPr/>
        </p:nvGrpSpPr>
        <p:grpSpPr>
          <a:xfrm>
            <a:off x="9173734" y="3237070"/>
            <a:ext cx="22692" cy="108000"/>
            <a:chOff x="8865805" y="1338263"/>
            <a:chExt cx="36000" cy="171344"/>
          </a:xfrm>
        </p:grpSpPr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xmlns="" id="{77D0759B-C739-4B91-BFAC-E5AFEFE0A5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3382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xmlns="" id="{C1697276-B4D9-4739-B037-3683078A38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05935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xmlns="" id="{B1F43927-D540-4900-B9E3-F1D60F110C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73607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90" name="直接连接符 289">
            <a:extLst>
              <a:ext uri="{FF2B5EF4-FFF2-40B4-BE49-F238E27FC236}">
                <a16:creationId xmlns:a16="http://schemas.microsoft.com/office/drawing/2014/main" xmlns="" id="{23974857-DC57-4716-9882-A3B02F6FD3F2}"/>
              </a:ext>
            </a:extLst>
          </p:cNvPr>
          <p:cNvCxnSpPr>
            <a:cxnSpLocks/>
          </p:cNvCxnSpPr>
          <p:nvPr/>
        </p:nvCxnSpPr>
        <p:spPr>
          <a:xfrm>
            <a:off x="7427304" y="3445814"/>
            <a:ext cx="178912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Freeform 22">
            <a:extLst>
              <a:ext uri="{FF2B5EF4-FFF2-40B4-BE49-F238E27FC236}">
                <a16:creationId xmlns:a16="http://schemas.microsoft.com/office/drawing/2014/main" xmlns="" id="{96813A87-A7D4-4509-B896-67D5E237D867}"/>
              </a:ext>
            </a:extLst>
          </p:cNvPr>
          <p:cNvSpPr>
            <a:spLocks/>
          </p:cNvSpPr>
          <p:nvPr/>
        </p:nvSpPr>
        <p:spPr bwMode="auto">
          <a:xfrm>
            <a:off x="7462825" y="3746674"/>
            <a:ext cx="105518" cy="121992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文本框 295">
            <a:extLst>
              <a:ext uri="{FF2B5EF4-FFF2-40B4-BE49-F238E27FC236}">
                <a16:creationId xmlns:a16="http://schemas.microsoft.com/office/drawing/2014/main" xmlns="" id="{B06CAC3E-DC84-4910-92EC-9572A5DA457D}"/>
              </a:ext>
            </a:extLst>
          </p:cNvPr>
          <p:cNvSpPr txBox="1"/>
          <p:nvPr/>
        </p:nvSpPr>
        <p:spPr>
          <a:xfrm>
            <a:off x="7568343" y="3625244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xmlns="" id="{BA479C52-4A2E-4D28-8382-5069B7681099}"/>
              </a:ext>
            </a:extLst>
          </p:cNvPr>
          <p:cNvSpPr txBox="1"/>
          <p:nvPr/>
        </p:nvSpPr>
        <p:spPr>
          <a:xfrm>
            <a:off x="7568343" y="3790042"/>
            <a:ext cx="129943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</a:t>
            </a:r>
          </a:p>
        </p:txBody>
      </p:sp>
      <p:grpSp>
        <p:nvGrpSpPr>
          <p:cNvPr id="298" name="组合 297">
            <a:extLst>
              <a:ext uri="{FF2B5EF4-FFF2-40B4-BE49-F238E27FC236}">
                <a16:creationId xmlns:a16="http://schemas.microsoft.com/office/drawing/2014/main" xmlns="" id="{9187E9AC-669D-4A7E-AF43-FEAAB9102AD5}"/>
              </a:ext>
            </a:extLst>
          </p:cNvPr>
          <p:cNvGrpSpPr>
            <a:grpSpLocks noChangeAspect="1"/>
          </p:cNvGrpSpPr>
          <p:nvPr/>
        </p:nvGrpSpPr>
        <p:grpSpPr>
          <a:xfrm>
            <a:off x="9173734" y="3814666"/>
            <a:ext cx="22692" cy="108000"/>
            <a:chOff x="8865805" y="1338263"/>
            <a:chExt cx="36000" cy="171344"/>
          </a:xfrm>
        </p:grpSpPr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xmlns="" id="{DB5B4F59-0852-4707-8D9D-BD7A83780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3382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xmlns="" id="{C5AA2013-D19E-4F55-B3CB-5A73D149AF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05935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xmlns="" id="{BED862D0-FF96-48AD-8722-746F29474F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73607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99" name="直接连接符 298">
            <a:extLst>
              <a:ext uri="{FF2B5EF4-FFF2-40B4-BE49-F238E27FC236}">
                <a16:creationId xmlns:a16="http://schemas.microsoft.com/office/drawing/2014/main" xmlns="" id="{5C3EEA3D-7084-4A2E-9515-45DBD947CA49}"/>
              </a:ext>
            </a:extLst>
          </p:cNvPr>
          <p:cNvCxnSpPr>
            <a:cxnSpLocks/>
          </p:cNvCxnSpPr>
          <p:nvPr/>
        </p:nvCxnSpPr>
        <p:spPr>
          <a:xfrm>
            <a:off x="7427304" y="4023410"/>
            <a:ext cx="178912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4" name="Freeform 22">
            <a:extLst>
              <a:ext uri="{FF2B5EF4-FFF2-40B4-BE49-F238E27FC236}">
                <a16:creationId xmlns:a16="http://schemas.microsoft.com/office/drawing/2014/main" xmlns="" id="{08AF3DCB-DD13-44BB-AB43-6DBBDC80A461}"/>
              </a:ext>
            </a:extLst>
          </p:cNvPr>
          <p:cNvSpPr>
            <a:spLocks/>
          </p:cNvSpPr>
          <p:nvPr/>
        </p:nvSpPr>
        <p:spPr bwMode="auto">
          <a:xfrm>
            <a:off x="7462825" y="4324270"/>
            <a:ext cx="105518" cy="121992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xmlns="" id="{BEFC4E5E-3401-4651-920C-C2F7E86F4054}"/>
              </a:ext>
            </a:extLst>
          </p:cNvPr>
          <p:cNvSpPr txBox="1"/>
          <p:nvPr/>
        </p:nvSpPr>
        <p:spPr>
          <a:xfrm>
            <a:off x="7568343" y="4202840"/>
            <a:ext cx="6625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9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6" name="文本框 305">
            <a:extLst>
              <a:ext uri="{FF2B5EF4-FFF2-40B4-BE49-F238E27FC236}">
                <a16:creationId xmlns:a16="http://schemas.microsoft.com/office/drawing/2014/main" xmlns="" id="{9F6801F6-21A0-4396-8A42-929D5CAC364A}"/>
              </a:ext>
            </a:extLst>
          </p:cNvPr>
          <p:cNvSpPr txBox="1"/>
          <p:nvPr/>
        </p:nvSpPr>
        <p:spPr>
          <a:xfrm>
            <a:off x="7568343" y="4367638"/>
            <a:ext cx="129943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</a:t>
            </a:r>
          </a:p>
        </p:txBody>
      </p:sp>
      <p:grpSp>
        <p:nvGrpSpPr>
          <p:cNvPr id="307" name="组合 306">
            <a:extLst>
              <a:ext uri="{FF2B5EF4-FFF2-40B4-BE49-F238E27FC236}">
                <a16:creationId xmlns:a16="http://schemas.microsoft.com/office/drawing/2014/main" xmlns="" id="{BEBB8F9F-F442-45EB-AD98-933E132B965D}"/>
              </a:ext>
            </a:extLst>
          </p:cNvPr>
          <p:cNvGrpSpPr>
            <a:grpSpLocks noChangeAspect="1"/>
          </p:cNvGrpSpPr>
          <p:nvPr/>
        </p:nvGrpSpPr>
        <p:grpSpPr>
          <a:xfrm>
            <a:off x="9173734" y="4392262"/>
            <a:ext cx="22692" cy="108000"/>
            <a:chOff x="8865805" y="1338263"/>
            <a:chExt cx="36000" cy="171344"/>
          </a:xfrm>
        </p:grpSpPr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xmlns="" id="{2FB74867-81D4-4794-933D-8598BAA33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3382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xmlns="" id="{92F8F4F9-E3F6-49F6-8280-800A88971E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05935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xmlns="" id="{15C6CD24-3039-4A01-84BC-29A9C73601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5805" y="1473607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08" name="直接连接符 307">
            <a:extLst>
              <a:ext uri="{FF2B5EF4-FFF2-40B4-BE49-F238E27FC236}">
                <a16:creationId xmlns:a16="http://schemas.microsoft.com/office/drawing/2014/main" xmlns="" id="{B8FDEC46-7BB8-4586-9981-5A3ACE3E71A3}"/>
              </a:ext>
            </a:extLst>
          </p:cNvPr>
          <p:cNvCxnSpPr>
            <a:cxnSpLocks/>
          </p:cNvCxnSpPr>
          <p:nvPr/>
        </p:nvCxnSpPr>
        <p:spPr>
          <a:xfrm>
            <a:off x="7427304" y="4601006"/>
            <a:ext cx="178912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2" name="图片 311" descr="图片包含 室内, 白色, 桌子, 房间&#10;&#10;描述已自动生成">
            <a:extLst>
              <a:ext uri="{FF2B5EF4-FFF2-40B4-BE49-F238E27FC236}">
                <a16:creationId xmlns:a16="http://schemas.microsoft.com/office/drawing/2014/main" xmlns="" id="{BBE9BEC9-D037-4C54-81CD-ABCEC38CAB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9" b="9979"/>
          <a:stretch/>
        </p:blipFill>
        <p:spPr>
          <a:xfrm>
            <a:off x="9561449" y="2059877"/>
            <a:ext cx="458856" cy="458858"/>
          </a:xfrm>
          <a:prstGeom prst="roundRect">
            <a:avLst/>
          </a:prstGeom>
          <a:ln w="19050">
            <a:solidFill>
              <a:srgbClr val="32383C"/>
            </a:solidFill>
          </a:ln>
        </p:spPr>
      </p:pic>
      <p:sp>
        <p:nvSpPr>
          <p:cNvPr id="313" name="矩形: 圆角 312">
            <a:extLst>
              <a:ext uri="{FF2B5EF4-FFF2-40B4-BE49-F238E27FC236}">
                <a16:creationId xmlns:a16="http://schemas.microsoft.com/office/drawing/2014/main" xmlns="" id="{1D76C50F-8192-4CE0-B5DE-ACC00E24AEE8}"/>
              </a:ext>
            </a:extLst>
          </p:cNvPr>
          <p:cNvSpPr/>
          <p:nvPr/>
        </p:nvSpPr>
        <p:spPr>
          <a:xfrm>
            <a:off x="9586666" y="2085095"/>
            <a:ext cx="408422" cy="408424"/>
          </a:xfrm>
          <a:prstGeom prst="roundRect">
            <a:avLst/>
          </a:prstGeom>
          <a:noFill/>
          <a:ln w="6350">
            <a:solidFill>
              <a:srgbClr val="FE2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Freeform 22">
            <a:extLst>
              <a:ext uri="{FF2B5EF4-FFF2-40B4-BE49-F238E27FC236}">
                <a16:creationId xmlns:a16="http://schemas.microsoft.com/office/drawing/2014/main" xmlns="" id="{6B7CC7A0-0BA2-40EF-B278-957B998695E3}"/>
              </a:ext>
            </a:extLst>
          </p:cNvPr>
          <p:cNvSpPr>
            <a:spLocks/>
          </p:cNvSpPr>
          <p:nvPr/>
        </p:nvSpPr>
        <p:spPr bwMode="auto">
          <a:xfrm>
            <a:off x="9756933" y="2250063"/>
            <a:ext cx="67889" cy="78489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文本框 315">
            <a:extLst>
              <a:ext uri="{FF2B5EF4-FFF2-40B4-BE49-F238E27FC236}">
                <a16:creationId xmlns:a16="http://schemas.microsoft.com/office/drawing/2014/main" xmlns="" id="{1E0B1BB0-FF04-4DB7-AB74-97C0072184A3}"/>
              </a:ext>
            </a:extLst>
          </p:cNvPr>
          <p:cNvSpPr txBox="1"/>
          <p:nvPr/>
        </p:nvSpPr>
        <p:spPr>
          <a:xfrm>
            <a:off x="10144697" y="2157281"/>
            <a:ext cx="806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 b="1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</a:t>
            </a:r>
          </a:p>
        </p:txBody>
      </p:sp>
      <p:sp>
        <p:nvSpPr>
          <p:cNvPr id="319" name="矩形: 圆角 318">
            <a:extLst>
              <a:ext uri="{FF2B5EF4-FFF2-40B4-BE49-F238E27FC236}">
                <a16:creationId xmlns:a16="http://schemas.microsoft.com/office/drawing/2014/main" xmlns="" id="{E4C90ABE-7E34-4FEE-B426-D8974571FBE9}"/>
              </a:ext>
            </a:extLst>
          </p:cNvPr>
          <p:cNvSpPr/>
          <p:nvPr/>
        </p:nvSpPr>
        <p:spPr>
          <a:xfrm>
            <a:off x="2995147" y="4720070"/>
            <a:ext cx="1816864" cy="667943"/>
          </a:xfrm>
          <a:prstGeom prst="roundRect">
            <a:avLst>
              <a:gd name="adj" fmla="val 8971"/>
            </a:avLst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矩形: 圆角 316">
            <a:extLst>
              <a:ext uri="{FF2B5EF4-FFF2-40B4-BE49-F238E27FC236}">
                <a16:creationId xmlns:a16="http://schemas.microsoft.com/office/drawing/2014/main" xmlns="" id="{2FE127E5-B36A-4BA6-ADC0-699BFA543B84}"/>
              </a:ext>
            </a:extLst>
          </p:cNvPr>
          <p:cNvSpPr/>
          <p:nvPr/>
        </p:nvSpPr>
        <p:spPr>
          <a:xfrm>
            <a:off x="2995147" y="2908115"/>
            <a:ext cx="1816864" cy="667943"/>
          </a:xfrm>
          <a:prstGeom prst="roundRect">
            <a:avLst>
              <a:gd name="adj" fmla="val 8971"/>
            </a:avLst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4" name="图片 323" descr="图片包含 户外, 人, 穿着, 年轻&#10;&#10;描述已自动生成">
            <a:extLst>
              <a:ext uri="{FF2B5EF4-FFF2-40B4-BE49-F238E27FC236}">
                <a16:creationId xmlns:a16="http://schemas.microsoft.com/office/drawing/2014/main" xmlns="" id="{98BA3F55-B990-4F1D-8767-EA26E86BA4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17" b="22538"/>
          <a:stretch>
            <a:fillRect/>
          </a:stretch>
        </p:blipFill>
        <p:spPr>
          <a:xfrm>
            <a:off x="2997457" y="2908115"/>
            <a:ext cx="1812245" cy="667943"/>
          </a:xfrm>
          <a:custGeom>
            <a:avLst/>
            <a:gdLst>
              <a:gd name="connsiteX0" fmla="*/ 57611 w 1812245"/>
              <a:gd name="connsiteY0" fmla="*/ 0 h 667943"/>
              <a:gd name="connsiteX1" fmla="*/ 1754633 w 1812245"/>
              <a:gd name="connsiteY1" fmla="*/ 0 h 667943"/>
              <a:gd name="connsiteX2" fmla="*/ 1797004 w 1812245"/>
              <a:gd name="connsiteY2" fmla="*/ 17551 h 667943"/>
              <a:gd name="connsiteX3" fmla="*/ 1812245 w 1812245"/>
              <a:gd name="connsiteY3" fmla="*/ 54347 h 667943"/>
              <a:gd name="connsiteX4" fmla="*/ 1812245 w 1812245"/>
              <a:gd name="connsiteY4" fmla="*/ 613596 h 667943"/>
              <a:gd name="connsiteX5" fmla="*/ 1797004 w 1812245"/>
              <a:gd name="connsiteY5" fmla="*/ 650393 h 667943"/>
              <a:gd name="connsiteX6" fmla="*/ 1754633 w 1812245"/>
              <a:gd name="connsiteY6" fmla="*/ 667943 h 667943"/>
              <a:gd name="connsiteX7" fmla="*/ 57611 w 1812245"/>
              <a:gd name="connsiteY7" fmla="*/ 667943 h 667943"/>
              <a:gd name="connsiteX8" fmla="*/ 15241 w 1812245"/>
              <a:gd name="connsiteY8" fmla="*/ 650393 h 667943"/>
              <a:gd name="connsiteX9" fmla="*/ 0 w 1812245"/>
              <a:gd name="connsiteY9" fmla="*/ 613599 h 667943"/>
              <a:gd name="connsiteX10" fmla="*/ 0 w 1812245"/>
              <a:gd name="connsiteY10" fmla="*/ 54344 h 667943"/>
              <a:gd name="connsiteX11" fmla="*/ 15241 w 1812245"/>
              <a:gd name="connsiteY11" fmla="*/ 17551 h 667943"/>
              <a:gd name="connsiteX12" fmla="*/ 57611 w 1812245"/>
              <a:gd name="connsiteY12" fmla="*/ 0 h 66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12245" h="667943">
                <a:moveTo>
                  <a:pt x="57611" y="0"/>
                </a:moveTo>
                <a:lnTo>
                  <a:pt x="1754633" y="0"/>
                </a:lnTo>
                <a:cubicBezTo>
                  <a:pt x="1771180" y="0"/>
                  <a:pt x="1786160" y="6707"/>
                  <a:pt x="1797004" y="17551"/>
                </a:cubicBezTo>
                <a:lnTo>
                  <a:pt x="1812245" y="54347"/>
                </a:lnTo>
                <a:lnTo>
                  <a:pt x="1812245" y="613596"/>
                </a:lnTo>
                <a:lnTo>
                  <a:pt x="1797004" y="650393"/>
                </a:lnTo>
                <a:cubicBezTo>
                  <a:pt x="1786160" y="661236"/>
                  <a:pt x="1771180" y="667943"/>
                  <a:pt x="1754633" y="667943"/>
                </a:cubicBezTo>
                <a:lnTo>
                  <a:pt x="57611" y="667943"/>
                </a:lnTo>
                <a:cubicBezTo>
                  <a:pt x="41065" y="667943"/>
                  <a:pt x="26084" y="661236"/>
                  <a:pt x="15241" y="650393"/>
                </a:cubicBezTo>
                <a:lnTo>
                  <a:pt x="0" y="613599"/>
                </a:lnTo>
                <a:lnTo>
                  <a:pt x="0" y="54344"/>
                </a:lnTo>
                <a:lnTo>
                  <a:pt x="15241" y="17551"/>
                </a:lnTo>
                <a:cubicBezTo>
                  <a:pt x="26084" y="6707"/>
                  <a:pt x="41065" y="0"/>
                  <a:pt x="57611" y="0"/>
                </a:cubicBezTo>
                <a:close/>
              </a:path>
            </a:pathLst>
          </a:custGeom>
        </p:spPr>
      </p:pic>
      <p:sp>
        <p:nvSpPr>
          <p:cNvPr id="325" name="文本框 324">
            <a:extLst>
              <a:ext uri="{FF2B5EF4-FFF2-40B4-BE49-F238E27FC236}">
                <a16:creationId xmlns:a16="http://schemas.microsoft.com/office/drawing/2014/main" xmlns="" id="{78A40C34-86DD-43BB-BAA1-7FD064052283}"/>
              </a:ext>
            </a:extLst>
          </p:cNvPr>
          <p:cNvSpPr txBox="1"/>
          <p:nvPr/>
        </p:nvSpPr>
        <p:spPr>
          <a:xfrm>
            <a:off x="3108127" y="2452893"/>
            <a:ext cx="1590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16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8" name="矩形: 圆角 317">
            <a:extLst>
              <a:ext uri="{FF2B5EF4-FFF2-40B4-BE49-F238E27FC236}">
                <a16:creationId xmlns:a16="http://schemas.microsoft.com/office/drawing/2014/main" xmlns="" id="{8D749941-E8CA-4CD7-B921-204D6881530A}"/>
              </a:ext>
            </a:extLst>
          </p:cNvPr>
          <p:cNvSpPr/>
          <p:nvPr/>
        </p:nvSpPr>
        <p:spPr>
          <a:xfrm>
            <a:off x="2997020" y="3814092"/>
            <a:ext cx="1816864" cy="667943"/>
          </a:xfrm>
          <a:prstGeom prst="roundRect">
            <a:avLst>
              <a:gd name="adj" fmla="val 8971"/>
            </a:avLst>
          </a:prstGeom>
          <a:solidFill>
            <a:srgbClr val="25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0" name="图片 329" descr="人站在门前&#10;&#10;描述已自动生成">
            <a:extLst>
              <a:ext uri="{FF2B5EF4-FFF2-40B4-BE49-F238E27FC236}">
                <a16:creationId xmlns:a16="http://schemas.microsoft.com/office/drawing/2014/main" xmlns="" id="{F3702226-E587-4F4B-A53A-BCF2DD33D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" t="32393" r="1199" b="13762"/>
          <a:stretch>
            <a:fillRect/>
          </a:stretch>
        </p:blipFill>
        <p:spPr>
          <a:xfrm>
            <a:off x="2997020" y="3814092"/>
            <a:ext cx="1816864" cy="667943"/>
          </a:xfrm>
          <a:custGeom>
            <a:avLst/>
            <a:gdLst>
              <a:gd name="connsiteX0" fmla="*/ 59921 w 1816864"/>
              <a:gd name="connsiteY0" fmla="*/ 0 h 667943"/>
              <a:gd name="connsiteX1" fmla="*/ 1756943 w 1816864"/>
              <a:gd name="connsiteY1" fmla="*/ 0 h 667943"/>
              <a:gd name="connsiteX2" fmla="*/ 1816864 w 1816864"/>
              <a:gd name="connsiteY2" fmla="*/ 59921 h 667943"/>
              <a:gd name="connsiteX3" fmla="*/ 1816864 w 1816864"/>
              <a:gd name="connsiteY3" fmla="*/ 608022 h 667943"/>
              <a:gd name="connsiteX4" fmla="*/ 1756943 w 1816864"/>
              <a:gd name="connsiteY4" fmla="*/ 667943 h 667943"/>
              <a:gd name="connsiteX5" fmla="*/ 59921 w 1816864"/>
              <a:gd name="connsiteY5" fmla="*/ 667943 h 667943"/>
              <a:gd name="connsiteX6" fmla="*/ 0 w 1816864"/>
              <a:gd name="connsiteY6" fmla="*/ 608022 h 667943"/>
              <a:gd name="connsiteX7" fmla="*/ 0 w 1816864"/>
              <a:gd name="connsiteY7" fmla="*/ 59921 h 667943"/>
              <a:gd name="connsiteX8" fmla="*/ 59921 w 1816864"/>
              <a:gd name="connsiteY8" fmla="*/ 0 h 66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6864" h="667943">
                <a:moveTo>
                  <a:pt x="59921" y="0"/>
                </a:moveTo>
                <a:lnTo>
                  <a:pt x="1756943" y="0"/>
                </a:lnTo>
                <a:cubicBezTo>
                  <a:pt x="1790036" y="0"/>
                  <a:pt x="1816864" y="26828"/>
                  <a:pt x="1816864" y="59921"/>
                </a:cubicBezTo>
                <a:lnTo>
                  <a:pt x="1816864" y="608022"/>
                </a:lnTo>
                <a:cubicBezTo>
                  <a:pt x="1816864" y="641115"/>
                  <a:pt x="1790036" y="667943"/>
                  <a:pt x="1756943" y="667943"/>
                </a:cubicBezTo>
                <a:lnTo>
                  <a:pt x="59921" y="667943"/>
                </a:lnTo>
                <a:cubicBezTo>
                  <a:pt x="26828" y="667943"/>
                  <a:pt x="0" y="641115"/>
                  <a:pt x="0" y="608022"/>
                </a:cubicBezTo>
                <a:lnTo>
                  <a:pt x="0" y="59921"/>
                </a:lnTo>
                <a:cubicBezTo>
                  <a:pt x="0" y="26828"/>
                  <a:pt x="26828" y="0"/>
                  <a:pt x="59921" y="0"/>
                </a:cubicBezTo>
                <a:close/>
              </a:path>
            </a:pathLst>
          </a:custGeom>
        </p:spPr>
      </p:pic>
      <p:pic>
        <p:nvPicPr>
          <p:cNvPr id="335" name="图片 334" descr="人在打电话&#10;&#10;描述已自动生成">
            <a:extLst>
              <a:ext uri="{FF2B5EF4-FFF2-40B4-BE49-F238E27FC236}">
                <a16:creationId xmlns:a16="http://schemas.microsoft.com/office/drawing/2014/main" xmlns="" id="{4C896E01-AD5B-4ACB-88F7-111AC676C4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" t="36359" r="475" b="9342"/>
          <a:stretch>
            <a:fillRect/>
          </a:stretch>
        </p:blipFill>
        <p:spPr>
          <a:xfrm>
            <a:off x="2995147" y="4720071"/>
            <a:ext cx="1816864" cy="667943"/>
          </a:xfrm>
          <a:custGeom>
            <a:avLst/>
            <a:gdLst>
              <a:gd name="connsiteX0" fmla="*/ 59921 w 1816864"/>
              <a:gd name="connsiteY0" fmla="*/ 0 h 667943"/>
              <a:gd name="connsiteX1" fmla="*/ 1756943 w 1816864"/>
              <a:gd name="connsiteY1" fmla="*/ 0 h 667943"/>
              <a:gd name="connsiteX2" fmla="*/ 1816864 w 1816864"/>
              <a:gd name="connsiteY2" fmla="*/ 59921 h 667943"/>
              <a:gd name="connsiteX3" fmla="*/ 1816864 w 1816864"/>
              <a:gd name="connsiteY3" fmla="*/ 608022 h 667943"/>
              <a:gd name="connsiteX4" fmla="*/ 1756943 w 1816864"/>
              <a:gd name="connsiteY4" fmla="*/ 667943 h 667943"/>
              <a:gd name="connsiteX5" fmla="*/ 59921 w 1816864"/>
              <a:gd name="connsiteY5" fmla="*/ 667943 h 667943"/>
              <a:gd name="connsiteX6" fmla="*/ 0 w 1816864"/>
              <a:gd name="connsiteY6" fmla="*/ 608022 h 667943"/>
              <a:gd name="connsiteX7" fmla="*/ 0 w 1816864"/>
              <a:gd name="connsiteY7" fmla="*/ 59921 h 667943"/>
              <a:gd name="connsiteX8" fmla="*/ 59921 w 1816864"/>
              <a:gd name="connsiteY8" fmla="*/ 0 h 66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6864" h="667943">
                <a:moveTo>
                  <a:pt x="59921" y="0"/>
                </a:moveTo>
                <a:lnTo>
                  <a:pt x="1756943" y="0"/>
                </a:lnTo>
                <a:cubicBezTo>
                  <a:pt x="1790036" y="0"/>
                  <a:pt x="1816864" y="26828"/>
                  <a:pt x="1816864" y="59921"/>
                </a:cubicBezTo>
                <a:lnTo>
                  <a:pt x="1816864" y="608022"/>
                </a:lnTo>
                <a:cubicBezTo>
                  <a:pt x="1816864" y="641115"/>
                  <a:pt x="1790036" y="667943"/>
                  <a:pt x="1756943" y="667943"/>
                </a:cubicBezTo>
                <a:lnTo>
                  <a:pt x="59921" y="667943"/>
                </a:lnTo>
                <a:cubicBezTo>
                  <a:pt x="26828" y="667943"/>
                  <a:pt x="0" y="641115"/>
                  <a:pt x="0" y="608022"/>
                </a:cubicBezTo>
                <a:lnTo>
                  <a:pt x="0" y="59921"/>
                </a:lnTo>
                <a:cubicBezTo>
                  <a:pt x="0" y="26828"/>
                  <a:pt x="26828" y="0"/>
                  <a:pt x="59921" y="0"/>
                </a:cubicBezTo>
                <a:close/>
              </a:path>
            </a:pathLst>
          </a:custGeom>
        </p:spPr>
      </p:pic>
      <p:grpSp>
        <p:nvGrpSpPr>
          <p:cNvPr id="336" name="组合 335">
            <a:extLst>
              <a:ext uri="{FF2B5EF4-FFF2-40B4-BE49-F238E27FC236}">
                <a16:creationId xmlns:a16="http://schemas.microsoft.com/office/drawing/2014/main" xmlns="" id="{8EAA1629-78D1-421B-A4BE-27A3B86FE83C}"/>
              </a:ext>
            </a:extLst>
          </p:cNvPr>
          <p:cNvGrpSpPr/>
          <p:nvPr/>
        </p:nvGrpSpPr>
        <p:grpSpPr>
          <a:xfrm>
            <a:off x="3754945" y="3093452"/>
            <a:ext cx="297268" cy="297268"/>
            <a:chOff x="7087344" y="3262195"/>
            <a:chExt cx="585710" cy="585710"/>
          </a:xfrm>
        </p:grpSpPr>
        <p:sp>
          <p:nvSpPr>
            <p:cNvPr id="337" name="Freeform 22">
              <a:extLst>
                <a:ext uri="{FF2B5EF4-FFF2-40B4-BE49-F238E27FC236}">
                  <a16:creationId xmlns:a16="http://schemas.microsoft.com/office/drawing/2014/main" xmlns="" id="{B26C4BB0-26FF-44B0-9F01-54BE37106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3339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xmlns="" id="{0F157DE8-BE92-4FFE-80E4-53363D3C1B07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2700">
              <a:solidFill>
                <a:srgbClr val="3339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9" name="组合 338">
            <a:extLst>
              <a:ext uri="{FF2B5EF4-FFF2-40B4-BE49-F238E27FC236}">
                <a16:creationId xmlns:a16="http://schemas.microsoft.com/office/drawing/2014/main" xmlns="" id="{831D0580-001D-4660-8F02-8679C08E8054}"/>
              </a:ext>
            </a:extLst>
          </p:cNvPr>
          <p:cNvGrpSpPr/>
          <p:nvPr/>
        </p:nvGrpSpPr>
        <p:grpSpPr>
          <a:xfrm>
            <a:off x="3754945" y="4905408"/>
            <a:ext cx="297268" cy="297268"/>
            <a:chOff x="7087344" y="3262195"/>
            <a:chExt cx="585710" cy="585710"/>
          </a:xfrm>
        </p:grpSpPr>
        <p:sp>
          <p:nvSpPr>
            <p:cNvPr id="340" name="Freeform 22">
              <a:extLst>
                <a:ext uri="{FF2B5EF4-FFF2-40B4-BE49-F238E27FC236}">
                  <a16:creationId xmlns:a16="http://schemas.microsoft.com/office/drawing/2014/main" xmlns="" id="{068023A4-B135-4153-9471-86EBC5E78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3339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xmlns="" id="{546EC167-6DE4-48B5-AB9C-931A02D2C779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2700">
              <a:solidFill>
                <a:srgbClr val="3339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2" name="组合 341">
            <a:extLst>
              <a:ext uri="{FF2B5EF4-FFF2-40B4-BE49-F238E27FC236}">
                <a16:creationId xmlns:a16="http://schemas.microsoft.com/office/drawing/2014/main" xmlns="" id="{17940B08-2DA1-4EB0-A595-56652C2661ED}"/>
              </a:ext>
            </a:extLst>
          </p:cNvPr>
          <p:cNvGrpSpPr/>
          <p:nvPr/>
        </p:nvGrpSpPr>
        <p:grpSpPr>
          <a:xfrm>
            <a:off x="3754945" y="3999430"/>
            <a:ext cx="297268" cy="297268"/>
            <a:chOff x="7087344" y="3262195"/>
            <a:chExt cx="585710" cy="585710"/>
          </a:xfrm>
        </p:grpSpPr>
        <p:sp>
          <p:nvSpPr>
            <p:cNvPr id="343" name="Freeform 22">
              <a:extLst>
                <a:ext uri="{FF2B5EF4-FFF2-40B4-BE49-F238E27FC236}">
                  <a16:creationId xmlns:a16="http://schemas.microsoft.com/office/drawing/2014/main" xmlns="" id="{414FF24E-C104-4F86-A814-D3D8EC3FD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3339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xmlns="" id="{C2EA8D47-C0E2-4FF0-9491-48A250E8CE15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2700">
              <a:solidFill>
                <a:srgbClr val="3339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5" name="文本框 344">
            <a:extLst>
              <a:ext uri="{FF2B5EF4-FFF2-40B4-BE49-F238E27FC236}">
                <a16:creationId xmlns:a16="http://schemas.microsoft.com/office/drawing/2014/main" xmlns="" id="{FAC909BC-58E0-4E54-86B3-B07D50B29972}"/>
              </a:ext>
            </a:extLst>
          </p:cNvPr>
          <p:cNvSpPr txBox="1"/>
          <p:nvPr/>
        </p:nvSpPr>
        <p:spPr>
          <a:xfrm>
            <a:off x="1146747" y="5477450"/>
            <a:ext cx="3556135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0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0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xmlns="" id="{A642F0F0-34B6-408F-8C1B-1B90E02C3793}"/>
              </a:ext>
            </a:extLst>
          </p:cNvPr>
          <p:cNvSpPr txBox="1"/>
          <p:nvPr/>
        </p:nvSpPr>
        <p:spPr>
          <a:xfrm>
            <a:off x="6608800" y="5771421"/>
            <a:ext cx="4580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24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文本框 346">
            <a:extLst>
              <a:ext uri="{FF2B5EF4-FFF2-40B4-BE49-F238E27FC236}">
                <a16:creationId xmlns:a16="http://schemas.microsoft.com/office/drawing/2014/main" xmlns="" id="{A9FBD1ED-43C4-42DB-9C06-7082DB1E697E}"/>
              </a:ext>
            </a:extLst>
          </p:cNvPr>
          <p:cNvSpPr txBox="1"/>
          <p:nvPr/>
        </p:nvSpPr>
        <p:spPr>
          <a:xfrm>
            <a:off x="7233249" y="6167408"/>
            <a:ext cx="9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2019/11/29</a:t>
            </a:r>
            <a:endParaRPr lang="zh-CN" altLang="en-US" sz="11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02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4675BD-6E51-4DC2-A60A-1CE6479902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C33ECE9-818C-43DC-998D-1435FE8E99B2}"/>
              </a:ext>
            </a:extLst>
          </p:cNvPr>
          <p:cNvSpPr txBox="1"/>
          <p:nvPr/>
        </p:nvSpPr>
        <p:spPr>
          <a:xfrm rot="5400000">
            <a:off x="8075550" y="3136613"/>
            <a:ext cx="4882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3200" b="1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4E6DC7C-0FEB-446A-BADB-0217504E98B9}"/>
              </a:ext>
            </a:extLst>
          </p:cNvPr>
          <p:cNvSpPr txBox="1"/>
          <p:nvPr/>
        </p:nvSpPr>
        <p:spPr>
          <a:xfrm rot="5400000">
            <a:off x="7542199" y="3073018"/>
            <a:ext cx="4756205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FE2D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FE2D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xmlns="" id="{4810D0CC-2167-48C8-A3C0-4ECD90E070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25590" y="731358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8737CABC-E480-4363-BFF4-AD5A1FE445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xmlns="" id="{D47B074F-5ACF-420D-912C-14BF39211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xmlns="" id="{E70E549E-8FA7-4E8D-9F1E-78EEBF121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xmlns="" id="{12E2C5D3-45D2-4DB4-A2A3-BBC84C56B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Group 11">
            <a:extLst>
              <a:ext uri="{FF2B5EF4-FFF2-40B4-BE49-F238E27FC236}">
                <a16:creationId xmlns:a16="http://schemas.microsoft.com/office/drawing/2014/main" xmlns="" id="{8E287648-143F-4ADF-9CCC-2FE68C0DAC1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21778" y="734119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0E1B8051-1512-4833-810A-25A029DE5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56710335-1E36-4900-AF0B-2EBAE67DB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0A9C0693-A812-4B90-8C0F-E149C936D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F5C70F56-DC30-4DCA-870D-C1D243F2E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B10410CF-5B45-437F-B80D-65AD2EB08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xmlns="" id="{E48492C4-92D8-416D-A3E7-75CAE26C84D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96894" y="737306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5F740E51-AD83-4C19-A980-E4F1502F9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BD6151AC-AD15-4540-855E-9C516023C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560F10DC-73EA-4608-B4C5-6660766F1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Oval 23">
              <a:extLst>
                <a:ext uri="{FF2B5EF4-FFF2-40B4-BE49-F238E27FC236}">
                  <a16:creationId xmlns:a16="http://schemas.microsoft.com/office/drawing/2014/main" xmlns="" id="{AF2D3F1D-CF54-40F2-B0E3-8238B674C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2658D76-6082-4A5D-893F-678B0D139465}"/>
              </a:ext>
            </a:extLst>
          </p:cNvPr>
          <p:cNvSpPr txBox="1"/>
          <p:nvPr/>
        </p:nvSpPr>
        <p:spPr>
          <a:xfrm>
            <a:off x="1496435" y="670067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CD532D7-51FF-4A7F-A5C5-D091120941F1}"/>
              </a:ext>
            </a:extLst>
          </p:cNvPr>
          <p:cNvGrpSpPr/>
          <p:nvPr/>
        </p:nvGrpSpPr>
        <p:grpSpPr>
          <a:xfrm>
            <a:off x="2973054" y="956875"/>
            <a:ext cx="355280" cy="169666"/>
            <a:chOff x="6597092" y="2693067"/>
            <a:chExt cx="355280" cy="169666"/>
          </a:xfrm>
        </p:grpSpPr>
        <p:sp>
          <p:nvSpPr>
            <p:cNvPr id="26" name="左中括号 25">
              <a:extLst>
                <a:ext uri="{FF2B5EF4-FFF2-40B4-BE49-F238E27FC236}">
                  <a16:creationId xmlns:a16="http://schemas.microsoft.com/office/drawing/2014/main" xmlns="" id="{843E8DF5-6A87-44B8-AA56-9C3303BDA425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4E121EB-673F-46B2-B12F-3ADCD629F96B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左中括号 27">
              <a:extLst>
                <a:ext uri="{FF2B5EF4-FFF2-40B4-BE49-F238E27FC236}">
                  <a16:creationId xmlns:a16="http://schemas.microsoft.com/office/drawing/2014/main" xmlns="" id="{A0C1B9BD-27D5-4E6B-9268-A82C5AF784D5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9C6AAAFD-6A3E-4B58-91D7-4476C0C9570E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47C2EE8E-1210-4877-8115-3AE31B045A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D3152CD-372A-4159-AF3D-017D9D4B8049}"/>
              </a:ext>
            </a:extLst>
          </p:cNvPr>
          <p:cNvGrpSpPr/>
          <p:nvPr/>
        </p:nvGrpSpPr>
        <p:grpSpPr>
          <a:xfrm>
            <a:off x="3301809" y="989456"/>
            <a:ext cx="96116" cy="104504"/>
            <a:chOff x="6754233" y="2749889"/>
            <a:chExt cx="122710" cy="13341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148F8D9-AF2B-40B0-8160-2D27D050FBC7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7BA209D8-C454-49EA-93A3-56D249A2B45D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15">
            <a:extLst>
              <a:ext uri="{FF2B5EF4-FFF2-40B4-BE49-F238E27FC236}">
                <a16:creationId xmlns:a16="http://schemas.microsoft.com/office/drawing/2014/main" xmlns="" id="{E9B4779A-4910-4619-AF19-F37A8DC69E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39401" y="980712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xmlns="" id="{52F688A2-C514-4616-8348-1F9A50F04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xmlns="" id="{8D87517E-8B46-4524-BBC7-1B1B2965B5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xmlns="" id="{9DAED3EE-9E71-4AE8-9C83-88CE205CB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2D49364-8A17-426F-983D-9EEF86464BFB}"/>
              </a:ext>
            </a:extLst>
          </p:cNvPr>
          <p:cNvSpPr txBox="1"/>
          <p:nvPr/>
        </p:nvSpPr>
        <p:spPr>
          <a:xfrm>
            <a:off x="1761663" y="940136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心形 43">
            <a:extLst>
              <a:ext uri="{FF2B5EF4-FFF2-40B4-BE49-F238E27FC236}">
                <a16:creationId xmlns:a16="http://schemas.microsoft.com/office/drawing/2014/main" xmlns="" id="{DA962FE5-BDB0-4B3C-8316-866D9A9C4CDC}"/>
              </a:ext>
            </a:extLst>
          </p:cNvPr>
          <p:cNvSpPr>
            <a:spLocks noChangeAspect="1"/>
          </p:cNvSpPr>
          <p:nvPr/>
        </p:nvSpPr>
        <p:spPr>
          <a:xfrm>
            <a:off x="3289925" y="4106014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26">
            <a:extLst>
              <a:ext uri="{FF2B5EF4-FFF2-40B4-BE49-F238E27FC236}">
                <a16:creationId xmlns:a16="http://schemas.microsoft.com/office/drawing/2014/main" xmlns="" id="{A4530AA6-9B15-454A-AC81-977CCF5A6459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3289925" y="4577073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0">
            <a:extLst>
              <a:ext uri="{FF2B5EF4-FFF2-40B4-BE49-F238E27FC236}">
                <a16:creationId xmlns:a16="http://schemas.microsoft.com/office/drawing/2014/main" xmlns="" id="{8E4174AD-4287-4334-970B-002F3A46912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289925" y="4344582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7DEEA9C1-7F47-41BE-A6CA-61654D979318}"/>
              </a:ext>
            </a:extLst>
          </p:cNvPr>
          <p:cNvSpPr/>
          <p:nvPr/>
        </p:nvSpPr>
        <p:spPr>
          <a:xfrm>
            <a:off x="1382784" y="496468"/>
            <a:ext cx="2265953" cy="4511039"/>
          </a:xfrm>
          <a:prstGeom prst="roundRect">
            <a:avLst>
              <a:gd name="adj" fmla="val 12631"/>
            </a:avLst>
          </a:prstGeom>
          <a:noFill/>
          <a:ln>
            <a:solidFill>
              <a:srgbClr val="25F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Group 4">
            <a:extLst>
              <a:ext uri="{FF2B5EF4-FFF2-40B4-BE49-F238E27FC236}">
                <a16:creationId xmlns:a16="http://schemas.microsoft.com/office/drawing/2014/main" xmlns="" id="{F1DA7CAC-AEB1-45A5-9728-458DA15C14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47946" y="2085384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93" name="Freeform 5">
              <a:extLst>
                <a:ext uri="{FF2B5EF4-FFF2-40B4-BE49-F238E27FC236}">
                  <a16:creationId xmlns:a16="http://schemas.microsoft.com/office/drawing/2014/main" xmlns="" id="{B33E86D0-46D5-4A7A-B334-18C1FFE4CA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Rectangle 6">
              <a:extLst>
                <a:ext uri="{FF2B5EF4-FFF2-40B4-BE49-F238E27FC236}">
                  <a16:creationId xmlns:a16="http://schemas.microsoft.com/office/drawing/2014/main" xmlns="" id="{B379A3E3-9300-4C4D-932E-D03A19E4F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Rectangle 7">
              <a:extLst>
                <a:ext uri="{FF2B5EF4-FFF2-40B4-BE49-F238E27FC236}">
                  <a16:creationId xmlns:a16="http://schemas.microsoft.com/office/drawing/2014/main" xmlns="" id="{419F6B0E-7A3F-47BC-9714-6791B30E0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Rectangle 8">
              <a:extLst>
                <a:ext uri="{FF2B5EF4-FFF2-40B4-BE49-F238E27FC236}">
                  <a16:creationId xmlns:a16="http://schemas.microsoft.com/office/drawing/2014/main" xmlns="" id="{BACEA5B1-2426-443A-BF84-A23A86ED2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3" name="Group 11">
            <a:extLst>
              <a:ext uri="{FF2B5EF4-FFF2-40B4-BE49-F238E27FC236}">
                <a16:creationId xmlns:a16="http://schemas.microsoft.com/office/drawing/2014/main" xmlns="" id="{2C02657E-8453-4DCC-8237-3377687DA10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44134" y="2088145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88" name="Freeform 12">
              <a:extLst>
                <a:ext uri="{FF2B5EF4-FFF2-40B4-BE49-F238E27FC236}">
                  <a16:creationId xmlns:a16="http://schemas.microsoft.com/office/drawing/2014/main" xmlns="" id="{773CADA0-D293-48B2-8DC5-0C4E57932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xmlns="" id="{D7BF7C85-A91A-4BEA-9360-1557627F2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14">
              <a:extLst>
                <a:ext uri="{FF2B5EF4-FFF2-40B4-BE49-F238E27FC236}">
                  <a16:creationId xmlns:a16="http://schemas.microsoft.com/office/drawing/2014/main" xmlns="" id="{032C281C-2D51-43B8-AB03-7E8BCA836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15">
              <a:extLst>
                <a:ext uri="{FF2B5EF4-FFF2-40B4-BE49-F238E27FC236}">
                  <a16:creationId xmlns:a16="http://schemas.microsoft.com/office/drawing/2014/main" xmlns="" id="{721049C7-0BCC-4A38-8FE6-5B5262EC3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16">
              <a:extLst>
                <a:ext uri="{FF2B5EF4-FFF2-40B4-BE49-F238E27FC236}">
                  <a16:creationId xmlns:a16="http://schemas.microsoft.com/office/drawing/2014/main" xmlns="" id="{F1500F3F-5FD7-45DE-93A7-C8672504C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Group 19">
            <a:extLst>
              <a:ext uri="{FF2B5EF4-FFF2-40B4-BE49-F238E27FC236}">
                <a16:creationId xmlns:a16="http://schemas.microsoft.com/office/drawing/2014/main" xmlns="" id="{B3DCD882-F258-4BF3-BBB7-9891A6582C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19250" y="2091332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84" name="Freeform 20">
              <a:extLst>
                <a:ext uri="{FF2B5EF4-FFF2-40B4-BE49-F238E27FC236}">
                  <a16:creationId xmlns:a16="http://schemas.microsoft.com/office/drawing/2014/main" xmlns="" id="{869698AA-6B9B-4D0A-9E3F-4E9F1D628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21">
              <a:extLst>
                <a:ext uri="{FF2B5EF4-FFF2-40B4-BE49-F238E27FC236}">
                  <a16:creationId xmlns:a16="http://schemas.microsoft.com/office/drawing/2014/main" xmlns="" id="{E98A4B96-3693-4C65-B00F-342982186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22">
              <a:extLst>
                <a:ext uri="{FF2B5EF4-FFF2-40B4-BE49-F238E27FC236}">
                  <a16:creationId xmlns:a16="http://schemas.microsoft.com/office/drawing/2014/main" xmlns="" id="{E00CD271-FD87-4EA6-B161-1D675962C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Oval 23">
              <a:extLst>
                <a:ext uri="{FF2B5EF4-FFF2-40B4-BE49-F238E27FC236}">
                  <a16:creationId xmlns:a16="http://schemas.microsoft.com/office/drawing/2014/main" xmlns="" id="{5A7DB99C-28E2-49E7-BB7D-8AD769DE15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1A2DBFB3-3713-4027-B6B7-D24A70AE2A23}"/>
              </a:ext>
            </a:extLst>
          </p:cNvPr>
          <p:cNvSpPr txBox="1"/>
          <p:nvPr/>
        </p:nvSpPr>
        <p:spPr>
          <a:xfrm>
            <a:off x="5618791" y="2024093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8E4D2D28-6B0F-47E6-B6BC-38E1BFA6F058}"/>
              </a:ext>
            </a:extLst>
          </p:cNvPr>
          <p:cNvGrpSpPr/>
          <p:nvPr/>
        </p:nvGrpSpPr>
        <p:grpSpPr>
          <a:xfrm>
            <a:off x="7095410" y="2310901"/>
            <a:ext cx="355280" cy="169666"/>
            <a:chOff x="6597092" y="2693067"/>
            <a:chExt cx="355280" cy="169666"/>
          </a:xfrm>
        </p:grpSpPr>
        <p:sp>
          <p:nvSpPr>
            <p:cNvPr id="79" name="左中括号 78">
              <a:extLst>
                <a:ext uri="{FF2B5EF4-FFF2-40B4-BE49-F238E27FC236}">
                  <a16:creationId xmlns:a16="http://schemas.microsoft.com/office/drawing/2014/main" xmlns="" id="{0FE9D113-71AE-462B-AED6-B95B23C2A783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F462652A-815F-4942-86AD-E042F7B340FB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左中括号 80">
              <a:extLst>
                <a:ext uri="{FF2B5EF4-FFF2-40B4-BE49-F238E27FC236}">
                  <a16:creationId xmlns:a16="http://schemas.microsoft.com/office/drawing/2014/main" xmlns="" id="{7378765E-9726-494F-942C-074E24C0302F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0BB78D42-4F5A-4281-9603-6C4BFC24760B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4994F0C4-5B74-40EF-8C1E-67656C552C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CF58172E-869D-4D95-AE66-DA43DB299380}"/>
              </a:ext>
            </a:extLst>
          </p:cNvPr>
          <p:cNvGrpSpPr/>
          <p:nvPr/>
        </p:nvGrpSpPr>
        <p:grpSpPr>
          <a:xfrm>
            <a:off x="7424165" y="2343482"/>
            <a:ext cx="96116" cy="104504"/>
            <a:chOff x="6754233" y="2749889"/>
            <a:chExt cx="122710" cy="133417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D67BE3AC-AF8B-476D-BE0D-A49A608DFA61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D8E8284C-D597-4524-951C-F5004E94FC52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15">
            <a:extLst>
              <a:ext uri="{FF2B5EF4-FFF2-40B4-BE49-F238E27FC236}">
                <a16:creationId xmlns:a16="http://schemas.microsoft.com/office/drawing/2014/main" xmlns="" id="{1673F094-A52C-4227-8725-38DECA6049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61757" y="2334738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74" name="Freeform 16">
              <a:extLst>
                <a:ext uri="{FF2B5EF4-FFF2-40B4-BE49-F238E27FC236}">
                  <a16:creationId xmlns:a16="http://schemas.microsoft.com/office/drawing/2014/main" xmlns="" id="{A691EE3C-88E4-4CC0-81AB-060933F28E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C9E36A96-CA20-41C1-9F16-5A7D09884D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8">
              <a:extLst>
                <a:ext uri="{FF2B5EF4-FFF2-40B4-BE49-F238E27FC236}">
                  <a16:creationId xmlns:a16="http://schemas.microsoft.com/office/drawing/2014/main" xmlns="" id="{4237D7B0-398A-48DE-BF55-6844236E9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AA2B745-C5C5-45E1-8AD9-BAB2658CA510}"/>
              </a:ext>
            </a:extLst>
          </p:cNvPr>
          <p:cNvSpPr txBox="1"/>
          <p:nvPr/>
        </p:nvSpPr>
        <p:spPr>
          <a:xfrm>
            <a:off x="5884019" y="2294162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心形 69">
            <a:extLst>
              <a:ext uri="{FF2B5EF4-FFF2-40B4-BE49-F238E27FC236}">
                <a16:creationId xmlns:a16="http://schemas.microsoft.com/office/drawing/2014/main" xmlns="" id="{4DF60DCF-DA08-47D8-B502-8610262EC32B}"/>
              </a:ext>
            </a:extLst>
          </p:cNvPr>
          <p:cNvSpPr>
            <a:spLocks noChangeAspect="1"/>
          </p:cNvSpPr>
          <p:nvPr/>
        </p:nvSpPr>
        <p:spPr>
          <a:xfrm>
            <a:off x="7412281" y="5460040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Freeform 26">
            <a:extLst>
              <a:ext uri="{FF2B5EF4-FFF2-40B4-BE49-F238E27FC236}">
                <a16:creationId xmlns:a16="http://schemas.microsoft.com/office/drawing/2014/main" xmlns="" id="{41EC7679-1F0B-4E1E-A90B-6D061EEC99C0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7412281" y="5931099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0">
            <a:extLst>
              <a:ext uri="{FF2B5EF4-FFF2-40B4-BE49-F238E27FC236}">
                <a16:creationId xmlns:a16="http://schemas.microsoft.com/office/drawing/2014/main" xmlns="" id="{F8D414E1-A702-48FF-8FF5-1058CDD29D2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12281" y="5698608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777B89DD-9F88-4BF9-A3C9-98B10E4C0E52}"/>
              </a:ext>
            </a:extLst>
          </p:cNvPr>
          <p:cNvSpPr/>
          <p:nvPr/>
        </p:nvSpPr>
        <p:spPr>
          <a:xfrm>
            <a:off x="5505140" y="1850494"/>
            <a:ext cx="2265953" cy="4511039"/>
          </a:xfrm>
          <a:prstGeom prst="roundRect">
            <a:avLst>
              <a:gd name="adj" fmla="val 12631"/>
            </a:avLst>
          </a:prstGeom>
          <a:noFill/>
          <a:ln>
            <a:solidFill>
              <a:srgbClr val="25F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xmlns="" id="{83AFC42C-6801-45EC-83A2-0668C95A1949}"/>
              </a:ext>
            </a:extLst>
          </p:cNvPr>
          <p:cNvCxnSpPr>
            <a:cxnSpLocks/>
            <a:stCxn id="56" idx="3"/>
          </p:cNvCxnSpPr>
          <p:nvPr/>
        </p:nvCxnSpPr>
        <p:spPr>
          <a:xfrm>
            <a:off x="3648737" y="2751988"/>
            <a:ext cx="1856403" cy="5726"/>
          </a:xfrm>
          <a:prstGeom prst="line">
            <a:avLst/>
          </a:prstGeom>
          <a:ln w="12700">
            <a:solidFill>
              <a:srgbClr val="25F4E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连接符: 肘形 142">
            <a:extLst>
              <a:ext uri="{FF2B5EF4-FFF2-40B4-BE49-F238E27FC236}">
                <a16:creationId xmlns:a16="http://schemas.microsoft.com/office/drawing/2014/main" xmlns="" id="{75ADAA88-48E6-4DB5-A6D6-CC6351B29B3B}"/>
              </a:ext>
            </a:extLst>
          </p:cNvPr>
          <p:cNvCxnSpPr>
            <a:cxnSpLocks/>
            <a:stCxn id="73" idx="3"/>
          </p:cNvCxnSpPr>
          <p:nvPr/>
        </p:nvCxnSpPr>
        <p:spPr>
          <a:xfrm flipV="1">
            <a:off x="7771093" y="2757714"/>
            <a:ext cx="1856403" cy="1348300"/>
          </a:xfrm>
          <a:prstGeom prst="bentConnector3">
            <a:avLst/>
          </a:prstGeom>
          <a:ln w="12700">
            <a:solidFill>
              <a:srgbClr val="25F4E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5638730F-35C2-4EFC-BD92-479E519DAFC6}"/>
              </a:ext>
            </a:extLst>
          </p:cNvPr>
          <p:cNvSpPr txBox="1"/>
          <p:nvPr/>
        </p:nvSpPr>
        <p:spPr>
          <a:xfrm>
            <a:off x="1656130" y="1480024"/>
            <a:ext cx="1719260" cy="2637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Habitant morbi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Tristique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Senectus et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Netus et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Fames ac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Turpis egestas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xmlns="" id="{52970DF3-739C-4B9B-880C-F07F804EA83F}"/>
              </a:ext>
            </a:extLst>
          </p:cNvPr>
          <p:cNvCxnSpPr>
            <a:cxnSpLocks/>
          </p:cNvCxnSpPr>
          <p:nvPr/>
        </p:nvCxnSpPr>
        <p:spPr>
          <a:xfrm>
            <a:off x="5632448" y="4552835"/>
            <a:ext cx="2011336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xmlns="" id="{7071AA19-5594-4327-8C68-D03200689A38}"/>
              </a:ext>
            </a:extLst>
          </p:cNvPr>
          <p:cNvCxnSpPr>
            <a:cxnSpLocks/>
          </p:cNvCxnSpPr>
          <p:nvPr/>
        </p:nvCxnSpPr>
        <p:spPr>
          <a:xfrm>
            <a:off x="5632448" y="3659191"/>
            <a:ext cx="2011336" cy="0"/>
          </a:xfrm>
          <a:prstGeom prst="line">
            <a:avLst/>
          </a:prstGeom>
          <a:ln>
            <a:solidFill>
              <a:srgbClr val="FE2D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6B4C5CA4-F6FE-48C8-9767-136E4E48FFBF}"/>
              </a:ext>
            </a:extLst>
          </p:cNvPr>
          <p:cNvSpPr txBox="1"/>
          <p:nvPr/>
        </p:nvSpPr>
        <p:spPr>
          <a:xfrm>
            <a:off x="5519132" y="2954766"/>
            <a:ext cx="2237968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Tristique Senectus Et Netus Et Malesuada Fames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752579F0-B041-4F02-9DDA-2E41CF6BBD9A}"/>
              </a:ext>
            </a:extLst>
          </p:cNvPr>
          <p:cNvSpPr txBox="1"/>
          <p:nvPr/>
        </p:nvSpPr>
        <p:spPr>
          <a:xfrm>
            <a:off x="5505139" y="4742054"/>
            <a:ext cx="2265954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Senectus Et Netus Et Malesuada Fames Ac Turpis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C4877E8B-0D26-4A80-AE45-8BAB10A9F7FC}"/>
              </a:ext>
            </a:extLst>
          </p:cNvPr>
          <p:cNvSpPr txBox="1"/>
          <p:nvPr/>
        </p:nvSpPr>
        <p:spPr>
          <a:xfrm>
            <a:off x="5519135" y="3848410"/>
            <a:ext cx="2237962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Netus Et Malesuada Fames Ac Turpis Egestas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53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F19D812-A8F7-440B-89ED-BB4EE47D4D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0D63D41-C211-46D0-AE47-B0B1DB9CF311}"/>
              </a:ext>
            </a:extLst>
          </p:cNvPr>
          <p:cNvSpPr/>
          <p:nvPr/>
        </p:nvSpPr>
        <p:spPr>
          <a:xfrm>
            <a:off x="2743201" y="0"/>
            <a:ext cx="9448799" cy="6858000"/>
          </a:xfrm>
          <a:custGeom>
            <a:avLst/>
            <a:gdLst>
              <a:gd name="connsiteX0" fmla="*/ 838185 w 9448799"/>
              <a:gd name="connsiteY0" fmla="*/ 0 h 6858000"/>
              <a:gd name="connsiteX1" fmla="*/ 9448799 w 9448799"/>
              <a:gd name="connsiteY1" fmla="*/ 0 h 6858000"/>
              <a:gd name="connsiteX2" fmla="*/ 9448799 w 9448799"/>
              <a:gd name="connsiteY2" fmla="*/ 6858000 h 6858000"/>
              <a:gd name="connsiteX3" fmla="*/ 838185 w 9448799"/>
              <a:gd name="connsiteY3" fmla="*/ 6858000 h 6858000"/>
              <a:gd name="connsiteX4" fmla="*/ 0 w 9448799"/>
              <a:gd name="connsiteY4" fmla="*/ 6019815 h 6858000"/>
              <a:gd name="connsiteX5" fmla="*/ 0 w 9448799"/>
              <a:gd name="connsiteY5" fmla="*/ 838185 h 6858000"/>
              <a:gd name="connsiteX6" fmla="*/ 838185 w 944879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48799" h="6858000">
                <a:moveTo>
                  <a:pt x="838185" y="0"/>
                </a:moveTo>
                <a:lnTo>
                  <a:pt x="9448799" y="0"/>
                </a:lnTo>
                <a:lnTo>
                  <a:pt x="9448799" y="6858000"/>
                </a:lnTo>
                <a:lnTo>
                  <a:pt x="838185" y="6858000"/>
                </a:lnTo>
                <a:cubicBezTo>
                  <a:pt x="375268" y="6858000"/>
                  <a:pt x="0" y="6482732"/>
                  <a:pt x="0" y="6019815"/>
                </a:cubicBezTo>
                <a:lnTo>
                  <a:pt x="0" y="838185"/>
                </a:lnTo>
                <a:cubicBezTo>
                  <a:pt x="0" y="375268"/>
                  <a:pt x="375268" y="0"/>
                  <a:pt x="838185" y="0"/>
                </a:cubicBezTo>
                <a:close/>
              </a:path>
            </a:pathLst>
          </a:custGeom>
          <a:solidFill>
            <a:srgbClr val="F0F8FF"/>
          </a:solidFill>
          <a:ln>
            <a:noFill/>
          </a:ln>
          <a:effectLst>
            <a:outerShdw blurRad="127000" dist="38100" dir="10800000" algn="r" rotWithShape="0">
              <a:srgbClr val="33393F">
                <a:alpha val="5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E9829C9-DBE2-4105-BB4F-8BFF42AD27E1}"/>
              </a:ext>
            </a:extLst>
          </p:cNvPr>
          <p:cNvSpPr txBox="1"/>
          <p:nvPr/>
        </p:nvSpPr>
        <p:spPr>
          <a:xfrm rot="5400000">
            <a:off x="-655627" y="3136613"/>
            <a:ext cx="4882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32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E317615-6A79-45B4-AF62-158A61860723}"/>
              </a:ext>
            </a:extLst>
          </p:cNvPr>
          <p:cNvSpPr txBox="1"/>
          <p:nvPr/>
        </p:nvSpPr>
        <p:spPr>
          <a:xfrm rot="5400000">
            <a:off x="-1188978" y="3073018"/>
            <a:ext cx="4756205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4">
            <a:extLst>
              <a:ext uri="{FF2B5EF4-FFF2-40B4-BE49-F238E27FC236}">
                <a16:creationId xmlns:a16="http://schemas.microsoft.com/office/drawing/2014/main" xmlns="" id="{020E746E-0CBC-45C0-A79F-50C4A19E10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808602" y="280340"/>
            <a:ext cx="103144" cy="179914"/>
            <a:chOff x="2" y="-1"/>
            <a:chExt cx="1486" cy="2592"/>
          </a:xfrm>
          <a:solidFill>
            <a:srgbClr val="33393F"/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xmlns="" id="{8CCCAA57-EA30-4434-A2BB-7BE95AF81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xmlns="" id="{E1376D30-819F-4741-A498-90B0B5BB9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xmlns="" id="{62AD647A-4CBD-4A16-8D14-C216035C2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xmlns="" id="{5514DC00-9036-46C5-ACF0-A0C8E6F6C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Group 11">
            <a:extLst>
              <a:ext uri="{FF2B5EF4-FFF2-40B4-BE49-F238E27FC236}">
                <a16:creationId xmlns:a16="http://schemas.microsoft.com/office/drawing/2014/main" xmlns="" id="{7604B729-DEE7-466C-9D64-C633561BF4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589257" y="286174"/>
            <a:ext cx="152028" cy="168244"/>
            <a:chOff x="5" y="-2"/>
            <a:chExt cx="150" cy="166"/>
          </a:xfrm>
          <a:solidFill>
            <a:srgbClr val="33393F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xmlns="" id="{7A0F8622-C777-424D-A3D2-EC3A3B23A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xmlns="" id="{CE55A683-4D43-4901-B6DE-7F8816E70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xmlns="" id="{09243D42-5C62-4DB8-B7DD-DBE5D5AC2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xmlns="" id="{08DF19A8-87F4-4560-BF18-E5B4DB004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xmlns="" id="{1EEECB10-2AEB-476F-B422-E93B58A1D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4" name="Group 19">
            <a:extLst>
              <a:ext uri="{FF2B5EF4-FFF2-40B4-BE49-F238E27FC236}">
                <a16:creationId xmlns:a16="http://schemas.microsoft.com/office/drawing/2014/main" xmlns="" id="{B301A0E2-B521-4788-8859-B82C370D06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25389" y="292908"/>
            <a:ext cx="196551" cy="154779"/>
            <a:chOff x="-3" y="2"/>
            <a:chExt cx="734" cy="578"/>
          </a:xfrm>
          <a:solidFill>
            <a:srgbClr val="33393F"/>
          </a:solidFill>
        </p:grpSpPr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xmlns="" id="{FF8E7496-29ED-45C3-AE38-61BBDC1AD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757F999B-E5C0-4AFD-A907-10CFD3C4D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90014EB4-E4AC-4F9D-9ABD-25667E250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Oval 23">
              <a:extLst>
                <a:ext uri="{FF2B5EF4-FFF2-40B4-BE49-F238E27FC236}">
                  <a16:creationId xmlns:a16="http://schemas.microsoft.com/office/drawing/2014/main" xmlns="" id="{B459D685-1D63-421E-B350-9D645B47A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F73260F-AA1D-4284-93A4-6EE1408CB2C9}"/>
              </a:ext>
            </a:extLst>
          </p:cNvPr>
          <p:cNvSpPr txBox="1"/>
          <p:nvPr/>
        </p:nvSpPr>
        <p:spPr>
          <a:xfrm>
            <a:off x="3176670" y="247187"/>
            <a:ext cx="6296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10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C2DC60DA-FA37-4360-BF47-EC31A705BA39}"/>
              </a:ext>
            </a:extLst>
          </p:cNvPr>
          <p:cNvGrpSpPr/>
          <p:nvPr/>
        </p:nvGrpSpPr>
        <p:grpSpPr>
          <a:xfrm>
            <a:off x="11331551" y="601227"/>
            <a:ext cx="515586" cy="231115"/>
            <a:chOff x="11331551" y="601227"/>
            <a:chExt cx="515586" cy="231115"/>
          </a:xfrm>
        </p:grpSpPr>
        <p:sp>
          <p:nvSpPr>
            <p:cNvPr id="41" name="左中括号 40">
              <a:extLst>
                <a:ext uri="{FF2B5EF4-FFF2-40B4-BE49-F238E27FC236}">
                  <a16:creationId xmlns:a16="http://schemas.microsoft.com/office/drawing/2014/main" xmlns="" id="{3B1BA0A2-5207-4429-B0FB-6815135BEE6B}"/>
                </a:ext>
              </a:extLst>
            </p:cNvPr>
            <p:cNvSpPr/>
            <p:nvPr/>
          </p:nvSpPr>
          <p:spPr>
            <a:xfrm rot="5400000" flipV="1">
              <a:off x="11577852" y="568824"/>
              <a:ext cx="22986" cy="183881"/>
            </a:xfrm>
            <a:prstGeom prst="leftBracket">
              <a:avLst>
                <a:gd name="adj" fmla="val 50000"/>
              </a:avLst>
            </a:prstGeom>
            <a:ln w="12700" cap="rnd">
              <a:solidFill>
                <a:srgbClr val="3339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50F5A6D0-A568-44B1-810A-CBE4320148F8}"/>
                </a:ext>
              </a:extLst>
            </p:cNvPr>
            <p:cNvSpPr txBox="1"/>
            <p:nvPr/>
          </p:nvSpPr>
          <p:spPr>
            <a:xfrm>
              <a:off x="11331551" y="616898"/>
              <a:ext cx="5155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800" b="1">
                  <a:solidFill>
                    <a:srgbClr val="33393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</a:p>
          </p:txBody>
        </p:sp>
        <p:sp>
          <p:nvSpPr>
            <p:cNvPr id="43" name="左中括号 42">
              <a:extLst>
                <a:ext uri="{FF2B5EF4-FFF2-40B4-BE49-F238E27FC236}">
                  <a16:creationId xmlns:a16="http://schemas.microsoft.com/office/drawing/2014/main" xmlns="" id="{C538D911-9A93-4C85-B233-7E279D83F901}"/>
                </a:ext>
              </a:extLst>
            </p:cNvPr>
            <p:cNvSpPr/>
            <p:nvPr/>
          </p:nvSpPr>
          <p:spPr>
            <a:xfrm rot="16200000">
              <a:off x="11577852" y="696534"/>
              <a:ext cx="22986" cy="183881"/>
            </a:xfrm>
            <a:prstGeom prst="leftBracket">
              <a:avLst>
                <a:gd name="adj" fmla="val 50000"/>
              </a:avLst>
            </a:prstGeom>
            <a:ln w="12700" cap="rnd">
              <a:solidFill>
                <a:srgbClr val="3339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0C08C07C-9A45-45B3-81D9-2B596CB2D8A8}"/>
                </a:ext>
              </a:extLst>
            </p:cNvPr>
            <p:cNvCxnSpPr/>
            <p:nvPr/>
          </p:nvCxnSpPr>
          <p:spPr>
            <a:xfrm>
              <a:off x="11548723" y="601227"/>
              <a:ext cx="40621" cy="42680"/>
            </a:xfrm>
            <a:prstGeom prst="line">
              <a:avLst/>
            </a:prstGeom>
            <a:ln w="12700" cap="rnd">
              <a:solidFill>
                <a:srgbClr val="3339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949F5B5F-FD05-4AF3-B187-4E18DD2616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587901" y="601227"/>
              <a:ext cx="40621" cy="42680"/>
            </a:xfrm>
            <a:prstGeom prst="line">
              <a:avLst/>
            </a:prstGeom>
            <a:ln w="12700" cap="rnd">
              <a:solidFill>
                <a:srgbClr val="3339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89AD6765-D950-42CF-B576-B6D4277FFEA1}"/>
              </a:ext>
            </a:extLst>
          </p:cNvPr>
          <p:cNvGrpSpPr/>
          <p:nvPr/>
        </p:nvGrpSpPr>
        <p:grpSpPr>
          <a:xfrm>
            <a:off x="11784010" y="640956"/>
            <a:ext cx="139484" cy="151657"/>
            <a:chOff x="6754233" y="2749889"/>
            <a:chExt cx="122710" cy="133417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5B9038B-3F84-4269-8B61-585592854671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12700">
              <a:solidFill>
                <a:srgbClr val="3339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ED3B7394-A019-47B5-B76F-80CDC6676F18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12700" cap="rnd">
              <a:solidFill>
                <a:srgbClr val="3339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15">
            <a:extLst>
              <a:ext uri="{FF2B5EF4-FFF2-40B4-BE49-F238E27FC236}">
                <a16:creationId xmlns:a16="http://schemas.microsoft.com/office/drawing/2014/main" xmlns="" id="{3F3F54FB-C8CB-4095-876C-5A64B4F76DD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79450" y="632189"/>
            <a:ext cx="212025" cy="169190"/>
            <a:chOff x="3" y="1"/>
            <a:chExt cx="198" cy="158"/>
          </a:xfrm>
          <a:solidFill>
            <a:srgbClr val="33393F"/>
          </a:solidFill>
        </p:grpSpPr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xmlns="" id="{C2BF1963-0493-422C-A671-2F9F9D0FD8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 w="6350">
              <a:solidFill>
                <a:srgbClr val="33393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xmlns="" id="{AC5095E9-CE8F-4E0D-B59B-1A775D02C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35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 w="6350">
              <a:solidFill>
                <a:srgbClr val="33393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401EFDC-BD05-4B61-8500-FCE25934C9A7}"/>
              </a:ext>
            </a:extLst>
          </p:cNvPr>
          <p:cNvSpPr txBox="1"/>
          <p:nvPr/>
        </p:nvSpPr>
        <p:spPr>
          <a:xfrm>
            <a:off x="3507342" y="593674"/>
            <a:ext cx="7682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0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心形 66">
            <a:extLst>
              <a:ext uri="{FF2B5EF4-FFF2-40B4-BE49-F238E27FC236}">
                <a16:creationId xmlns:a16="http://schemas.microsoft.com/office/drawing/2014/main" xmlns="" id="{D3A722AC-9392-434E-93E8-015FB706EC47}"/>
              </a:ext>
            </a:extLst>
          </p:cNvPr>
          <p:cNvSpPr>
            <a:spLocks noChangeAspect="1"/>
          </p:cNvSpPr>
          <p:nvPr/>
        </p:nvSpPr>
        <p:spPr>
          <a:xfrm>
            <a:off x="11780321" y="5783198"/>
            <a:ext cx="147237" cy="129948"/>
          </a:xfrm>
          <a:prstGeom prst="hear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26">
            <a:extLst>
              <a:ext uri="{FF2B5EF4-FFF2-40B4-BE49-F238E27FC236}">
                <a16:creationId xmlns:a16="http://schemas.microsoft.com/office/drawing/2014/main" xmlns="" id="{13187777-7D8A-477F-A54B-0B4FA9E03923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1780321" y="6425395"/>
            <a:ext cx="147237" cy="152265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0">
            <a:extLst>
              <a:ext uri="{FF2B5EF4-FFF2-40B4-BE49-F238E27FC236}">
                <a16:creationId xmlns:a16="http://schemas.microsoft.com/office/drawing/2014/main" xmlns="" id="{F40D92FF-7328-427D-B918-078AD30CF6B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780321" y="6108439"/>
            <a:ext cx="147237" cy="121663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xmlns="" id="{AB6F26CB-2FCE-4FBA-A1B0-12CAABC46E75}"/>
              </a:ext>
            </a:extLst>
          </p:cNvPr>
          <p:cNvSpPr/>
          <p:nvPr/>
        </p:nvSpPr>
        <p:spPr>
          <a:xfrm>
            <a:off x="3279450" y="1395123"/>
            <a:ext cx="2257583" cy="1807153"/>
          </a:xfrm>
          <a:prstGeom prst="roundRect">
            <a:avLst>
              <a:gd name="adj" fmla="val 10683"/>
            </a:avLst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 descr="图片包含 室内, 窗户, 女人, 年轻&#10;&#10;描述已自动生成">
            <a:extLst>
              <a:ext uri="{FF2B5EF4-FFF2-40B4-BE49-F238E27FC236}">
                <a16:creationId xmlns:a16="http://schemas.microsoft.com/office/drawing/2014/main" xmlns="" id="{A6C7F064-635D-49E8-8498-E4A2D07E2B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" t="38582" r="2101" b="10278"/>
          <a:stretch/>
        </p:blipFill>
        <p:spPr>
          <a:xfrm>
            <a:off x="3279451" y="1395124"/>
            <a:ext cx="2257583" cy="1807153"/>
          </a:xfrm>
          <a:custGeom>
            <a:avLst/>
            <a:gdLst>
              <a:gd name="connsiteX0" fmla="*/ 226754 w 2651617"/>
              <a:gd name="connsiteY0" fmla="*/ 0 h 2122571"/>
              <a:gd name="connsiteX1" fmla="*/ 2424863 w 2651617"/>
              <a:gd name="connsiteY1" fmla="*/ 0 h 2122571"/>
              <a:gd name="connsiteX2" fmla="*/ 2651617 w 2651617"/>
              <a:gd name="connsiteY2" fmla="*/ 226754 h 2122571"/>
              <a:gd name="connsiteX3" fmla="*/ 2651617 w 2651617"/>
              <a:gd name="connsiteY3" fmla="*/ 1895817 h 2122571"/>
              <a:gd name="connsiteX4" fmla="*/ 2424863 w 2651617"/>
              <a:gd name="connsiteY4" fmla="*/ 2122571 h 2122571"/>
              <a:gd name="connsiteX5" fmla="*/ 226754 w 2651617"/>
              <a:gd name="connsiteY5" fmla="*/ 2122571 h 2122571"/>
              <a:gd name="connsiteX6" fmla="*/ 0 w 2651617"/>
              <a:gd name="connsiteY6" fmla="*/ 1895817 h 2122571"/>
              <a:gd name="connsiteX7" fmla="*/ 0 w 2651617"/>
              <a:gd name="connsiteY7" fmla="*/ 226754 h 2122571"/>
              <a:gd name="connsiteX8" fmla="*/ 226754 w 2651617"/>
              <a:gd name="connsiteY8" fmla="*/ 0 h 212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1617" h="2122571">
                <a:moveTo>
                  <a:pt x="226754" y="0"/>
                </a:moveTo>
                <a:lnTo>
                  <a:pt x="2424863" y="0"/>
                </a:lnTo>
                <a:cubicBezTo>
                  <a:pt x="2550096" y="0"/>
                  <a:pt x="2651617" y="101521"/>
                  <a:pt x="2651617" y="226754"/>
                </a:cubicBezTo>
                <a:lnTo>
                  <a:pt x="2651617" y="1895817"/>
                </a:lnTo>
                <a:cubicBezTo>
                  <a:pt x="2651617" y="2021050"/>
                  <a:pt x="2550096" y="2122571"/>
                  <a:pt x="2424863" y="2122571"/>
                </a:cubicBezTo>
                <a:lnTo>
                  <a:pt x="226754" y="2122571"/>
                </a:lnTo>
                <a:cubicBezTo>
                  <a:pt x="101521" y="2122571"/>
                  <a:pt x="0" y="2021050"/>
                  <a:pt x="0" y="1895817"/>
                </a:cubicBezTo>
                <a:lnTo>
                  <a:pt x="0" y="226754"/>
                </a:lnTo>
                <a:cubicBezTo>
                  <a:pt x="0" y="101521"/>
                  <a:pt x="101521" y="0"/>
                  <a:pt x="226754" y="0"/>
                </a:cubicBezTo>
                <a:close/>
              </a:path>
            </a:pathLst>
          </a:cu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22D2FDF7-EE63-45ED-8D80-C81D76BF2864}"/>
              </a:ext>
            </a:extLst>
          </p:cNvPr>
          <p:cNvGrpSpPr/>
          <p:nvPr/>
        </p:nvGrpSpPr>
        <p:grpSpPr>
          <a:xfrm>
            <a:off x="3981009" y="1871467"/>
            <a:ext cx="854466" cy="854466"/>
            <a:chOff x="7087344" y="3262195"/>
            <a:chExt cx="585710" cy="585710"/>
          </a:xfrm>
        </p:grpSpPr>
        <p:sp>
          <p:nvSpPr>
            <p:cNvPr id="79" name="Freeform 22">
              <a:extLst>
                <a:ext uri="{FF2B5EF4-FFF2-40B4-BE49-F238E27FC236}">
                  <a16:creationId xmlns:a16="http://schemas.microsoft.com/office/drawing/2014/main" xmlns="" id="{6417CA42-F279-42EC-B314-560655978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25F4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29362BB3-122A-432B-BA5D-858C05E9C58F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CAD42CCA-4B3F-4F4E-B9F2-3B8A189F56B1}"/>
              </a:ext>
            </a:extLst>
          </p:cNvPr>
          <p:cNvSpPr txBox="1"/>
          <p:nvPr/>
        </p:nvSpPr>
        <p:spPr>
          <a:xfrm>
            <a:off x="5889432" y="2241583"/>
            <a:ext cx="5860592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44936CA5-2949-4713-9CA0-77C19EAB4866}"/>
              </a:ext>
            </a:extLst>
          </p:cNvPr>
          <p:cNvSpPr txBox="1"/>
          <p:nvPr/>
        </p:nvSpPr>
        <p:spPr>
          <a:xfrm>
            <a:off x="5889432" y="1770207"/>
            <a:ext cx="4580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24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xmlns="" id="{6433B918-74F3-4199-AF92-44109CEF2C7E}"/>
              </a:ext>
            </a:extLst>
          </p:cNvPr>
          <p:cNvSpPr/>
          <p:nvPr/>
        </p:nvSpPr>
        <p:spPr>
          <a:xfrm>
            <a:off x="3279450" y="3655723"/>
            <a:ext cx="2257583" cy="1807153"/>
          </a:xfrm>
          <a:prstGeom prst="roundRect">
            <a:avLst>
              <a:gd name="adj" fmla="val 10683"/>
            </a:avLst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9" name="图片 98" descr="图片包含 室内, 窗户, 女人, 年轻&#10;&#10;描述已自动生成">
            <a:extLst>
              <a:ext uri="{FF2B5EF4-FFF2-40B4-BE49-F238E27FC236}">
                <a16:creationId xmlns:a16="http://schemas.microsoft.com/office/drawing/2014/main" xmlns="" id="{7C312F38-353F-4F8A-8FD4-C841619244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" t="38582" r="2101" b="10278"/>
          <a:stretch/>
        </p:blipFill>
        <p:spPr>
          <a:xfrm>
            <a:off x="3279451" y="3655724"/>
            <a:ext cx="2257583" cy="1807153"/>
          </a:xfrm>
          <a:custGeom>
            <a:avLst/>
            <a:gdLst>
              <a:gd name="connsiteX0" fmla="*/ 226754 w 2651617"/>
              <a:gd name="connsiteY0" fmla="*/ 0 h 2122571"/>
              <a:gd name="connsiteX1" fmla="*/ 2424863 w 2651617"/>
              <a:gd name="connsiteY1" fmla="*/ 0 h 2122571"/>
              <a:gd name="connsiteX2" fmla="*/ 2651617 w 2651617"/>
              <a:gd name="connsiteY2" fmla="*/ 226754 h 2122571"/>
              <a:gd name="connsiteX3" fmla="*/ 2651617 w 2651617"/>
              <a:gd name="connsiteY3" fmla="*/ 1895817 h 2122571"/>
              <a:gd name="connsiteX4" fmla="*/ 2424863 w 2651617"/>
              <a:gd name="connsiteY4" fmla="*/ 2122571 h 2122571"/>
              <a:gd name="connsiteX5" fmla="*/ 226754 w 2651617"/>
              <a:gd name="connsiteY5" fmla="*/ 2122571 h 2122571"/>
              <a:gd name="connsiteX6" fmla="*/ 0 w 2651617"/>
              <a:gd name="connsiteY6" fmla="*/ 1895817 h 2122571"/>
              <a:gd name="connsiteX7" fmla="*/ 0 w 2651617"/>
              <a:gd name="connsiteY7" fmla="*/ 226754 h 2122571"/>
              <a:gd name="connsiteX8" fmla="*/ 226754 w 2651617"/>
              <a:gd name="connsiteY8" fmla="*/ 0 h 212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1617" h="2122571">
                <a:moveTo>
                  <a:pt x="226754" y="0"/>
                </a:moveTo>
                <a:lnTo>
                  <a:pt x="2424863" y="0"/>
                </a:lnTo>
                <a:cubicBezTo>
                  <a:pt x="2550096" y="0"/>
                  <a:pt x="2651617" y="101521"/>
                  <a:pt x="2651617" y="226754"/>
                </a:cubicBezTo>
                <a:lnTo>
                  <a:pt x="2651617" y="1895817"/>
                </a:lnTo>
                <a:cubicBezTo>
                  <a:pt x="2651617" y="2021050"/>
                  <a:pt x="2550096" y="2122571"/>
                  <a:pt x="2424863" y="2122571"/>
                </a:cubicBezTo>
                <a:lnTo>
                  <a:pt x="226754" y="2122571"/>
                </a:lnTo>
                <a:cubicBezTo>
                  <a:pt x="101521" y="2122571"/>
                  <a:pt x="0" y="2021050"/>
                  <a:pt x="0" y="1895817"/>
                </a:cubicBezTo>
                <a:lnTo>
                  <a:pt x="0" y="226754"/>
                </a:lnTo>
                <a:cubicBezTo>
                  <a:pt x="0" y="101521"/>
                  <a:pt x="101521" y="0"/>
                  <a:pt x="226754" y="0"/>
                </a:cubicBezTo>
                <a:close/>
              </a:path>
            </a:pathLst>
          </a:custGeom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65E11692-1D00-4B22-B95B-64CB318E7353}"/>
              </a:ext>
            </a:extLst>
          </p:cNvPr>
          <p:cNvGrpSpPr/>
          <p:nvPr/>
        </p:nvGrpSpPr>
        <p:grpSpPr>
          <a:xfrm>
            <a:off x="3981009" y="4132067"/>
            <a:ext cx="854466" cy="854466"/>
            <a:chOff x="7087344" y="3262195"/>
            <a:chExt cx="585710" cy="585710"/>
          </a:xfrm>
        </p:grpSpPr>
        <p:sp>
          <p:nvSpPr>
            <p:cNvPr id="96" name="Freeform 22">
              <a:extLst>
                <a:ext uri="{FF2B5EF4-FFF2-40B4-BE49-F238E27FC236}">
                  <a16:creationId xmlns:a16="http://schemas.microsoft.com/office/drawing/2014/main" xmlns="" id="{398D1A84-6515-4DE4-A4FD-6640BE82B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25F4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25884A1D-B209-4E07-BB94-31A38BBAC1DE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FC2134FF-8BF8-441C-A952-CB0B102A0953}"/>
              </a:ext>
            </a:extLst>
          </p:cNvPr>
          <p:cNvSpPr txBox="1"/>
          <p:nvPr/>
        </p:nvSpPr>
        <p:spPr>
          <a:xfrm>
            <a:off x="5889432" y="4502183"/>
            <a:ext cx="5860592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EA51CF5F-1336-4D8A-A787-C1401B6042DC}"/>
              </a:ext>
            </a:extLst>
          </p:cNvPr>
          <p:cNvSpPr txBox="1"/>
          <p:nvPr/>
        </p:nvSpPr>
        <p:spPr>
          <a:xfrm>
            <a:off x="5889432" y="4030807"/>
            <a:ext cx="4580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24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14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930851-9824-4CA2-8769-C5522246D3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9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B71C598-A6BE-4749-B3E6-A8D026F4E801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4295C0CD-6942-4E23-A6C1-FA04396F9A4A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D4DED51-4B89-498D-8FFD-0DBB6C947241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E37C40D-A58F-4D2A-8309-F6EF14221A3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25B0BDF-7C1C-4494-9350-98CC7A897CCB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C2DA7545-5DB6-40BD-BDD1-64C35CD2EC0A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F7752E00-99BC-4144-AFC1-74A7BF817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49365" cy="34628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 descr="图片包含 标志, 照片, 游戏机, 白色&#10;&#10;描述已自动生成">
            <a:extLst>
              <a:ext uri="{FF2B5EF4-FFF2-40B4-BE49-F238E27FC236}">
                <a16:creationId xmlns:a16="http://schemas.microsoft.com/office/drawing/2014/main" xmlns="" id="{7D389F90-61F1-4F1A-85EE-6AF6711BC5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226" y="93784"/>
            <a:ext cx="3159724" cy="5416670"/>
          </a:xfrm>
          <a:prstGeom prst="rect">
            <a:avLst/>
          </a:prstGeom>
          <a:effectLst>
            <a:outerShdw blurRad="254000" dist="317500" dir="8100000" algn="tr" rotWithShape="0">
              <a:prstClr val="black">
                <a:alpha val="30000"/>
              </a:prstClr>
            </a:outerShdw>
          </a:effectLst>
        </p:spPr>
      </p:pic>
      <p:grpSp>
        <p:nvGrpSpPr>
          <p:cNvPr id="20" name="Group 4">
            <a:extLst>
              <a:ext uri="{FF2B5EF4-FFF2-40B4-BE49-F238E27FC236}">
                <a16:creationId xmlns:a16="http://schemas.microsoft.com/office/drawing/2014/main" xmlns="" id="{8A71425E-0456-4533-9532-98D9F790AD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14716" y="691832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xmlns="" id="{ACD32F9A-312B-4E79-B2CC-CA00F9F5EA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Rectangle 6">
              <a:extLst>
                <a:ext uri="{FF2B5EF4-FFF2-40B4-BE49-F238E27FC236}">
                  <a16:creationId xmlns:a16="http://schemas.microsoft.com/office/drawing/2014/main" xmlns="" id="{3B165CCA-6A51-4AD5-B088-7CFBA4B6F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xmlns="" id="{CBB68AB9-2034-48B4-9019-95F90FAF4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xmlns="" id="{6218A85C-D0A5-4ECA-A368-A3896A1EB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Group 11">
            <a:extLst>
              <a:ext uri="{FF2B5EF4-FFF2-40B4-BE49-F238E27FC236}">
                <a16:creationId xmlns:a16="http://schemas.microsoft.com/office/drawing/2014/main" xmlns="" id="{EE79BFD2-5671-4A04-AA8E-FEF39188DE0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10904" y="694593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xmlns="" id="{2D35A8C1-0B3D-452A-8C2A-6BD2C7236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xmlns="" id="{5C212FF5-8074-431D-9833-C0C45F8FD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xmlns="" id="{792B1331-0C59-4D45-BA6C-91C175CEB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xmlns="" id="{9D25D888-02E4-47DA-B408-B7EB922C0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xmlns="" id="{7F99DE17-65E4-4394-9FBC-FEC7DEF50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Group 19">
            <a:extLst>
              <a:ext uri="{FF2B5EF4-FFF2-40B4-BE49-F238E27FC236}">
                <a16:creationId xmlns:a16="http://schemas.microsoft.com/office/drawing/2014/main" xmlns="" id="{1CEB4C71-866C-49BE-849A-821E824EC98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86020" y="697780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xmlns="" id="{B3866131-9E6D-4CA4-A58B-4F9DAEDE9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xmlns="" id="{36315367-9C2B-4F47-B60B-8E6B742C2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xmlns="" id="{834DD0F1-F0B5-4D28-87ED-52630B097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Oval 23">
              <a:extLst>
                <a:ext uri="{FF2B5EF4-FFF2-40B4-BE49-F238E27FC236}">
                  <a16:creationId xmlns:a16="http://schemas.microsoft.com/office/drawing/2014/main" xmlns="" id="{3BF4E0F7-F845-4738-8321-77D9C2583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8C8E8CB-956C-4E4F-9918-DE2F3449ED77}"/>
              </a:ext>
            </a:extLst>
          </p:cNvPr>
          <p:cNvSpPr txBox="1"/>
          <p:nvPr/>
        </p:nvSpPr>
        <p:spPr>
          <a:xfrm>
            <a:off x="7585561" y="630541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DF0F5D2-7C8A-4DEA-B317-98FFB48B4BB8}"/>
              </a:ext>
            </a:extLst>
          </p:cNvPr>
          <p:cNvGrpSpPr/>
          <p:nvPr/>
        </p:nvGrpSpPr>
        <p:grpSpPr>
          <a:xfrm>
            <a:off x="9062180" y="917349"/>
            <a:ext cx="355280" cy="169666"/>
            <a:chOff x="6597092" y="2693067"/>
            <a:chExt cx="355280" cy="169666"/>
          </a:xfrm>
        </p:grpSpPr>
        <p:sp>
          <p:nvSpPr>
            <p:cNvPr id="38" name="左中括号 37">
              <a:extLst>
                <a:ext uri="{FF2B5EF4-FFF2-40B4-BE49-F238E27FC236}">
                  <a16:creationId xmlns:a16="http://schemas.microsoft.com/office/drawing/2014/main" xmlns="" id="{7961956B-1795-41BF-A16D-2A92F39752E5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62266091-9CCA-4006-A98C-6E56484A52E7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左中括号 39">
              <a:extLst>
                <a:ext uri="{FF2B5EF4-FFF2-40B4-BE49-F238E27FC236}">
                  <a16:creationId xmlns:a16="http://schemas.microsoft.com/office/drawing/2014/main" xmlns="" id="{0A42F423-7C5F-4C1A-A847-5534FA7732D6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F8AC6215-0639-4147-BF4C-CEDB08A9456F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4862CF12-634D-4E1E-8131-684091D25F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B536CAC-465F-4C40-977A-791E761B3FD8}"/>
              </a:ext>
            </a:extLst>
          </p:cNvPr>
          <p:cNvGrpSpPr/>
          <p:nvPr/>
        </p:nvGrpSpPr>
        <p:grpSpPr>
          <a:xfrm>
            <a:off x="9390935" y="949930"/>
            <a:ext cx="96116" cy="104504"/>
            <a:chOff x="6754233" y="2749889"/>
            <a:chExt cx="122710" cy="133417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F9A1136-83DC-4670-8BB0-91F57586B2A9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9AF74DFB-B72F-41AA-9275-91E6CD7EEE14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15">
            <a:extLst>
              <a:ext uri="{FF2B5EF4-FFF2-40B4-BE49-F238E27FC236}">
                <a16:creationId xmlns:a16="http://schemas.microsoft.com/office/drawing/2014/main" xmlns="" id="{C470F371-8D9F-4AB2-A56D-AA7F8848A5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28527" y="941186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47" name="Freeform 16">
              <a:extLst>
                <a:ext uri="{FF2B5EF4-FFF2-40B4-BE49-F238E27FC236}">
                  <a16:creationId xmlns:a16="http://schemas.microsoft.com/office/drawing/2014/main" xmlns="" id="{26964EBA-B7A5-4190-A5F2-993042E1D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xmlns="" id="{9E4BFC74-40D7-4FAD-8203-CCAF986DA7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xmlns="" id="{72422691-9E08-4DB1-A83D-7F5FB8363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D94A26A3-6826-4446-A7B6-C5D00CD66D16}"/>
              </a:ext>
            </a:extLst>
          </p:cNvPr>
          <p:cNvSpPr txBox="1"/>
          <p:nvPr/>
        </p:nvSpPr>
        <p:spPr>
          <a:xfrm>
            <a:off x="7850789" y="900610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心形 55">
            <a:extLst>
              <a:ext uri="{FF2B5EF4-FFF2-40B4-BE49-F238E27FC236}">
                <a16:creationId xmlns:a16="http://schemas.microsoft.com/office/drawing/2014/main" xmlns="" id="{601D8645-8751-4629-9F8E-BA9C67DA8650}"/>
              </a:ext>
            </a:extLst>
          </p:cNvPr>
          <p:cNvSpPr>
            <a:spLocks noChangeAspect="1"/>
          </p:cNvSpPr>
          <p:nvPr/>
        </p:nvSpPr>
        <p:spPr>
          <a:xfrm>
            <a:off x="9379051" y="4066488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26">
            <a:extLst>
              <a:ext uri="{FF2B5EF4-FFF2-40B4-BE49-F238E27FC236}">
                <a16:creationId xmlns:a16="http://schemas.microsoft.com/office/drawing/2014/main" xmlns="" id="{C48C21B2-62F5-4015-B3B9-7B7E5C4CCA6F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9379051" y="4537547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0">
            <a:extLst>
              <a:ext uri="{FF2B5EF4-FFF2-40B4-BE49-F238E27FC236}">
                <a16:creationId xmlns:a16="http://schemas.microsoft.com/office/drawing/2014/main" xmlns="" id="{9E3D1619-0C9F-4A48-9B32-DBE4C5D36B6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379051" y="4305056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9D08256C-21F6-496C-A6A8-FAFF5A36BC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27221" y="1482903"/>
            <a:ext cx="1467733" cy="1473824"/>
          </a:xfrm>
          <a:prstGeom prst="ellipse">
            <a:avLst/>
          </a:prstGeom>
          <a:ln w="63500">
            <a:solidFill>
              <a:srgbClr val="32383C"/>
            </a:solidFill>
          </a:ln>
        </p:spPr>
      </p:pic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7197C79E-4CE3-4F4A-B5B1-38AC7774DDC4}"/>
              </a:ext>
            </a:extLst>
          </p:cNvPr>
          <p:cNvSpPr/>
          <p:nvPr/>
        </p:nvSpPr>
        <p:spPr>
          <a:xfrm>
            <a:off x="7882143" y="1540870"/>
            <a:ext cx="1357890" cy="1357890"/>
          </a:xfrm>
          <a:prstGeom prst="ellipse">
            <a:avLst/>
          </a:prstGeom>
          <a:noFill/>
          <a:ln w="6350">
            <a:solidFill>
              <a:srgbClr val="FE2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22">
            <a:extLst>
              <a:ext uri="{FF2B5EF4-FFF2-40B4-BE49-F238E27FC236}">
                <a16:creationId xmlns:a16="http://schemas.microsoft.com/office/drawing/2014/main" xmlns="" id="{4B5919F5-1670-463F-BC41-15F75334209D}"/>
              </a:ext>
            </a:extLst>
          </p:cNvPr>
          <p:cNvSpPr>
            <a:spLocks/>
          </p:cNvSpPr>
          <p:nvPr/>
        </p:nvSpPr>
        <p:spPr bwMode="auto">
          <a:xfrm>
            <a:off x="8452060" y="2093766"/>
            <a:ext cx="218056" cy="252100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023A66DD-53C5-4769-AF39-9509590FE09B}"/>
              </a:ext>
            </a:extLst>
          </p:cNvPr>
          <p:cNvSpPr txBox="1"/>
          <p:nvPr/>
        </p:nvSpPr>
        <p:spPr>
          <a:xfrm>
            <a:off x="7739560" y="3169088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EED9912-F704-46E8-A96A-C41C43F7664C}"/>
              </a:ext>
            </a:extLst>
          </p:cNvPr>
          <p:cNvSpPr txBox="1"/>
          <p:nvPr/>
        </p:nvSpPr>
        <p:spPr>
          <a:xfrm>
            <a:off x="7658644" y="3457485"/>
            <a:ext cx="1804888" cy="817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8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</a:t>
            </a:r>
          </a:p>
          <a:p>
            <a:pPr algn="ctr">
              <a:lnSpc>
                <a:spcPct val="120000"/>
              </a:lnSpc>
            </a:pPr>
            <a:endParaRPr lang="fr-FR" altLang="zh-CN" sz="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8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netus et malesuada fames ac turpis egestas</a:t>
            </a:r>
          </a:p>
        </p:txBody>
      </p:sp>
      <p:sp>
        <p:nvSpPr>
          <p:cNvPr id="59" name="Freeform 34">
            <a:extLst>
              <a:ext uri="{FF2B5EF4-FFF2-40B4-BE49-F238E27FC236}">
                <a16:creationId xmlns:a16="http://schemas.microsoft.com/office/drawing/2014/main" xmlns="" id="{7081EA50-5F01-4B0E-8AD1-E8AC55955A82}"/>
              </a:ext>
            </a:extLst>
          </p:cNvPr>
          <p:cNvSpPr>
            <a:spLocks/>
          </p:cNvSpPr>
          <p:nvPr/>
        </p:nvSpPr>
        <p:spPr bwMode="auto">
          <a:xfrm rot="19699381">
            <a:off x="9261463" y="1816120"/>
            <a:ext cx="92118" cy="105730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4">
            <a:extLst>
              <a:ext uri="{FF2B5EF4-FFF2-40B4-BE49-F238E27FC236}">
                <a16:creationId xmlns:a16="http://schemas.microsoft.com/office/drawing/2014/main" xmlns="" id="{BBC2313E-DD88-4A62-ADDF-56A0115DE70A}"/>
              </a:ext>
            </a:extLst>
          </p:cNvPr>
          <p:cNvSpPr>
            <a:spLocks/>
          </p:cNvSpPr>
          <p:nvPr/>
        </p:nvSpPr>
        <p:spPr bwMode="auto">
          <a:xfrm rot="1277940">
            <a:off x="9344186" y="1535421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4">
            <a:extLst>
              <a:ext uri="{FF2B5EF4-FFF2-40B4-BE49-F238E27FC236}">
                <a16:creationId xmlns:a16="http://schemas.microsoft.com/office/drawing/2014/main" xmlns="" id="{6AFF28D1-AF58-4120-A4ED-C8C9325713D1}"/>
              </a:ext>
            </a:extLst>
          </p:cNvPr>
          <p:cNvSpPr>
            <a:spLocks/>
          </p:cNvSpPr>
          <p:nvPr/>
        </p:nvSpPr>
        <p:spPr bwMode="auto">
          <a:xfrm rot="18517773">
            <a:off x="9200379" y="1325277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6D01BCD5-2D5B-4712-A26A-142E2A0E93D8}"/>
              </a:ext>
            </a:extLst>
          </p:cNvPr>
          <p:cNvGrpSpPr/>
          <p:nvPr/>
        </p:nvGrpSpPr>
        <p:grpSpPr>
          <a:xfrm>
            <a:off x="8410341" y="4553422"/>
            <a:ext cx="301494" cy="198506"/>
            <a:chOff x="8493330" y="5164428"/>
            <a:chExt cx="301494" cy="198506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339D24D8-B9C4-43AF-A962-57171EF6CFDC}"/>
                </a:ext>
              </a:extLst>
            </p:cNvPr>
            <p:cNvSpPr/>
            <p:nvPr/>
          </p:nvSpPr>
          <p:spPr>
            <a:xfrm>
              <a:off x="8493330" y="5164428"/>
              <a:ext cx="261651" cy="198506"/>
            </a:xfrm>
            <a:prstGeom prst="roundRect">
              <a:avLst/>
            </a:prstGeom>
            <a:solidFill>
              <a:srgbClr val="25F4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1680052F-56CA-4514-8974-3DAE806E1618}"/>
                </a:ext>
              </a:extLst>
            </p:cNvPr>
            <p:cNvSpPr/>
            <p:nvPr/>
          </p:nvSpPr>
          <p:spPr>
            <a:xfrm>
              <a:off x="8533173" y="5164428"/>
              <a:ext cx="261651" cy="198506"/>
            </a:xfrm>
            <a:prstGeom prst="roundRect">
              <a:avLst/>
            </a:prstGeom>
            <a:solidFill>
              <a:srgbClr val="FE2D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0F2FEC54-A685-4F72-ADA8-7CA1C38A9A18}"/>
                </a:ext>
              </a:extLst>
            </p:cNvPr>
            <p:cNvSpPr/>
            <p:nvPr/>
          </p:nvSpPr>
          <p:spPr>
            <a:xfrm>
              <a:off x="8513251" y="5164428"/>
              <a:ext cx="261651" cy="19850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7EFD9A67-BA67-4ECF-B9AB-0D978C82494D}"/>
                </a:ext>
              </a:extLst>
            </p:cNvPr>
            <p:cNvSpPr/>
            <p:nvPr/>
          </p:nvSpPr>
          <p:spPr>
            <a:xfrm>
              <a:off x="8592775" y="5212379"/>
              <a:ext cx="102604" cy="102604"/>
            </a:xfrm>
            <a:custGeom>
              <a:avLst/>
              <a:gdLst>
                <a:gd name="connsiteX0" fmla="*/ 70801 w 141602"/>
                <a:gd name="connsiteY0" fmla="*/ 0 h 141602"/>
                <a:gd name="connsiteX1" fmla="*/ 87791 w 141602"/>
                <a:gd name="connsiteY1" fmla="*/ 16990 h 141602"/>
                <a:gd name="connsiteX2" fmla="*/ 87791 w 141602"/>
                <a:gd name="connsiteY2" fmla="*/ 53811 h 141602"/>
                <a:gd name="connsiteX3" fmla="*/ 124612 w 141602"/>
                <a:gd name="connsiteY3" fmla="*/ 53811 h 141602"/>
                <a:gd name="connsiteX4" fmla="*/ 141602 w 141602"/>
                <a:gd name="connsiteY4" fmla="*/ 70801 h 141602"/>
                <a:gd name="connsiteX5" fmla="*/ 124612 w 141602"/>
                <a:gd name="connsiteY5" fmla="*/ 87791 h 141602"/>
                <a:gd name="connsiteX6" fmla="*/ 87791 w 141602"/>
                <a:gd name="connsiteY6" fmla="*/ 87791 h 141602"/>
                <a:gd name="connsiteX7" fmla="*/ 87791 w 141602"/>
                <a:gd name="connsiteY7" fmla="*/ 124612 h 141602"/>
                <a:gd name="connsiteX8" fmla="*/ 70801 w 141602"/>
                <a:gd name="connsiteY8" fmla="*/ 141602 h 141602"/>
                <a:gd name="connsiteX9" fmla="*/ 53811 w 141602"/>
                <a:gd name="connsiteY9" fmla="*/ 124612 h 141602"/>
                <a:gd name="connsiteX10" fmla="*/ 53811 w 141602"/>
                <a:gd name="connsiteY10" fmla="*/ 87791 h 141602"/>
                <a:gd name="connsiteX11" fmla="*/ 16990 w 141602"/>
                <a:gd name="connsiteY11" fmla="*/ 87791 h 141602"/>
                <a:gd name="connsiteX12" fmla="*/ 0 w 141602"/>
                <a:gd name="connsiteY12" fmla="*/ 70801 h 141602"/>
                <a:gd name="connsiteX13" fmla="*/ 16990 w 141602"/>
                <a:gd name="connsiteY13" fmla="*/ 53811 h 141602"/>
                <a:gd name="connsiteX14" fmla="*/ 53811 w 141602"/>
                <a:gd name="connsiteY14" fmla="*/ 53811 h 141602"/>
                <a:gd name="connsiteX15" fmla="*/ 53811 w 141602"/>
                <a:gd name="connsiteY15" fmla="*/ 16990 h 141602"/>
                <a:gd name="connsiteX16" fmla="*/ 70801 w 141602"/>
                <a:gd name="connsiteY16" fmla="*/ 0 h 1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602" h="141602">
                  <a:moveTo>
                    <a:pt x="70801" y="0"/>
                  </a:moveTo>
                  <a:cubicBezTo>
                    <a:pt x="80184" y="0"/>
                    <a:pt x="87791" y="7607"/>
                    <a:pt x="87791" y="16990"/>
                  </a:cubicBezTo>
                  <a:lnTo>
                    <a:pt x="87791" y="53811"/>
                  </a:lnTo>
                  <a:lnTo>
                    <a:pt x="124612" y="53811"/>
                  </a:lnTo>
                  <a:cubicBezTo>
                    <a:pt x="133995" y="53811"/>
                    <a:pt x="141602" y="61418"/>
                    <a:pt x="141602" y="70801"/>
                  </a:cubicBezTo>
                  <a:cubicBezTo>
                    <a:pt x="141602" y="80184"/>
                    <a:pt x="133995" y="87791"/>
                    <a:pt x="124612" y="87791"/>
                  </a:cubicBezTo>
                  <a:lnTo>
                    <a:pt x="87791" y="87791"/>
                  </a:lnTo>
                  <a:lnTo>
                    <a:pt x="87791" y="124612"/>
                  </a:lnTo>
                  <a:cubicBezTo>
                    <a:pt x="87791" y="133995"/>
                    <a:pt x="80184" y="141602"/>
                    <a:pt x="70801" y="141602"/>
                  </a:cubicBezTo>
                  <a:cubicBezTo>
                    <a:pt x="61418" y="141602"/>
                    <a:pt x="53811" y="133995"/>
                    <a:pt x="53811" y="124612"/>
                  </a:cubicBezTo>
                  <a:lnTo>
                    <a:pt x="53811" y="87791"/>
                  </a:lnTo>
                  <a:lnTo>
                    <a:pt x="16990" y="87791"/>
                  </a:lnTo>
                  <a:cubicBezTo>
                    <a:pt x="7607" y="87791"/>
                    <a:pt x="0" y="80184"/>
                    <a:pt x="0" y="70801"/>
                  </a:cubicBezTo>
                  <a:cubicBezTo>
                    <a:pt x="0" y="61418"/>
                    <a:pt x="7607" y="53811"/>
                    <a:pt x="16990" y="53811"/>
                  </a:cubicBezTo>
                  <a:lnTo>
                    <a:pt x="53811" y="53811"/>
                  </a:lnTo>
                  <a:lnTo>
                    <a:pt x="53811" y="16990"/>
                  </a:lnTo>
                  <a:cubicBezTo>
                    <a:pt x="53811" y="7607"/>
                    <a:pt x="61418" y="0"/>
                    <a:pt x="70801" y="0"/>
                  </a:cubicBezTo>
                  <a:close/>
                </a:path>
              </a:pathLst>
            </a:custGeom>
            <a:solidFill>
              <a:srgbClr val="363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8" name="图片 87" descr="图片包含 标志, 照片, 游戏机, 白色&#10;&#10;描述已自动生成">
            <a:extLst>
              <a:ext uri="{FF2B5EF4-FFF2-40B4-BE49-F238E27FC236}">
                <a16:creationId xmlns:a16="http://schemas.microsoft.com/office/drawing/2014/main" xmlns="" id="{3983C592-97BC-469B-B72F-36CA4BF276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42" y="1441330"/>
            <a:ext cx="3159724" cy="5416670"/>
          </a:xfrm>
          <a:prstGeom prst="rect">
            <a:avLst/>
          </a:prstGeom>
          <a:effectLst>
            <a:outerShdw blurRad="254000" dist="317500" dir="8100000" algn="tr" rotWithShape="0">
              <a:prstClr val="black">
                <a:alpha val="30000"/>
              </a:prstClr>
            </a:outerShdw>
          </a:effectLst>
        </p:spPr>
      </p:pic>
      <p:grpSp>
        <p:nvGrpSpPr>
          <p:cNvPr id="89" name="Group 4">
            <a:extLst>
              <a:ext uri="{FF2B5EF4-FFF2-40B4-BE49-F238E27FC236}">
                <a16:creationId xmlns:a16="http://schemas.microsoft.com/office/drawing/2014/main" xmlns="" id="{51EF5E02-EA40-4E77-9DCD-A803E385DE8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40432" y="2039378"/>
            <a:ext cx="48816" cy="85150"/>
            <a:chOff x="2" y="-1"/>
            <a:chExt cx="1486" cy="2592"/>
          </a:xfrm>
          <a:solidFill>
            <a:schemeClr val="bg1">
              <a:lumMod val="85000"/>
            </a:schemeClr>
          </a:solidFill>
        </p:grpSpPr>
        <p:sp>
          <p:nvSpPr>
            <p:cNvPr id="132" name="Freeform 5">
              <a:extLst>
                <a:ext uri="{FF2B5EF4-FFF2-40B4-BE49-F238E27FC236}">
                  <a16:creationId xmlns:a16="http://schemas.microsoft.com/office/drawing/2014/main" xmlns="" id="{4269D061-DD26-4CB2-A59F-43F6F5DEBE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-1"/>
              <a:ext cx="1486" cy="2592"/>
            </a:xfrm>
            <a:custGeom>
              <a:avLst/>
              <a:gdLst>
                <a:gd name="T0" fmla="*/ 132 w 740"/>
                <a:gd name="T1" fmla="*/ 80 h 1292"/>
                <a:gd name="T2" fmla="*/ 240 w 740"/>
                <a:gd name="T3" fmla="*/ 80 h 1292"/>
                <a:gd name="T4" fmla="*/ 240 w 740"/>
                <a:gd name="T5" fmla="*/ 40 h 1292"/>
                <a:gd name="T6" fmla="*/ 280 w 740"/>
                <a:gd name="T7" fmla="*/ 0 h 1292"/>
                <a:gd name="T8" fmla="*/ 460 w 740"/>
                <a:gd name="T9" fmla="*/ 0 h 1292"/>
                <a:gd name="T10" fmla="*/ 500 w 740"/>
                <a:gd name="T11" fmla="*/ 40 h 1292"/>
                <a:gd name="T12" fmla="*/ 500 w 740"/>
                <a:gd name="T13" fmla="*/ 80 h 1292"/>
                <a:gd name="T14" fmla="*/ 608 w 740"/>
                <a:gd name="T15" fmla="*/ 80 h 1292"/>
                <a:gd name="T16" fmla="*/ 740 w 740"/>
                <a:gd name="T17" fmla="*/ 212 h 1292"/>
                <a:gd name="T18" fmla="*/ 740 w 740"/>
                <a:gd name="T19" fmla="*/ 1160 h 1292"/>
                <a:gd name="T20" fmla="*/ 608 w 740"/>
                <a:gd name="T21" fmla="*/ 1292 h 1292"/>
                <a:gd name="T22" fmla="*/ 132 w 740"/>
                <a:gd name="T23" fmla="*/ 1292 h 1292"/>
                <a:gd name="T24" fmla="*/ 0 w 740"/>
                <a:gd name="T25" fmla="*/ 1160 h 1292"/>
                <a:gd name="T26" fmla="*/ 0 w 740"/>
                <a:gd name="T27" fmla="*/ 212 h 1292"/>
                <a:gd name="T28" fmla="*/ 132 w 740"/>
                <a:gd name="T29" fmla="*/ 80 h 1292"/>
                <a:gd name="T30" fmla="*/ 608 w 740"/>
                <a:gd name="T31" fmla="*/ 172 h 1292"/>
                <a:gd name="T32" fmla="*/ 132 w 740"/>
                <a:gd name="T33" fmla="*/ 172 h 1292"/>
                <a:gd name="T34" fmla="*/ 92 w 740"/>
                <a:gd name="T35" fmla="*/ 212 h 1292"/>
                <a:gd name="T36" fmla="*/ 92 w 740"/>
                <a:gd name="T37" fmla="*/ 1160 h 1292"/>
                <a:gd name="T38" fmla="*/ 132 w 740"/>
                <a:gd name="T39" fmla="*/ 1200 h 1292"/>
                <a:gd name="T40" fmla="*/ 608 w 740"/>
                <a:gd name="T41" fmla="*/ 1200 h 1292"/>
                <a:gd name="T42" fmla="*/ 644 w 740"/>
                <a:gd name="T43" fmla="*/ 1160 h 1292"/>
                <a:gd name="T44" fmla="*/ 644 w 740"/>
                <a:gd name="T45" fmla="*/ 212 h 1292"/>
                <a:gd name="T46" fmla="*/ 608 w 740"/>
                <a:gd name="T47" fmla="*/ 17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1292">
                  <a:moveTo>
                    <a:pt x="132" y="80"/>
                  </a:moveTo>
                  <a:cubicBezTo>
                    <a:pt x="240" y="80"/>
                    <a:pt x="240" y="80"/>
                    <a:pt x="240" y="8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20"/>
                    <a:pt x="256" y="0"/>
                    <a:pt x="280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80" y="0"/>
                    <a:pt x="500" y="20"/>
                    <a:pt x="500" y="4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608" y="80"/>
                    <a:pt x="608" y="80"/>
                    <a:pt x="608" y="80"/>
                  </a:cubicBezTo>
                  <a:cubicBezTo>
                    <a:pt x="680" y="80"/>
                    <a:pt x="740" y="140"/>
                    <a:pt x="740" y="212"/>
                  </a:cubicBezTo>
                  <a:cubicBezTo>
                    <a:pt x="740" y="1160"/>
                    <a:pt x="740" y="1160"/>
                    <a:pt x="740" y="1160"/>
                  </a:cubicBezTo>
                  <a:cubicBezTo>
                    <a:pt x="740" y="1232"/>
                    <a:pt x="680" y="1292"/>
                    <a:pt x="608" y="1292"/>
                  </a:cubicBezTo>
                  <a:cubicBezTo>
                    <a:pt x="132" y="1292"/>
                    <a:pt x="132" y="1292"/>
                    <a:pt x="132" y="1292"/>
                  </a:cubicBezTo>
                  <a:cubicBezTo>
                    <a:pt x="60" y="1292"/>
                    <a:pt x="0" y="1232"/>
                    <a:pt x="0" y="116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140"/>
                    <a:pt x="60" y="80"/>
                    <a:pt x="132" y="80"/>
                  </a:cubicBezTo>
                  <a:close/>
                  <a:moveTo>
                    <a:pt x="608" y="172"/>
                  </a:moveTo>
                  <a:cubicBezTo>
                    <a:pt x="132" y="172"/>
                    <a:pt x="132" y="172"/>
                    <a:pt x="132" y="172"/>
                  </a:cubicBezTo>
                  <a:cubicBezTo>
                    <a:pt x="112" y="172"/>
                    <a:pt x="92" y="192"/>
                    <a:pt x="92" y="212"/>
                  </a:cubicBezTo>
                  <a:cubicBezTo>
                    <a:pt x="92" y="1160"/>
                    <a:pt x="92" y="1160"/>
                    <a:pt x="92" y="1160"/>
                  </a:cubicBezTo>
                  <a:cubicBezTo>
                    <a:pt x="92" y="1180"/>
                    <a:pt x="112" y="1200"/>
                    <a:pt x="132" y="1200"/>
                  </a:cubicBezTo>
                  <a:cubicBezTo>
                    <a:pt x="608" y="1200"/>
                    <a:pt x="608" y="1200"/>
                    <a:pt x="608" y="1200"/>
                  </a:cubicBezTo>
                  <a:cubicBezTo>
                    <a:pt x="628" y="1200"/>
                    <a:pt x="644" y="1180"/>
                    <a:pt x="644" y="1160"/>
                  </a:cubicBezTo>
                  <a:cubicBezTo>
                    <a:pt x="644" y="212"/>
                    <a:pt x="644" y="212"/>
                    <a:pt x="644" y="212"/>
                  </a:cubicBezTo>
                  <a:cubicBezTo>
                    <a:pt x="644" y="192"/>
                    <a:pt x="628" y="172"/>
                    <a:pt x="608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Rectangle 6">
              <a:extLst>
                <a:ext uri="{FF2B5EF4-FFF2-40B4-BE49-F238E27FC236}">
                  <a16:creationId xmlns:a16="http://schemas.microsoft.com/office/drawing/2014/main" xmlns="" id="{BB212441-1137-4A46-956C-31D675865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053"/>
              <a:ext cx="964" cy="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Rectangle 7">
              <a:extLst>
                <a:ext uri="{FF2B5EF4-FFF2-40B4-BE49-F238E27FC236}">
                  <a16:creationId xmlns:a16="http://schemas.microsoft.com/office/drawing/2014/main" xmlns="" id="{B06E9084-0514-47FD-B8C7-9B19E00EF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732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Rectangle 8">
              <a:extLst>
                <a:ext uri="{FF2B5EF4-FFF2-40B4-BE49-F238E27FC236}">
                  <a16:creationId xmlns:a16="http://schemas.microsoft.com/office/drawing/2014/main" xmlns="" id="{593B92D7-0A32-4499-8C2A-ED911B86A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1411"/>
              <a:ext cx="964" cy="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0" name="Group 11">
            <a:extLst>
              <a:ext uri="{FF2B5EF4-FFF2-40B4-BE49-F238E27FC236}">
                <a16:creationId xmlns:a16="http://schemas.microsoft.com/office/drawing/2014/main" xmlns="" id="{7C4AD237-1C27-4126-9CAD-ED7A9A76A0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36620" y="2042139"/>
            <a:ext cx="71952" cy="79627"/>
            <a:chOff x="5" y="-2"/>
            <a:chExt cx="150" cy="166"/>
          </a:xfrm>
          <a:solidFill>
            <a:schemeClr val="bg1">
              <a:lumMod val="85000"/>
            </a:schemeClr>
          </a:solidFill>
        </p:grpSpPr>
        <p:sp>
          <p:nvSpPr>
            <p:cNvPr id="127" name="Freeform 12">
              <a:extLst>
                <a:ext uri="{FF2B5EF4-FFF2-40B4-BE49-F238E27FC236}">
                  <a16:creationId xmlns:a16="http://schemas.microsoft.com/office/drawing/2014/main" xmlns="" id="{1AD84BA9-7AE6-47D5-8F41-3FF941EA0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" y="-2"/>
              <a:ext cx="17" cy="166"/>
            </a:xfrm>
            <a:custGeom>
              <a:avLst/>
              <a:gdLst>
                <a:gd name="T0" fmla="*/ 4 w 8"/>
                <a:gd name="T1" fmla="*/ 0 h 80"/>
                <a:gd name="T2" fmla="*/ 0 w 8"/>
                <a:gd name="T3" fmla="*/ 4 h 80"/>
                <a:gd name="T4" fmla="*/ 0 w 8"/>
                <a:gd name="T5" fmla="*/ 76 h 80"/>
                <a:gd name="T6" fmla="*/ 4 w 8"/>
                <a:gd name="T7" fmla="*/ 80 h 80"/>
                <a:gd name="T8" fmla="*/ 8 w 8"/>
                <a:gd name="T9" fmla="*/ 76 h 80"/>
                <a:gd name="T10" fmla="*/ 8 w 8"/>
                <a:gd name="T11" fmla="*/ 4 h 80"/>
                <a:gd name="T12" fmla="*/ 4 w 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6" y="80"/>
                    <a:pt x="8" y="78"/>
                    <a:pt x="8" y="7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13">
              <a:extLst>
                <a:ext uri="{FF2B5EF4-FFF2-40B4-BE49-F238E27FC236}">
                  <a16:creationId xmlns:a16="http://schemas.microsoft.com/office/drawing/2014/main" xmlns="" id="{9B6FD408-AD5F-42DE-B70F-FCC010579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" y="23"/>
              <a:ext cx="17" cy="141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14">
              <a:extLst>
                <a:ext uri="{FF2B5EF4-FFF2-40B4-BE49-F238E27FC236}">
                  <a16:creationId xmlns:a16="http://schemas.microsoft.com/office/drawing/2014/main" xmlns="" id="{91B308C0-700B-4C45-A176-0B22BB96E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48"/>
              <a:ext cx="16" cy="116"/>
            </a:xfrm>
            <a:custGeom>
              <a:avLst/>
              <a:gdLst>
                <a:gd name="T0" fmla="*/ 4 w 8"/>
                <a:gd name="T1" fmla="*/ 0 h 56"/>
                <a:gd name="T2" fmla="*/ 0 w 8"/>
                <a:gd name="T3" fmla="*/ 4 h 56"/>
                <a:gd name="T4" fmla="*/ 0 w 8"/>
                <a:gd name="T5" fmla="*/ 52 h 56"/>
                <a:gd name="T6" fmla="*/ 4 w 8"/>
                <a:gd name="T7" fmla="*/ 56 h 56"/>
                <a:gd name="T8" fmla="*/ 8 w 8"/>
                <a:gd name="T9" fmla="*/ 52 h 56"/>
                <a:gd name="T10" fmla="*/ 8 w 8"/>
                <a:gd name="T11" fmla="*/ 4 h 56"/>
                <a:gd name="T12" fmla="*/ 4 w 8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6" y="56"/>
                    <a:pt x="8" y="54"/>
                    <a:pt x="8" y="5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15">
              <a:extLst>
                <a:ext uri="{FF2B5EF4-FFF2-40B4-BE49-F238E27FC236}">
                  <a16:creationId xmlns:a16="http://schemas.microsoft.com/office/drawing/2014/main" xmlns="" id="{9F3BE5D6-3CFF-4CB9-98AC-45CE69514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73"/>
              <a:ext cx="17" cy="91"/>
            </a:xfrm>
            <a:custGeom>
              <a:avLst/>
              <a:gdLst>
                <a:gd name="T0" fmla="*/ 4 w 8"/>
                <a:gd name="T1" fmla="*/ 0 h 44"/>
                <a:gd name="T2" fmla="*/ 0 w 8"/>
                <a:gd name="T3" fmla="*/ 4 h 44"/>
                <a:gd name="T4" fmla="*/ 0 w 8"/>
                <a:gd name="T5" fmla="*/ 40 h 44"/>
                <a:gd name="T6" fmla="*/ 4 w 8"/>
                <a:gd name="T7" fmla="*/ 44 h 44"/>
                <a:gd name="T8" fmla="*/ 8 w 8"/>
                <a:gd name="T9" fmla="*/ 40 h 44"/>
                <a:gd name="T10" fmla="*/ 8 w 8"/>
                <a:gd name="T11" fmla="*/ 4 h 44"/>
                <a:gd name="T12" fmla="*/ 4 w 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16">
              <a:extLst>
                <a:ext uri="{FF2B5EF4-FFF2-40B4-BE49-F238E27FC236}">
                  <a16:creationId xmlns:a16="http://schemas.microsoft.com/office/drawing/2014/main" xmlns="" id="{DEF3FCEC-CCC7-4A75-BE9D-2DA40F8E7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98"/>
              <a:ext cx="17" cy="66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6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1" name="Group 19">
            <a:extLst>
              <a:ext uri="{FF2B5EF4-FFF2-40B4-BE49-F238E27FC236}">
                <a16:creationId xmlns:a16="http://schemas.microsoft.com/office/drawing/2014/main" xmlns="" id="{02906BB2-BE86-4186-8821-EB00271A16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11736" y="2045326"/>
            <a:ext cx="93024" cy="73254"/>
            <a:chOff x="-3" y="2"/>
            <a:chExt cx="734" cy="578"/>
          </a:xfrm>
          <a:solidFill>
            <a:schemeClr val="bg1">
              <a:lumMod val="85000"/>
            </a:schemeClr>
          </a:solidFill>
        </p:grpSpPr>
        <p:sp>
          <p:nvSpPr>
            <p:cNvPr id="123" name="Freeform 20">
              <a:extLst>
                <a:ext uri="{FF2B5EF4-FFF2-40B4-BE49-F238E27FC236}">
                  <a16:creationId xmlns:a16="http://schemas.microsoft.com/office/drawing/2014/main" xmlns="" id="{D01CCB6B-E63A-4727-BABD-EFC413666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148"/>
              <a:ext cx="512" cy="161"/>
            </a:xfrm>
            <a:custGeom>
              <a:avLst/>
              <a:gdLst>
                <a:gd name="T0" fmla="*/ 236 w 254"/>
                <a:gd name="T1" fmla="*/ 78 h 80"/>
                <a:gd name="T2" fmla="*/ 225 w 254"/>
                <a:gd name="T3" fmla="*/ 74 h 80"/>
                <a:gd name="T4" fmla="*/ 127 w 254"/>
                <a:gd name="T5" fmla="*/ 33 h 80"/>
                <a:gd name="T6" fmla="*/ 29 w 254"/>
                <a:gd name="T7" fmla="*/ 74 h 80"/>
                <a:gd name="T8" fmla="*/ 6 w 254"/>
                <a:gd name="T9" fmla="*/ 74 h 80"/>
                <a:gd name="T10" fmla="*/ 6 w 254"/>
                <a:gd name="T11" fmla="*/ 50 h 80"/>
                <a:gd name="T12" fmla="*/ 127 w 254"/>
                <a:gd name="T13" fmla="*/ 0 h 80"/>
                <a:gd name="T14" fmla="*/ 248 w 254"/>
                <a:gd name="T15" fmla="*/ 50 h 80"/>
                <a:gd name="T16" fmla="*/ 248 w 254"/>
                <a:gd name="T17" fmla="*/ 74 h 80"/>
                <a:gd name="T18" fmla="*/ 236 w 254"/>
                <a:gd name="T19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80">
                  <a:moveTo>
                    <a:pt x="236" y="78"/>
                  </a:moveTo>
                  <a:cubicBezTo>
                    <a:pt x="232" y="78"/>
                    <a:pt x="228" y="77"/>
                    <a:pt x="225" y="74"/>
                  </a:cubicBezTo>
                  <a:cubicBezTo>
                    <a:pt x="198" y="48"/>
                    <a:pt x="164" y="33"/>
                    <a:pt x="127" y="33"/>
                  </a:cubicBezTo>
                  <a:cubicBezTo>
                    <a:pt x="90" y="33"/>
                    <a:pt x="56" y="48"/>
                    <a:pt x="29" y="74"/>
                  </a:cubicBezTo>
                  <a:cubicBezTo>
                    <a:pt x="23" y="80"/>
                    <a:pt x="13" y="80"/>
                    <a:pt x="6" y="74"/>
                  </a:cubicBezTo>
                  <a:cubicBezTo>
                    <a:pt x="0" y="67"/>
                    <a:pt x="0" y="57"/>
                    <a:pt x="6" y="50"/>
                  </a:cubicBezTo>
                  <a:cubicBezTo>
                    <a:pt x="39" y="18"/>
                    <a:pt x="81" y="0"/>
                    <a:pt x="127" y="0"/>
                  </a:cubicBezTo>
                  <a:cubicBezTo>
                    <a:pt x="173" y="0"/>
                    <a:pt x="215" y="18"/>
                    <a:pt x="248" y="50"/>
                  </a:cubicBezTo>
                  <a:cubicBezTo>
                    <a:pt x="254" y="57"/>
                    <a:pt x="254" y="67"/>
                    <a:pt x="248" y="74"/>
                  </a:cubicBezTo>
                  <a:cubicBezTo>
                    <a:pt x="244" y="77"/>
                    <a:pt x="240" y="78"/>
                    <a:pt x="2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21">
              <a:extLst>
                <a:ext uri="{FF2B5EF4-FFF2-40B4-BE49-F238E27FC236}">
                  <a16:creationId xmlns:a16="http://schemas.microsoft.com/office/drawing/2014/main" xmlns="" id="{8C18BCDC-BBD5-4962-BCFA-0D509D299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" y="2"/>
              <a:ext cx="734" cy="206"/>
            </a:xfrm>
            <a:custGeom>
              <a:avLst/>
              <a:gdLst>
                <a:gd name="T0" fmla="*/ 346 w 364"/>
                <a:gd name="T1" fmla="*/ 100 h 102"/>
                <a:gd name="T2" fmla="*/ 334 w 364"/>
                <a:gd name="T3" fmla="*/ 95 h 102"/>
                <a:gd name="T4" fmla="*/ 182 w 364"/>
                <a:gd name="T5" fmla="*/ 32 h 102"/>
                <a:gd name="T6" fmla="*/ 30 w 364"/>
                <a:gd name="T7" fmla="*/ 95 h 102"/>
                <a:gd name="T8" fmla="*/ 7 w 364"/>
                <a:gd name="T9" fmla="*/ 95 h 102"/>
                <a:gd name="T10" fmla="*/ 7 w 364"/>
                <a:gd name="T11" fmla="*/ 72 h 102"/>
                <a:gd name="T12" fmla="*/ 182 w 364"/>
                <a:gd name="T13" fmla="*/ 0 h 102"/>
                <a:gd name="T14" fmla="*/ 357 w 364"/>
                <a:gd name="T15" fmla="*/ 72 h 102"/>
                <a:gd name="T16" fmla="*/ 357 w 364"/>
                <a:gd name="T17" fmla="*/ 95 h 102"/>
                <a:gd name="T18" fmla="*/ 346 w 364"/>
                <a:gd name="T19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102">
                  <a:moveTo>
                    <a:pt x="346" y="100"/>
                  </a:moveTo>
                  <a:cubicBezTo>
                    <a:pt x="341" y="100"/>
                    <a:pt x="337" y="99"/>
                    <a:pt x="334" y="95"/>
                  </a:cubicBezTo>
                  <a:cubicBezTo>
                    <a:pt x="293" y="55"/>
                    <a:pt x="239" y="32"/>
                    <a:pt x="182" y="32"/>
                  </a:cubicBezTo>
                  <a:cubicBezTo>
                    <a:pt x="125" y="32"/>
                    <a:pt x="71" y="55"/>
                    <a:pt x="30" y="95"/>
                  </a:cubicBezTo>
                  <a:cubicBezTo>
                    <a:pt x="24" y="102"/>
                    <a:pt x="13" y="102"/>
                    <a:pt x="7" y="95"/>
                  </a:cubicBezTo>
                  <a:cubicBezTo>
                    <a:pt x="0" y="89"/>
                    <a:pt x="0" y="79"/>
                    <a:pt x="7" y="72"/>
                  </a:cubicBezTo>
                  <a:cubicBezTo>
                    <a:pt x="54" y="25"/>
                    <a:pt x="116" y="0"/>
                    <a:pt x="182" y="0"/>
                  </a:cubicBezTo>
                  <a:cubicBezTo>
                    <a:pt x="248" y="0"/>
                    <a:pt x="310" y="25"/>
                    <a:pt x="357" y="72"/>
                  </a:cubicBezTo>
                  <a:cubicBezTo>
                    <a:pt x="364" y="79"/>
                    <a:pt x="364" y="89"/>
                    <a:pt x="357" y="95"/>
                  </a:cubicBezTo>
                  <a:cubicBezTo>
                    <a:pt x="354" y="99"/>
                    <a:pt x="350" y="100"/>
                    <a:pt x="34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22">
              <a:extLst>
                <a:ext uri="{FF2B5EF4-FFF2-40B4-BE49-F238E27FC236}">
                  <a16:creationId xmlns:a16="http://schemas.microsoft.com/office/drawing/2014/main" xmlns="" id="{C8F051B8-F55B-429B-A842-BD0F6F9E4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95"/>
              <a:ext cx="292" cy="115"/>
            </a:xfrm>
            <a:custGeom>
              <a:avLst/>
              <a:gdLst>
                <a:gd name="T0" fmla="*/ 18 w 145"/>
                <a:gd name="T1" fmla="*/ 55 h 57"/>
                <a:gd name="T2" fmla="*/ 7 w 145"/>
                <a:gd name="T3" fmla="*/ 51 h 57"/>
                <a:gd name="T4" fmla="*/ 7 w 145"/>
                <a:gd name="T5" fmla="*/ 28 h 57"/>
                <a:gd name="T6" fmla="*/ 73 w 145"/>
                <a:gd name="T7" fmla="*/ 0 h 57"/>
                <a:gd name="T8" fmla="*/ 139 w 145"/>
                <a:gd name="T9" fmla="*/ 28 h 57"/>
                <a:gd name="T10" fmla="*/ 139 w 145"/>
                <a:gd name="T11" fmla="*/ 51 h 57"/>
                <a:gd name="T12" fmla="*/ 116 w 145"/>
                <a:gd name="T13" fmla="*/ 51 h 57"/>
                <a:gd name="T14" fmla="*/ 73 w 145"/>
                <a:gd name="T15" fmla="*/ 33 h 57"/>
                <a:gd name="T16" fmla="*/ 30 w 145"/>
                <a:gd name="T17" fmla="*/ 51 h 57"/>
                <a:gd name="T18" fmla="*/ 18 w 145"/>
                <a:gd name="T1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57">
                  <a:moveTo>
                    <a:pt x="18" y="55"/>
                  </a:moveTo>
                  <a:cubicBezTo>
                    <a:pt x="14" y="55"/>
                    <a:pt x="10" y="54"/>
                    <a:pt x="7" y="51"/>
                  </a:cubicBezTo>
                  <a:cubicBezTo>
                    <a:pt x="0" y="44"/>
                    <a:pt x="0" y="34"/>
                    <a:pt x="7" y="28"/>
                  </a:cubicBezTo>
                  <a:cubicBezTo>
                    <a:pt x="24" y="10"/>
                    <a:pt x="48" y="0"/>
                    <a:pt x="73" y="0"/>
                  </a:cubicBezTo>
                  <a:cubicBezTo>
                    <a:pt x="98" y="0"/>
                    <a:pt x="121" y="10"/>
                    <a:pt x="139" y="28"/>
                  </a:cubicBezTo>
                  <a:cubicBezTo>
                    <a:pt x="145" y="34"/>
                    <a:pt x="145" y="44"/>
                    <a:pt x="139" y="51"/>
                  </a:cubicBezTo>
                  <a:cubicBezTo>
                    <a:pt x="132" y="57"/>
                    <a:pt x="122" y="57"/>
                    <a:pt x="116" y="51"/>
                  </a:cubicBezTo>
                  <a:cubicBezTo>
                    <a:pt x="104" y="39"/>
                    <a:pt x="89" y="33"/>
                    <a:pt x="73" y="33"/>
                  </a:cubicBezTo>
                  <a:cubicBezTo>
                    <a:pt x="56" y="33"/>
                    <a:pt x="41" y="39"/>
                    <a:pt x="30" y="51"/>
                  </a:cubicBezTo>
                  <a:cubicBezTo>
                    <a:pt x="26" y="54"/>
                    <a:pt x="22" y="55"/>
                    <a:pt x="1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Oval 23">
              <a:extLst>
                <a:ext uri="{FF2B5EF4-FFF2-40B4-BE49-F238E27FC236}">
                  <a16:creationId xmlns:a16="http://schemas.microsoft.com/office/drawing/2014/main" xmlns="" id="{8C3A856D-50EC-486D-A076-733DE467F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" y="451"/>
              <a:ext cx="130" cy="1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2CEC49D3-E41B-4F0B-9AF8-92641503A257}"/>
              </a:ext>
            </a:extLst>
          </p:cNvPr>
          <p:cNvSpPr txBox="1"/>
          <p:nvPr/>
        </p:nvSpPr>
        <p:spPr>
          <a:xfrm>
            <a:off x="3411277" y="1978087"/>
            <a:ext cx="47255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12:00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1463E75A-1F8A-4155-AA86-7F6F658FE980}"/>
              </a:ext>
            </a:extLst>
          </p:cNvPr>
          <p:cNvGrpSpPr/>
          <p:nvPr/>
        </p:nvGrpSpPr>
        <p:grpSpPr>
          <a:xfrm>
            <a:off x="4887896" y="2264895"/>
            <a:ext cx="355280" cy="169666"/>
            <a:chOff x="6597092" y="2693067"/>
            <a:chExt cx="355280" cy="169666"/>
          </a:xfrm>
        </p:grpSpPr>
        <p:sp>
          <p:nvSpPr>
            <p:cNvPr id="118" name="左中括号 117">
              <a:extLst>
                <a:ext uri="{FF2B5EF4-FFF2-40B4-BE49-F238E27FC236}">
                  <a16:creationId xmlns:a16="http://schemas.microsoft.com/office/drawing/2014/main" xmlns="" id="{EA46F53E-818D-485F-811A-818565CEC4FC}"/>
                </a:ext>
              </a:extLst>
            </p:cNvPr>
            <p:cNvSpPr/>
            <p:nvPr/>
          </p:nvSpPr>
          <p:spPr>
            <a:xfrm rot="5400000" flipV="1">
              <a:off x="6766813" y="2670739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E6FBD912-0DE9-4190-B2BE-DF03A26DA23F}"/>
                </a:ext>
              </a:extLst>
            </p:cNvPr>
            <p:cNvSpPr txBox="1"/>
            <p:nvPr/>
          </p:nvSpPr>
          <p:spPr>
            <a:xfrm>
              <a:off x="6597092" y="2693456"/>
              <a:ext cx="355280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50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LIVE</a:t>
              </a:r>
              <a:endParaRPr lang="zh-CN" altLang="en-US" sz="50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左中括号 119">
              <a:extLst>
                <a:ext uri="{FF2B5EF4-FFF2-40B4-BE49-F238E27FC236}">
                  <a16:creationId xmlns:a16="http://schemas.microsoft.com/office/drawing/2014/main" xmlns="" id="{CD319A9E-DBF7-4EED-9B77-94FC00D918AE}"/>
                </a:ext>
              </a:extLst>
            </p:cNvPr>
            <p:cNvSpPr/>
            <p:nvPr/>
          </p:nvSpPr>
          <p:spPr>
            <a:xfrm rot="16200000">
              <a:off x="6766813" y="2758741"/>
              <a:ext cx="15839" cy="126709"/>
            </a:xfrm>
            <a:prstGeom prst="leftBracket">
              <a:avLst>
                <a:gd name="adj" fmla="val 50000"/>
              </a:avLst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36F88675-25E8-434E-AD49-65DAE5050C82}"/>
                </a:ext>
              </a:extLst>
            </p:cNvPr>
            <p:cNvCxnSpPr/>
            <p:nvPr/>
          </p:nvCxnSpPr>
          <p:spPr>
            <a:xfrm>
              <a:off x="6746741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852A6DA6-812A-4C9E-9A44-5F225CF10D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3738" y="2693067"/>
              <a:ext cx="27991" cy="2941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817802FD-5E6B-4DF5-9336-B7C498D601BC}"/>
              </a:ext>
            </a:extLst>
          </p:cNvPr>
          <p:cNvGrpSpPr/>
          <p:nvPr/>
        </p:nvGrpSpPr>
        <p:grpSpPr>
          <a:xfrm>
            <a:off x="5216651" y="2297476"/>
            <a:ext cx="96116" cy="104504"/>
            <a:chOff x="6754233" y="2749889"/>
            <a:chExt cx="122710" cy="133417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B692A164-53D0-4441-BC39-17CFC4BE5ED8}"/>
                </a:ext>
              </a:extLst>
            </p:cNvPr>
            <p:cNvSpPr/>
            <p:nvPr/>
          </p:nvSpPr>
          <p:spPr>
            <a:xfrm>
              <a:off x="6754233" y="2749889"/>
              <a:ext cx="108013" cy="108013"/>
            </a:xfrm>
            <a:prstGeom prst="ellipse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D18E12BA-A99A-472A-92F6-ECA2B880DCC6}"/>
                </a:ext>
              </a:extLst>
            </p:cNvPr>
            <p:cNvCxnSpPr>
              <a:cxnSpLocks/>
            </p:cNvCxnSpPr>
            <p:nvPr/>
          </p:nvCxnSpPr>
          <p:spPr>
            <a:xfrm rot="20880000">
              <a:off x="6852959" y="2846398"/>
              <a:ext cx="23984" cy="36908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15">
            <a:extLst>
              <a:ext uri="{FF2B5EF4-FFF2-40B4-BE49-F238E27FC236}">
                <a16:creationId xmlns:a16="http://schemas.microsoft.com/office/drawing/2014/main" xmlns="" id="{8C20959B-E28F-4C29-8203-C3654F89C0C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54243" y="2288732"/>
            <a:ext cx="152878" cy="121992"/>
            <a:chOff x="3" y="1"/>
            <a:chExt cx="198" cy="158"/>
          </a:xfrm>
          <a:solidFill>
            <a:schemeClr val="bg1">
              <a:lumMod val="85000"/>
            </a:schemeClr>
          </a:solidFill>
        </p:grpSpPr>
        <p:sp>
          <p:nvSpPr>
            <p:cNvPr id="113" name="Freeform 16">
              <a:extLst>
                <a:ext uri="{FF2B5EF4-FFF2-40B4-BE49-F238E27FC236}">
                  <a16:creationId xmlns:a16="http://schemas.microsoft.com/office/drawing/2014/main" xmlns="" id="{A1592253-F330-4ACA-919C-88B19B233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1"/>
              <a:ext cx="198" cy="158"/>
            </a:xfrm>
            <a:custGeom>
              <a:avLst/>
              <a:gdLst>
                <a:gd name="T0" fmla="*/ 82 w 96"/>
                <a:gd name="T1" fmla="*/ 76 h 76"/>
                <a:gd name="T2" fmla="*/ 14 w 96"/>
                <a:gd name="T3" fmla="*/ 76 h 76"/>
                <a:gd name="T4" fmla="*/ 0 w 96"/>
                <a:gd name="T5" fmla="*/ 62 h 76"/>
                <a:gd name="T6" fmla="*/ 0 w 96"/>
                <a:gd name="T7" fmla="*/ 26 h 76"/>
                <a:gd name="T8" fmla="*/ 14 w 96"/>
                <a:gd name="T9" fmla="*/ 12 h 76"/>
                <a:gd name="T10" fmla="*/ 26 w 96"/>
                <a:gd name="T11" fmla="*/ 12 h 76"/>
                <a:gd name="T12" fmla="*/ 28 w 96"/>
                <a:gd name="T13" fmla="*/ 11 h 76"/>
                <a:gd name="T14" fmla="*/ 29 w 96"/>
                <a:gd name="T15" fmla="*/ 7 h 76"/>
                <a:gd name="T16" fmla="*/ 39 w 96"/>
                <a:gd name="T17" fmla="*/ 0 h 76"/>
                <a:gd name="T18" fmla="*/ 57 w 96"/>
                <a:gd name="T19" fmla="*/ 0 h 76"/>
                <a:gd name="T20" fmla="*/ 67 w 96"/>
                <a:gd name="T21" fmla="*/ 7 h 76"/>
                <a:gd name="T22" fmla="*/ 68 w 96"/>
                <a:gd name="T23" fmla="*/ 11 h 76"/>
                <a:gd name="T24" fmla="*/ 70 w 96"/>
                <a:gd name="T25" fmla="*/ 12 h 76"/>
                <a:gd name="T26" fmla="*/ 82 w 96"/>
                <a:gd name="T27" fmla="*/ 12 h 76"/>
                <a:gd name="T28" fmla="*/ 96 w 96"/>
                <a:gd name="T29" fmla="*/ 26 h 76"/>
                <a:gd name="T30" fmla="*/ 96 w 96"/>
                <a:gd name="T31" fmla="*/ 62 h 76"/>
                <a:gd name="T32" fmla="*/ 82 w 96"/>
                <a:gd name="T33" fmla="*/ 76 h 76"/>
                <a:gd name="T34" fmla="*/ 14 w 96"/>
                <a:gd name="T35" fmla="*/ 16 h 76"/>
                <a:gd name="T36" fmla="*/ 4 w 96"/>
                <a:gd name="T37" fmla="*/ 26 h 76"/>
                <a:gd name="T38" fmla="*/ 4 w 96"/>
                <a:gd name="T39" fmla="*/ 62 h 76"/>
                <a:gd name="T40" fmla="*/ 14 w 96"/>
                <a:gd name="T41" fmla="*/ 72 h 76"/>
                <a:gd name="T42" fmla="*/ 82 w 96"/>
                <a:gd name="T43" fmla="*/ 72 h 76"/>
                <a:gd name="T44" fmla="*/ 92 w 96"/>
                <a:gd name="T45" fmla="*/ 62 h 76"/>
                <a:gd name="T46" fmla="*/ 92 w 96"/>
                <a:gd name="T47" fmla="*/ 26 h 76"/>
                <a:gd name="T48" fmla="*/ 82 w 96"/>
                <a:gd name="T49" fmla="*/ 16 h 76"/>
                <a:gd name="T50" fmla="*/ 70 w 96"/>
                <a:gd name="T51" fmla="*/ 16 h 76"/>
                <a:gd name="T52" fmla="*/ 64 w 96"/>
                <a:gd name="T53" fmla="*/ 12 h 76"/>
                <a:gd name="T54" fmla="*/ 63 w 96"/>
                <a:gd name="T55" fmla="*/ 8 h 76"/>
                <a:gd name="T56" fmla="*/ 57 w 96"/>
                <a:gd name="T57" fmla="*/ 4 h 76"/>
                <a:gd name="T58" fmla="*/ 39 w 96"/>
                <a:gd name="T59" fmla="*/ 4 h 76"/>
                <a:gd name="T60" fmla="*/ 33 w 96"/>
                <a:gd name="T61" fmla="*/ 8 h 76"/>
                <a:gd name="T62" fmla="*/ 32 w 96"/>
                <a:gd name="T63" fmla="*/ 12 h 76"/>
                <a:gd name="T64" fmla="*/ 26 w 96"/>
                <a:gd name="T65" fmla="*/ 16 h 76"/>
                <a:gd name="T66" fmla="*/ 14 w 96"/>
                <a:gd name="T67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76">
                  <a:moveTo>
                    <a:pt x="82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6" y="76"/>
                    <a:pt x="0" y="70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8"/>
                    <a:pt x="6" y="12"/>
                    <a:pt x="1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3"/>
                    <a:pt x="34" y="0"/>
                    <a:pt x="3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0"/>
                    <a:pt x="65" y="3"/>
                    <a:pt x="67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2"/>
                    <a:pt x="70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12"/>
                    <a:pt x="96" y="18"/>
                    <a:pt x="96" y="26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70"/>
                    <a:pt x="90" y="76"/>
                    <a:pt x="82" y="76"/>
                  </a:cubicBezTo>
                  <a:close/>
                  <a:moveTo>
                    <a:pt x="14" y="16"/>
                  </a:moveTo>
                  <a:cubicBezTo>
                    <a:pt x="8" y="16"/>
                    <a:pt x="4" y="20"/>
                    <a:pt x="4" y="2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8"/>
                    <a:pt x="8" y="72"/>
                    <a:pt x="14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8" y="72"/>
                    <a:pt x="92" y="68"/>
                    <a:pt x="92" y="6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0"/>
                    <a:pt x="88" y="16"/>
                    <a:pt x="82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7" y="16"/>
                    <a:pt x="65" y="14"/>
                    <a:pt x="64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6"/>
                    <a:pt x="60" y="4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6" y="4"/>
                    <a:pt x="34" y="6"/>
                    <a:pt x="33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4"/>
                    <a:pt x="29" y="16"/>
                    <a:pt x="26" y="16"/>
                  </a:cubicBez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">
              <a:extLst>
                <a:ext uri="{FF2B5EF4-FFF2-40B4-BE49-F238E27FC236}">
                  <a16:creationId xmlns:a16="http://schemas.microsoft.com/office/drawing/2014/main" xmlns="" id="{7E8FC108-1F16-4350-B971-89509FCB9C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" y="43"/>
              <a:ext cx="99" cy="10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 w 48"/>
                <a:gd name="T13" fmla="*/ 24 h 48"/>
                <a:gd name="T14" fmla="*/ 24 w 48"/>
                <a:gd name="T15" fmla="*/ 44 h 48"/>
                <a:gd name="T16" fmla="*/ 4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4"/>
                  </a:moveTo>
                  <a:cubicBezTo>
                    <a:pt x="13" y="4"/>
                    <a:pt x="4" y="13"/>
                    <a:pt x="4" y="24"/>
                  </a:cubicBezTo>
                  <a:cubicBezTo>
                    <a:pt x="4" y="35"/>
                    <a:pt x="13" y="44"/>
                    <a:pt x="24" y="44"/>
                  </a:cubicBezTo>
                  <a:cubicBezTo>
                    <a:pt x="35" y="44"/>
                    <a:pt x="44" y="35"/>
                    <a:pt x="44" y="24"/>
                  </a:cubicBezTo>
                  <a:cubicBezTo>
                    <a:pt x="44" y="13"/>
                    <a:pt x="35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8">
              <a:extLst>
                <a:ext uri="{FF2B5EF4-FFF2-40B4-BE49-F238E27FC236}">
                  <a16:creationId xmlns:a16="http://schemas.microsoft.com/office/drawing/2014/main" xmlns="" id="{1B110364-0593-4034-9A9A-755568CF0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59"/>
              <a:ext cx="37" cy="38"/>
            </a:xfrm>
            <a:custGeom>
              <a:avLst/>
              <a:gdLst>
                <a:gd name="T0" fmla="*/ 2 w 18"/>
                <a:gd name="T1" fmla="*/ 18 h 18"/>
                <a:gd name="T2" fmla="*/ 0 w 18"/>
                <a:gd name="T3" fmla="*/ 16 h 18"/>
                <a:gd name="T4" fmla="*/ 16 w 18"/>
                <a:gd name="T5" fmla="*/ 0 h 18"/>
                <a:gd name="T6" fmla="*/ 18 w 18"/>
                <a:gd name="T7" fmla="*/ 2 h 18"/>
                <a:gd name="T8" fmla="*/ 16 w 18"/>
                <a:gd name="T9" fmla="*/ 4 h 18"/>
                <a:gd name="T10" fmla="*/ 4 w 18"/>
                <a:gd name="T11" fmla="*/ 16 h 18"/>
                <a:gd name="T12" fmla="*/ 2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2" y="18"/>
                  </a:moveTo>
                  <a:cubicBezTo>
                    <a:pt x="1" y="18"/>
                    <a:pt x="0" y="1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ubicBezTo>
                    <a:pt x="9" y="4"/>
                    <a:pt x="4" y="9"/>
                    <a:pt x="4" y="16"/>
                  </a:cubicBezTo>
                  <a:cubicBezTo>
                    <a:pt x="4" y="17"/>
                    <a:pt x="3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C9C28D83-3552-4EA4-ACEE-B6958E2FF032}"/>
              </a:ext>
            </a:extLst>
          </p:cNvPr>
          <p:cNvSpPr txBox="1"/>
          <p:nvPr/>
        </p:nvSpPr>
        <p:spPr>
          <a:xfrm>
            <a:off x="3676505" y="2248156"/>
            <a:ext cx="53533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7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7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心形 96">
            <a:extLst>
              <a:ext uri="{FF2B5EF4-FFF2-40B4-BE49-F238E27FC236}">
                <a16:creationId xmlns:a16="http://schemas.microsoft.com/office/drawing/2014/main" xmlns="" id="{B30B1116-0CFC-4663-9B2A-B02F76C19912}"/>
              </a:ext>
            </a:extLst>
          </p:cNvPr>
          <p:cNvSpPr>
            <a:spLocks noChangeAspect="1"/>
          </p:cNvSpPr>
          <p:nvPr/>
        </p:nvSpPr>
        <p:spPr>
          <a:xfrm>
            <a:off x="5204767" y="5414034"/>
            <a:ext cx="108000" cy="95318"/>
          </a:xfrm>
          <a:prstGeom prst="heart">
            <a:avLst/>
          </a:prstGeom>
          <a:solidFill>
            <a:srgbClr val="FE2D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Freeform 26">
            <a:extLst>
              <a:ext uri="{FF2B5EF4-FFF2-40B4-BE49-F238E27FC236}">
                <a16:creationId xmlns:a16="http://schemas.microsoft.com/office/drawing/2014/main" xmlns="" id="{93F0CDAD-89A9-41E7-B707-DCD6D7F9BBC2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5204767" y="5885093"/>
            <a:ext cx="108000" cy="111688"/>
          </a:xfrm>
          <a:custGeom>
            <a:avLst/>
            <a:gdLst>
              <a:gd name="T0" fmla="*/ 315 w 773"/>
              <a:gd name="T1" fmla="*/ 0 h 799"/>
              <a:gd name="T2" fmla="*/ 294 w 773"/>
              <a:gd name="T3" fmla="*/ 8 h 799"/>
              <a:gd name="T4" fmla="*/ 8 w 773"/>
              <a:gd name="T5" fmla="*/ 321 h 799"/>
              <a:gd name="T6" fmla="*/ 0 w 773"/>
              <a:gd name="T7" fmla="*/ 343 h 799"/>
              <a:gd name="T8" fmla="*/ 8 w 773"/>
              <a:gd name="T9" fmla="*/ 364 h 799"/>
              <a:gd name="T10" fmla="*/ 293 w 773"/>
              <a:gd name="T11" fmla="*/ 675 h 799"/>
              <a:gd name="T12" fmla="*/ 315 w 773"/>
              <a:gd name="T13" fmla="*/ 686 h 799"/>
              <a:gd name="T14" fmla="*/ 335 w 773"/>
              <a:gd name="T15" fmla="*/ 677 h 799"/>
              <a:gd name="T16" fmla="*/ 335 w 773"/>
              <a:gd name="T17" fmla="*/ 677 h 799"/>
              <a:gd name="T18" fmla="*/ 343 w 773"/>
              <a:gd name="T19" fmla="*/ 653 h 799"/>
              <a:gd name="T20" fmla="*/ 344 w 773"/>
              <a:gd name="T21" fmla="*/ 485 h 799"/>
              <a:gd name="T22" fmla="*/ 738 w 773"/>
              <a:gd name="T23" fmla="*/ 799 h 799"/>
              <a:gd name="T24" fmla="*/ 773 w 773"/>
              <a:gd name="T25" fmla="*/ 628 h 799"/>
              <a:gd name="T26" fmla="*/ 343 w 773"/>
              <a:gd name="T27" fmla="*/ 200 h 799"/>
              <a:gd name="T28" fmla="*/ 343 w 773"/>
              <a:gd name="T29" fmla="*/ 32 h 799"/>
              <a:gd name="T30" fmla="*/ 335 w 773"/>
              <a:gd name="T31" fmla="*/ 8 h 799"/>
              <a:gd name="T32" fmla="*/ 315 w 773"/>
              <a:gd name="T3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3" h="799">
                <a:moveTo>
                  <a:pt x="315" y="0"/>
                </a:moveTo>
                <a:cubicBezTo>
                  <a:pt x="308" y="0"/>
                  <a:pt x="300" y="3"/>
                  <a:pt x="294" y="8"/>
                </a:cubicBezTo>
                <a:cubicBezTo>
                  <a:pt x="8" y="321"/>
                  <a:pt x="8" y="321"/>
                  <a:pt x="8" y="321"/>
                </a:cubicBezTo>
                <a:cubicBezTo>
                  <a:pt x="3" y="326"/>
                  <a:pt x="0" y="334"/>
                  <a:pt x="0" y="343"/>
                </a:cubicBezTo>
                <a:cubicBezTo>
                  <a:pt x="0" y="351"/>
                  <a:pt x="3" y="359"/>
                  <a:pt x="8" y="364"/>
                </a:cubicBezTo>
                <a:cubicBezTo>
                  <a:pt x="293" y="675"/>
                  <a:pt x="293" y="675"/>
                  <a:pt x="293" y="675"/>
                </a:cubicBezTo>
                <a:cubicBezTo>
                  <a:pt x="298" y="682"/>
                  <a:pt x="306" y="685"/>
                  <a:pt x="315" y="686"/>
                </a:cubicBezTo>
                <a:cubicBezTo>
                  <a:pt x="322" y="685"/>
                  <a:pt x="330" y="682"/>
                  <a:pt x="335" y="677"/>
                </a:cubicBezTo>
                <a:cubicBezTo>
                  <a:pt x="335" y="677"/>
                  <a:pt x="335" y="677"/>
                  <a:pt x="335" y="677"/>
                </a:cubicBezTo>
                <a:cubicBezTo>
                  <a:pt x="342" y="670"/>
                  <a:pt x="344" y="662"/>
                  <a:pt x="343" y="653"/>
                </a:cubicBezTo>
                <a:cubicBezTo>
                  <a:pt x="344" y="485"/>
                  <a:pt x="344" y="485"/>
                  <a:pt x="344" y="485"/>
                </a:cubicBezTo>
                <a:cubicBezTo>
                  <a:pt x="533" y="485"/>
                  <a:pt x="704" y="621"/>
                  <a:pt x="738" y="799"/>
                </a:cubicBezTo>
                <a:cubicBezTo>
                  <a:pt x="761" y="745"/>
                  <a:pt x="773" y="687"/>
                  <a:pt x="773" y="628"/>
                </a:cubicBezTo>
                <a:cubicBezTo>
                  <a:pt x="773" y="392"/>
                  <a:pt x="581" y="200"/>
                  <a:pt x="343" y="200"/>
                </a:cubicBezTo>
                <a:cubicBezTo>
                  <a:pt x="343" y="32"/>
                  <a:pt x="343" y="32"/>
                  <a:pt x="343" y="32"/>
                </a:cubicBezTo>
                <a:cubicBezTo>
                  <a:pt x="345" y="23"/>
                  <a:pt x="342" y="15"/>
                  <a:pt x="335" y="8"/>
                </a:cubicBezTo>
                <a:cubicBezTo>
                  <a:pt x="330" y="3"/>
                  <a:pt x="322" y="0"/>
                  <a:pt x="31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0">
            <a:extLst>
              <a:ext uri="{FF2B5EF4-FFF2-40B4-BE49-F238E27FC236}">
                <a16:creationId xmlns:a16="http://schemas.microsoft.com/office/drawing/2014/main" xmlns="" id="{3F606DC4-B814-4532-8DE4-96B6DA8BDA3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4767" y="5652602"/>
            <a:ext cx="108000" cy="89241"/>
          </a:xfrm>
          <a:custGeom>
            <a:avLst/>
            <a:gdLst>
              <a:gd name="T0" fmla="*/ 400 w 400"/>
              <a:gd name="T1" fmla="*/ 140 h 330"/>
              <a:gd name="T2" fmla="*/ 348 w 400"/>
              <a:gd name="T3" fmla="*/ 246 h 330"/>
              <a:gd name="T4" fmla="*/ 199 w 400"/>
              <a:gd name="T5" fmla="*/ 330 h 330"/>
              <a:gd name="T6" fmla="*/ 206 w 400"/>
              <a:gd name="T7" fmla="*/ 274 h 330"/>
              <a:gd name="T8" fmla="*/ 134 w 400"/>
              <a:gd name="T9" fmla="*/ 274 h 330"/>
              <a:gd name="T10" fmla="*/ 0 w 400"/>
              <a:gd name="T11" fmla="*/ 140 h 330"/>
              <a:gd name="T12" fmla="*/ 0 w 400"/>
              <a:gd name="T13" fmla="*/ 134 h 330"/>
              <a:gd name="T14" fmla="*/ 134 w 400"/>
              <a:gd name="T15" fmla="*/ 0 h 330"/>
              <a:gd name="T16" fmla="*/ 266 w 400"/>
              <a:gd name="T17" fmla="*/ 0 h 330"/>
              <a:gd name="T18" fmla="*/ 400 w 400"/>
              <a:gd name="T19" fmla="*/ 134 h 330"/>
              <a:gd name="T20" fmla="*/ 400 w 400"/>
              <a:gd name="T21" fmla="*/ 140 h 330"/>
              <a:gd name="T22" fmla="*/ 100 w 400"/>
              <a:gd name="T23" fmla="*/ 118 h 330"/>
              <a:gd name="T24" fmla="*/ 78 w 400"/>
              <a:gd name="T25" fmla="*/ 140 h 330"/>
              <a:gd name="T26" fmla="*/ 100 w 400"/>
              <a:gd name="T27" fmla="*/ 162 h 330"/>
              <a:gd name="T28" fmla="*/ 122 w 400"/>
              <a:gd name="T29" fmla="*/ 140 h 330"/>
              <a:gd name="T30" fmla="*/ 100 w 400"/>
              <a:gd name="T31" fmla="*/ 118 h 330"/>
              <a:gd name="T32" fmla="*/ 200 w 400"/>
              <a:gd name="T33" fmla="*/ 118 h 330"/>
              <a:gd name="T34" fmla="*/ 178 w 400"/>
              <a:gd name="T35" fmla="*/ 140 h 330"/>
              <a:gd name="T36" fmla="*/ 200 w 400"/>
              <a:gd name="T37" fmla="*/ 162 h 330"/>
              <a:gd name="T38" fmla="*/ 222 w 400"/>
              <a:gd name="T39" fmla="*/ 140 h 330"/>
              <a:gd name="T40" fmla="*/ 200 w 400"/>
              <a:gd name="T41" fmla="*/ 118 h 330"/>
              <a:gd name="T42" fmla="*/ 300 w 400"/>
              <a:gd name="T43" fmla="*/ 118 h 330"/>
              <a:gd name="T44" fmla="*/ 278 w 400"/>
              <a:gd name="T45" fmla="*/ 140 h 330"/>
              <a:gd name="T46" fmla="*/ 300 w 400"/>
              <a:gd name="T47" fmla="*/ 162 h 330"/>
              <a:gd name="T48" fmla="*/ 322 w 400"/>
              <a:gd name="T49" fmla="*/ 140 h 330"/>
              <a:gd name="T50" fmla="*/ 300 w 400"/>
              <a:gd name="T51" fmla="*/ 11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0" h="330">
                <a:moveTo>
                  <a:pt x="400" y="140"/>
                </a:moveTo>
                <a:cubicBezTo>
                  <a:pt x="400" y="183"/>
                  <a:pt x="380" y="221"/>
                  <a:pt x="348" y="246"/>
                </a:cubicBezTo>
                <a:cubicBezTo>
                  <a:pt x="325" y="263"/>
                  <a:pt x="230" y="330"/>
                  <a:pt x="199" y="330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34" y="274"/>
                  <a:pt x="134" y="274"/>
                  <a:pt x="134" y="274"/>
                </a:cubicBezTo>
                <a:cubicBezTo>
                  <a:pt x="60" y="274"/>
                  <a:pt x="0" y="214"/>
                  <a:pt x="0" y="140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60"/>
                  <a:pt x="60" y="0"/>
                  <a:pt x="134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340" y="0"/>
                  <a:pt x="400" y="60"/>
                  <a:pt x="400" y="134"/>
                </a:cubicBezTo>
                <a:lnTo>
                  <a:pt x="400" y="140"/>
                </a:lnTo>
                <a:close/>
                <a:moveTo>
                  <a:pt x="100" y="118"/>
                </a:moveTo>
                <a:cubicBezTo>
                  <a:pt x="87" y="118"/>
                  <a:pt x="78" y="128"/>
                  <a:pt x="78" y="140"/>
                </a:cubicBezTo>
                <a:cubicBezTo>
                  <a:pt x="78" y="152"/>
                  <a:pt x="87" y="162"/>
                  <a:pt x="100" y="162"/>
                </a:cubicBezTo>
                <a:cubicBezTo>
                  <a:pt x="112" y="162"/>
                  <a:pt x="122" y="152"/>
                  <a:pt x="122" y="140"/>
                </a:cubicBezTo>
                <a:cubicBezTo>
                  <a:pt x="122" y="128"/>
                  <a:pt x="112" y="118"/>
                  <a:pt x="100" y="118"/>
                </a:cubicBezTo>
                <a:close/>
                <a:moveTo>
                  <a:pt x="200" y="118"/>
                </a:moveTo>
                <a:cubicBezTo>
                  <a:pt x="188" y="118"/>
                  <a:pt x="178" y="128"/>
                  <a:pt x="178" y="140"/>
                </a:cubicBezTo>
                <a:cubicBezTo>
                  <a:pt x="178" y="152"/>
                  <a:pt x="188" y="162"/>
                  <a:pt x="200" y="162"/>
                </a:cubicBezTo>
                <a:cubicBezTo>
                  <a:pt x="212" y="162"/>
                  <a:pt x="222" y="152"/>
                  <a:pt x="222" y="140"/>
                </a:cubicBezTo>
                <a:cubicBezTo>
                  <a:pt x="222" y="128"/>
                  <a:pt x="212" y="118"/>
                  <a:pt x="200" y="118"/>
                </a:cubicBezTo>
                <a:close/>
                <a:moveTo>
                  <a:pt x="300" y="118"/>
                </a:moveTo>
                <a:cubicBezTo>
                  <a:pt x="288" y="118"/>
                  <a:pt x="278" y="128"/>
                  <a:pt x="278" y="140"/>
                </a:cubicBezTo>
                <a:cubicBezTo>
                  <a:pt x="278" y="152"/>
                  <a:pt x="288" y="162"/>
                  <a:pt x="300" y="162"/>
                </a:cubicBezTo>
                <a:cubicBezTo>
                  <a:pt x="313" y="162"/>
                  <a:pt x="322" y="152"/>
                  <a:pt x="322" y="140"/>
                </a:cubicBezTo>
                <a:cubicBezTo>
                  <a:pt x="322" y="128"/>
                  <a:pt x="313" y="118"/>
                  <a:pt x="30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0" name="图片 99">
            <a:extLst>
              <a:ext uri="{FF2B5EF4-FFF2-40B4-BE49-F238E27FC236}">
                <a16:creationId xmlns:a16="http://schemas.microsoft.com/office/drawing/2014/main" xmlns="" id="{A998130D-231C-4E65-B2D6-14DF9181D4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0604" y="2830449"/>
            <a:ext cx="1472400" cy="1473824"/>
          </a:xfrm>
          <a:prstGeom prst="ellipse">
            <a:avLst/>
          </a:prstGeom>
          <a:ln w="63500">
            <a:solidFill>
              <a:srgbClr val="32383C"/>
            </a:solidFill>
          </a:ln>
        </p:spPr>
      </p:pic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18FB551C-2E85-4989-859B-0F5485450CE7}"/>
              </a:ext>
            </a:extLst>
          </p:cNvPr>
          <p:cNvSpPr/>
          <p:nvPr/>
        </p:nvSpPr>
        <p:spPr>
          <a:xfrm>
            <a:off x="3707859" y="2888416"/>
            <a:ext cx="1357890" cy="1357890"/>
          </a:xfrm>
          <a:prstGeom prst="ellipse">
            <a:avLst/>
          </a:prstGeom>
          <a:noFill/>
          <a:ln w="6350">
            <a:solidFill>
              <a:srgbClr val="FE2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22">
            <a:extLst>
              <a:ext uri="{FF2B5EF4-FFF2-40B4-BE49-F238E27FC236}">
                <a16:creationId xmlns:a16="http://schemas.microsoft.com/office/drawing/2014/main" xmlns="" id="{E3750B57-0E2A-4EA8-9458-E9AD6C0EA64B}"/>
              </a:ext>
            </a:extLst>
          </p:cNvPr>
          <p:cNvSpPr>
            <a:spLocks/>
          </p:cNvSpPr>
          <p:nvPr/>
        </p:nvSpPr>
        <p:spPr bwMode="auto">
          <a:xfrm>
            <a:off x="4277776" y="3441312"/>
            <a:ext cx="218056" cy="252100"/>
          </a:xfrm>
          <a:custGeom>
            <a:avLst/>
            <a:gdLst>
              <a:gd name="T0" fmla="*/ 0 w 1845"/>
              <a:gd name="T1" fmla="*/ 1927 h 2132"/>
              <a:gd name="T2" fmla="*/ 228 w 1845"/>
              <a:gd name="T3" fmla="*/ 2059 h 2132"/>
              <a:gd name="T4" fmla="*/ 1720 w 1845"/>
              <a:gd name="T5" fmla="*/ 1198 h 2132"/>
              <a:gd name="T6" fmla="*/ 1720 w 1845"/>
              <a:gd name="T7" fmla="*/ 934 h 2132"/>
              <a:gd name="T8" fmla="*/ 228 w 1845"/>
              <a:gd name="T9" fmla="*/ 73 h 2132"/>
              <a:gd name="T10" fmla="*/ 0 w 1845"/>
              <a:gd name="T11" fmla="*/ 205 h 2132"/>
              <a:gd name="T12" fmla="*/ 0 w 1845"/>
              <a:gd name="T13" fmla="*/ 1927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5" h="2132">
                <a:moveTo>
                  <a:pt x="0" y="1927"/>
                </a:moveTo>
                <a:cubicBezTo>
                  <a:pt x="0" y="2072"/>
                  <a:pt x="103" y="2132"/>
                  <a:pt x="228" y="2059"/>
                </a:cubicBezTo>
                <a:cubicBezTo>
                  <a:pt x="1720" y="1198"/>
                  <a:pt x="1720" y="1198"/>
                  <a:pt x="1720" y="1198"/>
                </a:cubicBezTo>
                <a:cubicBezTo>
                  <a:pt x="1845" y="1125"/>
                  <a:pt x="1845" y="1007"/>
                  <a:pt x="1720" y="934"/>
                </a:cubicBezTo>
                <a:cubicBezTo>
                  <a:pt x="228" y="73"/>
                  <a:pt x="228" y="73"/>
                  <a:pt x="228" y="73"/>
                </a:cubicBezTo>
                <a:cubicBezTo>
                  <a:pt x="103" y="0"/>
                  <a:pt x="0" y="60"/>
                  <a:pt x="0" y="205"/>
                </a:cubicBezTo>
                <a:lnTo>
                  <a:pt x="0" y="1927"/>
                </a:lnTo>
                <a:close/>
              </a:path>
            </a:pathLst>
          </a:custGeom>
          <a:solidFill>
            <a:srgbClr val="FE2D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8C5D88D9-8B36-40EA-AE8A-E8A04ECA62EF}"/>
              </a:ext>
            </a:extLst>
          </p:cNvPr>
          <p:cNvSpPr txBox="1"/>
          <p:nvPr/>
        </p:nvSpPr>
        <p:spPr>
          <a:xfrm>
            <a:off x="3565276" y="4516634"/>
            <a:ext cx="1643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1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GOES HERE</a:t>
            </a:r>
            <a:endParaRPr lang="zh-CN" altLang="en-US" sz="11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F9A7DC14-92B8-4FDF-9EF1-AC4B0D720B08}"/>
              </a:ext>
            </a:extLst>
          </p:cNvPr>
          <p:cNvSpPr txBox="1"/>
          <p:nvPr/>
        </p:nvSpPr>
        <p:spPr>
          <a:xfrm>
            <a:off x="3484360" y="4805031"/>
            <a:ext cx="1804888" cy="817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8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</a:t>
            </a:r>
          </a:p>
          <a:p>
            <a:pPr algn="ctr">
              <a:lnSpc>
                <a:spcPct val="120000"/>
              </a:lnSpc>
            </a:pPr>
            <a:endParaRPr lang="fr-FR" altLang="zh-CN" sz="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8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netus et malesuada fames ac turpis egestas</a:t>
            </a:r>
          </a:p>
        </p:txBody>
      </p:sp>
      <p:sp>
        <p:nvSpPr>
          <p:cNvPr id="105" name="Freeform 34">
            <a:extLst>
              <a:ext uri="{FF2B5EF4-FFF2-40B4-BE49-F238E27FC236}">
                <a16:creationId xmlns:a16="http://schemas.microsoft.com/office/drawing/2014/main" xmlns="" id="{DA8DB44E-B997-4C4D-8883-B3EC3089ED62}"/>
              </a:ext>
            </a:extLst>
          </p:cNvPr>
          <p:cNvSpPr>
            <a:spLocks/>
          </p:cNvSpPr>
          <p:nvPr/>
        </p:nvSpPr>
        <p:spPr bwMode="auto">
          <a:xfrm rot="19699381">
            <a:off x="5087179" y="3163666"/>
            <a:ext cx="92118" cy="105730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4">
            <a:extLst>
              <a:ext uri="{FF2B5EF4-FFF2-40B4-BE49-F238E27FC236}">
                <a16:creationId xmlns:a16="http://schemas.microsoft.com/office/drawing/2014/main" xmlns="" id="{90B4788D-4DE5-4DB9-9FF0-43581FAB7A9E}"/>
              </a:ext>
            </a:extLst>
          </p:cNvPr>
          <p:cNvSpPr>
            <a:spLocks/>
          </p:cNvSpPr>
          <p:nvPr/>
        </p:nvSpPr>
        <p:spPr bwMode="auto">
          <a:xfrm rot="1277940">
            <a:off x="5169902" y="2882967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4">
            <a:extLst>
              <a:ext uri="{FF2B5EF4-FFF2-40B4-BE49-F238E27FC236}">
                <a16:creationId xmlns:a16="http://schemas.microsoft.com/office/drawing/2014/main" xmlns="" id="{62CB8C6B-66AD-4519-B4E9-9D3619C3B767}"/>
              </a:ext>
            </a:extLst>
          </p:cNvPr>
          <p:cNvSpPr>
            <a:spLocks/>
          </p:cNvSpPr>
          <p:nvPr/>
        </p:nvSpPr>
        <p:spPr bwMode="auto">
          <a:xfrm rot="18517773">
            <a:off x="5026095" y="2672823"/>
            <a:ext cx="55132" cy="63278"/>
          </a:xfrm>
          <a:custGeom>
            <a:avLst/>
            <a:gdLst>
              <a:gd name="T0" fmla="*/ 321 w 332"/>
              <a:gd name="T1" fmla="*/ 7 h 381"/>
              <a:gd name="T2" fmla="*/ 298 w 332"/>
              <a:gd name="T3" fmla="*/ 2 h 381"/>
              <a:gd name="T4" fmla="*/ 122 w 332"/>
              <a:gd name="T5" fmla="*/ 47 h 381"/>
              <a:gd name="T6" fmla="*/ 101 w 332"/>
              <a:gd name="T7" fmla="*/ 73 h 381"/>
              <a:gd name="T8" fmla="*/ 101 w 332"/>
              <a:gd name="T9" fmla="*/ 284 h 381"/>
              <a:gd name="T10" fmla="*/ 68 w 332"/>
              <a:gd name="T11" fmla="*/ 277 h 381"/>
              <a:gd name="T12" fmla="*/ 0 w 332"/>
              <a:gd name="T13" fmla="*/ 329 h 381"/>
              <a:gd name="T14" fmla="*/ 68 w 332"/>
              <a:gd name="T15" fmla="*/ 381 h 381"/>
              <a:gd name="T16" fmla="*/ 135 w 332"/>
              <a:gd name="T17" fmla="*/ 329 h 381"/>
              <a:gd name="T18" fmla="*/ 135 w 332"/>
              <a:gd name="T19" fmla="*/ 132 h 381"/>
              <a:gd name="T20" fmla="*/ 298 w 332"/>
              <a:gd name="T21" fmla="*/ 91 h 381"/>
              <a:gd name="T22" fmla="*/ 298 w 332"/>
              <a:gd name="T23" fmla="*/ 234 h 381"/>
              <a:gd name="T24" fmla="*/ 265 w 332"/>
              <a:gd name="T25" fmla="*/ 227 h 381"/>
              <a:gd name="T26" fmla="*/ 198 w 332"/>
              <a:gd name="T27" fmla="*/ 279 h 381"/>
              <a:gd name="T28" fmla="*/ 265 w 332"/>
              <a:gd name="T29" fmla="*/ 331 h 381"/>
              <a:gd name="T30" fmla="*/ 332 w 332"/>
              <a:gd name="T31" fmla="*/ 279 h 381"/>
              <a:gd name="T32" fmla="*/ 332 w 332"/>
              <a:gd name="T33" fmla="*/ 28 h 381"/>
              <a:gd name="T34" fmla="*/ 321 w 332"/>
              <a:gd name="T35" fmla="*/ 7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2" h="381">
                <a:moveTo>
                  <a:pt x="321" y="7"/>
                </a:moveTo>
                <a:cubicBezTo>
                  <a:pt x="315" y="1"/>
                  <a:pt x="306" y="0"/>
                  <a:pt x="298" y="2"/>
                </a:cubicBezTo>
                <a:cubicBezTo>
                  <a:pt x="122" y="47"/>
                  <a:pt x="122" y="47"/>
                  <a:pt x="122" y="47"/>
                </a:cubicBezTo>
                <a:cubicBezTo>
                  <a:pt x="110" y="50"/>
                  <a:pt x="101" y="61"/>
                  <a:pt x="101" y="73"/>
                </a:cubicBezTo>
                <a:cubicBezTo>
                  <a:pt x="101" y="284"/>
                  <a:pt x="101" y="284"/>
                  <a:pt x="101" y="284"/>
                </a:cubicBezTo>
                <a:cubicBezTo>
                  <a:pt x="91" y="279"/>
                  <a:pt x="80" y="277"/>
                  <a:pt x="68" y="277"/>
                </a:cubicBezTo>
                <a:cubicBezTo>
                  <a:pt x="30" y="277"/>
                  <a:pt x="0" y="300"/>
                  <a:pt x="0" y="329"/>
                </a:cubicBezTo>
                <a:cubicBezTo>
                  <a:pt x="0" y="358"/>
                  <a:pt x="30" y="381"/>
                  <a:pt x="68" y="381"/>
                </a:cubicBezTo>
                <a:cubicBezTo>
                  <a:pt x="105" y="381"/>
                  <a:pt x="135" y="358"/>
                  <a:pt x="135" y="329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288" y="229"/>
                  <a:pt x="277" y="227"/>
                  <a:pt x="265" y="227"/>
                </a:cubicBezTo>
                <a:cubicBezTo>
                  <a:pt x="227" y="227"/>
                  <a:pt x="198" y="250"/>
                  <a:pt x="198" y="279"/>
                </a:cubicBezTo>
                <a:cubicBezTo>
                  <a:pt x="198" y="308"/>
                  <a:pt x="228" y="331"/>
                  <a:pt x="265" y="331"/>
                </a:cubicBezTo>
                <a:cubicBezTo>
                  <a:pt x="303" y="331"/>
                  <a:pt x="332" y="308"/>
                  <a:pt x="332" y="279"/>
                </a:cubicBezTo>
                <a:cubicBezTo>
                  <a:pt x="332" y="28"/>
                  <a:pt x="332" y="28"/>
                  <a:pt x="332" y="28"/>
                </a:cubicBezTo>
                <a:cubicBezTo>
                  <a:pt x="332" y="20"/>
                  <a:pt x="328" y="12"/>
                  <a:pt x="321" y="7"/>
                </a:cubicBezTo>
                <a:close/>
              </a:path>
            </a:pathLst>
          </a:cu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27511D81-1CE2-4D48-AD92-FD8EB3853D35}"/>
              </a:ext>
            </a:extLst>
          </p:cNvPr>
          <p:cNvGrpSpPr/>
          <p:nvPr/>
        </p:nvGrpSpPr>
        <p:grpSpPr>
          <a:xfrm>
            <a:off x="4236057" y="5900968"/>
            <a:ext cx="301494" cy="198506"/>
            <a:chOff x="8493330" y="5164428"/>
            <a:chExt cx="301494" cy="198506"/>
          </a:xfrm>
        </p:grpSpPr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9B0BB115-59D3-429D-9DB3-CA4E178F7E5B}"/>
                </a:ext>
              </a:extLst>
            </p:cNvPr>
            <p:cNvSpPr/>
            <p:nvPr/>
          </p:nvSpPr>
          <p:spPr>
            <a:xfrm>
              <a:off x="8493330" y="5164428"/>
              <a:ext cx="261651" cy="198506"/>
            </a:xfrm>
            <a:prstGeom prst="roundRect">
              <a:avLst/>
            </a:prstGeom>
            <a:solidFill>
              <a:srgbClr val="25F4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xmlns="" id="{A6CF2FE4-5F5A-4FAE-BFF1-D26D337CE898}"/>
                </a:ext>
              </a:extLst>
            </p:cNvPr>
            <p:cNvSpPr/>
            <p:nvPr/>
          </p:nvSpPr>
          <p:spPr>
            <a:xfrm>
              <a:off x="8533173" y="5164428"/>
              <a:ext cx="261651" cy="198506"/>
            </a:xfrm>
            <a:prstGeom prst="roundRect">
              <a:avLst/>
            </a:prstGeom>
            <a:solidFill>
              <a:srgbClr val="FE2D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xmlns="" id="{F94A22D5-9A2B-4801-9B8D-86D9F70175AF}"/>
                </a:ext>
              </a:extLst>
            </p:cNvPr>
            <p:cNvSpPr/>
            <p:nvPr/>
          </p:nvSpPr>
          <p:spPr>
            <a:xfrm>
              <a:off x="8513251" y="5164428"/>
              <a:ext cx="261651" cy="19850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ABB35F48-EA85-41D9-B266-86E0DC35A8C0}"/>
                </a:ext>
              </a:extLst>
            </p:cNvPr>
            <p:cNvSpPr/>
            <p:nvPr/>
          </p:nvSpPr>
          <p:spPr>
            <a:xfrm>
              <a:off x="8592775" y="5212379"/>
              <a:ext cx="102604" cy="102604"/>
            </a:xfrm>
            <a:custGeom>
              <a:avLst/>
              <a:gdLst>
                <a:gd name="connsiteX0" fmla="*/ 70801 w 141602"/>
                <a:gd name="connsiteY0" fmla="*/ 0 h 141602"/>
                <a:gd name="connsiteX1" fmla="*/ 87791 w 141602"/>
                <a:gd name="connsiteY1" fmla="*/ 16990 h 141602"/>
                <a:gd name="connsiteX2" fmla="*/ 87791 w 141602"/>
                <a:gd name="connsiteY2" fmla="*/ 53811 h 141602"/>
                <a:gd name="connsiteX3" fmla="*/ 124612 w 141602"/>
                <a:gd name="connsiteY3" fmla="*/ 53811 h 141602"/>
                <a:gd name="connsiteX4" fmla="*/ 141602 w 141602"/>
                <a:gd name="connsiteY4" fmla="*/ 70801 h 141602"/>
                <a:gd name="connsiteX5" fmla="*/ 124612 w 141602"/>
                <a:gd name="connsiteY5" fmla="*/ 87791 h 141602"/>
                <a:gd name="connsiteX6" fmla="*/ 87791 w 141602"/>
                <a:gd name="connsiteY6" fmla="*/ 87791 h 141602"/>
                <a:gd name="connsiteX7" fmla="*/ 87791 w 141602"/>
                <a:gd name="connsiteY7" fmla="*/ 124612 h 141602"/>
                <a:gd name="connsiteX8" fmla="*/ 70801 w 141602"/>
                <a:gd name="connsiteY8" fmla="*/ 141602 h 141602"/>
                <a:gd name="connsiteX9" fmla="*/ 53811 w 141602"/>
                <a:gd name="connsiteY9" fmla="*/ 124612 h 141602"/>
                <a:gd name="connsiteX10" fmla="*/ 53811 w 141602"/>
                <a:gd name="connsiteY10" fmla="*/ 87791 h 141602"/>
                <a:gd name="connsiteX11" fmla="*/ 16990 w 141602"/>
                <a:gd name="connsiteY11" fmla="*/ 87791 h 141602"/>
                <a:gd name="connsiteX12" fmla="*/ 0 w 141602"/>
                <a:gd name="connsiteY12" fmla="*/ 70801 h 141602"/>
                <a:gd name="connsiteX13" fmla="*/ 16990 w 141602"/>
                <a:gd name="connsiteY13" fmla="*/ 53811 h 141602"/>
                <a:gd name="connsiteX14" fmla="*/ 53811 w 141602"/>
                <a:gd name="connsiteY14" fmla="*/ 53811 h 141602"/>
                <a:gd name="connsiteX15" fmla="*/ 53811 w 141602"/>
                <a:gd name="connsiteY15" fmla="*/ 16990 h 141602"/>
                <a:gd name="connsiteX16" fmla="*/ 70801 w 141602"/>
                <a:gd name="connsiteY16" fmla="*/ 0 h 14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602" h="141602">
                  <a:moveTo>
                    <a:pt x="70801" y="0"/>
                  </a:moveTo>
                  <a:cubicBezTo>
                    <a:pt x="80184" y="0"/>
                    <a:pt x="87791" y="7607"/>
                    <a:pt x="87791" y="16990"/>
                  </a:cubicBezTo>
                  <a:lnTo>
                    <a:pt x="87791" y="53811"/>
                  </a:lnTo>
                  <a:lnTo>
                    <a:pt x="124612" y="53811"/>
                  </a:lnTo>
                  <a:cubicBezTo>
                    <a:pt x="133995" y="53811"/>
                    <a:pt x="141602" y="61418"/>
                    <a:pt x="141602" y="70801"/>
                  </a:cubicBezTo>
                  <a:cubicBezTo>
                    <a:pt x="141602" y="80184"/>
                    <a:pt x="133995" y="87791"/>
                    <a:pt x="124612" y="87791"/>
                  </a:cubicBezTo>
                  <a:lnTo>
                    <a:pt x="87791" y="87791"/>
                  </a:lnTo>
                  <a:lnTo>
                    <a:pt x="87791" y="124612"/>
                  </a:lnTo>
                  <a:cubicBezTo>
                    <a:pt x="87791" y="133995"/>
                    <a:pt x="80184" y="141602"/>
                    <a:pt x="70801" y="141602"/>
                  </a:cubicBezTo>
                  <a:cubicBezTo>
                    <a:pt x="61418" y="141602"/>
                    <a:pt x="53811" y="133995"/>
                    <a:pt x="53811" y="124612"/>
                  </a:cubicBezTo>
                  <a:lnTo>
                    <a:pt x="53811" y="87791"/>
                  </a:lnTo>
                  <a:lnTo>
                    <a:pt x="16990" y="87791"/>
                  </a:lnTo>
                  <a:cubicBezTo>
                    <a:pt x="7607" y="87791"/>
                    <a:pt x="0" y="80184"/>
                    <a:pt x="0" y="70801"/>
                  </a:cubicBezTo>
                  <a:cubicBezTo>
                    <a:pt x="0" y="61418"/>
                    <a:pt x="7607" y="53811"/>
                    <a:pt x="16990" y="53811"/>
                  </a:cubicBezTo>
                  <a:lnTo>
                    <a:pt x="53811" y="53811"/>
                  </a:lnTo>
                  <a:lnTo>
                    <a:pt x="53811" y="16990"/>
                  </a:lnTo>
                  <a:cubicBezTo>
                    <a:pt x="53811" y="7607"/>
                    <a:pt x="61418" y="0"/>
                    <a:pt x="70801" y="0"/>
                  </a:cubicBezTo>
                  <a:close/>
                </a:path>
              </a:pathLst>
            </a:custGeom>
            <a:solidFill>
              <a:srgbClr val="363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83602A43-382C-4CF6-BA7E-3ABBAF4F67E6}"/>
              </a:ext>
            </a:extLst>
          </p:cNvPr>
          <p:cNvSpPr txBox="1"/>
          <p:nvPr/>
        </p:nvSpPr>
        <p:spPr>
          <a:xfrm>
            <a:off x="6981226" y="5837056"/>
            <a:ext cx="4458306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84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1302B53-0064-45D4-AEB8-0A6771A2B4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9BE5350-1FBA-4407-AAD9-509EC454CED9}"/>
              </a:ext>
            </a:extLst>
          </p:cNvPr>
          <p:cNvGrpSpPr/>
          <p:nvPr/>
        </p:nvGrpSpPr>
        <p:grpSpPr>
          <a:xfrm>
            <a:off x="2051050" y="0"/>
            <a:ext cx="8089900" cy="6858000"/>
            <a:chOff x="2051050" y="0"/>
            <a:chExt cx="8089900" cy="6858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D9A4B40-1E46-4484-8EA6-BCE6008F0DA5}"/>
                </a:ext>
              </a:extLst>
            </p:cNvPr>
            <p:cNvCxnSpPr>
              <a:cxnSpLocks/>
            </p:cNvCxnSpPr>
            <p:nvPr/>
          </p:nvCxnSpPr>
          <p:spPr>
            <a:xfrm>
              <a:off x="1014095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086825F3-C9E0-4F3D-A680-2488EA9645CD}"/>
                </a:ext>
              </a:extLst>
            </p:cNvPr>
            <p:cNvCxnSpPr>
              <a:cxnSpLocks/>
            </p:cNvCxnSpPr>
            <p:nvPr/>
          </p:nvCxnSpPr>
          <p:spPr>
            <a:xfrm>
              <a:off x="8118475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CEECB47-8B09-4139-B53E-FEC23E8112E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31220CF-75C1-4A2B-BBF1-B661472C1B39}"/>
                </a:ext>
              </a:extLst>
            </p:cNvPr>
            <p:cNvCxnSpPr>
              <a:cxnSpLocks/>
            </p:cNvCxnSpPr>
            <p:nvPr/>
          </p:nvCxnSpPr>
          <p:spPr>
            <a:xfrm>
              <a:off x="4073525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ADFE362-9C61-43EA-B02F-4CD1D75115C4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50" y="0"/>
              <a:ext cx="0" cy="68580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8204E31-CAC6-4AF3-90DF-3CB42EE0D32D}"/>
              </a:ext>
            </a:extLst>
          </p:cNvPr>
          <p:cNvGrpSpPr/>
          <p:nvPr/>
        </p:nvGrpSpPr>
        <p:grpSpPr>
          <a:xfrm>
            <a:off x="1171790" y="425450"/>
            <a:ext cx="2489160" cy="2819400"/>
            <a:chOff x="1066800" y="1003300"/>
            <a:chExt cx="2489160" cy="2819400"/>
          </a:xfr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4B8FCBA-3B6D-4B85-A1E5-D5A2E536A017}"/>
                </a:ext>
              </a:extLst>
            </p:cNvPr>
            <p:cNvSpPr/>
            <p:nvPr/>
          </p:nvSpPr>
          <p:spPr>
            <a:xfrm>
              <a:off x="1066800" y="1003300"/>
              <a:ext cx="2489160" cy="15494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solidFill>
              <a:srgbClr val="FE2D54"/>
            </a:solidFill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2E7487E-C3D0-4167-B5E7-050C9B25B811}"/>
                </a:ext>
              </a:extLst>
            </p:cNvPr>
            <p:cNvSpPr/>
            <p:nvPr/>
          </p:nvSpPr>
          <p:spPr>
            <a:xfrm flipV="1">
              <a:off x="1066800" y="2552700"/>
              <a:ext cx="2489160" cy="12700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noFill/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 descr="女人穿着裙子&#10;&#10;描述已自动生成">
            <a:extLst>
              <a:ext uri="{FF2B5EF4-FFF2-40B4-BE49-F238E27FC236}">
                <a16:creationId xmlns:a16="http://schemas.microsoft.com/office/drawing/2014/main" xmlns="" id="{1F0F164A-7664-40FF-BEF8-1438C3BA7A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4925" r="1724" b="4925"/>
          <a:stretch>
            <a:fillRect/>
          </a:stretch>
        </p:blipFill>
        <p:spPr>
          <a:xfrm>
            <a:off x="1171790" y="425450"/>
            <a:ext cx="2489160" cy="1549400"/>
          </a:xfrm>
          <a:custGeom>
            <a:avLst/>
            <a:gdLst>
              <a:gd name="connsiteX0" fmla="*/ 317506 w 2489160"/>
              <a:gd name="connsiteY0" fmla="*/ 0 h 1549400"/>
              <a:gd name="connsiteX1" fmla="*/ 2171654 w 2489160"/>
              <a:gd name="connsiteY1" fmla="*/ 0 h 1549400"/>
              <a:gd name="connsiteX2" fmla="*/ 2489160 w 2489160"/>
              <a:gd name="connsiteY2" fmla="*/ 317506 h 1549400"/>
              <a:gd name="connsiteX3" fmla="*/ 2489160 w 2489160"/>
              <a:gd name="connsiteY3" fmla="*/ 1549400 h 1549400"/>
              <a:gd name="connsiteX4" fmla="*/ 0 w 2489160"/>
              <a:gd name="connsiteY4" fmla="*/ 1549400 h 1549400"/>
              <a:gd name="connsiteX5" fmla="*/ 0 w 2489160"/>
              <a:gd name="connsiteY5" fmla="*/ 317506 h 1549400"/>
              <a:gd name="connsiteX6" fmla="*/ 317506 w 2489160"/>
              <a:gd name="connsiteY6" fmla="*/ 0 h 154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9160" h="1549400">
                <a:moveTo>
                  <a:pt x="317506" y="0"/>
                </a:moveTo>
                <a:lnTo>
                  <a:pt x="2171654" y="0"/>
                </a:lnTo>
                <a:cubicBezTo>
                  <a:pt x="2347008" y="0"/>
                  <a:pt x="2489160" y="142152"/>
                  <a:pt x="2489160" y="317506"/>
                </a:cubicBezTo>
                <a:lnTo>
                  <a:pt x="2489160" y="1549400"/>
                </a:lnTo>
                <a:lnTo>
                  <a:pt x="0" y="1549400"/>
                </a:lnTo>
                <a:lnTo>
                  <a:pt x="0" y="317506"/>
                </a:lnTo>
                <a:cubicBezTo>
                  <a:pt x="0" y="142152"/>
                  <a:pt x="142152" y="0"/>
                  <a:pt x="317506" y="0"/>
                </a:cubicBez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49A13B7-9787-4E19-BED2-9699C4D43E8B}"/>
              </a:ext>
            </a:extLst>
          </p:cNvPr>
          <p:cNvSpPr txBox="1"/>
          <p:nvPr/>
        </p:nvSpPr>
        <p:spPr>
          <a:xfrm>
            <a:off x="1158139" y="2563501"/>
            <a:ext cx="2516462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2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E5F69B0-885F-4A27-AE03-40AAC119481F}"/>
              </a:ext>
            </a:extLst>
          </p:cNvPr>
          <p:cNvSpPr txBox="1"/>
          <p:nvPr/>
        </p:nvSpPr>
        <p:spPr>
          <a:xfrm>
            <a:off x="1158139" y="2140929"/>
            <a:ext cx="251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6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207B13A-0D15-482F-AE87-18D3DC84E8C5}"/>
              </a:ext>
            </a:extLst>
          </p:cNvPr>
          <p:cNvGrpSpPr/>
          <p:nvPr/>
        </p:nvGrpSpPr>
        <p:grpSpPr>
          <a:xfrm>
            <a:off x="1989137" y="772917"/>
            <a:ext cx="854466" cy="854466"/>
            <a:chOff x="7087344" y="3262195"/>
            <a:chExt cx="585710" cy="585710"/>
          </a:xfrm>
        </p:grpSpPr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xmlns="" id="{0F1D3467-DB9A-4F5B-A9CD-05D0E8392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25F4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11A2500-0443-4FAB-9019-74E878342D77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78EFE40-B35F-40E9-A73D-1696A2A1268E}"/>
              </a:ext>
            </a:extLst>
          </p:cNvPr>
          <p:cNvGrpSpPr/>
          <p:nvPr/>
        </p:nvGrpSpPr>
        <p:grpSpPr>
          <a:xfrm>
            <a:off x="4851420" y="425450"/>
            <a:ext cx="2489160" cy="2819400"/>
            <a:chOff x="1066800" y="1003300"/>
            <a:chExt cx="2489160" cy="2819400"/>
          </a:xfr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30DA797F-2EED-4E87-A8F2-2661CCA0CECF}"/>
                </a:ext>
              </a:extLst>
            </p:cNvPr>
            <p:cNvSpPr/>
            <p:nvPr/>
          </p:nvSpPr>
          <p:spPr>
            <a:xfrm>
              <a:off x="1066800" y="1003300"/>
              <a:ext cx="2489160" cy="15494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solidFill>
              <a:srgbClr val="FE2D54"/>
            </a:solidFill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BCC550B-8355-4D15-AE81-FE72DA612C86}"/>
                </a:ext>
              </a:extLst>
            </p:cNvPr>
            <p:cNvSpPr/>
            <p:nvPr/>
          </p:nvSpPr>
          <p:spPr>
            <a:xfrm flipV="1">
              <a:off x="1066800" y="2552700"/>
              <a:ext cx="2489160" cy="12700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noFill/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 descr="女人穿着裙子&#10;&#10;描述已自动生成">
            <a:extLst>
              <a:ext uri="{FF2B5EF4-FFF2-40B4-BE49-F238E27FC236}">
                <a16:creationId xmlns:a16="http://schemas.microsoft.com/office/drawing/2014/main" xmlns="" id="{CF51033D-B6A1-4195-8B85-8AD54AF41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4925" r="1724" b="4925"/>
          <a:stretch>
            <a:fillRect/>
          </a:stretch>
        </p:blipFill>
        <p:spPr>
          <a:xfrm>
            <a:off x="4851420" y="425450"/>
            <a:ext cx="2489160" cy="1549400"/>
          </a:xfrm>
          <a:custGeom>
            <a:avLst/>
            <a:gdLst>
              <a:gd name="connsiteX0" fmla="*/ 317506 w 2489160"/>
              <a:gd name="connsiteY0" fmla="*/ 0 h 1549400"/>
              <a:gd name="connsiteX1" fmla="*/ 2171654 w 2489160"/>
              <a:gd name="connsiteY1" fmla="*/ 0 h 1549400"/>
              <a:gd name="connsiteX2" fmla="*/ 2489160 w 2489160"/>
              <a:gd name="connsiteY2" fmla="*/ 317506 h 1549400"/>
              <a:gd name="connsiteX3" fmla="*/ 2489160 w 2489160"/>
              <a:gd name="connsiteY3" fmla="*/ 1549400 h 1549400"/>
              <a:gd name="connsiteX4" fmla="*/ 0 w 2489160"/>
              <a:gd name="connsiteY4" fmla="*/ 1549400 h 1549400"/>
              <a:gd name="connsiteX5" fmla="*/ 0 w 2489160"/>
              <a:gd name="connsiteY5" fmla="*/ 317506 h 1549400"/>
              <a:gd name="connsiteX6" fmla="*/ 317506 w 2489160"/>
              <a:gd name="connsiteY6" fmla="*/ 0 h 154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9160" h="1549400">
                <a:moveTo>
                  <a:pt x="317506" y="0"/>
                </a:moveTo>
                <a:lnTo>
                  <a:pt x="2171654" y="0"/>
                </a:lnTo>
                <a:cubicBezTo>
                  <a:pt x="2347008" y="0"/>
                  <a:pt x="2489160" y="142152"/>
                  <a:pt x="2489160" y="317506"/>
                </a:cubicBezTo>
                <a:lnTo>
                  <a:pt x="2489160" y="1549400"/>
                </a:lnTo>
                <a:lnTo>
                  <a:pt x="0" y="1549400"/>
                </a:lnTo>
                <a:lnTo>
                  <a:pt x="0" y="317506"/>
                </a:lnTo>
                <a:cubicBezTo>
                  <a:pt x="0" y="142152"/>
                  <a:pt x="142152" y="0"/>
                  <a:pt x="317506" y="0"/>
                </a:cubicBez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0F5ED22-462D-4E43-BC82-84EC5DF34CFF}"/>
              </a:ext>
            </a:extLst>
          </p:cNvPr>
          <p:cNvSpPr txBox="1"/>
          <p:nvPr/>
        </p:nvSpPr>
        <p:spPr>
          <a:xfrm>
            <a:off x="4837769" y="2563501"/>
            <a:ext cx="2516462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2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8D02EF5-E172-4F0C-AF1C-A0A2BD620A9E}"/>
              </a:ext>
            </a:extLst>
          </p:cNvPr>
          <p:cNvSpPr txBox="1"/>
          <p:nvPr/>
        </p:nvSpPr>
        <p:spPr>
          <a:xfrm>
            <a:off x="4837769" y="2140929"/>
            <a:ext cx="251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6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9A6ED91-CF34-4A01-BFA3-D93163C4DAA5}"/>
              </a:ext>
            </a:extLst>
          </p:cNvPr>
          <p:cNvGrpSpPr/>
          <p:nvPr/>
        </p:nvGrpSpPr>
        <p:grpSpPr>
          <a:xfrm>
            <a:off x="5668767" y="772917"/>
            <a:ext cx="854466" cy="854466"/>
            <a:chOff x="7087344" y="3262195"/>
            <a:chExt cx="585710" cy="585710"/>
          </a:xfrm>
        </p:grpSpPr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xmlns="" id="{85CE1D8A-CA29-40C8-BF18-39245CBF1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25F4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FB47B64-8F2E-4366-B18E-4B576D0A1445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99A75A8F-D229-47F9-B02B-35C4924E8CC7}"/>
              </a:ext>
            </a:extLst>
          </p:cNvPr>
          <p:cNvGrpSpPr/>
          <p:nvPr/>
        </p:nvGrpSpPr>
        <p:grpSpPr>
          <a:xfrm>
            <a:off x="8531051" y="425450"/>
            <a:ext cx="2489160" cy="2819400"/>
            <a:chOff x="1066800" y="1003300"/>
            <a:chExt cx="2489160" cy="2819400"/>
          </a:xfr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BC6BF9D7-4F6F-4D96-824E-451814AD692D}"/>
                </a:ext>
              </a:extLst>
            </p:cNvPr>
            <p:cNvSpPr/>
            <p:nvPr/>
          </p:nvSpPr>
          <p:spPr>
            <a:xfrm>
              <a:off x="1066800" y="1003300"/>
              <a:ext cx="2489160" cy="15494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solidFill>
              <a:srgbClr val="FE2D54"/>
            </a:solidFill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D0B647AA-AD1E-403B-9826-4CFC537FFF3F}"/>
                </a:ext>
              </a:extLst>
            </p:cNvPr>
            <p:cNvSpPr/>
            <p:nvPr/>
          </p:nvSpPr>
          <p:spPr>
            <a:xfrm flipV="1">
              <a:off x="1066800" y="2552700"/>
              <a:ext cx="2489160" cy="12700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noFill/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 descr="女人穿着裙子&#10;&#10;描述已自动生成">
            <a:extLst>
              <a:ext uri="{FF2B5EF4-FFF2-40B4-BE49-F238E27FC236}">
                <a16:creationId xmlns:a16="http://schemas.microsoft.com/office/drawing/2014/main" xmlns="" id="{179EAC6A-7810-4FBA-8436-A001F2A57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4925" r="1724" b="4925"/>
          <a:stretch>
            <a:fillRect/>
          </a:stretch>
        </p:blipFill>
        <p:spPr>
          <a:xfrm>
            <a:off x="8531051" y="425450"/>
            <a:ext cx="2489160" cy="1549400"/>
          </a:xfrm>
          <a:custGeom>
            <a:avLst/>
            <a:gdLst>
              <a:gd name="connsiteX0" fmla="*/ 317506 w 2489160"/>
              <a:gd name="connsiteY0" fmla="*/ 0 h 1549400"/>
              <a:gd name="connsiteX1" fmla="*/ 2171654 w 2489160"/>
              <a:gd name="connsiteY1" fmla="*/ 0 h 1549400"/>
              <a:gd name="connsiteX2" fmla="*/ 2489160 w 2489160"/>
              <a:gd name="connsiteY2" fmla="*/ 317506 h 1549400"/>
              <a:gd name="connsiteX3" fmla="*/ 2489160 w 2489160"/>
              <a:gd name="connsiteY3" fmla="*/ 1549400 h 1549400"/>
              <a:gd name="connsiteX4" fmla="*/ 0 w 2489160"/>
              <a:gd name="connsiteY4" fmla="*/ 1549400 h 1549400"/>
              <a:gd name="connsiteX5" fmla="*/ 0 w 2489160"/>
              <a:gd name="connsiteY5" fmla="*/ 317506 h 1549400"/>
              <a:gd name="connsiteX6" fmla="*/ 317506 w 2489160"/>
              <a:gd name="connsiteY6" fmla="*/ 0 h 154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9160" h="1549400">
                <a:moveTo>
                  <a:pt x="317506" y="0"/>
                </a:moveTo>
                <a:lnTo>
                  <a:pt x="2171654" y="0"/>
                </a:lnTo>
                <a:cubicBezTo>
                  <a:pt x="2347008" y="0"/>
                  <a:pt x="2489160" y="142152"/>
                  <a:pt x="2489160" y="317506"/>
                </a:cubicBezTo>
                <a:lnTo>
                  <a:pt x="2489160" y="1549400"/>
                </a:lnTo>
                <a:lnTo>
                  <a:pt x="0" y="1549400"/>
                </a:lnTo>
                <a:lnTo>
                  <a:pt x="0" y="317506"/>
                </a:lnTo>
                <a:cubicBezTo>
                  <a:pt x="0" y="142152"/>
                  <a:pt x="142152" y="0"/>
                  <a:pt x="317506" y="0"/>
                </a:cubicBezTo>
                <a:close/>
              </a:path>
            </a:pathLst>
          </a:cu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6E4F8A9-F262-44C2-B9FF-44EAA738E179}"/>
              </a:ext>
            </a:extLst>
          </p:cNvPr>
          <p:cNvSpPr txBox="1"/>
          <p:nvPr/>
        </p:nvSpPr>
        <p:spPr>
          <a:xfrm>
            <a:off x="8517400" y="2563501"/>
            <a:ext cx="2516462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2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AA277D7-5B0F-4E6A-AC2C-B8A6368AA98E}"/>
              </a:ext>
            </a:extLst>
          </p:cNvPr>
          <p:cNvSpPr txBox="1"/>
          <p:nvPr/>
        </p:nvSpPr>
        <p:spPr>
          <a:xfrm>
            <a:off x="8517400" y="2140929"/>
            <a:ext cx="251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6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664A2D7-B02E-494E-944F-36F16094588B}"/>
              </a:ext>
            </a:extLst>
          </p:cNvPr>
          <p:cNvGrpSpPr/>
          <p:nvPr/>
        </p:nvGrpSpPr>
        <p:grpSpPr>
          <a:xfrm>
            <a:off x="9348398" y="772917"/>
            <a:ext cx="854466" cy="854466"/>
            <a:chOff x="7087344" y="3262195"/>
            <a:chExt cx="585710" cy="585710"/>
          </a:xfrm>
        </p:grpSpPr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xmlns="" id="{77C6DED9-01FA-4784-9E21-F07CC0A31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25F4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805DFF7-4993-4FED-AE33-53A9924A52A5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6A29A1CF-D641-4DF1-9FDE-B0D713515338}"/>
              </a:ext>
            </a:extLst>
          </p:cNvPr>
          <p:cNvGrpSpPr/>
          <p:nvPr/>
        </p:nvGrpSpPr>
        <p:grpSpPr>
          <a:xfrm>
            <a:off x="4851420" y="3613150"/>
            <a:ext cx="2489160" cy="2819400"/>
            <a:chOff x="1066800" y="1003300"/>
            <a:chExt cx="2489160" cy="2819400"/>
          </a:xfr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CD3E7C44-CF24-43E3-AAF7-E55FCEFA7A07}"/>
                </a:ext>
              </a:extLst>
            </p:cNvPr>
            <p:cNvSpPr/>
            <p:nvPr/>
          </p:nvSpPr>
          <p:spPr>
            <a:xfrm>
              <a:off x="1066800" y="1003300"/>
              <a:ext cx="2489160" cy="15494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solidFill>
              <a:srgbClr val="FE2D54"/>
            </a:solidFill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2D73EF0-CA8C-4ED0-AFCB-6559EFA56EA4}"/>
                </a:ext>
              </a:extLst>
            </p:cNvPr>
            <p:cNvSpPr/>
            <p:nvPr/>
          </p:nvSpPr>
          <p:spPr>
            <a:xfrm flipV="1">
              <a:off x="1066800" y="2552700"/>
              <a:ext cx="2489160" cy="12700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noFill/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 descr="女人穿着裙子&#10;&#10;描述已自动生成">
            <a:extLst>
              <a:ext uri="{FF2B5EF4-FFF2-40B4-BE49-F238E27FC236}">
                <a16:creationId xmlns:a16="http://schemas.microsoft.com/office/drawing/2014/main" xmlns="" id="{027DAB32-4739-49F6-A583-61E21C51F3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4925" r="1724" b="4925"/>
          <a:stretch>
            <a:fillRect/>
          </a:stretch>
        </p:blipFill>
        <p:spPr>
          <a:xfrm>
            <a:off x="4851420" y="3613150"/>
            <a:ext cx="2489160" cy="1549400"/>
          </a:xfrm>
          <a:custGeom>
            <a:avLst/>
            <a:gdLst>
              <a:gd name="connsiteX0" fmla="*/ 317506 w 2489160"/>
              <a:gd name="connsiteY0" fmla="*/ 0 h 1549400"/>
              <a:gd name="connsiteX1" fmla="*/ 2171654 w 2489160"/>
              <a:gd name="connsiteY1" fmla="*/ 0 h 1549400"/>
              <a:gd name="connsiteX2" fmla="*/ 2489160 w 2489160"/>
              <a:gd name="connsiteY2" fmla="*/ 317506 h 1549400"/>
              <a:gd name="connsiteX3" fmla="*/ 2489160 w 2489160"/>
              <a:gd name="connsiteY3" fmla="*/ 1549400 h 1549400"/>
              <a:gd name="connsiteX4" fmla="*/ 0 w 2489160"/>
              <a:gd name="connsiteY4" fmla="*/ 1549400 h 1549400"/>
              <a:gd name="connsiteX5" fmla="*/ 0 w 2489160"/>
              <a:gd name="connsiteY5" fmla="*/ 317506 h 1549400"/>
              <a:gd name="connsiteX6" fmla="*/ 317506 w 2489160"/>
              <a:gd name="connsiteY6" fmla="*/ 0 h 154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9160" h="1549400">
                <a:moveTo>
                  <a:pt x="317506" y="0"/>
                </a:moveTo>
                <a:lnTo>
                  <a:pt x="2171654" y="0"/>
                </a:lnTo>
                <a:cubicBezTo>
                  <a:pt x="2347008" y="0"/>
                  <a:pt x="2489160" y="142152"/>
                  <a:pt x="2489160" y="317506"/>
                </a:cubicBezTo>
                <a:lnTo>
                  <a:pt x="2489160" y="1549400"/>
                </a:lnTo>
                <a:lnTo>
                  <a:pt x="0" y="1549400"/>
                </a:lnTo>
                <a:lnTo>
                  <a:pt x="0" y="317506"/>
                </a:lnTo>
                <a:cubicBezTo>
                  <a:pt x="0" y="142152"/>
                  <a:pt x="142152" y="0"/>
                  <a:pt x="317506" y="0"/>
                </a:cubicBezTo>
                <a:close/>
              </a:path>
            </a:pathLst>
          </a:cu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1F11292-8E0A-4B36-A2E7-5EE24F0B4418}"/>
              </a:ext>
            </a:extLst>
          </p:cNvPr>
          <p:cNvSpPr txBox="1"/>
          <p:nvPr/>
        </p:nvSpPr>
        <p:spPr>
          <a:xfrm>
            <a:off x="4837769" y="5751201"/>
            <a:ext cx="2516462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2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D13E1AF-77AA-419A-ACCC-6781F232582E}"/>
              </a:ext>
            </a:extLst>
          </p:cNvPr>
          <p:cNvSpPr txBox="1"/>
          <p:nvPr/>
        </p:nvSpPr>
        <p:spPr>
          <a:xfrm>
            <a:off x="4837769" y="5328629"/>
            <a:ext cx="251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6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BA60FE95-753D-44F0-9B74-6852FA644A6C}"/>
              </a:ext>
            </a:extLst>
          </p:cNvPr>
          <p:cNvGrpSpPr/>
          <p:nvPr/>
        </p:nvGrpSpPr>
        <p:grpSpPr>
          <a:xfrm>
            <a:off x="5668767" y="3960617"/>
            <a:ext cx="854466" cy="854466"/>
            <a:chOff x="7087344" y="3262195"/>
            <a:chExt cx="585710" cy="585710"/>
          </a:xfrm>
        </p:grpSpPr>
        <p:sp>
          <p:nvSpPr>
            <p:cNvPr id="64" name="Freeform 22">
              <a:extLst>
                <a:ext uri="{FF2B5EF4-FFF2-40B4-BE49-F238E27FC236}">
                  <a16:creationId xmlns:a16="http://schemas.microsoft.com/office/drawing/2014/main" xmlns="" id="{40C9FF37-4639-4781-B619-410E7D904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25F4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CDF4C7E7-F311-4984-A786-28E73AFF1498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452DE081-D5DD-4A1E-AC9F-07B3D46BD633}"/>
              </a:ext>
            </a:extLst>
          </p:cNvPr>
          <p:cNvGrpSpPr/>
          <p:nvPr/>
        </p:nvGrpSpPr>
        <p:grpSpPr>
          <a:xfrm>
            <a:off x="8531051" y="3613150"/>
            <a:ext cx="2489160" cy="2819400"/>
            <a:chOff x="1066800" y="1003300"/>
            <a:chExt cx="2489160" cy="2819400"/>
          </a:xfrm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650405AC-8774-48E6-88B2-AFE19319EE69}"/>
                </a:ext>
              </a:extLst>
            </p:cNvPr>
            <p:cNvSpPr/>
            <p:nvPr/>
          </p:nvSpPr>
          <p:spPr>
            <a:xfrm>
              <a:off x="1066800" y="1003300"/>
              <a:ext cx="2489160" cy="15494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solidFill>
              <a:srgbClr val="FE2D54"/>
            </a:solidFill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E1669583-E5ED-44DB-A3BE-02F5783EE7F7}"/>
                </a:ext>
              </a:extLst>
            </p:cNvPr>
            <p:cNvSpPr/>
            <p:nvPr/>
          </p:nvSpPr>
          <p:spPr>
            <a:xfrm flipV="1">
              <a:off x="1066800" y="2552700"/>
              <a:ext cx="2489160" cy="1270000"/>
            </a:xfrm>
            <a:custGeom>
              <a:avLst/>
              <a:gdLst>
                <a:gd name="connsiteX0" fmla="*/ 317506 w 2489160"/>
                <a:gd name="connsiteY0" fmla="*/ 0 h 1549400"/>
                <a:gd name="connsiteX1" fmla="*/ 2171654 w 2489160"/>
                <a:gd name="connsiteY1" fmla="*/ 0 h 1549400"/>
                <a:gd name="connsiteX2" fmla="*/ 2489160 w 2489160"/>
                <a:gd name="connsiteY2" fmla="*/ 317506 h 1549400"/>
                <a:gd name="connsiteX3" fmla="*/ 2489160 w 2489160"/>
                <a:gd name="connsiteY3" fmla="*/ 1549400 h 1549400"/>
                <a:gd name="connsiteX4" fmla="*/ 0 w 2489160"/>
                <a:gd name="connsiteY4" fmla="*/ 1549400 h 1549400"/>
                <a:gd name="connsiteX5" fmla="*/ 0 w 2489160"/>
                <a:gd name="connsiteY5" fmla="*/ 317506 h 1549400"/>
                <a:gd name="connsiteX6" fmla="*/ 317506 w 2489160"/>
                <a:gd name="connsiteY6" fmla="*/ 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9160" h="1549400">
                  <a:moveTo>
                    <a:pt x="317506" y="0"/>
                  </a:moveTo>
                  <a:lnTo>
                    <a:pt x="2171654" y="0"/>
                  </a:lnTo>
                  <a:cubicBezTo>
                    <a:pt x="2347008" y="0"/>
                    <a:pt x="2489160" y="142152"/>
                    <a:pt x="2489160" y="317506"/>
                  </a:cubicBezTo>
                  <a:lnTo>
                    <a:pt x="2489160" y="1549400"/>
                  </a:lnTo>
                  <a:lnTo>
                    <a:pt x="0" y="1549400"/>
                  </a:lnTo>
                  <a:lnTo>
                    <a:pt x="0" y="317506"/>
                  </a:lnTo>
                  <a:cubicBezTo>
                    <a:pt x="0" y="142152"/>
                    <a:pt x="142152" y="0"/>
                    <a:pt x="317506" y="0"/>
                  </a:cubicBezTo>
                  <a:close/>
                </a:path>
              </a:pathLst>
            </a:custGeom>
            <a:noFill/>
            <a:ln>
              <a:solidFill>
                <a:srgbClr val="FE2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图片 50" descr="女人穿着裙子&#10;&#10;描述已自动生成">
            <a:extLst>
              <a:ext uri="{FF2B5EF4-FFF2-40B4-BE49-F238E27FC236}">
                <a16:creationId xmlns:a16="http://schemas.microsoft.com/office/drawing/2014/main" xmlns="" id="{56B0DEEA-0837-475F-A994-8A06A4891C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4925" r="1724" b="4925"/>
          <a:stretch>
            <a:fillRect/>
          </a:stretch>
        </p:blipFill>
        <p:spPr>
          <a:xfrm>
            <a:off x="8531051" y="3613150"/>
            <a:ext cx="2489160" cy="1549400"/>
          </a:xfrm>
          <a:custGeom>
            <a:avLst/>
            <a:gdLst>
              <a:gd name="connsiteX0" fmla="*/ 317506 w 2489160"/>
              <a:gd name="connsiteY0" fmla="*/ 0 h 1549400"/>
              <a:gd name="connsiteX1" fmla="*/ 2171654 w 2489160"/>
              <a:gd name="connsiteY1" fmla="*/ 0 h 1549400"/>
              <a:gd name="connsiteX2" fmla="*/ 2489160 w 2489160"/>
              <a:gd name="connsiteY2" fmla="*/ 317506 h 1549400"/>
              <a:gd name="connsiteX3" fmla="*/ 2489160 w 2489160"/>
              <a:gd name="connsiteY3" fmla="*/ 1549400 h 1549400"/>
              <a:gd name="connsiteX4" fmla="*/ 0 w 2489160"/>
              <a:gd name="connsiteY4" fmla="*/ 1549400 h 1549400"/>
              <a:gd name="connsiteX5" fmla="*/ 0 w 2489160"/>
              <a:gd name="connsiteY5" fmla="*/ 317506 h 1549400"/>
              <a:gd name="connsiteX6" fmla="*/ 317506 w 2489160"/>
              <a:gd name="connsiteY6" fmla="*/ 0 h 154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9160" h="1549400">
                <a:moveTo>
                  <a:pt x="317506" y="0"/>
                </a:moveTo>
                <a:lnTo>
                  <a:pt x="2171654" y="0"/>
                </a:lnTo>
                <a:cubicBezTo>
                  <a:pt x="2347008" y="0"/>
                  <a:pt x="2489160" y="142152"/>
                  <a:pt x="2489160" y="317506"/>
                </a:cubicBezTo>
                <a:lnTo>
                  <a:pt x="2489160" y="1549400"/>
                </a:lnTo>
                <a:lnTo>
                  <a:pt x="0" y="1549400"/>
                </a:lnTo>
                <a:lnTo>
                  <a:pt x="0" y="317506"/>
                </a:lnTo>
                <a:cubicBezTo>
                  <a:pt x="0" y="142152"/>
                  <a:pt x="142152" y="0"/>
                  <a:pt x="317506" y="0"/>
                </a:cubicBezTo>
                <a:close/>
              </a:path>
            </a:pathLst>
          </a:cu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9EE2F883-4961-4356-ADC2-8EF8DC8E9C73}"/>
              </a:ext>
            </a:extLst>
          </p:cNvPr>
          <p:cNvSpPr txBox="1"/>
          <p:nvPr/>
        </p:nvSpPr>
        <p:spPr>
          <a:xfrm>
            <a:off x="8517400" y="5751201"/>
            <a:ext cx="2516462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2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7A8D98C-6EC9-4981-A11B-F0DF19B728F1}"/>
              </a:ext>
            </a:extLst>
          </p:cNvPr>
          <p:cNvSpPr txBox="1"/>
          <p:nvPr/>
        </p:nvSpPr>
        <p:spPr>
          <a:xfrm>
            <a:off x="8517400" y="5328629"/>
            <a:ext cx="251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16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D9C0BC3D-58A0-4A96-9F18-26BBA9D6B5CF}"/>
              </a:ext>
            </a:extLst>
          </p:cNvPr>
          <p:cNvGrpSpPr/>
          <p:nvPr/>
        </p:nvGrpSpPr>
        <p:grpSpPr>
          <a:xfrm>
            <a:off x="9348398" y="3960617"/>
            <a:ext cx="854466" cy="854466"/>
            <a:chOff x="7087344" y="3262195"/>
            <a:chExt cx="585710" cy="585710"/>
          </a:xfrm>
        </p:grpSpPr>
        <p:sp>
          <p:nvSpPr>
            <p:cNvPr id="55" name="Freeform 22">
              <a:extLst>
                <a:ext uri="{FF2B5EF4-FFF2-40B4-BE49-F238E27FC236}">
                  <a16:creationId xmlns:a16="http://schemas.microsoft.com/office/drawing/2014/main" xmlns="" id="{863EEF9A-8D58-403E-B1EB-E9A412D26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8997" y="3436143"/>
              <a:ext cx="218056" cy="252100"/>
            </a:xfrm>
            <a:custGeom>
              <a:avLst/>
              <a:gdLst>
                <a:gd name="T0" fmla="*/ 0 w 1845"/>
                <a:gd name="T1" fmla="*/ 1927 h 2132"/>
                <a:gd name="T2" fmla="*/ 228 w 1845"/>
                <a:gd name="T3" fmla="*/ 2059 h 2132"/>
                <a:gd name="T4" fmla="*/ 1720 w 1845"/>
                <a:gd name="T5" fmla="*/ 1198 h 2132"/>
                <a:gd name="T6" fmla="*/ 1720 w 1845"/>
                <a:gd name="T7" fmla="*/ 934 h 2132"/>
                <a:gd name="T8" fmla="*/ 228 w 1845"/>
                <a:gd name="T9" fmla="*/ 73 h 2132"/>
                <a:gd name="T10" fmla="*/ 0 w 1845"/>
                <a:gd name="T11" fmla="*/ 205 h 2132"/>
                <a:gd name="T12" fmla="*/ 0 w 1845"/>
                <a:gd name="T13" fmla="*/ 1927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132">
                  <a:moveTo>
                    <a:pt x="0" y="1927"/>
                  </a:moveTo>
                  <a:cubicBezTo>
                    <a:pt x="0" y="2072"/>
                    <a:pt x="103" y="2132"/>
                    <a:pt x="228" y="2059"/>
                  </a:cubicBezTo>
                  <a:cubicBezTo>
                    <a:pt x="1720" y="1198"/>
                    <a:pt x="1720" y="1198"/>
                    <a:pt x="1720" y="1198"/>
                  </a:cubicBezTo>
                  <a:cubicBezTo>
                    <a:pt x="1845" y="1125"/>
                    <a:pt x="1845" y="1007"/>
                    <a:pt x="1720" y="934"/>
                  </a:cubicBezTo>
                  <a:cubicBezTo>
                    <a:pt x="228" y="73"/>
                    <a:pt x="228" y="73"/>
                    <a:pt x="228" y="73"/>
                  </a:cubicBezTo>
                  <a:cubicBezTo>
                    <a:pt x="103" y="0"/>
                    <a:pt x="0" y="60"/>
                    <a:pt x="0" y="205"/>
                  </a:cubicBezTo>
                  <a:lnTo>
                    <a:pt x="0" y="1927"/>
                  </a:lnTo>
                  <a:close/>
                </a:path>
              </a:pathLst>
            </a:custGeom>
            <a:solidFill>
              <a:srgbClr val="25F4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AB0C46FE-86F1-4D4A-AAC3-9DDC6C031CF1}"/>
                </a:ext>
              </a:extLst>
            </p:cNvPr>
            <p:cNvSpPr/>
            <p:nvPr/>
          </p:nvSpPr>
          <p:spPr>
            <a:xfrm>
              <a:off x="7087344" y="3262195"/>
              <a:ext cx="585710" cy="585710"/>
            </a:xfrm>
            <a:prstGeom prst="ellipse">
              <a:avLst/>
            </a:prstGeom>
            <a:noFill/>
            <a:ln w="19050">
              <a:solidFill>
                <a:srgbClr val="25F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796EA739-BAF4-4AE0-956C-A58BE3056FA3}"/>
              </a:ext>
            </a:extLst>
          </p:cNvPr>
          <p:cNvSpPr txBox="1"/>
          <p:nvPr/>
        </p:nvSpPr>
        <p:spPr>
          <a:xfrm>
            <a:off x="1070410" y="4620412"/>
            <a:ext cx="3460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YOUR POINT</a:t>
            </a:r>
            <a:endParaRPr lang="zh-CN" altLang="en-US" sz="2400" b="1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B4FC63EA-C5F5-418D-AFCE-4D637EFCD441}"/>
              </a:ext>
            </a:extLst>
          </p:cNvPr>
          <p:cNvSpPr txBox="1"/>
          <p:nvPr/>
        </p:nvSpPr>
        <p:spPr>
          <a:xfrm>
            <a:off x="1070409" y="5139743"/>
            <a:ext cx="3382087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3339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</a:t>
            </a:r>
            <a:endParaRPr lang="zh-CN" altLang="en-US" sz="1400">
              <a:solidFill>
                <a:srgbClr val="3339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79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594</Words>
  <Application>Microsoft Office PowerPoint</Application>
  <PresentationFormat>宽屏</PresentationFormat>
  <Paragraphs>167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庞门正道标题体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cp:lastModifiedBy>阳光 男孩</cp:lastModifiedBy>
  <cp:revision>87</cp:revision>
  <dcterms:created xsi:type="dcterms:W3CDTF">2019-11-28T01:16:39Z</dcterms:created>
  <dcterms:modified xsi:type="dcterms:W3CDTF">2019-12-01T11:41:00Z</dcterms:modified>
</cp:coreProperties>
</file>