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283" r:id="rId4"/>
    <p:sldId id="258" r:id="rId5"/>
    <p:sldId id="284" r:id="rId6"/>
    <p:sldId id="262" r:id="rId7"/>
    <p:sldId id="264" r:id="rId8"/>
    <p:sldId id="263" r:id="rId9"/>
    <p:sldId id="285" r:id="rId10"/>
    <p:sldId id="286" r:id="rId11"/>
    <p:sldId id="287" r:id="rId12"/>
    <p:sldId id="265" r:id="rId13"/>
    <p:sldId id="268" r:id="rId14"/>
    <p:sldId id="267" r:id="rId15"/>
    <p:sldId id="279" r:id="rId16"/>
    <p:sldId id="269" r:id="rId17"/>
    <p:sldId id="288" r:id="rId18"/>
    <p:sldId id="273" r:id="rId19"/>
    <p:sldId id="289" r:id="rId20"/>
    <p:sldId id="271" r:id="rId21"/>
    <p:sldId id="259" r:id="rId22"/>
    <p:sldId id="270" r:id="rId23"/>
    <p:sldId id="290" r:id="rId24"/>
    <p:sldId id="291" r:id="rId25"/>
    <p:sldId id="292" r:id="rId26"/>
    <p:sldId id="293" r:id="rId27"/>
    <p:sldId id="294" r:id="rId28"/>
    <p:sldId id="295" r:id="rId29"/>
    <p:sldId id="260" r:id="rId30"/>
    <p:sldId id="296" r:id="rId31"/>
    <p:sldId id="297" r:id="rId32"/>
    <p:sldId id="298" r:id="rId33"/>
    <p:sldId id="272" r:id="rId34"/>
    <p:sldId id="274" r:id="rId35"/>
    <p:sldId id="275" r:id="rId36"/>
    <p:sldId id="261" r:id="rId37"/>
    <p:sldId id="276" r:id="rId38"/>
    <p:sldId id="299" r:id="rId39"/>
    <p:sldId id="300" r:id="rId40"/>
    <p:sldId id="277" r:id="rId41"/>
    <p:sldId id="301" r:id="rId42"/>
    <p:sldId id="278" r:id="rId43"/>
    <p:sldId id="302" r:id="rId44"/>
    <p:sldId id="303" r:id="rId45"/>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0729"/>
    <a:srgbClr val="262626"/>
    <a:srgbClr val="FFFFFF"/>
    <a:srgbClr val="D9D9D9"/>
    <a:srgbClr val="DC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4" autoAdjust="0"/>
    <p:restoredTop sz="94630" autoAdjust="0"/>
  </p:normalViewPr>
  <p:slideViewPr>
    <p:cSldViewPr>
      <p:cViewPr varScale="1">
        <p:scale>
          <a:sx n="117" d="100"/>
          <a:sy n="117" d="100"/>
        </p:scale>
        <p:origin x="894" y="9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139992-C16E-4C47-A41C-51435C79B07B}" type="datetimeFigureOut">
              <a:rPr lang="zh-CN" altLang="en-US" smtClean="0"/>
              <a:t>2019/12/1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77BD540-5C2C-4B93-83EB-C18792C58965}" type="slidenum">
              <a:rPr lang="zh-CN" altLang="en-US" smtClean="0"/>
              <a:t>‹#›</a:t>
            </a:fld>
            <a:endParaRPr lang="zh-CN" altLang="en-US"/>
          </a:p>
        </p:txBody>
      </p:sp>
    </p:spTree>
    <p:extLst>
      <p:ext uri="{BB962C8B-B14F-4D97-AF65-F5344CB8AC3E}">
        <p14:creationId xmlns:p14="http://schemas.microsoft.com/office/powerpoint/2010/main" val="32326052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1</a:t>
            </a:fld>
            <a:endParaRPr lang="zh-CN" altLang="en-US"/>
          </a:p>
        </p:txBody>
      </p:sp>
    </p:spTree>
    <p:extLst>
      <p:ext uri="{BB962C8B-B14F-4D97-AF65-F5344CB8AC3E}">
        <p14:creationId xmlns:p14="http://schemas.microsoft.com/office/powerpoint/2010/main" val="3997080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FD6370-428A-44CD-A43A-F0B796AC49FF}" type="slidenum">
              <a:rPr lang="zh-CN" altLang="en-US" smtClean="0"/>
              <a:t>10</a:t>
            </a:fld>
            <a:endParaRPr lang="zh-CN" altLang="en-US"/>
          </a:p>
        </p:txBody>
      </p:sp>
    </p:spTree>
    <p:extLst>
      <p:ext uri="{BB962C8B-B14F-4D97-AF65-F5344CB8AC3E}">
        <p14:creationId xmlns:p14="http://schemas.microsoft.com/office/powerpoint/2010/main" val="24902735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11</a:t>
            </a:fld>
            <a:endParaRPr lang="zh-CN" altLang="en-US"/>
          </a:p>
        </p:txBody>
      </p:sp>
    </p:spTree>
    <p:extLst>
      <p:ext uri="{BB962C8B-B14F-4D97-AF65-F5344CB8AC3E}">
        <p14:creationId xmlns:p14="http://schemas.microsoft.com/office/powerpoint/2010/main" val="38245396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12</a:t>
            </a:fld>
            <a:endParaRPr lang="zh-CN" altLang="en-US"/>
          </a:p>
        </p:txBody>
      </p:sp>
    </p:spTree>
    <p:extLst>
      <p:ext uri="{BB962C8B-B14F-4D97-AF65-F5344CB8AC3E}">
        <p14:creationId xmlns:p14="http://schemas.microsoft.com/office/powerpoint/2010/main" val="3695774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13</a:t>
            </a:fld>
            <a:endParaRPr lang="zh-CN" altLang="en-US"/>
          </a:p>
        </p:txBody>
      </p:sp>
    </p:spTree>
    <p:extLst>
      <p:ext uri="{BB962C8B-B14F-4D97-AF65-F5344CB8AC3E}">
        <p14:creationId xmlns:p14="http://schemas.microsoft.com/office/powerpoint/2010/main" val="24156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14</a:t>
            </a:fld>
            <a:endParaRPr lang="zh-CN" altLang="en-US"/>
          </a:p>
        </p:txBody>
      </p:sp>
    </p:spTree>
    <p:extLst>
      <p:ext uri="{BB962C8B-B14F-4D97-AF65-F5344CB8AC3E}">
        <p14:creationId xmlns:p14="http://schemas.microsoft.com/office/powerpoint/2010/main" val="2518710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15</a:t>
            </a:fld>
            <a:endParaRPr lang="zh-CN" altLang="en-US"/>
          </a:p>
        </p:txBody>
      </p:sp>
    </p:spTree>
    <p:extLst>
      <p:ext uri="{BB962C8B-B14F-4D97-AF65-F5344CB8AC3E}">
        <p14:creationId xmlns:p14="http://schemas.microsoft.com/office/powerpoint/2010/main" val="4075248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16</a:t>
            </a:fld>
            <a:endParaRPr lang="zh-CN" altLang="en-US"/>
          </a:p>
        </p:txBody>
      </p:sp>
    </p:spTree>
    <p:extLst>
      <p:ext uri="{BB962C8B-B14F-4D97-AF65-F5344CB8AC3E}">
        <p14:creationId xmlns:p14="http://schemas.microsoft.com/office/powerpoint/2010/main" val="3557082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t>17</a:t>
            </a:fld>
            <a:endParaRPr lang="zh-CN" altLang="en-US"/>
          </a:p>
        </p:txBody>
      </p:sp>
    </p:spTree>
    <p:extLst>
      <p:ext uri="{BB962C8B-B14F-4D97-AF65-F5344CB8AC3E}">
        <p14:creationId xmlns:p14="http://schemas.microsoft.com/office/powerpoint/2010/main" val="40383118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18</a:t>
            </a:fld>
            <a:endParaRPr lang="zh-CN" altLang="en-US"/>
          </a:p>
        </p:txBody>
      </p:sp>
    </p:spTree>
    <p:extLst>
      <p:ext uri="{BB962C8B-B14F-4D97-AF65-F5344CB8AC3E}">
        <p14:creationId xmlns:p14="http://schemas.microsoft.com/office/powerpoint/2010/main" val="26465539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t>19</a:t>
            </a:fld>
            <a:endParaRPr lang="zh-CN" altLang="en-US"/>
          </a:p>
        </p:txBody>
      </p:sp>
    </p:spTree>
    <p:extLst>
      <p:ext uri="{BB962C8B-B14F-4D97-AF65-F5344CB8AC3E}">
        <p14:creationId xmlns:p14="http://schemas.microsoft.com/office/powerpoint/2010/main" val="2442112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2</a:t>
            </a:fld>
            <a:endParaRPr lang="zh-CN" altLang="en-US"/>
          </a:p>
        </p:txBody>
      </p:sp>
    </p:spTree>
    <p:extLst>
      <p:ext uri="{BB962C8B-B14F-4D97-AF65-F5344CB8AC3E}">
        <p14:creationId xmlns:p14="http://schemas.microsoft.com/office/powerpoint/2010/main" val="41449897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20</a:t>
            </a:fld>
            <a:endParaRPr lang="zh-CN" altLang="en-US"/>
          </a:p>
        </p:txBody>
      </p:sp>
    </p:spTree>
    <p:extLst>
      <p:ext uri="{BB962C8B-B14F-4D97-AF65-F5344CB8AC3E}">
        <p14:creationId xmlns:p14="http://schemas.microsoft.com/office/powerpoint/2010/main" val="34962626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21</a:t>
            </a:fld>
            <a:endParaRPr lang="zh-CN" altLang="en-US"/>
          </a:p>
        </p:txBody>
      </p:sp>
    </p:spTree>
    <p:extLst>
      <p:ext uri="{BB962C8B-B14F-4D97-AF65-F5344CB8AC3E}">
        <p14:creationId xmlns:p14="http://schemas.microsoft.com/office/powerpoint/2010/main" val="5017453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22</a:t>
            </a:fld>
            <a:endParaRPr lang="zh-CN" altLang="en-US"/>
          </a:p>
        </p:txBody>
      </p:sp>
    </p:spTree>
    <p:extLst>
      <p:ext uri="{BB962C8B-B14F-4D97-AF65-F5344CB8AC3E}">
        <p14:creationId xmlns:p14="http://schemas.microsoft.com/office/powerpoint/2010/main" val="9276156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extLst>
      <p:ext uri="{BB962C8B-B14F-4D97-AF65-F5344CB8AC3E}">
        <p14:creationId xmlns:p14="http://schemas.microsoft.com/office/powerpoint/2010/main" val="7507914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24</a:t>
            </a:fld>
            <a:endParaRPr lang="zh-CN" altLang="en-US"/>
          </a:p>
        </p:txBody>
      </p:sp>
    </p:spTree>
    <p:extLst>
      <p:ext uri="{BB962C8B-B14F-4D97-AF65-F5344CB8AC3E}">
        <p14:creationId xmlns:p14="http://schemas.microsoft.com/office/powerpoint/2010/main" val="1836781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25</a:t>
            </a:fld>
            <a:endParaRPr lang="zh-CN" altLang="en-US"/>
          </a:p>
        </p:txBody>
      </p:sp>
    </p:spTree>
    <p:extLst>
      <p:ext uri="{BB962C8B-B14F-4D97-AF65-F5344CB8AC3E}">
        <p14:creationId xmlns:p14="http://schemas.microsoft.com/office/powerpoint/2010/main" val="3718246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7D643E-5F2C-49CF-83FF-E485C6A051CE}" type="slidenum">
              <a:rPr lang="zh-CN" altLang="en-US" smtClean="0"/>
              <a:t>26</a:t>
            </a:fld>
            <a:endParaRPr lang="zh-CN" altLang="en-US"/>
          </a:p>
        </p:txBody>
      </p:sp>
    </p:spTree>
    <p:extLst>
      <p:ext uri="{BB962C8B-B14F-4D97-AF65-F5344CB8AC3E}">
        <p14:creationId xmlns:p14="http://schemas.microsoft.com/office/powerpoint/2010/main" val="35712119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27</a:t>
            </a:fld>
            <a:endParaRPr lang="zh-CN" altLang="en-US"/>
          </a:p>
        </p:txBody>
      </p:sp>
    </p:spTree>
    <p:extLst>
      <p:ext uri="{BB962C8B-B14F-4D97-AF65-F5344CB8AC3E}">
        <p14:creationId xmlns:p14="http://schemas.microsoft.com/office/powerpoint/2010/main" val="32410604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28</a:t>
            </a:fld>
            <a:endParaRPr lang="zh-CN" altLang="en-US"/>
          </a:p>
        </p:txBody>
      </p:sp>
    </p:spTree>
    <p:extLst>
      <p:ext uri="{BB962C8B-B14F-4D97-AF65-F5344CB8AC3E}">
        <p14:creationId xmlns:p14="http://schemas.microsoft.com/office/powerpoint/2010/main" val="19944463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29</a:t>
            </a:fld>
            <a:endParaRPr lang="zh-CN" altLang="en-US"/>
          </a:p>
        </p:txBody>
      </p:sp>
    </p:spTree>
    <p:extLst>
      <p:ext uri="{BB962C8B-B14F-4D97-AF65-F5344CB8AC3E}">
        <p14:creationId xmlns:p14="http://schemas.microsoft.com/office/powerpoint/2010/main" val="858105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r>
              <a:rPr lang="zh-CN" altLang="en-US"/>
              <a:t>模板来自于 </a:t>
            </a:r>
            <a:r>
              <a:rPr lang="en-US" altLang="zh-CN"/>
              <a:t>http://meihua.docer.com/</a:t>
            </a: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119439D2-B12A-4059-9254-1646191E8F2C}" type="slidenum">
              <a:rPr lang="zh-CN" altLang="en-US" smtClean="0"/>
              <a:t>3</a:t>
            </a:fld>
            <a:endParaRPr lang="zh-CN" altLang="en-US"/>
          </a:p>
        </p:txBody>
      </p:sp>
    </p:spTree>
    <p:extLst>
      <p:ext uri="{BB962C8B-B14F-4D97-AF65-F5344CB8AC3E}">
        <p14:creationId xmlns:p14="http://schemas.microsoft.com/office/powerpoint/2010/main" val="20974679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381000" y="685800"/>
            <a:ext cx="6096000" cy="3429000"/>
          </a:xfrm>
        </p:spPr>
      </p:sp>
      <p:sp>
        <p:nvSpPr>
          <p:cNvPr id="62467" name="Rectangle 3"/>
          <p:cNvSpPr>
            <a:spLocks noGrp="1" noChangeArrowheads="1"/>
          </p:cNvSpPr>
          <p:nvPr>
            <p:ph type="body" idx="1"/>
          </p:nvPr>
        </p:nvSpPr>
        <p:spPr>
          <a:noFill/>
        </p:spPr>
        <p:txBody>
          <a:bodyPr/>
          <a:lstStyle/>
          <a:p>
            <a:endParaRPr lang="zh-CN" altLang="zh-CN" noProof="1"/>
          </a:p>
        </p:txBody>
      </p:sp>
    </p:spTree>
    <p:extLst>
      <p:ext uri="{BB962C8B-B14F-4D97-AF65-F5344CB8AC3E}">
        <p14:creationId xmlns:p14="http://schemas.microsoft.com/office/powerpoint/2010/main" val="5046360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31</a:t>
            </a:fld>
            <a:endParaRPr lang="zh-CN" altLang="en-US"/>
          </a:p>
        </p:txBody>
      </p:sp>
    </p:spTree>
    <p:extLst>
      <p:ext uri="{BB962C8B-B14F-4D97-AF65-F5344CB8AC3E}">
        <p14:creationId xmlns:p14="http://schemas.microsoft.com/office/powerpoint/2010/main" val="16681226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42382918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33</a:t>
            </a:fld>
            <a:endParaRPr lang="zh-CN" altLang="en-US"/>
          </a:p>
        </p:txBody>
      </p:sp>
    </p:spTree>
    <p:extLst>
      <p:ext uri="{BB962C8B-B14F-4D97-AF65-F5344CB8AC3E}">
        <p14:creationId xmlns:p14="http://schemas.microsoft.com/office/powerpoint/2010/main" val="35343366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34</a:t>
            </a:fld>
            <a:endParaRPr lang="zh-CN" altLang="en-US"/>
          </a:p>
        </p:txBody>
      </p:sp>
    </p:spTree>
    <p:extLst>
      <p:ext uri="{BB962C8B-B14F-4D97-AF65-F5344CB8AC3E}">
        <p14:creationId xmlns:p14="http://schemas.microsoft.com/office/powerpoint/2010/main" val="29706257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35</a:t>
            </a:fld>
            <a:endParaRPr lang="zh-CN" altLang="en-US"/>
          </a:p>
        </p:txBody>
      </p:sp>
    </p:spTree>
    <p:extLst>
      <p:ext uri="{BB962C8B-B14F-4D97-AF65-F5344CB8AC3E}">
        <p14:creationId xmlns:p14="http://schemas.microsoft.com/office/powerpoint/2010/main" val="4016087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36</a:t>
            </a:fld>
            <a:endParaRPr lang="zh-CN" altLang="en-US"/>
          </a:p>
        </p:txBody>
      </p:sp>
    </p:spTree>
    <p:extLst>
      <p:ext uri="{BB962C8B-B14F-4D97-AF65-F5344CB8AC3E}">
        <p14:creationId xmlns:p14="http://schemas.microsoft.com/office/powerpoint/2010/main" val="4699690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37</a:t>
            </a:fld>
            <a:endParaRPr lang="zh-CN" altLang="en-US"/>
          </a:p>
        </p:txBody>
      </p:sp>
    </p:spTree>
    <p:extLst>
      <p:ext uri="{BB962C8B-B14F-4D97-AF65-F5344CB8AC3E}">
        <p14:creationId xmlns:p14="http://schemas.microsoft.com/office/powerpoint/2010/main" val="41362914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38</a:t>
            </a:fld>
            <a:endParaRPr lang="zh-CN" altLang="en-US"/>
          </a:p>
        </p:txBody>
      </p:sp>
    </p:spTree>
    <p:extLst>
      <p:ext uri="{BB962C8B-B14F-4D97-AF65-F5344CB8AC3E}">
        <p14:creationId xmlns:p14="http://schemas.microsoft.com/office/powerpoint/2010/main" val="3495215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35CAF1-D2FF-4001-A96A-F5BC72C6ABD1}" type="slidenum">
              <a:rPr lang="zh-CN" altLang="en-US" smtClean="0"/>
              <a:t>39</a:t>
            </a:fld>
            <a:endParaRPr lang="zh-CN" altLang="en-US"/>
          </a:p>
        </p:txBody>
      </p:sp>
    </p:spTree>
    <p:extLst>
      <p:ext uri="{BB962C8B-B14F-4D97-AF65-F5344CB8AC3E}">
        <p14:creationId xmlns:p14="http://schemas.microsoft.com/office/powerpoint/2010/main" val="2914581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4</a:t>
            </a:fld>
            <a:endParaRPr lang="zh-CN" altLang="en-US"/>
          </a:p>
        </p:txBody>
      </p:sp>
    </p:spTree>
    <p:extLst>
      <p:ext uri="{BB962C8B-B14F-4D97-AF65-F5344CB8AC3E}">
        <p14:creationId xmlns:p14="http://schemas.microsoft.com/office/powerpoint/2010/main" val="13149137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40</a:t>
            </a:fld>
            <a:endParaRPr lang="zh-CN" altLang="en-US"/>
          </a:p>
        </p:txBody>
      </p:sp>
    </p:spTree>
    <p:extLst>
      <p:ext uri="{BB962C8B-B14F-4D97-AF65-F5344CB8AC3E}">
        <p14:creationId xmlns:p14="http://schemas.microsoft.com/office/powerpoint/2010/main" val="36171930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41</a:t>
            </a:fld>
            <a:endParaRPr lang="zh-CN" altLang="en-US"/>
          </a:p>
        </p:txBody>
      </p:sp>
    </p:spTree>
    <p:extLst>
      <p:ext uri="{BB962C8B-B14F-4D97-AF65-F5344CB8AC3E}">
        <p14:creationId xmlns:p14="http://schemas.microsoft.com/office/powerpoint/2010/main" val="101712507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42</a:t>
            </a:fld>
            <a:endParaRPr lang="zh-CN" altLang="en-US"/>
          </a:p>
        </p:txBody>
      </p:sp>
    </p:spTree>
    <p:extLst>
      <p:ext uri="{BB962C8B-B14F-4D97-AF65-F5344CB8AC3E}">
        <p14:creationId xmlns:p14="http://schemas.microsoft.com/office/powerpoint/2010/main" val="22702574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43</a:t>
            </a:fld>
            <a:endParaRPr lang="zh-CN" altLang="en-US"/>
          </a:p>
        </p:txBody>
      </p:sp>
    </p:spTree>
    <p:extLst>
      <p:ext uri="{BB962C8B-B14F-4D97-AF65-F5344CB8AC3E}">
        <p14:creationId xmlns:p14="http://schemas.microsoft.com/office/powerpoint/2010/main" val="3891589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64006-8D3A-4D78-9A35-FFF1108FAAE4}" type="slidenum">
              <a:rPr lang="zh-CN" altLang="en-US" smtClean="0"/>
              <a:t>5</a:t>
            </a:fld>
            <a:endParaRPr lang="zh-CN" altLang="en-US"/>
          </a:p>
        </p:txBody>
      </p:sp>
    </p:spTree>
    <p:extLst>
      <p:ext uri="{BB962C8B-B14F-4D97-AF65-F5344CB8AC3E}">
        <p14:creationId xmlns:p14="http://schemas.microsoft.com/office/powerpoint/2010/main" val="1764739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6</a:t>
            </a:fld>
            <a:endParaRPr lang="zh-CN" altLang="en-US"/>
          </a:p>
        </p:txBody>
      </p:sp>
    </p:spTree>
    <p:extLst>
      <p:ext uri="{BB962C8B-B14F-4D97-AF65-F5344CB8AC3E}">
        <p14:creationId xmlns:p14="http://schemas.microsoft.com/office/powerpoint/2010/main" val="36996287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7</a:t>
            </a:fld>
            <a:endParaRPr lang="zh-CN" altLang="en-US"/>
          </a:p>
        </p:txBody>
      </p:sp>
    </p:spTree>
    <p:extLst>
      <p:ext uri="{BB962C8B-B14F-4D97-AF65-F5344CB8AC3E}">
        <p14:creationId xmlns:p14="http://schemas.microsoft.com/office/powerpoint/2010/main" val="1242779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77BD540-5C2C-4B93-83EB-C18792C58965}" type="slidenum">
              <a:rPr lang="zh-CN" altLang="en-US" smtClean="0"/>
              <a:t>8</a:t>
            </a:fld>
            <a:endParaRPr lang="zh-CN" altLang="en-US"/>
          </a:p>
        </p:txBody>
      </p:sp>
    </p:spTree>
    <p:extLst>
      <p:ext uri="{BB962C8B-B14F-4D97-AF65-F5344CB8AC3E}">
        <p14:creationId xmlns:p14="http://schemas.microsoft.com/office/powerpoint/2010/main" val="40520043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9</a:t>
            </a:fld>
            <a:endParaRPr lang="en-US" altLang="zh-CN"/>
          </a:p>
        </p:txBody>
      </p:sp>
    </p:spTree>
    <p:extLst>
      <p:ext uri="{BB962C8B-B14F-4D97-AF65-F5344CB8AC3E}">
        <p14:creationId xmlns:p14="http://schemas.microsoft.com/office/powerpoint/2010/main" val="2816853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205980"/>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2019/12/1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grpSp>
        <p:nvGrpSpPr>
          <p:cNvPr id="2" name="组合 1"/>
          <p:cNvGrpSpPr/>
          <p:nvPr userDrawn="1"/>
        </p:nvGrpSpPr>
        <p:grpSpPr>
          <a:xfrm>
            <a:off x="566" y="1"/>
            <a:ext cx="9144001" cy="62534"/>
            <a:chOff x="0" y="0"/>
            <a:chExt cx="12858751" cy="87933"/>
          </a:xfrm>
        </p:grpSpPr>
        <p:sp>
          <p:nvSpPr>
            <p:cNvPr id="3" name="矩形 2"/>
            <p:cNvSpPr/>
            <p:nvPr/>
          </p:nvSpPr>
          <p:spPr>
            <a:xfrm>
              <a:off x="0" y="0"/>
              <a:ext cx="12858750" cy="87933"/>
            </a:xfrm>
            <a:prstGeom prst="rect">
              <a:avLst/>
            </a:prstGeom>
            <a:solidFill>
              <a:srgbClr val="3F3F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4" name="矩形 3"/>
            <p:cNvSpPr/>
            <p:nvPr/>
          </p:nvSpPr>
          <p:spPr>
            <a:xfrm>
              <a:off x="10461823" y="0"/>
              <a:ext cx="2396928" cy="8793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sp>
        <p:nvSpPr>
          <p:cNvPr id="5" name="矩形 4"/>
          <p:cNvSpPr/>
          <p:nvPr userDrawn="1"/>
        </p:nvSpPr>
        <p:spPr>
          <a:xfrm>
            <a:off x="566" y="62534"/>
            <a:ext cx="219516" cy="3077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7" name="文本占位符 6"/>
          <p:cNvSpPr>
            <a:spLocks noGrp="1"/>
          </p:cNvSpPr>
          <p:nvPr>
            <p:ph type="body" sz="quarter" idx="10" hasCustomPrompt="1"/>
          </p:nvPr>
        </p:nvSpPr>
        <p:spPr>
          <a:xfrm>
            <a:off x="256833" y="94285"/>
            <a:ext cx="2355073" cy="307622"/>
          </a:xfrm>
        </p:spPr>
        <p:txBody>
          <a:bodyPr anchor="ctr">
            <a:normAutofit/>
          </a:bodyPr>
          <a:lstStyle>
            <a:lvl1pPr marL="0" indent="0">
              <a:buNone/>
              <a:defRPr sz="1565" b="1">
                <a:solidFill>
                  <a:schemeClr val="tx1">
                    <a:lumMod val="65000"/>
                    <a:lumOff val="35000"/>
                  </a:schemeClr>
                </a:solidFill>
                <a:latin typeface="微软雅黑" panose="020B0503020204020204" pitchFamily="34" charset="-122"/>
                <a:ea typeface="微软雅黑" panose="020B0503020204020204" pitchFamily="34" charset="-122"/>
              </a:defRPr>
            </a:lvl1pPr>
          </a:lstStyle>
          <a:p>
            <a:pPr lvl="0"/>
            <a:r>
              <a:rPr lang="zh-CN" altLang="en-US" dirty="0"/>
              <a:t>点击输入章节标题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sp>
        <p:nvSpPr>
          <p:cNvPr id="23" name="Picture Placeholder 22"/>
          <p:cNvSpPr>
            <a:spLocks noGrp="1"/>
          </p:cNvSpPr>
          <p:nvPr>
            <p:ph type="pic" sz="quarter" idx="10"/>
          </p:nvPr>
        </p:nvSpPr>
        <p:spPr>
          <a:xfrm>
            <a:off x="0" y="0"/>
            <a:ext cx="9144000" cy="5143500"/>
          </a:xfrm>
          <a:prstGeom prst="rect">
            <a:avLst/>
          </a:prstGeom>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幻灯片">
    <p:bg>
      <p:bgPr>
        <a:pattFill prst="ltUpDiag">
          <a:fgClr>
            <a:schemeClr val="bg1"/>
          </a:fgClr>
          <a:bgClr>
            <a:schemeClr val="bg1">
              <a:lumMod val="95000"/>
            </a:schemeClr>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9524" y="3122"/>
            <a:ext cx="981124" cy="616859"/>
          </a:xfrm>
          <a:custGeom>
            <a:avLst/>
            <a:gdLst>
              <a:gd name="connsiteX0" fmla="*/ 0 w 6362700"/>
              <a:gd name="connsiteY0" fmla="*/ 0 h 5181600"/>
              <a:gd name="connsiteX1" fmla="*/ 0 w 6362700"/>
              <a:gd name="connsiteY1" fmla="*/ 2314575 h 5181600"/>
              <a:gd name="connsiteX2" fmla="*/ 3143250 w 6362700"/>
              <a:gd name="connsiteY2" fmla="*/ 5181600 h 5181600"/>
              <a:gd name="connsiteX3" fmla="*/ 6362700 w 6362700"/>
              <a:gd name="connsiteY3" fmla="*/ 5172075 h 5181600"/>
              <a:gd name="connsiteX4" fmla="*/ 752475 w 6362700"/>
              <a:gd name="connsiteY4" fmla="*/ 9525 h 5181600"/>
              <a:gd name="connsiteX5" fmla="*/ 0 w 6362700"/>
              <a:gd name="connsiteY5" fmla="*/ 0 h 5181600"/>
              <a:gd name="connsiteX0-1" fmla="*/ 0 w 6362700"/>
              <a:gd name="connsiteY0-2" fmla="*/ 0 h 5181600"/>
              <a:gd name="connsiteX1-3" fmla="*/ 0 w 6362700"/>
              <a:gd name="connsiteY1-4" fmla="*/ 2857500 h 5181600"/>
              <a:gd name="connsiteX2-5" fmla="*/ 3143250 w 6362700"/>
              <a:gd name="connsiteY2-6" fmla="*/ 5181600 h 5181600"/>
              <a:gd name="connsiteX3-7" fmla="*/ 6362700 w 6362700"/>
              <a:gd name="connsiteY3-8" fmla="*/ 5172075 h 5181600"/>
              <a:gd name="connsiteX4-9" fmla="*/ 752475 w 6362700"/>
              <a:gd name="connsiteY4-10" fmla="*/ 9525 h 5181600"/>
              <a:gd name="connsiteX5-11" fmla="*/ 0 w 6362700"/>
              <a:gd name="connsiteY5-12" fmla="*/ 0 h 5181600"/>
              <a:gd name="connsiteX0-13" fmla="*/ 0 w 6362700"/>
              <a:gd name="connsiteY0-14" fmla="*/ 0 h 5172075"/>
              <a:gd name="connsiteX1-15" fmla="*/ 0 w 6362700"/>
              <a:gd name="connsiteY1-16" fmla="*/ 2857500 h 5172075"/>
              <a:gd name="connsiteX2-17" fmla="*/ 2505075 w 6362700"/>
              <a:gd name="connsiteY2-18" fmla="*/ 5162550 h 5172075"/>
              <a:gd name="connsiteX3-19" fmla="*/ 6362700 w 6362700"/>
              <a:gd name="connsiteY3-20" fmla="*/ 5172075 h 5172075"/>
              <a:gd name="connsiteX4-21" fmla="*/ 752475 w 6362700"/>
              <a:gd name="connsiteY4-22" fmla="*/ 9525 h 5172075"/>
              <a:gd name="connsiteX5-23" fmla="*/ 0 w 6362700"/>
              <a:gd name="connsiteY5-24" fmla="*/ 0 h 5172075"/>
              <a:gd name="connsiteX0-25" fmla="*/ 0 w 6810375"/>
              <a:gd name="connsiteY0-26" fmla="*/ 0 h 5181600"/>
              <a:gd name="connsiteX1-27" fmla="*/ 0 w 6810375"/>
              <a:gd name="connsiteY1-28" fmla="*/ 2857500 h 5181600"/>
              <a:gd name="connsiteX2-29" fmla="*/ 2505075 w 6810375"/>
              <a:gd name="connsiteY2-30" fmla="*/ 5162550 h 5181600"/>
              <a:gd name="connsiteX3-31" fmla="*/ 6810375 w 6810375"/>
              <a:gd name="connsiteY3-32" fmla="*/ 5181600 h 5181600"/>
              <a:gd name="connsiteX4-33" fmla="*/ 752475 w 6810375"/>
              <a:gd name="connsiteY4-34" fmla="*/ 9525 h 5181600"/>
              <a:gd name="connsiteX5-35" fmla="*/ 0 w 6810375"/>
              <a:gd name="connsiteY5-36" fmla="*/ 0 h 5181600"/>
              <a:gd name="connsiteX0-37" fmla="*/ 0 w 6810375"/>
              <a:gd name="connsiteY0-38" fmla="*/ 9525 h 5191125"/>
              <a:gd name="connsiteX1-39" fmla="*/ 0 w 6810375"/>
              <a:gd name="connsiteY1-40" fmla="*/ 2867025 h 5191125"/>
              <a:gd name="connsiteX2-41" fmla="*/ 2505075 w 6810375"/>
              <a:gd name="connsiteY2-42" fmla="*/ 5172075 h 5191125"/>
              <a:gd name="connsiteX3-43" fmla="*/ 6810375 w 6810375"/>
              <a:gd name="connsiteY3-44" fmla="*/ 5191125 h 5191125"/>
              <a:gd name="connsiteX4-45" fmla="*/ 1219200 w 6810375"/>
              <a:gd name="connsiteY4-46" fmla="*/ 0 h 5191125"/>
              <a:gd name="connsiteX5-47" fmla="*/ 0 w 6810375"/>
              <a:gd name="connsiteY5-48" fmla="*/ 9525 h 5191125"/>
              <a:gd name="connsiteX0-49" fmla="*/ 0 w 6810375"/>
              <a:gd name="connsiteY0-50" fmla="*/ 0 h 5181600"/>
              <a:gd name="connsiteX1-51" fmla="*/ 0 w 6810375"/>
              <a:gd name="connsiteY1-52" fmla="*/ 2857500 h 5181600"/>
              <a:gd name="connsiteX2-53" fmla="*/ 2505075 w 6810375"/>
              <a:gd name="connsiteY2-54" fmla="*/ 5162550 h 5181600"/>
              <a:gd name="connsiteX3-55" fmla="*/ 6810375 w 6810375"/>
              <a:gd name="connsiteY3-56" fmla="*/ 5181600 h 5181600"/>
              <a:gd name="connsiteX4-57" fmla="*/ 1247775 w 6810375"/>
              <a:gd name="connsiteY4-58" fmla="*/ 9525 h 5181600"/>
              <a:gd name="connsiteX5-59" fmla="*/ 0 w 6810375"/>
              <a:gd name="connsiteY5-60" fmla="*/ 0 h 5181600"/>
              <a:gd name="connsiteX0-61" fmla="*/ 0 w 6810375"/>
              <a:gd name="connsiteY0-62" fmla="*/ 0 h 5191125"/>
              <a:gd name="connsiteX1-63" fmla="*/ 0 w 6810375"/>
              <a:gd name="connsiteY1-64" fmla="*/ 2857500 h 5191125"/>
              <a:gd name="connsiteX2-65" fmla="*/ 2514600 w 6810375"/>
              <a:gd name="connsiteY2-66" fmla="*/ 5191125 h 5191125"/>
              <a:gd name="connsiteX3-67" fmla="*/ 6810375 w 6810375"/>
              <a:gd name="connsiteY3-68" fmla="*/ 5181600 h 5191125"/>
              <a:gd name="connsiteX4-69" fmla="*/ 1247775 w 6810375"/>
              <a:gd name="connsiteY4-70" fmla="*/ 9525 h 5191125"/>
              <a:gd name="connsiteX5-71" fmla="*/ 0 w 6810375"/>
              <a:gd name="connsiteY5-72" fmla="*/ 0 h 5191125"/>
              <a:gd name="connsiteX0-73" fmla="*/ 0 w 6810375"/>
              <a:gd name="connsiteY0-74" fmla="*/ 0 h 5191125"/>
              <a:gd name="connsiteX1-75" fmla="*/ 0 w 6810375"/>
              <a:gd name="connsiteY1-76" fmla="*/ 2857500 h 5191125"/>
              <a:gd name="connsiteX2-77" fmla="*/ 2514600 w 6810375"/>
              <a:gd name="connsiteY2-78" fmla="*/ 5191125 h 5191125"/>
              <a:gd name="connsiteX3-79" fmla="*/ 6810375 w 6810375"/>
              <a:gd name="connsiteY3-80" fmla="*/ 5181600 h 5191125"/>
              <a:gd name="connsiteX4-81" fmla="*/ 1276350 w 6810375"/>
              <a:gd name="connsiteY4-82" fmla="*/ 19050 h 5191125"/>
              <a:gd name="connsiteX5-83" fmla="*/ 0 w 6810375"/>
              <a:gd name="connsiteY5-84" fmla="*/ 0 h 5191125"/>
              <a:gd name="connsiteX0-85" fmla="*/ 0 w 6810375"/>
              <a:gd name="connsiteY0-86" fmla="*/ 0 h 5191125"/>
              <a:gd name="connsiteX1-87" fmla="*/ 0 w 6810375"/>
              <a:gd name="connsiteY1-88" fmla="*/ 2857500 h 5191125"/>
              <a:gd name="connsiteX2-89" fmla="*/ 2514600 w 6810375"/>
              <a:gd name="connsiteY2-90" fmla="*/ 5191125 h 5191125"/>
              <a:gd name="connsiteX3-91" fmla="*/ 6810375 w 6810375"/>
              <a:gd name="connsiteY3-92" fmla="*/ 5181600 h 5191125"/>
              <a:gd name="connsiteX4-93" fmla="*/ 1247775 w 6810375"/>
              <a:gd name="connsiteY4-94" fmla="*/ 0 h 5191125"/>
              <a:gd name="connsiteX5-95" fmla="*/ 0 w 6810375"/>
              <a:gd name="connsiteY5-96" fmla="*/ 0 h 5191125"/>
              <a:gd name="connsiteX0-97" fmla="*/ 0 w 6810375"/>
              <a:gd name="connsiteY0-98" fmla="*/ 0 h 5191125"/>
              <a:gd name="connsiteX1-99" fmla="*/ 0 w 6810375"/>
              <a:gd name="connsiteY1-100" fmla="*/ 2857500 h 5191125"/>
              <a:gd name="connsiteX2-101" fmla="*/ 2514600 w 6810375"/>
              <a:gd name="connsiteY2-102" fmla="*/ 5191125 h 5191125"/>
              <a:gd name="connsiteX3-103" fmla="*/ 6810375 w 6810375"/>
              <a:gd name="connsiteY3-104" fmla="*/ 5181600 h 5191125"/>
              <a:gd name="connsiteX4-105" fmla="*/ 3959974 w 6810375"/>
              <a:gd name="connsiteY4-106" fmla="*/ 0 h 5191125"/>
              <a:gd name="connsiteX5-107" fmla="*/ 0 w 6810375"/>
              <a:gd name="connsiteY5-108" fmla="*/ 0 h 5191125"/>
              <a:gd name="connsiteX0-109" fmla="*/ 0 w 8747662"/>
              <a:gd name="connsiteY0-110" fmla="*/ 0 h 5191125"/>
              <a:gd name="connsiteX1-111" fmla="*/ 0 w 8747662"/>
              <a:gd name="connsiteY1-112" fmla="*/ 2857500 h 5191125"/>
              <a:gd name="connsiteX2-113" fmla="*/ 2514600 w 8747662"/>
              <a:gd name="connsiteY2-114" fmla="*/ 5191125 h 5191125"/>
              <a:gd name="connsiteX3-115" fmla="*/ 8747662 w 8747662"/>
              <a:gd name="connsiteY3-116" fmla="*/ 5181596 h 5191125"/>
              <a:gd name="connsiteX4-117" fmla="*/ 3959974 w 8747662"/>
              <a:gd name="connsiteY4-118" fmla="*/ 0 h 5191125"/>
              <a:gd name="connsiteX5-119" fmla="*/ 0 w 8747662"/>
              <a:gd name="connsiteY5-120" fmla="*/ 0 h 51911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8747662" h="5191125">
                <a:moveTo>
                  <a:pt x="0" y="0"/>
                </a:moveTo>
                <a:lnTo>
                  <a:pt x="0" y="2857500"/>
                </a:lnTo>
                <a:lnTo>
                  <a:pt x="2514600" y="5191125"/>
                </a:lnTo>
                <a:lnTo>
                  <a:pt x="8747662" y="5181596"/>
                </a:lnTo>
                <a:lnTo>
                  <a:pt x="3959974" y="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userDrawn="1"/>
        </p:nvSpPr>
        <p:spPr>
          <a:xfrm flipH="1">
            <a:off x="7164288" y="0"/>
            <a:ext cx="1986920" cy="619981"/>
          </a:xfrm>
          <a:prstGeom prst="parallelogram">
            <a:avLst>
              <a:gd name="adj" fmla="val 112766"/>
            </a:avLst>
          </a:pr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7"/>
          <p:cNvSpPr/>
          <p:nvPr userDrawn="1"/>
        </p:nvSpPr>
        <p:spPr>
          <a:xfrm flipH="1">
            <a:off x="558602" y="3122"/>
            <a:ext cx="4435192" cy="616859"/>
          </a:xfrm>
          <a:custGeom>
            <a:avLst/>
            <a:gdLst>
              <a:gd name="connsiteX0" fmla="*/ 0 w 4435192"/>
              <a:gd name="connsiteY0" fmla="*/ 616859 h 616859"/>
              <a:gd name="connsiteX1" fmla="*/ 695607 w 4435192"/>
              <a:gd name="connsiteY1" fmla="*/ 0 h 616859"/>
              <a:gd name="connsiteX2" fmla="*/ 4435192 w 4435192"/>
              <a:gd name="connsiteY2" fmla="*/ 0 h 616859"/>
              <a:gd name="connsiteX3" fmla="*/ 3739585 w 4435192"/>
              <a:gd name="connsiteY3" fmla="*/ 616859 h 616859"/>
              <a:gd name="connsiteX4" fmla="*/ 0 w 4435192"/>
              <a:gd name="connsiteY4" fmla="*/ 616859 h 616859"/>
              <a:gd name="connsiteX0-1" fmla="*/ 0 w 4435192"/>
              <a:gd name="connsiteY0-2" fmla="*/ 616859 h 616859"/>
              <a:gd name="connsiteX1-3" fmla="*/ 695607 w 4435192"/>
              <a:gd name="connsiteY1-4" fmla="*/ 0 h 616859"/>
              <a:gd name="connsiteX2-5" fmla="*/ 4435192 w 4435192"/>
              <a:gd name="connsiteY2-6" fmla="*/ 0 h 616859"/>
              <a:gd name="connsiteX3-7" fmla="*/ 3901510 w 4435192"/>
              <a:gd name="connsiteY3-8" fmla="*/ 616859 h 616859"/>
              <a:gd name="connsiteX4-9" fmla="*/ 0 w 4435192"/>
              <a:gd name="connsiteY4-10" fmla="*/ 616859 h 61685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35192" h="616859">
                <a:moveTo>
                  <a:pt x="0" y="616859"/>
                </a:moveTo>
                <a:lnTo>
                  <a:pt x="695607" y="0"/>
                </a:lnTo>
                <a:lnTo>
                  <a:pt x="4435192" y="0"/>
                </a:lnTo>
                <a:lnTo>
                  <a:pt x="3901510" y="616859"/>
                </a:lnTo>
                <a:lnTo>
                  <a:pt x="0" y="616859"/>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9"/>
          <p:cNvSpPr txBox="1"/>
          <p:nvPr userDrawn="1"/>
        </p:nvSpPr>
        <p:spPr>
          <a:xfrm>
            <a:off x="7772682" y="51470"/>
            <a:ext cx="903774" cy="523220"/>
          </a:xfrm>
          <a:prstGeom prst="rect">
            <a:avLst/>
          </a:prstGeom>
          <a:noFill/>
        </p:spPr>
        <p:txBody>
          <a:bodyPr wrap="none" rtlCol="0">
            <a:spAutoFit/>
          </a:bodyPr>
          <a:lstStyle/>
          <a:p>
            <a:r>
              <a:rPr lang="en-US" altLang="zh-CN" sz="2800" dirty="0">
                <a:solidFill>
                  <a:srgbClr val="C00000"/>
                </a:solidFill>
                <a:latin typeface="Impact" panose="020B0806030902050204" pitchFamily="34" charset="0"/>
              </a:rPr>
              <a:t>LOGO</a:t>
            </a:r>
            <a:endParaRPr lang="zh-CN" altLang="en-US" sz="2800" dirty="0">
              <a:solidFill>
                <a:srgbClr val="C00000"/>
              </a:solidFill>
              <a:latin typeface="Impact" panose="020B0806030902050204" pitchFamily="34" charset="0"/>
            </a:endParaRPr>
          </a:p>
        </p:txBody>
      </p:sp>
      <p:sp>
        <p:nvSpPr>
          <p:cNvPr id="8" name="平行四边形 12"/>
          <p:cNvSpPr/>
          <p:nvPr userDrawn="1"/>
        </p:nvSpPr>
        <p:spPr>
          <a:xfrm>
            <a:off x="1917127" y="5020022"/>
            <a:ext cx="7264525"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264525"/>
              <a:gd name="connsiteY0-2" fmla="*/ 142646 h 142646"/>
              <a:gd name="connsiteX1-3" fmla="*/ 160856 w 7264525"/>
              <a:gd name="connsiteY1-4" fmla="*/ 0 h 142646"/>
              <a:gd name="connsiteX2-5" fmla="*/ 7264525 w 7264525"/>
              <a:gd name="connsiteY2-6" fmla="*/ 0 h 142646"/>
              <a:gd name="connsiteX3-7" fmla="*/ 7246544 w 7264525"/>
              <a:gd name="connsiteY3-8" fmla="*/ 142646 h 142646"/>
              <a:gd name="connsiteX4-9" fmla="*/ 0 w 7264525"/>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64525" h="142646">
                <a:moveTo>
                  <a:pt x="0" y="142646"/>
                </a:moveTo>
                <a:lnTo>
                  <a:pt x="160856" y="0"/>
                </a:lnTo>
                <a:lnTo>
                  <a:pt x="7264525" y="0"/>
                </a:lnTo>
                <a:lnTo>
                  <a:pt x="7246544" y="142646"/>
                </a:lnTo>
                <a:lnTo>
                  <a:pt x="0" y="142646"/>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8"/>
          <p:cNvSpPr/>
          <p:nvPr userDrawn="1"/>
        </p:nvSpPr>
        <p:spPr>
          <a:xfrm>
            <a:off x="-27087" y="5020022"/>
            <a:ext cx="7407400" cy="142646"/>
          </a:xfrm>
          <a:custGeom>
            <a:avLst/>
            <a:gdLst>
              <a:gd name="connsiteX0" fmla="*/ 0 w 7407400"/>
              <a:gd name="connsiteY0" fmla="*/ 142646 h 142646"/>
              <a:gd name="connsiteX1" fmla="*/ 160856 w 7407400"/>
              <a:gd name="connsiteY1" fmla="*/ 0 h 142646"/>
              <a:gd name="connsiteX2" fmla="*/ 7407400 w 7407400"/>
              <a:gd name="connsiteY2" fmla="*/ 0 h 142646"/>
              <a:gd name="connsiteX3" fmla="*/ 7246544 w 7407400"/>
              <a:gd name="connsiteY3" fmla="*/ 142646 h 142646"/>
              <a:gd name="connsiteX4" fmla="*/ 0 w 7407400"/>
              <a:gd name="connsiteY4" fmla="*/ 142646 h 142646"/>
              <a:gd name="connsiteX0-1" fmla="*/ 0 w 7407400"/>
              <a:gd name="connsiteY0-2" fmla="*/ 142646 h 142646"/>
              <a:gd name="connsiteX1-3" fmla="*/ 17981 w 7407400"/>
              <a:gd name="connsiteY1-4" fmla="*/ 0 h 142646"/>
              <a:gd name="connsiteX2-5" fmla="*/ 7407400 w 7407400"/>
              <a:gd name="connsiteY2-6" fmla="*/ 0 h 142646"/>
              <a:gd name="connsiteX3-7" fmla="*/ 7246544 w 7407400"/>
              <a:gd name="connsiteY3-8" fmla="*/ 142646 h 142646"/>
              <a:gd name="connsiteX4-9" fmla="*/ 0 w 7407400"/>
              <a:gd name="connsiteY4-10" fmla="*/ 142646 h 1426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407400" h="142646">
                <a:moveTo>
                  <a:pt x="0" y="142646"/>
                </a:moveTo>
                <a:lnTo>
                  <a:pt x="17981" y="0"/>
                </a:lnTo>
                <a:lnTo>
                  <a:pt x="7407400" y="0"/>
                </a:lnTo>
                <a:lnTo>
                  <a:pt x="7246544" y="142646"/>
                </a:lnTo>
                <a:lnTo>
                  <a:pt x="0" y="142646"/>
                </a:lnTo>
                <a:close/>
              </a:path>
            </a:pathLst>
          </a:custGeom>
          <a:solidFill>
            <a:srgbClr val="E1E1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hasCustomPrompt="1"/>
          </p:nvPr>
        </p:nvSpPr>
        <p:spPr>
          <a:xfrm>
            <a:off x="1019781" y="-100620"/>
            <a:ext cx="2807593" cy="720601"/>
          </a:xfrm>
        </p:spPr>
        <p:txBody>
          <a:bodyPr anchor="ctr">
            <a:normAutofit/>
          </a:bodyPr>
          <a:lstStyle>
            <a:lvl1pPr marL="0" indent="0" algn="l">
              <a:buNone/>
              <a:defRPr sz="2800" b="1"/>
            </a:lvl1pPr>
          </a:lstStyle>
          <a:p>
            <a:pPr lvl="0"/>
            <a:r>
              <a:rPr lang="zh-CN" altLang="en-US" dirty="0"/>
              <a:t>点击输入标题</a:t>
            </a: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449324" y="0"/>
            <a:ext cx="7694676" cy="5143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Freeform 6"/>
          <p:cNvSpPr/>
          <p:nvPr userDrawn="1"/>
        </p:nvSpPr>
        <p:spPr bwMode="auto">
          <a:xfrm>
            <a:off x="304842" y="361324"/>
            <a:ext cx="79862" cy="377163"/>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6"/>
          <p:cNvSpPr/>
          <p:nvPr userDrawn="1"/>
        </p:nvSpPr>
        <p:spPr bwMode="auto">
          <a:xfrm flipH="1">
            <a:off x="634156" y="361324"/>
            <a:ext cx="79862" cy="377163"/>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chemeClr val="bg1">
              <a:lumMod val="65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3" name="文本占位符 12"/>
          <p:cNvSpPr>
            <a:spLocks noGrp="1"/>
          </p:cNvSpPr>
          <p:nvPr>
            <p:ph type="body" sz="quarter" idx="10" hasCustomPrompt="1"/>
          </p:nvPr>
        </p:nvSpPr>
        <p:spPr>
          <a:xfrm>
            <a:off x="356981" y="324868"/>
            <a:ext cx="304899" cy="431998"/>
          </a:xfrm>
        </p:spPr>
        <p:txBody>
          <a:bodyPr anchor="ctr">
            <a:noAutofit/>
          </a:bodyPr>
          <a:lstStyle>
            <a:lvl1pPr marL="0" indent="0" algn="ctr">
              <a:buNone/>
              <a:defRPr sz="3200"/>
            </a:lvl1pPr>
          </a:lstStyle>
          <a:p>
            <a:pPr lvl="0"/>
            <a:r>
              <a:rPr lang="en-US" altLang="zh-CN" dirty="0"/>
              <a:t>1</a:t>
            </a:r>
            <a:endParaRPr lang="zh-CN" altLang="en-US" dirty="0"/>
          </a:p>
        </p:txBody>
      </p:sp>
      <p:sp>
        <p:nvSpPr>
          <p:cNvPr id="14" name="文本占位符 12"/>
          <p:cNvSpPr>
            <a:spLocks noGrp="1"/>
          </p:cNvSpPr>
          <p:nvPr>
            <p:ph type="body" sz="quarter" idx="11" hasCustomPrompt="1"/>
          </p:nvPr>
        </p:nvSpPr>
        <p:spPr>
          <a:xfrm>
            <a:off x="766571" y="333906"/>
            <a:ext cx="2230241" cy="431998"/>
          </a:xfrm>
        </p:spPr>
        <p:txBody>
          <a:bodyPr anchor="ctr">
            <a:noAutofit/>
          </a:bodyPr>
          <a:lstStyle>
            <a:lvl1pPr marL="0" indent="0" algn="l">
              <a:buNone/>
              <a:defRPr sz="2000"/>
            </a:lvl1pPr>
          </a:lstStyle>
          <a:p>
            <a:pPr lvl="0"/>
            <a:r>
              <a:rPr lang="zh-CN" altLang="en-US" dirty="0"/>
              <a:t>点击添加标题</a:t>
            </a:r>
          </a:p>
        </p:txBody>
      </p:sp>
      <p:pic>
        <p:nvPicPr>
          <p:cNvPr id="16" name="图片 15"/>
          <p:cNvPicPr>
            <a:picLocks noChangeAspect="1"/>
          </p:cNvPicPr>
          <p:nvPr userDrawn="1"/>
        </p:nvPicPr>
        <p:blipFill>
          <a:blip r:embed="rId2" cstate="email">
            <a:duotone>
              <a:prstClr val="black"/>
              <a:srgbClr val="D9C3A5">
                <a:tint val="50000"/>
                <a:satMod val="180000"/>
              </a:srgbClr>
            </a:duotone>
            <a:extLst>
              <a:ext uri="{28A0092B-C50C-407E-A947-70E740481C1C}">
                <a14:useLocalDpi xmlns:a14="http://schemas.microsoft.com/office/drawing/2010/main"/>
              </a:ext>
            </a:extLst>
          </a:blip>
          <a:stretch>
            <a:fillRect/>
          </a:stretch>
        </p:blipFill>
        <p:spPr>
          <a:xfrm>
            <a:off x="7407369" y="4405725"/>
            <a:ext cx="1736631" cy="7377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26" presetClass="emph" presetSubtype="0" repeatCount="3000" fill="hold" grpId="1" nodeType="withEffect">
                                  <p:stCondLst>
                                    <p:cond delay="0"/>
                                  </p:stCondLst>
                                  <p:childTnLst>
                                    <p:animEffect transition="out" filter="fade">
                                      <p:cBhvr>
                                        <p:cTn id="9" dur="200" tmFilter="0, 0; .2, .5; .8, .5; 1, 0"/>
                                        <p:tgtEl>
                                          <p:spTgt spid="10"/>
                                        </p:tgtEl>
                                      </p:cBhvr>
                                    </p:animEffect>
                                    <p:animScale>
                                      <p:cBhvr>
                                        <p:cTn id="10" dur="100" autoRev="1" fill="hold"/>
                                        <p:tgtEl>
                                          <p:spTgt spid="10"/>
                                        </p:tgtEl>
                                      </p:cBhvr>
                                      <p:by x="105000" y="105000"/>
                                    </p:animScale>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35" presetClass="path" presetSubtype="0" accel="50000" decel="50000" fill="hold" grpId="1" nodeType="withEffect">
                                  <p:stCondLst>
                                    <p:cond delay="0"/>
                                  </p:stCondLst>
                                  <p:childTnLst>
                                    <p:animMotion origin="layout" path="M -1.11111E-6 -1.23457E-7 L -0.04028 -1.23457E-7 " pathEditMode="relative" rAng="0" ptsTypes="AA">
                                      <p:cBhvr>
                                        <p:cTn id="16" dur="500" spd="-100000" fill="hold"/>
                                        <p:tgtEl>
                                          <p:spTgt spid="11"/>
                                        </p:tgtEl>
                                        <p:attrNameLst>
                                          <p:attrName>ppt_x</p:attrName>
                                          <p:attrName>ppt_y</p:attrName>
                                        </p:attrNameLst>
                                      </p:cBhvr>
                                      <p:rCtr x="-2014" y="0"/>
                                    </p:animMotion>
                                  </p:childTnLst>
                                </p:cTn>
                              </p:par>
                            </p:childTnLst>
                          </p:cTn>
                        </p:par>
                        <p:par>
                          <p:cTn id="17" fill="hold">
                            <p:stCondLst>
                              <p:cond delay="1000"/>
                            </p:stCondLst>
                            <p:childTnLst>
                              <p:par>
                                <p:cTn id="18" presetID="23" presetClass="entr" presetSubtype="28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strVal val="4/3*#ppt_w"/>
                                          </p:val>
                                        </p:tav>
                                        <p:tav tm="100000">
                                          <p:val>
                                            <p:strVal val="#ppt_w"/>
                                          </p:val>
                                        </p:tav>
                                      </p:tavLst>
                                    </p:anim>
                                    <p:anim calcmode="lin" valueType="num">
                                      <p:cBhvr>
                                        <p:cTn id="21" dur="500" fill="hold"/>
                                        <p:tgtEl>
                                          <p:spTgt spid="13"/>
                                        </p:tgtEl>
                                        <p:attrNameLst>
                                          <p:attrName>ppt_h</p:attrName>
                                        </p:attrNameLst>
                                      </p:cBhvr>
                                      <p:tavLst>
                                        <p:tav tm="0">
                                          <p:val>
                                            <p:strVal val="4/3*#ppt_h"/>
                                          </p:val>
                                        </p:tav>
                                        <p:tav tm="100000">
                                          <p:val>
                                            <p:strVal val="#ppt_h"/>
                                          </p:val>
                                        </p:tav>
                                      </p:tavLst>
                                    </p:anim>
                                  </p:childTnLst>
                                </p:cTn>
                              </p:par>
                            </p:childTnLst>
                          </p:cTn>
                        </p:par>
                        <p:par>
                          <p:cTn id="22" fill="hold">
                            <p:stCondLst>
                              <p:cond delay="1500"/>
                            </p:stCondLst>
                            <p:childTnLst>
                              <p:par>
                                <p:cTn id="23" presetID="12" presetClass="entr" presetSubtype="8" fill="hold" grpId="0" nodeType="afterEffect">
                                  <p:stCondLst>
                                    <p:cond delay="0"/>
                                  </p:stCondLst>
                                  <p:iterate type="lt">
                                    <p:tmPct val="50000"/>
                                  </p:iterate>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200"/>
                                        <p:tgtEl>
                                          <p:spTgt spid="14"/>
                                        </p:tgtEl>
                                        <p:attrNameLst>
                                          <p:attrName>ppt_x</p:attrName>
                                        </p:attrNameLst>
                                      </p:cBhvr>
                                      <p:tavLst>
                                        <p:tav tm="0">
                                          <p:val>
                                            <p:strVal val="#ppt_x-#ppt_w*1.125000"/>
                                          </p:val>
                                        </p:tav>
                                        <p:tav tm="100000">
                                          <p:val>
                                            <p:strVal val="#ppt_x"/>
                                          </p:val>
                                        </p:tav>
                                      </p:tavLst>
                                    </p:anim>
                                    <p:animEffect transition="in" filter="wipe(right)">
                                      <p:cBhvr>
                                        <p:cTn id="26" dur="2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3" grpId="0">
        <p:tmplLst>
          <p:tmpl>
            <p:tnLst>
              <p:par>
                <p:cTn presetID="23" presetClass="entr" presetSubtype="288"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strVal val="4/3*#ppt_w"/>
                          </p:val>
                        </p:tav>
                        <p:tav tm="100000">
                          <p:val>
                            <p:strVal val="#ppt_w"/>
                          </p:val>
                        </p:tav>
                      </p:tavLst>
                    </p:anim>
                    <p:anim calcmode="lin" valueType="num">
                      <p:cBhvr>
                        <p:cTn dur="500" fill="hold"/>
                        <p:tgtEl>
                          <p:spTgt spid="13"/>
                        </p:tgtEl>
                        <p:attrNameLst>
                          <p:attrName>ppt_h</p:attrName>
                        </p:attrNameLst>
                      </p:cBhvr>
                      <p:tavLst>
                        <p:tav tm="0">
                          <p:val>
                            <p:strVal val="4/3*#ppt_h"/>
                          </p:val>
                        </p:tav>
                        <p:tav tm="100000">
                          <p:val>
                            <p:strVal val="#ppt_h"/>
                          </p:val>
                        </p:tav>
                      </p:tavLst>
                    </p:anim>
                  </p:childTnLst>
                </p:cTn>
              </p:par>
            </p:tnLst>
          </p:tmpl>
        </p:tmplLst>
      </p:bldP>
      <p:bldP spid="14" grpId="0">
        <p:tmplLst>
          <p:tmpl>
            <p:tnLst>
              <p:par>
                <p:cTn presetID="12" presetClass="entr" presetSubtype="8" fill="hold" nodeType="afterEffect">
                  <p:stCondLst>
                    <p:cond delay="0"/>
                  </p:stCondLst>
                  <p:iterate type="lt">
                    <p:tmPct val="50000"/>
                  </p:iterate>
                  <p:childTnLst>
                    <p:set>
                      <p:cBhvr>
                        <p:cTn dur="1" fill="hold">
                          <p:stCondLst>
                            <p:cond delay="0"/>
                          </p:stCondLst>
                        </p:cTn>
                        <p:tgtEl>
                          <p:spTgt spid="14"/>
                        </p:tgtEl>
                        <p:attrNameLst>
                          <p:attrName>style.visibility</p:attrName>
                        </p:attrNameLst>
                      </p:cBhvr>
                      <p:to>
                        <p:strVal val="visible"/>
                      </p:to>
                    </p:set>
                    <p:anim calcmode="lin" valueType="num">
                      <p:cBhvr additive="base">
                        <p:cTn dur="200"/>
                        <p:tgtEl>
                          <p:spTgt spid="14"/>
                        </p:tgtEl>
                        <p:attrNameLst>
                          <p:attrName>ppt_x</p:attrName>
                        </p:attrNameLst>
                      </p:cBhvr>
                      <p:tavLst>
                        <p:tav tm="0">
                          <p:val>
                            <p:strVal val="#ppt_x-#ppt_w*1.125000"/>
                          </p:val>
                        </p:tav>
                        <p:tav tm="100000">
                          <p:val>
                            <p:strVal val="#ppt_x"/>
                          </p:val>
                        </p:tav>
                      </p:tavLst>
                    </p:anim>
                    <p:animEffect transition="in" filter="wipe(right)">
                      <p:cBhvr>
                        <p:cTn dur="200"/>
                        <p:tgtEl>
                          <p:spTgt spid="14"/>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025"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2019/12/1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2019/12/1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2019/12/1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7"/>
            <a:ext cx="3008313"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2019/12/1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30820CF-B880-4189-942D-D702A7CBA730}" type="datetimeFigureOut">
              <a:rPr lang="zh-CN" altLang="en-US" smtClean="0"/>
              <a:t>2019/12/1</a:t>
            </a:fld>
            <a:endParaRPr lang="zh-CN" altLang="en-US"/>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30729"/>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1466681" y="-9382"/>
            <a:ext cx="7708711" cy="5152882"/>
          </a:xfrm>
          <a:prstGeom prst="rect">
            <a:avLst/>
          </a:prstGeom>
        </p:spPr>
      </p:pic>
      <p:sp>
        <p:nvSpPr>
          <p:cNvPr id="32" name="TextBox 37"/>
          <p:cNvSpPr txBox="1"/>
          <p:nvPr/>
        </p:nvSpPr>
        <p:spPr>
          <a:xfrm>
            <a:off x="3875827" y="3633286"/>
            <a:ext cx="1723549" cy="338554"/>
          </a:xfrm>
          <a:prstGeom prst="rect">
            <a:avLst/>
          </a:prstGeom>
          <a:noFill/>
        </p:spPr>
        <p:txBody>
          <a:bodyPr wrap="none" rtlCol="0">
            <a:spAutoFit/>
          </a:bodyPr>
          <a:lstStyle/>
          <a:p>
            <a:r>
              <a:rPr lang="zh-CN" altLang="en-US" sz="1600" dirty="0" smtClean="0">
                <a:solidFill>
                  <a:schemeClr val="bg1"/>
                </a:solidFill>
                <a:cs typeface="+mn-ea"/>
                <a:sym typeface="+mn-lt"/>
              </a:rPr>
              <a:t>汇报人：东方之</a:t>
            </a:r>
            <a:r>
              <a:rPr lang="en-US" altLang="zh-CN" sz="1600" dirty="0" smtClean="0">
                <a:solidFill>
                  <a:schemeClr val="bg1"/>
                </a:solidFill>
                <a:cs typeface="+mn-ea"/>
                <a:sym typeface="+mn-lt"/>
              </a:rPr>
              <a:t>P</a:t>
            </a:r>
            <a:endParaRPr lang="zh-CN" altLang="en-US" sz="1600" dirty="0">
              <a:solidFill>
                <a:schemeClr val="bg1"/>
              </a:solidFill>
              <a:cs typeface="+mn-ea"/>
              <a:sym typeface="+mn-lt"/>
            </a:endParaRPr>
          </a:p>
        </p:txBody>
      </p:sp>
      <p:sp>
        <p:nvSpPr>
          <p:cNvPr id="34" name="圆角矩形 33"/>
          <p:cNvSpPr/>
          <p:nvPr/>
        </p:nvSpPr>
        <p:spPr>
          <a:xfrm>
            <a:off x="1979712" y="3003798"/>
            <a:ext cx="5439775" cy="504056"/>
          </a:xfrm>
          <a:prstGeom prst="roundRect">
            <a:avLst>
              <a:gd name="adj" fmla="val 42270"/>
            </a:avLst>
          </a:prstGeom>
          <a:solidFill>
            <a:schemeClr val="bg1"/>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030729"/>
              </a:solidFill>
              <a:cs typeface="+mn-ea"/>
              <a:sym typeface="+mn-lt"/>
            </a:endParaRPr>
          </a:p>
        </p:txBody>
      </p:sp>
      <p:sp>
        <p:nvSpPr>
          <p:cNvPr id="35" name="TextBox 40"/>
          <p:cNvSpPr txBox="1"/>
          <p:nvPr/>
        </p:nvSpPr>
        <p:spPr>
          <a:xfrm>
            <a:off x="3059020" y="3070823"/>
            <a:ext cx="3262433" cy="400110"/>
          </a:xfrm>
          <a:prstGeom prst="rect">
            <a:avLst/>
          </a:prstGeom>
          <a:noFill/>
        </p:spPr>
        <p:txBody>
          <a:bodyPr wrap="none" rtlCol="0">
            <a:spAutoFit/>
          </a:bodyPr>
          <a:lstStyle/>
          <a:p>
            <a:pPr algn="ctr"/>
            <a:r>
              <a:rPr lang="zh-CN" altLang="en-US" sz="2000" b="1" dirty="0" smtClean="0">
                <a:solidFill>
                  <a:srgbClr val="030729"/>
                </a:solidFill>
                <a:cs typeface="+mn-ea"/>
                <a:sym typeface="+mn-lt"/>
              </a:rPr>
              <a:t>完整框架医药卫生工作总结</a:t>
            </a:r>
            <a:endParaRPr lang="zh-CN" altLang="en-US" sz="2000" dirty="0">
              <a:solidFill>
                <a:srgbClr val="030729"/>
              </a:solidFill>
              <a:cs typeface="+mn-ea"/>
              <a:sym typeface="+mn-lt"/>
            </a:endParaRPr>
          </a:p>
        </p:txBody>
      </p:sp>
      <p:sp>
        <p:nvSpPr>
          <p:cNvPr id="93" name="椭圆 92"/>
          <p:cNvSpPr/>
          <p:nvPr/>
        </p:nvSpPr>
        <p:spPr>
          <a:xfrm>
            <a:off x="1787303" y="1266950"/>
            <a:ext cx="1570127" cy="156474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4" name="椭圆 93"/>
          <p:cNvSpPr/>
          <p:nvPr/>
        </p:nvSpPr>
        <p:spPr>
          <a:xfrm>
            <a:off x="3092590" y="1266950"/>
            <a:ext cx="1570127" cy="156474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5" name="椭圆 94"/>
          <p:cNvSpPr/>
          <p:nvPr/>
        </p:nvSpPr>
        <p:spPr>
          <a:xfrm>
            <a:off x="4408227" y="1266950"/>
            <a:ext cx="1570127" cy="156474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sp>
        <p:nvSpPr>
          <p:cNvPr id="96" name="椭圆 95"/>
          <p:cNvSpPr/>
          <p:nvPr/>
        </p:nvSpPr>
        <p:spPr>
          <a:xfrm>
            <a:off x="5725500" y="1266950"/>
            <a:ext cx="1570127" cy="1564742"/>
          </a:xfrm>
          <a:prstGeom prst="ellipse">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76840" tIns="38420" rIns="76840" bIns="38420" rtlCol="0" anchor="ctr"/>
          <a:lstStyle/>
          <a:p>
            <a:pPr algn="ctr"/>
            <a:endParaRPr lang="zh-CN" altLang="en-US" sz="1010">
              <a:solidFill>
                <a:srgbClr val="030729"/>
              </a:solidFill>
              <a:cs typeface="+mn-ea"/>
              <a:sym typeface="+mn-lt"/>
            </a:endParaRPr>
          </a:p>
        </p:txBody>
      </p:sp>
      <p:grpSp>
        <p:nvGrpSpPr>
          <p:cNvPr id="97" name="组合 96"/>
          <p:cNvGrpSpPr/>
          <p:nvPr/>
        </p:nvGrpSpPr>
        <p:grpSpPr>
          <a:xfrm>
            <a:off x="1909127" y="1374204"/>
            <a:ext cx="1354880" cy="1350234"/>
            <a:chOff x="3768359" y="1725446"/>
            <a:chExt cx="1930605" cy="1930605"/>
          </a:xfrm>
        </p:grpSpPr>
        <p:sp>
          <p:nvSpPr>
            <p:cNvPr id="9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99"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0" name="组合 99"/>
          <p:cNvGrpSpPr/>
          <p:nvPr/>
        </p:nvGrpSpPr>
        <p:grpSpPr>
          <a:xfrm>
            <a:off x="3203914" y="1374204"/>
            <a:ext cx="1354880" cy="1350234"/>
            <a:chOff x="3768359" y="1725446"/>
            <a:chExt cx="1930605" cy="1930605"/>
          </a:xfrm>
        </p:grpSpPr>
        <p:sp>
          <p:nvSpPr>
            <p:cNvPr id="10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2"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3" name="组合 102"/>
          <p:cNvGrpSpPr/>
          <p:nvPr/>
        </p:nvGrpSpPr>
        <p:grpSpPr>
          <a:xfrm>
            <a:off x="4515010" y="1374204"/>
            <a:ext cx="1354880" cy="1350234"/>
            <a:chOff x="3768359" y="1725446"/>
            <a:chExt cx="1930605" cy="1930605"/>
          </a:xfrm>
        </p:grpSpPr>
        <p:sp>
          <p:nvSpPr>
            <p:cNvPr id="10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5"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06" name="组合 105"/>
          <p:cNvGrpSpPr/>
          <p:nvPr/>
        </p:nvGrpSpPr>
        <p:grpSpPr>
          <a:xfrm>
            <a:off x="5820469" y="1374204"/>
            <a:ext cx="1354880" cy="1350234"/>
            <a:chOff x="3768359" y="1725446"/>
            <a:chExt cx="1930605" cy="1930605"/>
          </a:xfrm>
        </p:grpSpPr>
        <p:sp>
          <p:nvSpPr>
            <p:cNvPr id="10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08"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sp>
        <p:nvSpPr>
          <p:cNvPr id="109" name="矩形 108"/>
          <p:cNvSpPr/>
          <p:nvPr/>
        </p:nvSpPr>
        <p:spPr>
          <a:xfrm>
            <a:off x="2235491" y="1458897"/>
            <a:ext cx="671348" cy="1308697"/>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2</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0" name="矩形 109"/>
          <p:cNvSpPr/>
          <p:nvPr/>
        </p:nvSpPr>
        <p:spPr>
          <a:xfrm>
            <a:off x="3523322" y="1458897"/>
            <a:ext cx="705011" cy="1308697"/>
          </a:xfrm>
          <a:prstGeom prst="rect">
            <a:avLst/>
          </a:prstGeom>
          <a:effectLst/>
        </p:spPr>
        <p:txBody>
          <a:bodyPr wrap="none" lIns="76840" tIns="38420" rIns="76840" bIns="38420">
            <a:spAutoFit/>
          </a:bodyPr>
          <a:lstStyle/>
          <a:p>
            <a:r>
              <a:rPr lang="en-US" altLang="zh-CN" sz="8000" b="1" dirty="0">
                <a:solidFill>
                  <a:srgbClr val="030729"/>
                </a:solidFill>
                <a:effectLst>
                  <a:outerShdw blurRad="38100" dist="38100" dir="2700000" algn="tl">
                    <a:srgbClr val="000000">
                      <a:alpha val="43137"/>
                    </a:srgbClr>
                  </a:outerShdw>
                </a:effectLst>
                <a:cs typeface="+mn-ea"/>
                <a:sym typeface="+mn-lt"/>
              </a:rPr>
              <a:t>0</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1" name="矩形 110"/>
          <p:cNvSpPr/>
          <p:nvPr/>
        </p:nvSpPr>
        <p:spPr>
          <a:xfrm>
            <a:off x="4858773" y="1458897"/>
            <a:ext cx="671348" cy="1308697"/>
          </a:xfrm>
          <a:prstGeom prst="rect">
            <a:avLst/>
          </a:prstGeom>
          <a:effectLst/>
        </p:spPr>
        <p:txBody>
          <a:bodyPr wrap="none" lIns="76840" tIns="38420" rIns="76840" bIns="38420">
            <a:spAutoFit/>
          </a:bodyPr>
          <a:lstStyle/>
          <a:p>
            <a:r>
              <a:rPr lang="en-US" altLang="zh-CN" sz="8000" b="1" dirty="0" smtClean="0">
                <a:solidFill>
                  <a:srgbClr val="030729"/>
                </a:solidFill>
                <a:effectLst>
                  <a:outerShdw blurRad="38100" dist="38100" dir="2700000" algn="tl">
                    <a:srgbClr val="000000">
                      <a:alpha val="43137"/>
                    </a:srgbClr>
                  </a:outerShdw>
                </a:effectLst>
                <a:cs typeface="+mn-ea"/>
                <a:sym typeface="+mn-lt"/>
              </a:rPr>
              <a:t>2</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sp>
        <p:nvSpPr>
          <p:cNvPr id="112" name="矩形 111"/>
          <p:cNvSpPr/>
          <p:nvPr/>
        </p:nvSpPr>
        <p:spPr>
          <a:xfrm>
            <a:off x="6164624" y="1426950"/>
            <a:ext cx="705011" cy="1308697"/>
          </a:xfrm>
          <a:prstGeom prst="rect">
            <a:avLst/>
          </a:prstGeom>
          <a:effectLst/>
        </p:spPr>
        <p:txBody>
          <a:bodyPr wrap="none" lIns="76840" tIns="38420" rIns="76840" bIns="38420">
            <a:spAutoFit/>
          </a:bodyPr>
          <a:lstStyle/>
          <a:p>
            <a:r>
              <a:rPr lang="en-US" altLang="zh-CN" sz="8000" b="1" dirty="0" smtClean="0">
                <a:solidFill>
                  <a:srgbClr val="030729"/>
                </a:solidFill>
                <a:effectLst>
                  <a:outerShdw blurRad="38100" dist="38100" dir="2700000" algn="tl">
                    <a:srgbClr val="000000">
                      <a:alpha val="43137"/>
                    </a:srgbClr>
                  </a:outerShdw>
                </a:effectLst>
                <a:cs typeface="+mn-ea"/>
                <a:sym typeface="+mn-lt"/>
              </a:rPr>
              <a:t>0</a:t>
            </a:r>
            <a:endParaRPr lang="zh-CN" altLang="en-US" sz="8000" b="1" dirty="0">
              <a:solidFill>
                <a:srgbClr val="030729"/>
              </a:solidFill>
              <a:effectLst>
                <a:outerShdw blurRad="38100" dist="38100" dir="2700000" algn="tl">
                  <a:srgbClr val="000000">
                    <a:alpha val="43137"/>
                  </a:srgbClr>
                </a:outerShdw>
              </a:effectLst>
              <a:cs typeface="+mn-ea"/>
              <a:sym typeface="+mn-lt"/>
            </a:endParaRPr>
          </a:p>
        </p:txBody>
      </p:sp>
      <p:grpSp>
        <p:nvGrpSpPr>
          <p:cNvPr id="113" name="组合 112"/>
          <p:cNvGrpSpPr/>
          <p:nvPr/>
        </p:nvGrpSpPr>
        <p:grpSpPr>
          <a:xfrm>
            <a:off x="1463651" y="1998703"/>
            <a:ext cx="323652" cy="322542"/>
            <a:chOff x="3768359" y="1725446"/>
            <a:chExt cx="1930605" cy="1930605"/>
          </a:xfrm>
        </p:grpSpPr>
        <p:sp>
          <p:nvSpPr>
            <p:cNvPr id="11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15"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16" name="组合 115"/>
          <p:cNvGrpSpPr/>
          <p:nvPr/>
        </p:nvGrpSpPr>
        <p:grpSpPr>
          <a:xfrm>
            <a:off x="1147069" y="1854572"/>
            <a:ext cx="226473" cy="225696"/>
            <a:chOff x="3768359" y="1725446"/>
            <a:chExt cx="1930605" cy="1930605"/>
          </a:xfrm>
          <a:solidFill>
            <a:srgbClr val="EA5E66"/>
          </a:solidFill>
        </p:grpSpPr>
        <p:sp>
          <p:nvSpPr>
            <p:cNvPr id="117"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18"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19" name="组合 118"/>
          <p:cNvGrpSpPr/>
          <p:nvPr/>
        </p:nvGrpSpPr>
        <p:grpSpPr>
          <a:xfrm>
            <a:off x="3054324" y="1332079"/>
            <a:ext cx="162298" cy="161741"/>
            <a:chOff x="3768359" y="1725446"/>
            <a:chExt cx="1930605" cy="1930605"/>
          </a:xfrm>
        </p:grpSpPr>
        <p:sp>
          <p:nvSpPr>
            <p:cNvPr id="12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1"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2" name="组合 121"/>
          <p:cNvGrpSpPr/>
          <p:nvPr/>
        </p:nvGrpSpPr>
        <p:grpSpPr>
          <a:xfrm>
            <a:off x="4418356" y="1288697"/>
            <a:ext cx="231589" cy="230795"/>
            <a:chOff x="3768359" y="1725446"/>
            <a:chExt cx="1930605" cy="1930605"/>
          </a:xfrm>
        </p:grpSpPr>
        <p:sp>
          <p:nvSpPr>
            <p:cNvPr id="12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4"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5" name="组合 124"/>
          <p:cNvGrpSpPr/>
          <p:nvPr/>
        </p:nvGrpSpPr>
        <p:grpSpPr>
          <a:xfrm>
            <a:off x="4401774" y="2601340"/>
            <a:ext cx="199861" cy="199176"/>
            <a:chOff x="3768359" y="1725446"/>
            <a:chExt cx="1930605" cy="1930605"/>
          </a:xfrm>
        </p:grpSpPr>
        <p:sp>
          <p:nvSpPr>
            <p:cNvPr id="12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27"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28" name="组合 127"/>
          <p:cNvGrpSpPr/>
          <p:nvPr/>
        </p:nvGrpSpPr>
        <p:grpSpPr>
          <a:xfrm>
            <a:off x="3138127" y="2584542"/>
            <a:ext cx="205610" cy="204905"/>
            <a:chOff x="3768359" y="1725446"/>
            <a:chExt cx="1930605" cy="1930605"/>
          </a:xfrm>
        </p:grpSpPr>
        <p:sp>
          <p:nvSpPr>
            <p:cNvPr id="12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0"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1" name="组合 130"/>
          <p:cNvGrpSpPr/>
          <p:nvPr/>
        </p:nvGrpSpPr>
        <p:grpSpPr>
          <a:xfrm>
            <a:off x="5758118" y="1211187"/>
            <a:ext cx="202458" cy="201763"/>
            <a:chOff x="3768359" y="1725446"/>
            <a:chExt cx="1930605" cy="1930605"/>
          </a:xfrm>
        </p:grpSpPr>
        <p:sp>
          <p:nvSpPr>
            <p:cNvPr id="132"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3"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4" name="组合 133"/>
          <p:cNvGrpSpPr/>
          <p:nvPr/>
        </p:nvGrpSpPr>
        <p:grpSpPr>
          <a:xfrm>
            <a:off x="5837802" y="2653423"/>
            <a:ext cx="178882" cy="178268"/>
            <a:chOff x="3768359" y="1725446"/>
            <a:chExt cx="1930605" cy="1930605"/>
          </a:xfrm>
        </p:grpSpPr>
        <p:sp>
          <p:nvSpPr>
            <p:cNvPr id="135"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6"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37" name="组合 136"/>
          <p:cNvGrpSpPr/>
          <p:nvPr/>
        </p:nvGrpSpPr>
        <p:grpSpPr>
          <a:xfrm>
            <a:off x="7212160" y="1941213"/>
            <a:ext cx="323652" cy="322542"/>
            <a:chOff x="3768359" y="1725446"/>
            <a:chExt cx="1930605" cy="1930605"/>
          </a:xfrm>
        </p:grpSpPr>
        <p:sp>
          <p:nvSpPr>
            <p:cNvPr id="138"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39"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0" name="组合 139"/>
          <p:cNvGrpSpPr/>
          <p:nvPr/>
        </p:nvGrpSpPr>
        <p:grpSpPr>
          <a:xfrm>
            <a:off x="7609131" y="1804955"/>
            <a:ext cx="226473" cy="225696"/>
            <a:chOff x="3768359" y="1725446"/>
            <a:chExt cx="1930605" cy="1930605"/>
          </a:xfrm>
        </p:grpSpPr>
        <p:sp>
          <p:nvSpPr>
            <p:cNvPr id="14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2"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3" name="组合 142"/>
          <p:cNvGrpSpPr/>
          <p:nvPr/>
        </p:nvGrpSpPr>
        <p:grpSpPr>
          <a:xfrm>
            <a:off x="7943231" y="1999398"/>
            <a:ext cx="162298" cy="161741"/>
            <a:chOff x="3768359" y="1725446"/>
            <a:chExt cx="1930605" cy="1930605"/>
          </a:xfrm>
        </p:grpSpPr>
        <p:sp>
          <p:nvSpPr>
            <p:cNvPr id="14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5"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grpSp>
        <p:nvGrpSpPr>
          <p:cNvPr id="146" name="组合 145"/>
          <p:cNvGrpSpPr/>
          <p:nvPr/>
        </p:nvGrpSpPr>
        <p:grpSpPr>
          <a:xfrm>
            <a:off x="816407" y="1969028"/>
            <a:ext cx="162298" cy="161741"/>
            <a:chOff x="3768359" y="1725446"/>
            <a:chExt cx="1930605" cy="1930605"/>
          </a:xfrm>
        </p:grpSpPr>
        <p:sp>
          <p:nvSpPr>
            <p:cNvPr id="14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0">
                <a:solidFill>
                  <a:srgbClr val="030729"/>
                </a:solidFill>
                <a:cs typeface="+mn-ea"/>
                <a:sym typeface="+mn-lt"/>
              </a:endParaRPr>
            </a:p>
          </p:txBody>
        </p:sp>
        <p:sp>
          <p:nvSpPr>
            <p:cNvPr id="148" name="Oval 5"/>
            <p:cNvSpPr>
              <a:spLocks noChangeArrowheads="1"/>
            </p:cNvSpPr>
            <p:nvPr/>
          </p:nvSpPr>
          <p:spPr bwMode="auto">
            <a:xfrm>
              <a:off x="3823758" y="1780845"/>
              <a:ext cx="1819806" cy="1819806"/>
            </a:xfrm>
            <a:prstGeom prst="ellipse">
              <a:avLst/>
            </a:prstGeom>
            <a:solidFill>
              <a:schemeClr val="bg1"/>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sz="1010">
                <a:solidFill>
                  <a:srgbClr val="030729"/>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4000" advClick="0" advTm="0">
        <p14:vortex dir="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500" fill="hold"/>
                                        <p:tgtEl>
                                          <p:spTgt spid="93"/>
                                        </p:tgtEl>
                                        <p:attrNameLst>
                                          <p:attrName>ppt_w</p:attrName>
                                        </p:attrNameLst>
                                      </p:cBhvr>
                                      <p:tavLst>
                                        <p:tav tm="0">
                                          <p:val>
                                            <p:fltVal val="0"/>
                                          </p:val>
                                        </p:tav>
                                        <p:tav tm="100000">
                                          <p:val>
                                            <p:strVal val="#ppt_w"/>
                                          </p:val>
                                        </p:tav>
                                      </p:tavLst>
                                    </p:anim>
                                    <p:anim calcmode="lin" valueType="num">
                                      <p:cBhvr>
                                        <p:cTn id="8" dur="500" fill="hold"/>
                                        <p:tgtEl>
                                          <p:spTgt spid="93"/>
                                        </p:tgtEl>
                                        <p:attrNameLst>
                                          <p:attrName>ppt_h</p:attrName>
                                        </p:attrNameLst>
                                      </p:cBhvr>
                                      <p:tavLst>
                                        <p:tav tm="0">
                                          <p:val>
                                            <p:fltVal val="0"/>
                                          </p:val>
                                        </p:tav>
                                        <p:tav tm="100000">
                                          <p:val>
                                            <p:strVal val="#ppt_h"/>
                                          </p:val>
                                        </p:tav>
                                      </p:tavLst>
                                    </p:anim>
                                    <p:animEffect transition="in" filter="fade">
                                      <p:cBhvr>
                                        <p:cTn id="9" dur="500"/>
                                        <p:tgtEl>
                                          <p:spTgt spid="9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animEffect transition="in" filter="fade">
                                      <p:cBhvr>
                                        <p:cTn id="15" dur="500"/>
                                        <p:tgtEl>
                                          <p:spTgt spid="9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9"/>
                                        </p:tgtEl>
                                        <p:attrNameLst>
                                          <p:attrName>style.visibility</p:attrName>
                                        </p:attrNameLst>
                                      </p:cBhvr>
                                      <p:to>
                                        <p:strVal val="visible"/>
                                      </p:to>
                                    </p:set>
                                    <p:anim calcmode="lin" valueType="num">
                                      <p:cBhvr>
                                        <p:cTn id="19" dur="250" fill="hold"/>
                                        <p:tgtEl>
                                          <p:spTgt spid="109"/>
                                        </p:tgtEl>
                                        <p:attrNameLst>
                                          <p:attrName>ppt_w</p:attrName>
                                        </p:attrNameLst>
                                      </p:cBhvr>
                                      <p:tavLst>
                                        <p:tav tm="0">
                                          <p:val>
                                            <p:fltVal val="0"/>
                                          </p:val>
                                        </p:tav>
                                        <p:tav tm="100000">
                                          <p:val>
                                            <p:strVal val="#ppt_w"/>
                                          </p:val>
                                        </p:tav>
                                      </p:tavLst>
                                    </p:anim>
                                    <p:anim calcmode="lin" valueType="num">
                                      <p:cBhvr>
                                        <p:cTn id="20" dur="250" fill="hold"/>
                                        <p:tgtEl>
                                          <p:spTgt spid="109"/>
                                        </p:tgtEl>
                                        <p:attrNameLst>
                                          <p:attrName>ppt_h</p:attrName>
                                        </p:attrNameLst>
                                      </p:cBhvr>
                                      <p:tavLst>
                                        <p:tav tm="0">
                                          <p:val>
                                            <p:fltVal val="0"/>
                                          </p:val>
                                        </p:tav>
                                        <p:tav tm="100000">
                                          <p:val>
                                            <p:strVal val="#ppt_h"/>
                                          </p:val>
                                        </p:tav>
                                      </p:tavLst>
                                    </p:anim>
                                    <p:animEffect transition="in" filter="fade">
                                      <p:cBhvr>
                                        <p:cTn id="21" dur="250"/>
                                        <p:tgtEl>
                                          <p:spTgt spid="109"/>
                                        </p:tgtEl>
                                      </p:cBhvr>
                                    </p:animEffect>
                                  </p:childTnLst>
                                </p:cTn>
                              </p:par>
                            </p:childTnLst>
                          </p:cTn>
                        </p:par>
                        <p:par>
                          <p:cTn id="22" fill="hold">
                            <p:stCondLst>
                              <p:cond delay="1250"/>
                            </p:stCondLst>
                            <p:childTnLst>
                              <p:par>
                                <p:cTn id="23" presetID="53" presetClass="entr" presetSubtype="16" fill="hold" grpId="0" nodeType="afterEffect">
                                  <p:stCondLst>
                                    <p:cond delay="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childTnLst>
                          </p:cTn>
                        </p:par>
                        <p:par>
                          <p:cTn id="28" fill="hold">
                            <p:stCondLst>
                              <p:cond delay="1750"/>
                            </p:stCondLst>
                            <p:childTnLst>
                              <p:par>
                                <p:cTn id="29" presetID="53" presetClass="entr" presetSubtype="16" fill="hold" nodeType="afterEffect">
                                  <p:stCondLst>
                                    <p:cond delay="0"/>
                                  </p:stCondLst>
                                  <p:childTnLst>
                                    <p:set>
                                      <p:cBhvr>
                                        <p:cTn id="30" dur="1" fill="hold">
                                          <p:stCondLst>
                                            <p:cond delay="0"/>
                                          </p:stCondLst>
                                        </p:cTn>
                                        <p:tgtEl>
                                          <p:spTgt spid="100"/>
                                        </p:tgtEl>
                                        <p:attrNameLst>
                                          <p:attrName>style.visibility</p:attrName>
                                        </p:attrNameLst>
                                      </p:cBhvr>
                                      <p:to>
                                        <p:strVal val="visible"/>
                                      </p:to>
                                    </p:set>
                                    <p:anim calcmode="lin" valueType="num">
                                      <p:cBhvr>
                                        <p:cTn id="31" dur="500" fill="hold"/>
                                        <p:tgtEl>
                                          <p:spTgt spid="100"/>
                                        </p:tgtEl>
                                        <p:attrNameLst>
                                          <p:attrName>ppt_w</p:attrName>
                                        </p:attrNameLst>
                                      </p:cBhvr>
                                      <p:tavLst>
                                        <p:tav tm="0">
                                          <p:val>
                                            <p:fltVal val="0"/>
                                          </p:val>
                                        </p:tav>
                                        <p:tav tm="100000">
                                          <p:val>
                                            <p:strVal val="#ppt_w"/>
                                          </p:val>
                                        </p:tav>
                                      </p:tavLst>
                                    </p:anim>
                                    <p:anim calcmode="lin" valueType="num">
                                      <p:cBhvr>
                                        <p:cTn id="32" dur="500" fill="hold"/>
                                        <p:tgtEl>
                                          <p:spTgt spid="100"/>
                                        </p:tgtEl>
                                        <p:attrNameLst>
                                          <p:attrName>ppt_h</p:attrName>
                                        </p:attrNameLst>
                                      </p:cBhvr>
                                      <p:tavLst>
                                        <p:tav tm="0">
                                          <p:val>
                                            <p:fltVal val="0"/>
                                          </p:val>
                                        </p:tav>
                                        <p:tav tm="100000">
                                          <p:val>
                                            <p:strVal val="#ppt_h"/>
                                          </p:val>
                                        </p:tav>
                                      </p:tavLst>
                                    </p:anim>
                                    <p:animEffect transition="in" filter="fade">
                                      <p:cBhvr>
                                        <p:cTn id="33" dur="500"/>
                                        <p:tgtEl>
                                          <p:spTgt spid="100"/>
                                        </p:tgtEl>
                                      </p:cBhvr>
                                    </p:animEffect>
                                  </p:childTnLst>
                                </p:cTn>
                              </p:par>
                            </p:childTnLst>
                          </p:cTn>
                        </p:par>
                        <p:par>
                          <p:cTn id="34" fill="hold">
                            <p:stCondLst>
                              <p:cond delay="2250"/>
                            </p:stCondLst>
                            <p:childTnLst>
                              <p:par>
                                <p:cTn id="35" presetID="53" presetClass="entr" presetSubtype="16" fill="hold" grpId="0" nodeType="afterEffect">
                                  <p:stCondLst>
                                    <p:cond delay="0"/>
                                  </p:stCondLst>
                                  <p:childTnLst>
                                    <p:set>
                                      <p:cBhvr>
                                        <p:cTn id="36" dur="1" fill="hold">
                                          <p:stCondLst>
                                            <p:cond delay="0"/>
                                          </p:stCondLst>
                                        </p:cTn>
                                        <p:tgtEl>
                                          <p:spTgt spid="110"/>
                                        </p:tgtEl>
                                        <p:attrNameLst>
                                          <p:attrName>style.visibility</p:attrName>
                                        </p:attrNameLst>
                                      </p:cBhvr>
                                      <p:to>
                                        <p:strVal val="visible"/>
                                      </p:to>
                                    </p:set>
                                    <p:anim calcmode="lin" valueType="num">
                                      <p:cBhvr>
                                        <p:cTn id="37" dur="250" fill="hold"/>
                                        <p:tgtEl>
                                          <p:spTgt spid="110"/>
                                        </p:tgtEl>
                                        <p:attrNameLst>
                                          <p:attrName>ppt_w</p:attrName>
                                        </p:attrNameLst>
                                      </p:cBhvr>
                                      <p:tavLst>
                                        <p:tav tm="0">
                                          <p:val>
                                            <p:fltVal val="0"/>
                                          </p:val>
                                        </p:tav>
                                        <p:tav tm="100000">
                                          <p:val>
                                            <p:strVal val="#ppt_w"/>
                                          </p:val>
                                        </p:tav>
                                      </p:tavLst>
                                    </p:anim>
                                    <p:anim calcmode="lin" valueType="num">
                                      <p:cBhvr>
                                        <p:cTn id="38" dur="250" fill="hold"/>
                                        <p:tgtEl>
                                          <p:spTgt spid="110"/>
                                        </p:tgtEl>
                                        <p:attrNameLst>
                                          <p:attrName>ppt_h</p:attrName>
                                        </p:attrNameLst>
                                      </p:cBhvr>
                                      <p:tavLst>
                                        <p:tav tm="0">
                                          <p:val>
                                            <p:fltVal val="0"/>
                                          </p:val>
                                        </p:tav>
                                        <p:tav tm="100000">
                                          <p:val>
                                            <p:strVal val="#ppt_h"/>
                                          </p:val>
                                        </p:tav>
                                      </p:tavLst>
                                    </p:anim>
                                    <p:animEffect transition="in" filter="fade">
                                      <p:cBhvr>
                                        <p:cTn id="39" dur="250"/>
                                        <p:tgtEl>
                                          <p:spTgt spid="110"/>
                                        </p:tgtEl>
                                      </p:cBhvr>
                                    </p:animEffect>
                                  </p:childTnLst>
                                </p:cTn>
                              </p:par>
                            </p:childTnLst>
                          </p:cTn>
                        </p:par>
                        <p:par>
                          <p:cTn id="40" fill="hold">
                            <p:stCondLst>
                              <p:cond delay="2500"/>
                            </p:stCondLst>
                            <p:childTnLst>
                              <p:par>
                                <p:cTn id="41" presetID="53" presetClass="entr" presetSubtype="16" fill="hold" grpId="0" nodeType="afterEffect">
                                  <p:stCondLst>
                                    <p:cond delay="0"/>
                                  </p:stCondLst>
                                  <p:childTnLst>
                                    <p:set>
                                      <p:cBhvr>
                                        <p:cTn id="42" dur="1" fill="hold">
                                          <p:stCondLst>
                                            <p:cond delay="0"/>
                                          </p:stCondLst>
                                        </p:cTn>
                                        <p:tgtEl>
                                          <p:spTgt spid="95"/>
                                        </p:tgtEl>
                                        <p:attrNameLst>
                                          <p:attrName>style.visibility</p:attrName>
                                        </p:attrNameLst>
                                      </p:cBhvr>
                                      <p:to>
                                        <p:strVal val="visible"/>
                                      </p:to>
                                    </p:set>
                                    <p:anim calcmode="lin" valueType="num">
                                      <p:cBhvr>
                                        <p:cTn id="43" dur="500" fill="hold"/>
                                        <p:tgtEl>
                                          <p:spTgt spid="95"/>
                                        </p:tgtEl>
                                        <p:attrNameLst>
                                          <p:attrName>ppt_w</p:attrName>
                                        </p:attrNameLst>
                                      </p:cBhvr>
                                      <p:tavLst>
                                        <p:tav tm="0">
                                          <p:val>
                                            <p:fltVal val="0"/>
                                          </p:val>
                                        </p:tav>
                                        <p:tav tm="100000">
                                          <p:val>
                                            <p:strVal val="#ppt_w"/>
                                          </p:val>
                                        </p:tav>
                                      </p:tavLst>
                                    </p:anim>
                                    <p:anim calcmode="lin" valueType="num">
                                      <p:cBhvr>
                                        <p:cTn id="44" dur="500" fill="hold"/>
                                        <p:tgtEl>
                                          <p:spTgt spid="95"/>
                                        </p:tgtEl>
                                        <p:attrNameLst>
                                          <p:attrName>ppt_h</p:attrName>
                                        </p:attrNameLst>
                                      </p:cBhvr>
                                      <p:tavLst>
                                        <p:tav tm="0">
                                          <p:val>
                                            <p:fltVal val="0"/>
                                          </p:val>
                                        </p:tav>
                                        <p:tav tm="100000">
                                          <p:val>
                                            <p:strVal val="#ppt_h"/>
                                          </p:val>
                                        </p:tav>
                                      </p:tavLst>
                                    </p:anim>
                                    <p:animEffect transition="in" filter="fade">
                                      <p:cBhvr>
                                        <p:cTn id="45" dur="500"/>
                                        <p:tgtEl>
                                          <p:spTgt spid="95"/>
                                        </p:tgtEl>
                                      </p:cBhvr>
                                    </p:animEffect>
                                  </p:childTnLst>
                                </p:cTn>
                              </p:par>
                            </p:childTnLst>
                          </p:cTn>
                        </p:par>
                        <p:par>
                          <p:cTn id="46" fill="hold">
                            <p:stCondLst>
                              <p:cond delay="3000"/>
                            </p:stCondLst>
                            <p:childTnLst>
                              <p:par>
                                <p:cTn id="47" presetID="53" presetClass="entr" presetSubtype="16" fill="hold" nodeType="afterEffect">
                                  <p:stCondLst>
                                    <p:cond delay="0"/>
                                  </p:stCondLst>
                                  <p:childTnLst>
                                    <p:set>
                                      <p:cBhvr>
                                        <p:cTn id="48" dur="1" fill="hold">
                                          <p:stCondLst>
                                            <p:cond delay="0"/>
                                          </p:stCondLst>
                                        </p:cTn>
                                        <p:tgtEl>
                                          <p:spTgt spid="103"/>
                                        </p:tgtEl>
                                        <p:attrNameLst>
                                          <p:attrName>style.visibility</p:attrName>
                                        </p:attrNameLst>
                                      </p:cBhvr>
                                      <p:to>
                                        <p:strVal val="visible"/>
                                      </p:to>
                                    </p:set>
                                    <p:anim calcmode="lin" valueType="num">
                                      <p:cBhvr>
                                        <p:cTn id="49" dur="500" fill="hold"/>
                                        <p:tgtEl>
                                          <p:spTgt spid="103"/>
                                        </p:tgtEl>
                                        <p:attrNameLst>
                                          <p:attrName>ppt_w</p:attrName>
                                        </p:attrNameLst>
                                      </p:cBhvr>
                                      <p:tavLst>
                                        <p:tav tm="0">
                                          <p:val>
                                            <p:fltVal val="0"/>
                                          </p:val>
                                        </p:tav>
                                        <p:tav tm="100000">
                                          <p:val>
                                            <p:strVal val="#ppt_w"/>
                                          </p:val>
                                        </p:tav>
                                      </p:tavLst>
                                    </p:anim>
                                    <p:anim calcmode="lin" valueType="num">
                                      <p:cBhvr>
                                        <p:cTn id="50" dur="500" fill="hold"/>
                                        <p:tgtEl>
                                          <p:spTgt spid="103"/>
                                        </p:tgtEl>
                                        <p:attrNameLst>
                                          <p:attrName>ppt_h</p:attrName>
                                        </p:attrNameLst>
                                      </p:cBhvr>
                                      <p:tavLst>
                                        <p:tav tm="0">
                                          <p:val>
                                            <p:fltVal val="0"/>
                                          </p:val>
                                        </p:tav>
                                        <p:tav tm="100000">
                                          <p:val>
                                            <p:strVal val="#ppt_h"/>
                                          </p:val>
                                        </p:tav>
                                      </p:tavLst>
                                    </p:anim>
                                    <p:animEffect transition="in" filter="fade">
                                      <p:cBhvr>
                                        <p:cTn id="51" dur="500"/>
                                        <p:tgtEl>
                                          <p:spTgt spid="103"/>
                                        </p:tgtEl>
                                      </p:cBhvr>
                                    </p:animEffect>
                                  </p:childTnLst>
                                </p:cTn>
                              </p:par>
                            </p:childTnLst>
                          </p:cTn>
                        </p:par>
                        <p:par>
                          <p:cTn id="52" fill="hold">
                            <p:stCondLst>
                              <p:cond delay="3500"/>
                            </p:stCondLst>
                            <p:childTnLst>
                              <p:par>
                                <p:cTn id="53" presetID="53" presetClass="entr" presetSubtype="16" fill="hold" grpId="0" nodeType="afterEffect">
                                  <p:stCondLst>
                                    <p:cond delay="0"/>
                                  </p:stCondLst>
                                  <p:childTnLst>
                                    <p:set>
                                      <p:cBhvr>
                                        <p:cTn id="54" dur="1" fill="hold">
                                          <p:stCondLst>
                                            <p:cond delay="0"/>
                                          </p:stCondLst>
                                        </p:cTn>
                                        <p:tgtEl>
                                          <p:spTgt spid="111"/>
                                        </p:tgtEl>
                                        <p:attrNameLst>
                                          <p:attrName>style.visibility</p:attrName>
                                        </p:attrNameLst>
                                      </p:cBhvr>
                                      <p:to>
                                        <p:strVal val="visible"/>
                                      </p:to>
                                    </p:set>
                                    <p:anim calcmode="lin" valueType="num">
                                      <p:cBhvr>
                                        <p:cTn id="55" dur="250" fill="hold"/>
                                        <p:tgtEl>
                                          <p:spTgt spid="111"/>
                                        </p:tgtEl>
                                        <p:attrNameLst>
                                          <p:attrName>ppt_w</p:attrName>
                                        </p:attrNameLst>
                                      </p:cBhvr>
                                      <p:tavLst>
                                        <p:tav tm="0">
                                          <p:val>
                                            <p:fltVal val="0"/>
                                          </p:val>
                                        </p:tav>
                                        <p:tav tm="100000">
                                          <p:val>
                                            <p:strVal val="#ppt_w"/>
                                          </p:val>
                                        </p:tav>
                                      </p:tavLst>
                                    </p:anim>
                                    <p:anim calcmode="lin" valueType="num">
                                      <p:cBhvr>
                                        <p:cTn id="56" dur="250" fill="hold"/>
                                        <p:tgtEl>
                                          <p:spTgt spid="111"/>
                                        </p:tgtEl>
                                        <p:attrNameLst>
                                          <p:attrName>ppt_h</p:attrName>
                                        </p:attrNameLst>
                                      </p:cBhvr>
                                      <p:tavLst>
                                        <p:tav tm="0">
                                          <p:val>
                                            <p:fltVal val="0"/>
                                          </p:val>
                                        </p:tav>
                                        <p:tav tm="100000">
                                          <p:val>
                                            <p:strVal val="#ppt_h"/>
                                          </p:val>
                                        </p:tav>
                                      </p:tavLst>
                                    </p:anim>
                                    <p:animEffect transition="in" filter="fade">
                                      <p:cBhvr>
                                        <p:cTn id="57" dur="250"/>
                                        <p:tgtEl>
                                          <p:spTgt spid="111"/>
                                        </p:tgtEl>
                                      </p:cBhvr>
                                    </p:animEffect>
                                  </p:childTnLst>
                                </p:cTn>
                              </p:par>
                            </p:childTnLst>
                          </p:cTn>
                        </p:par>
                        <p:par>
                          <p:cTn id="58" fill="hold">
                            <p:stCondLst>
                              <p:cond delay="3750"/>
                            </p:stCondLst>
                            <p:childTnLst>
                              <p:par>
                                <p:cTn id="59" presetID="53" presetClass="entr" presetSubtype="16" fill="hold" grpId="0" nodeType="after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p:cTn id="61" dur="500" fill="hold"/>
                                        <p:tgtEl>
                                          <p:spTgt spid="96"/>
                                        </p:tgtEl>
                                        <p:attrNameLst>
                                          <p:attrName>ppt_w</p:attrName>
                                        </p:attrNameLst>
                                      </p:cBhvr>
                                      <p:tavLst>
                                        <p:tav tm="0">
                                          <p:val>
                                            <p:fltVal val="0"/>
                                          </p:val>
                                        </p:tav>
                                        <p:tav tm="100000">
                                          <p:val>
                                            <p:strVal val="#ppt_w"/>
                                          </p:val>
                                        </p:tav>
                                      </p:tavLst>
                                    </p:anim>
                                    <p:anim calcmode="lin" valueType="num">
                                      <p:cBhvr>
                                        <p:cTn id="62" dur="500" fill="hold"/>
                                        <p:tgtEl>
                                          <p:spTgt spid="96"/>
                                        </p:tgtEl>
                                        <p:attrNameLst>
                                          <p:attrName>ppt_h</p:attrName>
                                        </p:attrNameLst>
                                      </p:cBhvr>
                                      <p:tavLst>
                                        <p:tav tm="0">
                                          <p:val>
                                            <p:fltVal val="0"/>
                                          </p:val>
                                        </p:tav>
                                        <p:tav tm="100000">
                                          <p:val>
                                            <p:strVal val="#ppt_h"/>
                                          </p:val>
                                        </p:tav>
                                      </p:tavLst>
                                    </p:anim>
                                    <p:animEffect transition="in" filter="fade">
                                      <p:cBhvr>
                                        <p:cTn id="63" dur="500"/>
                                        <p:tgtEl>
                                          <p:spTgt spid="96"/>
                                        </p:tgtEl>
                                      </p:cBhvr>
                                    </p:animEffect>
                                  </p:childTnLst>
                                </p:cTn>
                              </p:par>
                            </p:childTnLst>
                          </p:cTn>
                        </p:par>
                        <p:par>
                          <p:cTn id="64" fill="hold">
                            <p:stCondLst>
                              <p:cond delay="4250"/>
                            </p:stCondLst>
                            <p:childTnLst>
                              <p:par>
                                <p:cTn id="65" presetID="53" presetClass="entr" presetSubtype="16" fill="hold" nodeType="afterEffect">
                                  <p:stCondLst>
                                    <p:cond delay="0"/>
                                  </p:stCondLst>
                                  <p:childTnLst>
                                    <p:set>
                                      <p:cBhvr>
                                        <p:cTn id="66" dur="1" fill="hold">
                                          <p:stCondLst>
                                            <p:cond delay="0"/>
                                          </p:stCondLst>
                                        </p:cTn>
                                        <p:tgtEl>
                                          <p:spTgt spid="106"/>
                                        </p:tgtEl>
                                        <p:attrNameLst>
                                          <p:attrName>style.visibility</p:attrName>
                                        </p:attrNameLst>
                                      </p:cBhvr>
                                      <p:to>
                                        <p:strVal val="visible"/>
                                      </p:to>
                                    </p:set>
                                    <p:anim calcmode="lin" valueType="num">
                                      <p:cBhvr>
                                        <p:cTn id="67" dur="500" fill="hold"/>
                                        <p:tgtEl>
                                          <p:spTgt spid="106"/>
                                        </p:tgtEl>
                                        <p:attrNameLst>
                                          <p:attrName>ppt_w</p:attrName>
                                        </p:attrNameLst>
                                      </p:cBhvr>
                                      <p:tavLst>
                                        <p:tav tm="0">
                                          <p:val>
                                            <p:fltVal val="0"/>
                                          </p:val>
                                        </p:tav>
                                        <p:tav tm="100000">
                                          <p:val>
                                            <p:strVal val="#ppt_w"/>
                                          </p:val>
                                        </p:tav>
                                      </p:tavLst>
                                    </p:anim>
                                    <p:anim calcmode="lin" valueType="num">
                                      <p:cBhvr>
                                        <p:cTn id="68" dur="500" fill="hold"/>
                                        <p:tgtEl>
                                          <p:spTgt spid="106"/>
                                        </p:tgtEl>
                                        <p:attrNameLst>
                                          <p:attrName>ppt_h</p:attrName>
                                        </p:attrNameLst>
                                      </p:cBhvr>
                                      <p:tavLst>
                                        <p:tav tm="0">
                                          <p:val>
                                            <p:fltVal val="0"/>
                                          </p:val>
                                        </p:tav>
                                        <p:tav tm="100000">
                                          <p:val>
                                            <p:strVal val="#ppt_h"/>
                                          </p:val>
                                        </p:tav>
                                      </p:tavLst>
                                    </p:anim>
                                    <p:animEffect transition="in" filter="fade">
                                      <p:cBhvr>
                                        <p:cTn id="69" dur="500"/>
                                        <p:tgtEl>
                                          <p:spTgt spid="106"/>
                                        </p:tgtEl>
                                      </p:cBhvr>
                                    </p:animEffect>
                                  </p:childTnLst>
                                </p:cTn>
                              </p:par>
                            </p:childTnLst>
                          </p:cTn>
                        </p:par>
                        <p:par>
                          <p:cTn id="70" fill="hold">
                            <p:stCondLst>
                              <p:cond delay="4750"/>
                            </p:stCondLst>
                            <p:childTnLst>
                              <p:par>
                                <p:cTn id="71" presetID="53" presetClass="entr" presetSubtype="16" fill="hold" grpId="0" nodeType="afterEffect">
                                  <p:stCondLst>
                                    <p:cond delay="0"/>
                                  </p:stCondLst>
                                  <p:childTnLst>
                                    <p:set>
                                      <p:cBhvr>
                                        <p:cTn id="72" dur="1" fill="hold">
                                          <p:stCondLst>
                                            <p:cond delay="0"/>
                                          </p:stCondLst>
                                        </p:cTn>
                                        <p:tgtEl>
                                          <p:spTgt spid="112"/>
                                        </p:tgtEl>
                                        <p:attrNameLst>
                                          <p:attrName>style.visibility</p:attrName>
                                        </p:attrNameLst>
                                      </p:cBhvr>
                                      <p:to>
                                        <p:strVal val="visible"/>
                                      </p:to>
                                    </p:set>
                                    <p:anim calcmode="lin" valueType="num">
                                      <p:cBhvr>
                                        <p:cTn id="73" dur="250" fill="hold"/>
                                        <p:tgtEl>
                                          <p:spTgt spid="112"/>
                                        </p:tgtEl>
                                        <p:attrNameLst>
                                          <p:attrName>ppt_w</p:attrName>
                                        </p:attrNameLst>
                                      </p:cBhvr>
                                      <p:tavLst>
                                        <p:tav tm="0">
                                          <p:val>
                                            <p:fltVal val="0"/>
                                          </p:val>
                                        </p:tav>
                                        <p:tav tm="100000">
                                          <p:val>
                                            <p:strVal val="#ppt_w"/>
                                          </p:val>
                                        </p:tav>
                                      </p:tavLst>
                                    </p:anim>
                                    <p:anim calcmode="lin" valueType="num">
                                      <p:cBhvr>
                                        <p:cTn id="74" dur="250" fill="hold"/>
                                        <p:tgtEl>
                                          <p:spTgt spid="112"/>
                                        </p:tgtEl>
                                        <p:attrNameLst>
                                          <p:attrName>ppt_h</p:attrName>
                                        </p:attrNameLst>
                                      </p:cBhvr>
                                      <p:tavLst>
                                        <p:tav tm="0">
                                          <p:val>
                                            <p:fltVal val="0"/>
                                          </p:val>
                                        </p:tav>
                                        <p:tav tm="100000">
                                          <p:val>
                                            <p:strVal val="#ppt_h"/>
                                          </p:val>
                                        </p:tav>
                                      </p:tavLst>
                                    </p:anim>
                                    <p:animEffect transition="in" filter="fade">
                                      <p:cBhvr>
                                        <p:cTn id="75" dur="250"/>
                                        <p:tgtEl>
                                          <p:spTgt spid="112"/>
                                        </p:tgtEl>
                                      </p:cBhvr>
                                    </p:animEffect>
                                  </p:childTnLst>
                                </p:cTn>
                              </p:par>
                            </p:childTnLst>
                          </p:cTn>
                        </p:par>
                        <p:par>
                          <p:cTn id="76" fill="hold">
                            <p:stCondLst>
                              <p:cond delay="5000"/>
                            </p:stCondLst>
                            <p:childTnLst>
                              <p:par>
                                <p:cTn id="77" presetID="53" presetClass="entr" presetSubtype="16" fill="hold" nodeType="afterEffect">
                                  <p:stCondLst>
                                    <p:cond delay="0"/>
                                  </p:stCondLst>
                                  <p:childTnLst>
                                    <p:set>
                                      <p:cBhvr>
                                        <p:cTn id="78" dur="1" fill="hold">
                                          <p:stCondLst>
                                            <p:cond delay="0"/>
                                          </p:stCondLst>
                                        </p:cTn>
                                        <p:tgtEl>
                                          <p:spTgt spid="122"/>
                                        </p:tgtEl>
                                        <p:attrNameLst>
                                          <p:attrName>style.visibility</p:attrName>
                                        </p:attrNameLst>
                                      </p:cBhvr>
                                      <p:to>
                                        <p:strVal val="visible"/>
                                      </p:to>
                                    </p:set>
                                    <p:anim calcmode="lin" valueType="num">
                                      <p:cBhvr>
                                        <p:cTn id="79" dur="250" fill="hold"/>
                                        <p:tgtEl>
                                          <p:spTgt spid="122"/>
                                        </p:tgtEl>
                                        <p:attrNameLst>
                                          <p:attrName>ppt_w</p:attrName>
                                        </p:attrNameLst>
                                      </p:cBhvr>
                                      <p:tavLst>
                                        <p:tav tm="0">
                                          <p:val>
                                            <p:fltVal val="0"/>
                                          </p:val>
                                        </p:tav>
                                        <p:tav tm="100000">
                                          <p:val>
                                            <p:strVal val="#ppt_w"/>
                                          </p:val>
                                        </p:tav>
                                      </p:tavLst>
                                    </p:anim>
                                    <p:anim calcmode="lin" valueType="num">
                                      <p:cBhvr>
                                        <p:cTn id="80" dur="250" fill="hold"/>
                                        <p:tgtEl>
                                          <p:spTgt spid="122"/>
                                        </p:tgtEl>
                                        <p:attrNameLst>
                                          <p:attrName>ppt_h</p:attrName>
                                        </p:attrNameLst>
                                      </p:cBhvr>
                                      <p:tavLst>
                                        <p:tav tm="0">
                                          <p:val>
                                            <p:fltVal val="0"/>
                                          </p:val>
                                        </p:tav>
                                        <p:tav tm="100000">
                                          <p:val>
                                            <p:strVal val="#ppt_h"/>
                                          </p:val>
                                        </p:tav>
                                      </p:tavLst>
                                    </p:anim>
                                    <p:animEffect transition="in" filter="fade">
                                      <p:cBhvr>
                                        <p:cTn id="81" dur="250"/>
                                        <p:tgtEl>
                                          <p:spTgt spid="122"/>
                                        </p:tgtEl>
                                      </p:cBhvr>
                                    </p:animEffect>
                                  </p:childTnLst>
                                </p:cTn>
                              </p:par>
                            </p:childTnLst>
                          </p:cTn>
                        </p:par>
                        <p:par>
                          <p:cTn id="82" fill="hold">
                            <p:stCondLst>
                              <p:cond delay="5250"/>
                            </p:stCondLst>
                            <p:childTnLst>
                              <p:par>
                                <p:cTn id="83" presetID="53" presetClass="entr" presetSubtype="16" fill="hold" nodeType="afterEffect">
                                  <p:stCondLst>
                                    <p:cond delay="0"/>
                                  </p:stCondLst>
                                  <p:childTnLst>
                                    <p:set>
                                      <p:cBhvr>
                                        <p:cTn id="84" dur="1" fill="hold">
                                          <p:stCondLst>
                                            <p:cond delay="0"/>
                                          </p:stCondLst>
                                        </p:cTn>
                                        <p:tgtEl>
                                          <p:spTgt spid="125"/>
                                        </p:tgtEl>
                                        <p:attrNameLst>
                                          <p:attrName>style.visibility</p:attrName>
                                        </p:attrNameLst>
                                      </p:cBhvr>
                                      <p:to>
                                        <p:strVal val="visible"/>
                                      </p:to>
                                    </p:set>
                                    <p:anim calcmode="lin" valueType="num">
                                      <p:cBhvr>
                                        <p:cTn id="85" dur="250" fill="hold"/>
                                        <p:tgtEl>
                                          <p:spTgt spid="125"/>
                                        </p:tgtEl>
                                        <p:attrNameLst>
                                          <p:attrName>ppt_w</p:attrName>
                                        </p:attrNameLst>
                                      </p:cBhvr>
                                      <p:tavLst>
                                        <p:tav tm="0">
                                          <p:val>
                                            <p:fltVal val="0"/>
                                          </p:val>
                                        </p:tav>
                                        <p:tav tm="100000">
                                          <p:val>
                                            <p:strVal val="#ppt_w"/>
                                          </p:val>
                                        </p:tav>
                                      </p:tavLst>
                                    </p:anim>
                                    <p:anim calcmode="lin" valueType="num">
                                      <p:cBhvr>
                                        <p:cTn id="86" dur="250" fill="hold"/>
                                        <p:tgtEl>
                                          <p:spTgt spid="125"/>
                                        </p:tgtEl>
                                        <p:attrNameLst>
                                          <p:attrName>ppt_h</p:attrName>
                                        </p:attrNameLst>
                                      </p:cBhvr>
                                      <p:tavLst>
                                        <p:tav tm="0">
                                          <p:val>
                                            <p:fltVal val="0"/>
                                          </p:val>
                                        </p:tav>
                                        <p:tav tm="100000">
                                          <p:val>
                                            <p:strVal val="#ppt_h"/>
                                          </p:val>
                                        </p:tav>
                                      </p:tavLst>
                                    </p:anim>
                                    <p:animEffect transition="in" filter="fade">
                                      <p:cBhvr>
                                        <p:cTn id="87" dur="250"/>
                                        <p:tgtEl>
                                          <p:spTgt spid="125"/>
                                        </p:tgtEl>
                                      </p:cBhvr>
                                    </p:animEffect>
                                  </p:childTnLst>
                                </p:cTn>
                              </p:par>
                            </p:childTnLst>
                          </p:cTn>
                        </p:par>
                        <p:par>
                          <p:cTn id="88" fill="hold">
                            <p:stCondLst>
                              <p:cond delay="5500"/>
                            </p:stCondLst>
                            <p:childTnLst>
                              <p:par>
                                <p:cTn id="89" presetID="53" presetClass="entr" presetSubtype="16" fill="hold" nodeType="afterEffect">
                                  <p:stCondLst>
                                    <p:cond delay="0"/>
                                  </p:stCondLst>
                                  <p:childTnLst>
                                    <p:set>
                                      <p:cBhvr>
                                        <p:cTn id="90" dur="1" fill="hold">
                                          <p:stCondLst>
                                            <p:cond delay="0"/>
                                          </p:stCondLst>
                                        </p:cTn>
                                        <p:tgtEl>
                                          <p:spTgt spid="137"/>
                                        </p:tgtEl>
                                        <p:attrNameLst>
                                          <p:attrName>style.visibility</p:attrName>
                                        </p:attrNameLst>
                                      </p:cBhvr>
                                      <p:to>
                                        <p:strVal val="visible"/>
                                      </p:to>
                                    </p:set>
                                    <p:anim calcmode="lin" valueType="num">
                                      <p:cBhvr>
                                        <p:cTn id="91" dur="250" fill="hold"/>
                                        <p:tgtEl>
                                          <p:spTgt spid="137"/>
                                        </p:tgtEl>
                                        <p:attrNameLst>
                                          <p:attrName>ppt_w</p:attrName>
                                        </p:attrNameLst>
                                      </p:cBhvr>
                                      <p:tavLst>
                                        <p:tav tm="0">
                                          <p:val>
                                            <p:fltVal val="0"/>
                                          </p:val>
                                        </p:tav>
                                        <p:tav tm="100000">
                                          <p:val>
                                            <p:strVal val="#ppt_w"/>
                                          </p:val>
                                        </p:tav>
                                      </p:tavLst>
                                    </p:anim>
                                    <p:anim calcmode="lin" valueType="num">
                                      <p:cBhvr>
                                        <p:cTn id="92" dur="250" fill="hold"/>
                                        <p:tgtEl>
                                          <p:spTgt spid="137"/>
                                        </p:tgtEl>
                                        <p:attrNameLst>
                                          <p:attrName>ppt_h</p:attrName>
                                        </p:attrNameLst>
                                      </p:cBhvr>
                                      <p:tavLst>
                                        <p:tav tm="0">
                                          <p:val>
                                            <p:fltVal val="0"/>
                                          </p:val>
                                        </p:tav>
                                        <p:tav tm="100000">
                                          <p:val>
                                            <p:strVal val="#ppt_h"/>
                                          </p:val>
                                        </p:tav>
                                      </p:tavLst>
                                    </p:anim>
                                    <p:animEffect transition="in" filter="fade">
                                      <p:cBhvr>
                                        <p:cTn id="93" dur="250"/>
                                        <p:tgtEl>
                                          <p:spTgt spid="137"/>
                                        </p:tgtEl>
                                      </p:cBhvr>
                                    </p:animEffect>
                                  </p:childTnLst>
                                </p:cTn>
                              </p:par>
                            </p:childTnLst>
                          </p:cTn>
                        </p:par>
                        <p:par>
                          <p:cTn id="94" fill="hold">
                            <p:stCondLst>
                              <p:cond delay="5750"/>
                            </p:stCondLst>
                            <p:childTnLst>
                              <p:par>
                                <p:cTn id="95" presetID="53" presetClass="entr" presetSubtype="16" fill="hold" nodeType="afterEffect">
                                  <p:stCondLst>
                                    <p:cond delay="0"/>
                                  </p:stCondLst>
                                  <p:childTnLst>
                                    <p:set>
                                      <p:cBhvr>
                                        <p:cTn id="96" dur="1" fill="hold">
                                          <p:stCondLst>
                                            <p:cond delay="0"/>
                                          </p:stCondLst>
                                        </p:cTn>
                                        <p:tgtEl>
                                          <p:spTgt spid="131"/>
                                        </p:tgtEl>
                                        <p:attrNameLst>
                                          <p:attrName>style.visibility</p:attrName>
                                        </p:attrNameLst>
                                      </p:cBhvr>
                                      <p:to>
                                        <p:strVal val="visible"/>
                                      </p:to>
                                    </p:set>
                                    <p:anim calcmode="lin" valueType="num">
                                      <p:cBhvr>
                                        <p:cTn id="97" dur="250" fill="hold"/>
                                        <p:tgtEl>
                                          <p:spTgt spid="131"/>
                                        </p:tgtEl>
                                        <p:attrNameLst>
                                          <p:attrName>ppt_w</p:attrName>
                                        </p:attrNameLst>
                                      </p:cBhvr>
                                      <p:tavLst>
                                        <p:tav tm="0">
                                          <p:val>
                                            <p:fltVal val="0"/>
                                          </p:val>
                                        </p:tav>
                                        <p:tav tm="100000">
                                          <p:val>
                                            <p:strVal val="#ppt_w"/>
                                          </p:val>
                                        </p:tav>
                                      </p:tavLst>
                                    </p:anim>
                                    <p:anim calcmode="lin" valueType="num">
                                      <p:cBhvr>
                                        <p:cTn id="98" dur="250" fill="hold"/>
                                        <p:tgtEl>
                                          <p:spTgt spid="131"/>
                                        </p:tgtEl>
                                        <p:attrNameLst>
                                          <p:attrName>ppt_h</p:attrName>
                                        </p:attrNameLst>
                                      </p:cBhvr>
                                      <p:tavLst>
                                        <p:tav tm="0">
                                          <p:val>
                                            <p:fltVal val="0"/>
                                          </p:val>
                                        </p:tav>
                                        <p:tav tm="100000">
                                          <p:val>
                                            <p:strVal val="#ppt_h"/>
                                          </p:val>
                                        </p:tav>
                                      </p:tavLst>
                                    </p:anim>
                                    <p:animEffect transition="in" filter="fade">
                                      <p:cBhvr>
                                        <p:cTn id="99" dur="250"/>
                                        <p:tgtEl>
                                          <p:spTgt spid="131"/>
                                        </p:tgtEl>
                                      </p:cBhvr>
                                    </p:animEffect>
                                  </p:childTnLst>
                                </p:cTn>
                              </p:par>
                            </p:childTnLst>
                          </p:cTn>
                        </p:par>
                        <p:par>
                          <p:cTn id="100" fill="hold">
                            <p:stCondLst>
                              <p:cond delay="6000"/>
                            </p:stCondLst>
                            <p:childTnLst>
                              <p:par>
                                <p:cTn id="101" presetID="53" presetClass="entr" presetSubtype="16" fill="hold" nodeType="afterEffect">
                                  <p:stCondLst>
                                    <p:cond delay="0"/>
                                  </p:stCondLst>
                                  <p:childTnLst>
                                    <p:set>
                                      <p:cBhvr>
                                        <p:cTn id="102" dur="1" fill="hold">
                                          <p:stCondLst>
                                            <p:cond delay="0"/>
                                          </p:stCondLst>
                                        </p:cTn>
                                        <p:tgtEl>
                                          <p:spTgt spid="128"/>
                                        </p:tgtEl>
                                        <p:attrNameLst>
                                          <p:attrName>style.visibility</p:attrName>
                                        </p:attrNameLst>
                                      </p:cBhvr>
                                      <p:to>
                                        <p:strVal val="visible"/>
                                      </p:to>
                                    </p:set>
                                    <p:anim calcmode="lin" valueType="num">
                                      <p:cBhvr>
                                        <p:cTn id="103" dur="250" fill="hold"/>
                                        <p:tgtEl>
                                          <p:spTgt spid="128"/>
                                        </p:tgtEl>
                                        <p:attrNameLst>
                                          <p:attrName>ppt_w</p:attrName>
                                        </p:attrNameLst>
                                      </p:cBhvr>
                                      <p:tavLst>
                                        <p:tav tm="0">
                                          <p:val>
                                            <p:fltVal val="0"/>
                                          </p:val>
                                        </p:tav>
                                        <p:tav tm="100000">
                                          <p:val>
                                            <p:strVal val="#ppt_w"/>
                                          </p:val>
                                        </p:tav>
                                      </p:tavLst>
                                    </p:anim>
                                    <p:anim calcmode="lin" valueType="num">
                                      <p:cBhvr>
                                        <p:cTn id="104" dur="250" fill="hold"/>
                                        <p:tgtEl>
                                          <p:spTgt spid="128"/>
                                        </p:tgtEl>
                                        <p:attrNameLst>
                                          <p:attrName>ppt_h</p:attrName>
                                        </p:attrNameLst>
                                      </p:cBhvr>
                                      <p:tavLst>
                                        <p:tav tm="0">
                                          <p:val>
                                            <p:fltVal val="0"/>
                                          </p:val>
                                        </p:tav>
                                        <p:tav tm="100000">
                                          <p:val>
                                            <p:strVal val="#ppt_h"/>
                                          </p:val>
                                        </p:tav>
                                      </p:tavLst>
                                    </p:anim>
                                    <p:animEffect transition="in" filter="fade">
                                      <p:cBhvr>
                                        <p:cTn id="105" dur="250"/>
                                        <p:tgtEl>
                                          <p:spTgt spid="128"/>
                                        </p:tgtEl>
                                      </p:cBhvr>
                                    </p:animEffect>
                                  </p:childTnLst>
                                </p:cTn>
                              </p:par>
                            </p:childTnLst>
                          </p:cTn>
                        </p:par>
                        <p:par>
                          <p:cTn id="106" fill="hold">
                            <p:stCondLst>
                              <p:cond delay="6250"/>
                            </p:stCondLst>
                            <p:childTnLst>
                              <p:par>
                                <p:cTn id="107" presetID="53" presetClass="entr" presetSubtype="16" fill="hold" nodeType="afterEffect">
                                  <p:stCondLst>
                                    <p:cond delay="0"/>
                                  </p:stCondLst>
                                  <p:childTnLst>
                                    <p:set>
                                      <p:cBhvr>
                                        <p:cTn id="108" dur="1" fill="hold">
                                          <p:stCondLst>
                                            <p:cond delay="0"/>
                                          </p:stCondLst>
                                        </p:cTn>
                                        <p:tgtEl>
                                          <p:spTgt spid="113"/>
                                        </p:tgtEl>
                                        <p:attrNameLst>
                                          <p:attrName>style.visibility</p:attrName>
                                        </p:attrNameLst>
                                      </p:cBhvr>
                                      <p:to>
                                        <p:strVal val="visible"/>
                                      </p:to>
                                    </p:set>
                                    <p:anim calcmode="lin" valueType="num">
                                      <p:cBhvr>
                                        <p:cTn id="109" dur="250" fill="hold"/>
                                        <p:tgtEl>
                                          <p:spTgt spid="113"/>
                                        </p:tgtEl>
                                        <p:attrNameLst>
                                          <p:attrName>ppt_w</p:attrName>
                                        </p:attrNameLst>
                                      </p:cBhvr>
                                      <p:tavLst>
                                        <p:tav tm="0">
                                          <p:val>
                                            <p:fltVal val="0"/>
                                          </p:val>
                                        </p:tav>
                                        <p:tav tm="100000">
                                          <p:val>
                                            <p:strVal val="#ppt_w"/>
                                          </p:val>
                                        </p:tav>
                                      </p:tavLst>
                                    </p:anim>
                                    <p:anim calcmode="lin" valueType="num">
                                      <p:cBhvr>
                                        <p:cTn id="110" dur="250" fill="hold"/>
                                        <p:tgtEl>
                                          <p:spTgt spid="113"/>
                                        </p:tgtEl>
                                        <p:attrNameLst>
                                          <p:attrName>ppt_h</p:attrName>
                                        </p:attrNameLst>
                                      </p:cBhvr>
                                      <p:tavLst>
                                        <p:tav tm="0">
                                          <p:val>
                                            <p:fltVal val="0"/>
                                          </p:val>
                                        </p:tav>
                                        <p:tav tm="100000">
                                          <p:val>
                                            <p:strVal val="#ppt_h"/>
                                          </p:val>
                                        </p:tav>
                                      </p:tavLst>
                                    </p:anim>
                                    <p:animEffect transition="in" filter="fade">
                                      <p:cBhvr>
                                        <p:cTn id="111" dur="250"/>
                                        <p:tgtEl>
                                          <p:spTgt spid="113"/>
                                        </p:tgtEl>
                                      </p:cBhvr>
                                    </p:animEffect>
                                  </p:childTnLst>
                                </p:cTn>
                              </p:par>
                            </p:childTnLst>
                          </p:cTn>
                        </p:par>
                        <p:par>
                          <p:cTn id="112" fill="hold">
                            <p:stCondLst>
                              <p:cond delay="6500"/>
                            </p:stCondLst>
                            <p:childTnLst>
                              <p:par>
                                <p:cTn id="113" presetID="53" presetClass="entr" presetSubtype="16" fill="hold" nodeType="afterEffect">
                                  <p:stCondLst>
                                    <p:cond delay="0"/>
                                  </p:stCondLst>
                                  <p:childTnLst>
                                    <p:set>
                                      <p:cBhvr>
                                        <p:cTn id="114" dur="1" fill="hold">
                                          <p:stCondLst>
                                            <p:cond delay="0"/>
                                          </p:stCondLst>
                                        </p:cTn>
                                        <p:tgtEl>
                                          <p:spTgt spid="119"/>
                                        </p:tgtEl>
                                        <p:attrNameLst>
                                          <p:attrName>style.visibility</p:attrName>
                                        </p:attrNameLst>
                                      </p:cBhvr>
                                      <p:to>
                                        <p:strVal val="visible"/>
                                      </p:to>
                                    </p:set>
                                    <p:anim calcmode="lin" valueType="num">
                                      <p:cBhvr>
                                        <p:cTn id="115" dur="250" fill="hold"/>
                                        <p:tgtEl>
                                          <p:spTgt spid="119"/>
                                        </p:tgtEl>
                                        <p:attrNameLst>
                                          <p:attrName>ppt_w</p:attrName>
                                        </p:attrNameLst>
                                      </p:cBhvr>
                                      <p:tavLst>
                                        <p:tav tm="0">
                                          <p:val>
                                            <p:fltVal val="0"/>
                                          </p:val>
                                        </p:tav>
                                        <p:tav tm="100000">
                                          <p:val>
                                            <p:strVal val="#ppt_w"/>
                                          </p:val>
                                        </p:tav>
                                      </p:tavLst>
                                    </p:anim>
                                    <p:anim calcmode="lin" valueType="num">
                                      <p:cBhvr>
                                        <p:cTn id="116" dur="250" fill="hold"/>
                                        <p:tgtEl>
                                          <p:spTgt spid="119"/>
                                        </p:tgtEl>
                                        <p:attrNameLst>
                                          <p:attrName>ppt_h</p:attrName>
                                        </p:attrNameLst>
                                      </p:cBhvr>
                                      <p:tavLst>
                                        <p:tav tm="0">
                                          <p:val>
                                            <p:fltVal val="0"/>
                                          </p:val>
                                        </p:tav>
                                        <p:tav tm="100000">
                                          <p:val>
                                            <p:strVal val="#ppt_h"/>
                                          </p:val>
                                        </p:tav>
                                      </p:tavLst>
                                    </p:anim>
                                    <p:animEffect transition="in" filter="fade">
                                      <p:cBhvr>
                                        <p:cTn id="117" dur="250"/>
                                        <p:tgtEl>
                                          <p:spTgt spid="119"/>
                                        </p:tgtEl>
                                      </p:cBhvr>
                                    </p:animEffect>
                                  </p:childTnLst>
                                </p:cTn>
                              </p:par>
                            </p:childTnLst>
                          </p:cTn>
                        </p:par>
                        <p:par>
                          <p:cTn id="118" fill="hold">
                            <p:stCondLst>
                              <p:cond delay="6750"/>
                            </p:stCondLst>
                            <p:childTnLst>
                              <p:par>
                                <p:cTn id="119" presetID="53" presetClass="entr" presetSubtype="16" fill="hold" nodeType="afterEffect">
                                  <p:stCondLst>
                                    <p:cond delay="0"/>
                                  </p:stCondLst>
                                  <p:childTnLst>
                                    <p:set>
                                      <p:cBhvr>
                                        <p:cTn id="120" dur="1" fill="hold">
                                          <p:stCondLst>
                                            <p:cond delay="0"/>
                                          </p:stCondLst>
                                        </p:cTn>
                                        <p:tgtEl>
                                          <p:spTgt spid="140"/>
                                        </p:tgtEl>
                                        <p:attrNameLst>
                                          <p:attrName>style.visibility</p:attrName>
                                        </p:attrNameLst>
                                      </p:cBhvr>
                                      <p:to>
                                        <p:strVal val="visible"/>
                                      </p:to>
                                    </p:set>
                                    <p:anim calcmode="lin" valueType="num">
                                      <p:cBhvr>
                                        <p:cTn id="121" dur="250" fill="hold"/>
                                        <p:tgtEl>
                                          <p:spTgt spid="140"/>
                                        </p:tgtEl>
                                        <p:attrNameLst>
                                          <p:attrName>ppt_w</p:attrName>
                                        </p:attrNameLst>
                                      </p:cBhvr>
                                      <p:tavLst>
                                        <p:tav tm="0">
                                          <p:val>
                                            <p:fltVal val="0"/>
                                          </p:val>
                                        </p:tav>
                                        <p:tav tm="100000">
                                          <p:val>
                                            <p:strVal val="#ppt_w"/>
                                          </p:val>
                                        </p:tav>
                                      </p:tavLst>
                                    </p:anim>
                                    <p:anim calcmode="lin" valueType="num">
                                      <p:cBhvr>
                                        <p:cTn id="122" dur="250" fill="hold"/>
                                        <p:tgtEl>
                                          <p:spTgt spid="140"/>
                                        </p:tgtEl>
                                        <p:attrNameLst>
                                          <p:attrName>ppt_h</p:attrName>
                                        </p:attrNameLst>
                                      </p:cBhvr>
                                      <p:tavLst>
                                        <p:tav tm="0">
                                          <p:val>
                                            <p:fltVal val="0"/>
                                          </p:val>
                                        </p:tav>
                                        <p:tav tm="100000">
                                          <p:val>
                                            <p:strVal val="#ppt_h"/>
                                          </p:val>
                                        </p:tav>
                                      </p:tavLst>
                                    </p:anim>
                                    <p:animEffect transition="in" filter="fade">
                                      <p:cBhvr>
                                        <p:cTn id="123" dur="250"/>
                                        <p:tgtEl>
                                          <p:spTgt spid="140"/>
                                        </p:tgtEl>
                                      </p:cBhvr>
                                    </p:animEffect>
                                  </p:childTnLst>
                                </p:cTn>
                              </p:par>
                            </p:childTnLst>
                          </p:cTn>
                        </p:par>
                        <p:par>
                          <p:cTn id="124" fill="hold">
                            <p:stCondLst>
                              <p:cond delay="7000"/>
                            </p:stCondLst>
                            <p:childTnLst>
                              <p:par>
                                <p:cTn id="125" presetID="53" presetClass="entr" presetSubtype="16" fill="hold" nodeType="afterEffect">
                                  <p:stCondLst>
                                    <p:cond delay="0"/>
                                  </p:stCondLst>
                                  <p:childTnLst>
                                    <p:set>
                                      <p:cBhvr>
                                        <p:cTn id="126" dur="1" fill="hold">
                                          <p:stCondLst>
                                            <p:cond delay="0"/>
                                          </p:stCondLst>
                                        </p:cTn>
                                        <p:tgtEl>
                                          <p:spTgt spid="143"/>
                                        </p:tgtEl>
                                        <p:attrNameLst>
                                          <p:attrName>style.visibility</p:attrName>
                                        </p:attrNameLst>
                                      </p:cBhvr>
                                      <p:to>
                                        <p:strVal val="visible"/>
                                      </p:to>
                                    </p:set>
                                    <p:anim calcmode="lin" valueType="num">
                                      <p:cBhvr>
                                        <p:cTn id="127" dur="250" fill="hold"/>
                                        <p:tgtEl>
                                          <p:spTgt spid="143"/>
                                        </p:tgtEl>
                                        <p:attrNameLst>
                                          <p:attrName>ppt_w</p:attrName>
                                        </p:attrNameLst>
                                      </p:cBhvr>
                                      <p:tavLst>
                                        <p:tav tm="0">
                                          <p:val>
                                            <p:fltVal val="0"/>
                                          </p:val>
                                        </p:tav>
                                        <p:tav tm="100000">
                                          <p:val>
                                            <p:strVal val="#ppt_w"/>
                                          </p:val>
                                        </p:tav>
                                      </p:tavLst>
                                    </p:anim>
                                    <p:anim calcmode="lin" valueType="num">
                                      <p:cBhvr>
                                        <p:cTn id="128" dur="250" fill="hold"/>
                                        <p:tgtEl>
                                          <p:spTgt spid="143"/>
                                        </p:tgtEl>
                                        <p:attrNameLst>
                                          <p:attrName>ppt_h</p:attrName>
                                        </p:attrNameLst>
                                      </p:cBhvr>
                                      <p:tavLst>
                                        <p:tav tm="0">
                                          <p:val>
                                            <p:fltVal val="0"/>
                                          </p:val>
                                        </p:tav>
                                        <p:tav tm="100000">
                                          <p:val>
                                            <p:strVal val="#ppt_h"/>
                                          </p:val>
                                        </p:tav>
                                      </p:tavLst>
                                    </p:anim>
                                    <p:animEffect transition="in" filter="fade">
                                      <p:cBhvr>
                                        <p:cTn id="129" dur="250"/>
                                        <p:tgtEl>
                                          <p:spTgt spid="143"/>
                                        </p:tgtEl>
                                      </p:cBhvr>
                                    </p:animEffect>
                                  </p:childTnLst>
                                </p:cTn>
                              </p:par>
                            </p:childTnLst>
                          </p:cTn>
                        </p:par>
                        <p:par>
                          <p:cTn id="130" fill="hold">
                            <p:stCondLst>
                              <p:cond delay="7250"/>
                            </p:stCondLst>
                            <p:childTnLst>
                              <p:par>
                                <p:cTn id="131" presetID="53" presetClass="entr" presetSubtype="16" fill="hold" nodeType="afterEffect">
                                  <p:stCondLst>
                                    <p:cond delay="0"/>
                                  </p:stCondLst>
                                  <p:childTnLst>
                                    <p:set>
                                      <p:cBhvr>
                                        <p:cTn id="132" dur="1" fill="hold">
                                          <p:stCondLst>
                                            <p:cond delay="0"/>
                                          </p:stCondLst>
                                        </p:cTn>
                                        <p:tgtEl>
                                          <p:spTgt spid="116"/>
                                        </p:tgtEl>
                                        <p:attrNameLst>
                                          <p:attrName>style.visibility</p:attrName>
                                        </p:attrNameLst>
                                      </p:cBhvr>
                                      <p:to>
                                        <p:strVal val="visible"/>
                                      </p:to>
                                    </p:set>
                                    <p:anim calcmode="lin" valueType="num">
                                      <p:cBhvr>
                                        <p:cTn id="133" dur="250" fill="hold"/>
                                        <p:tgtEl>
                                          <p:spTgt spid="116"/>
                                        </p:tgtEl>
                                        <p:attrNameLst>
                                          <p:attrName>ppt_w</p:attrName>
                                        </p:attrNameLst>
                                      </p:cBhvr>
                                      <p:tavLst>
                                        <p:tav tm="0">
                                          <p:val>
                                            <p:fltVal val="0"/>
                                          </p:val>
                                        </p:tav>
                                        <p:tav tm="100000">
                                          <p:val>
                                            <p:strVal val="#ppt_w"/>
                                          </p:val>
                                        </p:tav>
                                      </p:tavLst>
                                    </p:anim>
                                    <p:anim calcmode="lin" valueType="num">
                                      <p:cBhvr>
                                        <p:cTn id="134" dur="250" fill="hold"/>
                                        <p:tgtEl>
                                          <p:spTgt spid="116"/>
                                        </p:tgtEl>
                                        <p:attrNameLst>
                                          <p:attrName>ppt_h</p:attrName>
                                        </p:attrNameLst>
                                      </p:cBhvr>
                                      <p:tavLst>
                                        <p:tav tm="0">
                                          <p:val>
                                            <p:fltVal val="0"/>
                                          </p:val>
                                        </p:tav>
                                        <p:tav tm="100000">
                                          <p:val>
                                            <p:strVal val="#ppt_h"/>
                                          </p:val>
                                        </p:tav>
                                      </p:tavLst>
                                    </p:anim>
                                    <p:animEffect transition="in" filter="fade">
                                      <p:cBhvr>
                                        <p:cTn id="135" dur="250"/>
                                        <p:tgtEl>
                                          <p:spTgt spid="116"/>
                                        </p:tgtEl>
                                      </p:cBhvr>
                                    </p:animEffect>
                                  </p:childTnLst>
                                </p:cTn>
                              </p:par>
                            </p:childTnLst>
                          </p:cTn>
                        </p:par>
                        <p:par>
                          <p:cTn id="136" fill="hold">
                            <p:stCondLst>
                              <p:cond delay="7500"/>
                            </p:stCondLst>
                            <p:childTnLst>
                              <p:par>
                                <p:cTn id="137" presetID="53" presetClass="entr" presetSubtype="16" fill="hold" nodeType="afterEffect">
                                  <p:stCondLst>
                                    <p:cond delay="0"/>
                                  </p:stCondLst>
                                  <p:childTnLst>
                                    <p:set>
                                      <p:cBhvr>
                                        <p:cTn id="138" dur="1" fill="hold">
                                          <p:stCondLst>
                                            <p:cond delay="0"/>
                                          </p:stCondLst>
                                        </p:cTn>
                                        <p:tgtEl>
                                          <p:spTgt spid="134"/>
                                        </p:tgtEl>
                                        <p:attrNameLst>
                                          <p:attrName>style.visibility</p:attrName>
                                        </p:attrNameLst>
                                      </p:cBhvr>
                                      <p:to>
                                        <p:strVal val="visible"/>
                                      </p:to>
                                    </p:set>
                                    <p:anim calcmode="lin" valueType="num">
                                      <p:cBhvr>
                                        <p:cTn id="139" dur="250" fill="hold"/>
                                        <p:tgtEl>
                                          <p:spTgt spid="134"/>
                                        </p:tgtEl>
                                        <p:attrNameLst>
                                          <p:attrName>ppt_w</p:attrName>
                                        </p:attrNameLst>
                                      </p:cBhvr>
                                      <p:tavLst>
                                        <p:tav tm="0">
                                          <p:val>
                                            <p:fltVal val="0"/>
                                          </p:val>
                                        </p:tav>
                                        <p:tav tm="100000">
                                          <p:val>
                                            <p:strVal val="#ppt_w"/>
                                          </p:val>
                                        </p:tav>
                                      </p:tavLst>
                                    </p:anim>
                                    <p:anim calcmode="lin" valueType="num">
                                      <p:cBhvr>
                                        <p:cTn id="140" dur="250" fill="hold"/>
                                        <p:tgtEl>
                                          <p:spTgt spid="134"/>
                                        </p:tgtEl>
                                        <p:attrNameLst>
                                          <p:attrName>ppt_h</p:attrName>
                                        </p:attrNameLst>
                                      </p:cBhvr>
                                      <p:tavLst>
                                        <p:tav tm="0">
                                          <p:val>
                                            <p:fltVal val="0"/>
                                          </p:val>
                                        </p:tav>
                                        <p:tav tm="100000">
                                          <p:val>
                                            <p:strVal val="#ppt_h"/>
                                          </p:val>
                                        </p:tav>
                                      </p:tavLst>
                                    </p:anim>
                                    <p:animEffect transition="in" filter="fade">
                                      <p:cBhvr>
                                        <p:cTn id="141" dur="250"/>
                                        <p:tgtEl>
                                          <p:spTgt spid="134"/>
                                        </p:tgtEl>
                                      </p:cBhvr>
                                    </p:animEffect>
                                  </p:childTnLst>
                                </p:cTn>
                              </p:par>
                            </p:childTnLst>
                          </p:cTn>
                        </p:par>
                        <p:par>
                          <p:cTn id="142" fill="hold">
                            <p:stCondLst>
                              <p:cond delay="7750"/>
                            </p:stCondLst>
                            <p:childTnLst>
                              <p:par>
                                <p:cTn id="143" presetID="53" presetClass="entr" presetSubtype="16" fill="hold" nodeType="afterEffect">
                                  <p:stCondLst>
                                    <p:cond delay="0"/>
                                  </p:stCondLst>
                                  <p:childTnLst>
                                    <p:set>
                                      <p:cBhvr>
                                        <p:cTn id="144" dur="1" fill="hold">
                                          <p:stCondLst>
                                            <p:cond delay="0"/>
                                          </p:stCondLst>
                                        </p:cTn>
                                        <p:tgtEl>
                                          <p:spTgt spid="146"/>
                                        </p:tgtEl>
                                        <p:attrNameLst>
                                          <p:attrName>style.visibility</p:attrName>
                                        </p:attrNameLst>
                                      </p:cBhvr>
                                      <p:to>
                                        <p:strVal val="visible"/>
                                      </p:to>
                                    </p:set>
                                    <p:anim calcmode="lin" valueType="num">
                                      <p:cBhvr>
                                        <p:cTn id="145" dur="250" fill="hold"/>
                                        <p:tgtEl>
                                          <p:spTgt spid="146"/>
                                        </p:tgtEl>
                                        <p:attrNameLst>
                                          <p:attrName>ppt_w</p:attrName>
                                        </p:attrNameLst>
                                      </p:cBhvr>
                                      <p:tavLst>
                                        <p:tav tm="0">
                                          <p:val>
                                            <p:fltVal val="0"/>
                                          </p:val>
                                        </p:tav>
                                        <p:tav tm="100000">
                                          <p:val>
                                            <p:strVal val="#ppt_w"/>
                                          </p:val>
                                        </p:tav>
                                      </p:tavLst>
                                    </p:anim>
                                    <p:anim calcmode="lin" valueType="num">
                                      <p:cBhvr>
                                        <p:cTn id="146" dur="250" fill="hold"/>
                                        <p:tgtEl>
                                          <p:spTgt spid="146"/>
                                        </p:tgtEl>
                                        <p:attrNameLst>
                                          <p:attrName>ppt_h</p:attrName>
                                        </p:attrNameLst>
                                      </p:cBhvr>
                                      <p:tavLst>
                                        <p:tav tm="0">
                                          <p:val>
                                            <p:fltVal val="0"/>
                                          </p:val>
                                        </p:tav>
                                        <p:tav tm="100000">
                                          <p:val>
                                            <p:strVal val="#ppt_h"/>
                                          </p:val>
                                        </p:tav>
                                      </p:tavLst>
                                    </p:anim>
                                    <p:animEffect transition="in" filter="fade">
                                      <p:cBhvr>
                                        <p:cTn id="147" dur="250"/>
                                        <p:tgtEl>
                                          <p:spTgt spid="146"/>
                                        </p:tgtEl>
                                      </p:cBhvr>
                                    </p:animEffect>
                                  </p:childTnLst>
                                </p:cTn>
                              </p:par>
                            </p:childTnLst>
                          </p:cTn>
                        </p:par>
                        <p:par>
                          <p:cTn id="148" fill="hold">
                            <p:stCondLst>
                              <p:cond delay="8000"/>
                            </p:stCondLst>
                            <p:childTnLst>
                              <p:par>
                                <p:cTn id="149" presetID="10" presetClass="entr" presetSubtype="0" fill="hold" grpId="0" nodeType="afterEffect">
                                  <p:stCondLst>
                                    <p:cond delay="400"/>
                                  </p:stCondLst>
                                  <p:childTnLst>
                                    <p:set>
                                      <p:cBhvr>
                                        <p:cTn id="150" dur="1" fill="hold">
                                          <p:stCondLst>
                                            <p:cond delay="0"/>
                                          </p:stCondLst>
                                        </p:cTn>
                                        <p:tgtEl>
                                          <p:spTgt spid="34"/>
                                        </p:tgtEl>
                                        <p:attrNameLst>
                                          <p:attrName>style.visibility</p:attrName>
                                        </p:attrNameLst>
                                      </p:cBhvr>
                                      <p:to>
                                        <p:strVal val="visible"/>
                                      </p:to>
                                    </p:set>
                                    <p:animEffect transition="in" filter="fade">
                                      <p:cBhvr>
                                        <p:cTn id="151" dur="500"/>
                                        <p:tgtEl>
                                          <p:spTgt spid="34"/>
                                        </p:tgtEl>
                                      </p:cBhvr>
                                    </p:animEffect>
                                  </p:childTnLst>
                                </p:cTn>
                              </p:par>
                              <p:par>
                                <p:cTn id="152" presetID="22" presetClass="entr" presetSubtype="8" fill="hold" grpId="0" nodeType="withEffect">
                                  <p:stCondLst>
                                    <p:cond delay="250"/>
                                  </p:stCondLst>
                                  <p:childTnLst>
                                    <p:set>
                                      <p:cBhvr>
                                        <p:cTn id="153" dur="1" fill="hold">
                                          <p:stCondLst>
                                            <p:cond delay="0"/>
                                          </p:stCondLst>
                                        </p:cTn>
                                        <p:tgtEl>
                                          <p:spTgt spid="35"/>
                                        </p:tgtEl>
                                        <p:attrNameLst>
                                          <p:attrName>style.visibility</p:attrName>
                                        </p:attrNameLst>
                                      </p:cBhvr>
                                      <p:to>
                                        <p:strVal val="visible"/>
                                      </p:to>
                                    </p:set>
                                    <p:animEffect transition="in" filter="wipe(left)">
                                      <p:cBhvr>
                                        <p:cTn id="154" dur="1750"/>
                                        <p:tgtEl>
                                          <p:spTgt spid="35"/>
                                        </p:tgtEl>
                                      </p:cBhvr>
                                    </p:animEffect>
                                  </p:childTnLst>
                                </p:cTn>
                              </p:par>
                            </p:childTnLst>
                          </p:cTn>
                        </p:par>
                        <p:par>
                          <p:cTn id="155" fill="hold">
                            <p:stCondLst>
                              <p:cond delay="10000"/>
                            </p:stCondLst>
                            <p:childTnLst>
                              <p:par>
                                <p:cTn id="156" presetID="42" presetClass="entr" presetSubtype="0" fill="hold" grpId="0" nodeType="afterEffect">
                                  <p:stCondLst>
                                    <p:cond delay="0"/>
                                  </p:stCondLst>
                                  <p:childTnLst>
                                    <p:set>
                                      <p:cBhvr>
                                        <p:cTn id="157" dur="1" fill="hold">
                                          <p:stCondLst>
                                            <p:cond delay="0"/>
                                          </p:stCondLst>
                                        </p:cTn>
                                        <p:tgtEl>
                                          <p:spTgt spid="32"/>
                                        </p:tgtEl>
                                        <p:attrNameLst>
                                          <p:attrName>style.visibility</p:attrName>
                                        </p:attrNameLst>
                                      </p:cBhvr>
                                      <p:to>
                                        <p:strVal val="visible"/>
                                      </p:to>
                                    </p:set>
                                    <p:animEffect transition="in" filter="fade">
                                      <p:cBhvr>
                                        <p:cTn id="158" dur="1000"/>
                                        <p:tgtEl>
                                          <p:spTgt spid="32"/>
                                        </p:tgtEl>
                                      </p:cBhvr>
                                    </p:animEffect>
                                    <p:anim calcmode="lin" valueType="num">
                                      <p:cBhvr>
                                        <p:cTn id="159" dur="1000" fill="hold"/>
                                        <p:tgtEl>
                                          <p:spTgt spid="32"/>
                                        </p:tgtEl>
                                        <p:attrNameLst>
                                          <p:attrName>ppt_x</p:attrName>
                                        </p:attrNameLst>
                                      </p:cBhvr>
                                      <p:tavLst>
                                        <p:tav tm="0">
                                          <p:val>
                                            <p:strVal val="#ppt_x"/>
                                          </p:val>
                                        </p:tav>
                                        <p:tav tm="100000">
                                          <p:val>
                                            <p:strVal val="#ppt_x"/>
                                          </p:val>
                                        </p:tav>
                                      </p:tavLst>
                                    </p:anim>
                                    <p:anim calcmode="lin" valueType="num">
                                      <p:cBhvr>
                                        <p:cTn id="160"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4" grpId="0" animBg="1"/>
      <p:bldP spid="35" grpId="0"/>
      <p:bldP spid="93" grpId="0" animBg="1"/>
      <p:bldP spid="94" grpId="0" animBg="1"/>
      <p:bldP spid="95" grpId="0" animBg="1"/>
      <p:bldP spid="96" grpId="0" animBg="1"/>
      <p:bldP spid="109" grpId="0"/>
      <p:bldP spid="110" grpId="0"/>
      <p:bldP spid="111" grpId="0"/>
      <p:bldP spid="1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508627" y="1380214"/>
            <a:ext cx="763728" cy="769548"/>
            <a:chOff x="4644008" y="1988840"/>
            <a:chExt cx="966398" cy="973763"/>
          </a:xfrm>
          <a:solidFill>
            <a:schemeClr val="accent1"/>
          </a:solidFill>
          <a:effectLst/>
        </p:grpSpPr>
        <p:sp>
          <p:nvSpPr>
            <p:cNvPr id="3" name="圆角矩形 1"/>
            <p:cNvSpPr/>
            <p:nvPr/>
          </p:nvSpPr>
          <p:spPr>
            <a:xfrm>
              <a:off x="4644008" y="1988840"/>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矩形 6"/>
            <p:cNvSpPr/>
            <p:nvPr/>
          </p:nvSpPr>
          <p:spPr>
            <a:xfrm>
              <a:off x="5049264" y="2407296"/>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椭圆 4"/>
            <p:cNvSpPr/>
            <p:nvPr/>
          </p:nvSpPr>
          <p:spPr>
            <a:xfrm>
              <a:off x="4691074" y="2038333"/>
              <a:ext cx="346448" cy="346448"/>
            </a:xfrm>
            <a:prstGeom prst="ellipse">
              <a:avLst/>
            </a:prstGeom>
            <a:solidFill>
              <a:srgbClr val="03072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6" name="TextBox 55"/>
            <p:cNvSpPr txBox="1"/>
            <p:nvPr/>
          </p:nvSpPr>
          <p:spPr>
            <a:xfrm>
              <a:off x="4644008" y="2056047"/>
              <a:ext cx="455400" cy="321298"/>
            </a:xfrm>
            <a:prstGeom prst="rect">
              <a:avLst/>
            </a:prstGeom>
            <a:noFill/>
          </p:spPr>
          <p:txBody>
            <a:bodyPr wrap="square" rtlCol="0">
              <a:spAutoFit/>
            </a:bodyPr>
            <a:lstStyle/>
            <a:p>
              <a:pPr algn="ctr"/>
              <a:r>
                <a:rPr lang="en-US" altLang="zh-CN" sz="1050" dirty="0">
                  <a:solidFill>
                    <a:schemeClr val="bg1"/>
                  </a:solidFill>
                  <a:cs typeface="+mn-ea"/>
                  <a:sym typeface="+mn-lt"/>
                </a:rPr>
                <a:t>01</a:t>
              </a:r>
              <a:endParaRPr lang="zh-CN" altLang="en-US" sz="1050" dirty="0">
                <a:solidFill>
                  <a:schemeClr val="bg1"/>
                </a:solidFill>
                <a:cs typeface="+mn-ea"/>
                <a:sym typeface="+mn-lt"/>
              </a:endParaRPr>
            </a:p>
          </p:txBody>
        </p:sp>
      </p:grpSp>
      <p:grpSp>
        <p:nvGrpSpPr>
          <p:cNvPr id="7" name="组合 6"/>
          <p:cNvGrpSpPr/>
          <p:nvPr/>
        </p:nvGrpSpPr>
        <p:grpSpPr>
          <a:xfrm>
            <a:off x="3667221" y="2463989"/>
            <a:ext cx="788861" cy="769548"/>
            <a:chOff x="4789890" y="3433269"/>
            <a:chExt cx="1052010" cy="1026254"/>
          </a:xfrm>
          <a:effectLst/>
        </p:grpSpPr>
        <p:sp>
          <p:nvSpPr>
            <p:cNvPr id="8" name="圆角矩形 1"/>
            <p:cNvSpPr/>
            <p:nvPr/>
          </p:nvSpPr>
          <p:spPr>
            <a:xfrm>
              <a:off x="4823407" y="3433269"/>
              <a:ext cx="910676" cy="913405"/>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6"/>
            <p:cNvSpPr/>
            <p:nvPr/>
          </p:nvSpPr>
          <p:spPr>
            <a:xfrm>
              <a:off x="5250509" y="3874282"/>
              <a:ext cx="591391" cy="585241"/>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4873010" y="3485430"/>
              <a:ext cx="365124" cy="365124"/>
            </a:xfrm>
            <a:prstGeom prst="ellipse">
              <a:avLst/>
            </a:prstGeom>
            <a:solidFill>
              <a:srgbClr val="030729"/>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TextBox 59"/>
            <p:cNvSpPr txBox="1"/>
            <p:nvPr/>
          </p:nvSpPr>
          <p:spPr>
            <a:xfrm>
              <a:off x="4789890" y="3503814"/>
              <a:ext cx="562094" cy="328355"/>
            </a:xfrm>
            <a:prstGeom prst="rect">
              <a:avLst/>
            </a:prstGeom>
            <a:noFill/>
          </p:spPr>
          <p:txBody>
            <a:bodyPr wrap="square" rtlCol="0">
              <a:spAutoFit/>
            </a:bodyPr>
            <a:lstStyle/>
            <a:p>
              <a:pPr algn="ctr"/>
              <a:r>
                <a:rPr lang="en-US" altLang="zh-CN" sz="1000" dirty="0">
                  <a:solidFill>
                    <a:schemeClr val="bg1"/>
                  </a:solidFill>
                  <a:cs typeface="+mn-ea"/>
                  <a:sym typeface="+mn-lt"/>
                </a:rPr>
                <a:t>02</a:t>
              </a:r>
              <a:endParaRPr lang="zh-CN" altLang="en-US" sz="1000" dirty="0">
                <a:solidFill>
                  <a:schemeClr val="bg1"/>
                </a:solidFill>
                <a:cs typeface="+mn-ea"/>
                <a:sym typeface="+mn-lt"/>
              </a:endParaRPr>
            </a:p>
          </p:txBody>
        </p:sp>
      </p:grpSp>
      <p:grpSp>
        <p:nvGrpSpPr>
          <p:cNvPr id="12" name="组合 11"/>
          <p:cNvGrpSpPr/>
          <p:nvPr/>
        </p:nvGrpSpPr>
        <p:grpSpPr>
          <a:xfrm>
            <a:off x="4508627" y="2463990"/>
            <a:ext cx="793092" cy="769548"/>
            <a:chOff x="4644008" y="3137107"/>
            <a:chExt cx="1003554" cy="973763"/>
          </a:xfrm>
          <a:solidFill>
            <a:srgbClr val="AED526"/>
          </a:solidFill>
          <a:effectLst/>
        </p:grpSpPr>
        <p:sp>
          <p:nvSpPr>
            <p:cNvPr id="13"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5225745" y="3721454"/>
              <a:ext cx="346448" cy="346448"/>
            </a:xfrm>
            <a:prstGeom prst="ellipse">
              <a:avLst/>
            </a:prstGeom>
            <a:solidFill>
              <a:srgbClr val="030729"/>
            </a:solidFill>
            <a:ln w="28575">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cs typeface="+mn-ea"/>
                <a:sym typeface="+mn-lt"/>
              </a:endParaRPr>
            </a:p>
          </p:txBody>
        </p:sp>
        <p:sp>
          <p:nvSpPr>
            <p:cNvPr id="16" name="TextBox 63"/>
            <p:cNvSpPr txBox="1"/>
            <p:nvPr/>
          </p:nvSpPr>
          <p:spPr>
            <a:xfrm>
              <a:off x="5172282" y="3748417"/>
              <a:ext cx="475280" cy="321298"/>
            </a:xfrm>
            <a:prstGeom prst="rect">
              <a:avLst/>
            </a:prstGeom>
            <a:noFill/>
          </p:spPr>
          <p:txBody>
            <a:bodyPr wrap="square" rtlCol="0">
              <a:spAutoFit/>
            </a:bodyPr>
            <a:lstStyle/>
            <a:p>
              <a:pPr algn="ctr"/>
              <a:r>
                <a:rPr lang="en-US" altLang="zh-CN" sz="1050" dirty="0">
                  <a:solidFill>
                    <a:schemeClr val="bg1"/>
                  </a:solidFill>
                  <a:cs typeface="+mn-ea"/>
                  <a:sym typeface="+mn-lt"/>
                </a:rPr>
                <a:t>03</a:t>
              </a:r>
              <a:endParaRPr lang="zh-CN" altLang="en-US" sz="1050" dirty="0">
                <a:solidFill>
                  <a:schemeClr val="bg1"/>
                </a:solidFill>
                <a:cs typeface="+mn-ea"/>
                <a:sym typeface="+mn-lt"/>
              </a:endParaRPr>
            </a:p>
          </p:txBody>
        </p:sp>
      </p:grpSp>
      <p:grpSp>
        <p:nvGrpSpPr>
          <p:cNvPr id="17" name="组合 16"/>
          <p:cNvGrpSpPr/>
          <p:nvPr/>
        </p:nvGrpSpPr>
        <p:grpSpPr>
          <a:xfrm>
            <a:off x="3692353" y="3547763"/>
            <a:ext cx="787698" cy="769548"/>
            <a:chOff x="4644008" y="3137107"/>
            <a:chExt cx="996729" cy="973763"/>
          </a:xfrm>
          <a:effectLst/>
        </p:grpSpPr>
        <p:sp>
          <p:nvSpPr>
            <p:cNvPr id="18" name="圆角矩形 1"/>
            <p:cNvSpPr/>
            <p:nvPr/>
          </p:nvSpPr>
          <p:spPr>
            <a:xfrm flipH="1" flipV="1">
              <a:off x="4746310" y="3244184"/>
              <a:ext cx="864096" cy="866686"/>
            </a:xfrm>
            <a:custGeom>
              <a:avLst/>
              <a:gdLst/>
              <a:ahLst/>
              <a:cxnLst/>
              <a:rect l="l" t="t" r="r" b="b"/>
              <a:pathLst>
                <a:path w="864096" h="866686">
                  <a:moveTo>
                    <a:pt x="180020" y="0"/>
                  </a:moveTo>
                  <a:lnTo>
                    <a:pt x="684076" y="0"/>
                  </a:lnTo>
                  <a:cubicBezTo>
                    <a:pt x="783498" y="0"/>
                    <a:pt x="864096" y="80598"/>
                    <a:pt x="864096" y="180020"/>
                  </a:cubicBezTo>
                  <a:cubicBezTo>
                    <a:pt x="864096" y="279442"/>
                    <a:pt x="783498" y="360040"/>
                    <a:pt x="684076" y="360040"/>
                  </a:cubicBezTo>
                  <a:lnTo>
                    <a:pt x="360040" y="360040"/>
                  </a:lnTo>
                  <a:lnTo>
                    <a:pt x="360040" y="686666"/>
                  </a:lnTo>
                  <a:cubicBezTo>
                    <a:pt x="360040" y="786088"/>
                    <a:pt x="279442" y="866686"/>
                    <a:pt x="180020" y="866686"/>
                  </a:cubicBezTo>
                  <a:cubicBezTo>
                    <a:pt x="80598" y="866686"/>
                    <a:pt x="0" y="786088"/>
                    <a:pt x="0" y="686666"/>
                  </a:cubicBezTo>
                  <a:lnTo>
                    <a:pt x="0" y="182610"/>
                  </a:lnTo>
                  <a:lnTo>
                    <a:pt x="131" y="181315"/>
                  </a:lnTo>
                  <a:cubicBezTo>
                    <a:pt x="2" y="180884"/>
                    <a:pt x="0" y="180452"/>
                    <a:pt x="0" y="180020"/>
                  </a:cubicBezTo>
                  <a:cubicBezTo>
                    <a:pt x="0" y="80598"/>
                    <a:pt x="80598" y="0"/>
                    <a:pt x="180020" y="0"/>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6"/>
            <p:cNvSpPr/>
            <p:nvPr/>
          </p:nvSpPr>
          <p:spPr>
            <a:xfrm flipH="1" flipV="1">
              <a:off x="4644008" y="3137107"/>
              <a:ext cx="561142" cy="555307"/>
            </a:xfrm>
            <a:custGeom>
              <a:avLst/>
              <a:gdLst/>
              <a:ahLst/>
              <a:cxnLst/>
              <a:rect l="l" t="t" r="r" b="b"/>
              <a:pathLst>
                <a:path w="561142" h="555307">
                  <a:moveTo>
                    <a:pt x="0" y="0"/>
                  </a:moveTo>
                  <a:lnTo>
                    <a:pt x="260421" y="0"/>
                  </a:lnTo>
                  <a:lnTo>
                    <a:pt x="561142" y="300720"/>
                  </a:lnTo>
                  <a:cubicBezTo>
                    <a:pt x="631443" y="371022"/>
                    <a:pt x="631443" y="485005"/>
                    <a:pt x="561142" y="555307"/>
                  </a:cubicBezTo>
                  <a:cubicBezTo>
                    <a:pt x="490840" y="625609"/>
                    <a:pt x="376857" y="625609"/>
                    <a:pt x="306555" y="555307"/>
                  </a:cubicBezTo>
                  <a:lnTo>
                    <a:pt x="0" y="248753"/>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5225745" y="3721454"/>
              <a:ext cx="346448" cy="346448"/>
            </a:xfrm>
            <a:prstGeom prst="ellipse">
              <a:avLst/>
            </a:prstGeom>
            <a:solidFill>
              <a:srgbClr val="030729"/>
            </a:solidFill>
            <a:ln w="285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TextBox 68"/>
            <p:cNvSpPr txBox="1"/>
            <p:nvPr/>
          </p:nvSpPr>
          <p:spPr>
            <a:xfrm>
              <a:off x="5168992" y="3738903"/>
              <a:ext cx="471745" cy="321298"/>
            </a:xfrm>
            <a:prstGeom prst="rect">
              <a:avLst/>
            </a:prstGeom>
            <a:noFill/>
          </p:spPr>
          <p:txBody>
            <a:bodyPr wrap="square" rtlCol="0">
              <a:spAutoFit/>
            </a:bodyPr>
            <a:lstStyle/>
            <a:p>
              <a:pPr algn="ctr"/>
              <a:r>
                <a:rPr lang="en-US" altLang="zh-CN" sz="1050" dirty="0">
                  <a:solidFill>
                    <a:schemeClr val="bg1"/>
                  </a:solidFill>
                  <a:cs typeface="+mn-ea"/>
                  <a:sym typeface="+mn-lt"/>
                </a:rPr>
                <a:t>04</a:t>
              </a:r>
              <a:endParaRPr lang="zh-CN" altLang="en-US" sz="1050" dirty="0">
                <a:solidFill>
                  <a:schemeClr val="bg1"/>
                </a:solidFill>
                <a:cs typeface="+mn-ea"/>
                <a:sym typeface="+mn-lt"/>
              </a:endParaRPr>
            </a:p>
          </p:txBody>
        </p:sp>
      </p:grpSp>
      <p:grpSp>
        <p:nvGrpSpPr>
          <p:cNvPr id="22" name="组合 21"/>
          <p:cNvGrpSpPr/>
          <p:nvPr/>
        </p:nvGrpSpPr>
        <p:grpSpPr>
          <a:xfrm>
            <a:off x="574089" y="2486400"/>
            <a:ext cx="3051570" cy="889498"/>
            <a:chOff x="997338" y="3464644"/>
            <a:chExt cx="3278191" cy="955556"/>
          </a:xfrm>
        </p:grpSpPr>
        <p:sp>
          <p:nvSpPr>
            <p:cNvPr id="23" name="椭圆 22"/>
            <p:cNvSpPr/>
            <p:nvPr/>
          </p:nvSpPr>
          <p:spPr>
            <a:xfrm>
              <a:off x="997338" y="3464644"/>
              <a:ext cx="346448" cy="346448"/>
            </a:xfrm>
            <a:prstGeom prst="ellipse">
              <a:avLst/>
            </a:prstGeom>
            <a:solidFill>
              <a:srgbClr val="030729"/>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4" name="燕尾形 23"/>
            <p:cNvSpPr/>
            <p:nvPr/>
          </p:nvSpPr>
          <p:spPr>
            <a:xfrm>
              <a:off x="1128125" y="3576961"/>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5" name="TextBox 71"/>
            <p:cNvSpPr txBox="1"/>
            <p:nvPr/>
          </p:nvSpPr>
          <p:spPr>
            <a:xfrm>
              <a:off x="1449513" y="3484456"/>
              <a:ext cx="2208676" cy="297570"/>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p>
          </p:txBody>
        </p:sp>
        <p:sp>
          <p:nvSpPr>
            <p:cNvPr id="26" name="TextBox 72"/>
            <p:cNvSpPr txBox="1"/>
            <p:nvPr/>
          </p:nvSpPr>
          <p:spPr>
            <a:xfrm>
              <a:off x="1449512" y="3855093"/>
              <a:ext cx="2826017" cy="565107"/>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p>
          </p:txBody>
        </p:sp>
      </p:grpSp>
      <p:grpSp>
        <p:nvGrpSpPr>
          <p:cNvPr id="27" name="组合 26"/>
          <p:cNvGrpSpPr/>
          <p:nvPr/>
        </p:nvGrpSpPr>
        <p:grpSpPr>
          <a:xfrm>
            <a:off x="1115616" y="1203601"/>
            <a:ext cx="3051570" cy="894748"/>
            <a:chOff x="997338" y="3464644"/>
            <a:chExt cx="3231537" cy="947514"/>
          </a:xfrm>
        </p:grpSpPr>
        <p:sp>
          <p:nvSpPr>
            <p:cNvPr id="28" name="椭圆 27"/>
            <p:cNvSpPr/>
            <p:nvPr/>
          </p:nvSpPr>
          <p:spPr>
            <a:xfrm>
              <a:off x="997338" y="3464644"/>
              <a:ext cx="346448" cy="346448"/>
            </a:xfrm>
            <a:prstGeom prst="ellipse">
              <a:avLst/>
            </a:prstGeom>
            <a:solidFill>
              <a:srgbClr val="030729"/>
            </a:solidFill>
            <a:ln w="12700">
              <a:gradFill flip="none" rotWithShape="1">
                <a:gsLst>
                  <a:gs pos="0">
                    <a:srgbClr val="FCFDFD"/>
                  </a:gs>
                  <a:gs pos="100000">
                    <a:srgbClr val="CFD4D0"/>
                  </a:gs>
                </a:gsLst>
                <a:lin ang="81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29" name="燕尾形 2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0" name="TextBox 76"/>
            <p:cNvSpPr txBox="1"/>
            <p:nvPr/>
          </p:nvSpPr>
          <p:spPr>
            <a:xfrm>
              <a:off x="1449514" y="3484456"/>
              <a:ext cx="2208676" cy="293335"/>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p>
          </p:txBody>
        </p:sp>
        <p:sp>
          <p:nvSpPr>
            <p:cNvPr id="31" name="TextBox 77"/>
            <p:cNvSpPr txBox="1"/>
            <p:nvPr/>
          </p:nvSpPr>
          <p:spPr>
            <a:xfrm>
              <a:off x="1449512" y="3855095"/>
              <a:ext cx="2779363" cy="557063"/>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p>
          </p:txBody>
        </p:sp>
      </p:grpSp>
      <p:grpSp>
        <p:nvGrpSpPr>
          <p:cNvPr id="32" name="组合 31"/>
          <p:cNvGrpSpPr/>
          <p:nvPr/>
        </p:nvGrpSpPr>
        <p:grpSpPr>
          <a:xfrm>
            <a:off x="4890491" y="3558559"/>
            <a:ext cx="3140803" cy="903562"/>
            <a:chOff x="997338" y="3464644"/>
            <a:chExt cx="3248357" cy="934504"/>
          </a:xfrm>
        </p:grpSpPr>
        <p:sp>
          <p:nvSpPr>
            <p:cNvPr id="33" name="椭圆 32"/>
            <p:cNvSpPr/>
            <p:nvPr/>
          </p:nvSpPr>
          <p:spPr>
            <a:xfrm>
              <a:off x="997338" y="3464644"/>
              <a:ext cx="346448" cy="346448"/>
            </a:xfrm>
            <a:prstGeom prst="ellipse">
              <a:avLst/>
            </a:prstGeom>
            <a:solidFill>
              <a:srgbClr val="03072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4" name="燕尾形 33"/>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5" name="TextBox 84"/>
            <p:cNvSpPr txBox="1"/>
            <p:nvPr/>
          </p:nvSpPr>
          <p:spPr>
            <a:xfrm>
              <a:off x="1449513" y="3484456"/>
              <a:ext cx="2208676" cy="286484"/>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p>
          </p:txBody>
        </p:sp>
        <p:sp>
          <p:nvSpPr>
            <p:cNvPr id="36" name="TextBox 95"/>
            <p:cNvSpPr txBox="1"/>
            <p:nvPr/>
          </p:nvSpPr>
          <p:spPr>
            <a:xfrm>
              <a:off x="1449512" y="3855093"/>
              <a:ext cx="2796183" cy="544055"/>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p>
          </p:txBody>
        </p:sp>
      </p:grpSp>
      <p:grpSp>
        <p:nvGrpSpPr>
          <p:cNvPr id="37" name="组合 36"/>
          <p:cNvGrpSpPr/>
          <p:nvPr/>
        </p:nvGrpSpPr>
        <p:grpSpPr>
          <a:xfrm>
            <a:off x="5537173" y="2185695"/>
            <a:ext cx="3159627" cy="911753"/>
            <a:chOff x="997338" y="3464644"/>
            <a:chExt cx="3198432" cy="922951"/>
          </a:xfrm>
        </p:grpSpPr>
        <p:sp>
          <p:nvSpPr>
            <p:cNvPr id="38" name="椭圆 37"/>
            <p:cNvSpPr/>
            <p:nvPr/>
          </p:nvSpPr>
          <p:spPr>
            <a:xfrm>
              <a:off x="997338" y="3464644"/>
              <a:ext cx="346448" cy="346448"/>
            </a:xfrm>
            <a:prstGeom prst="ellipse">
              <a:avLst/>
            </a:prstGeom>
            <a:solidFill>
              <a:srgbClr val="03072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39" name="燕尾形 38"/>
            <p:cNvSpPr/>
            <p:nvPr/>
          </p:nvSpPr>
          <p:spPr>
            <a:xfrm>
              <a:off x="1112710" y="3582932"/>
              <a:ext cx="115704" cy="150835"/>
            </a:xfrm>
            <a:prstGeom prst="chevron">
              <a:avLst>
                <a:gd name="adj" fmla="val 6736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cs typeface="+mn-ea"/>
                <a:sym typeface="+mn-lt"/>
              </a:endParaRPr>
            </a:p>
          </p:txBody>
        </p:sp>
        <p:sp>
          <p:nvSpPr>
            <p:cNvPr id="40" name="TextBox 99"/>
            <p:cNvSpPr txBox="1"/>
            <p:nvPr/>
          </p:nvSpPr>
          <p:spPr>
            <a:xfrm>
              <a:off x="1449513" y="3484456"/>
              <a:ext cx="2208676" cy="280401"/>
            </a:xfrm>
            <a:prstGeom prst="rect">
              <a:avLst/>
            </a:prstGeom>
            <a:noFill/>
          </p:spPr>
          <p:txBody>
            <a:bodyPr wrap="square" rtlCol="0">
              <a:spAutoFit/>
            </a:bodyPr>
            <a:lstStyle/>
            <a:p>
              <a:r>
                <a:rPr lang="zh-CN" altLang="en-US" sz="1200" b="1" dirty="0">
                  <a:solidFill>
                    <a:srgbClr val="030729"/>
                  </a:solidFill>
                  <a:cs typeface="+mn-ea"/>
                  <a:sym typeface="+mn-lt"/>
                </a:rPr>
                <a:t>单击此处添加标题</a:t>
              </a:r>
            </a:p>
          </p:txBody>
        </p:sp>
        <p:sp>
          <p:nvSpPr>
            <p:cNvPr id="41" name="TextBox 100"/>
            <p:cNvSpPr txBox="1"/>
            <p:nvPr/>
          </p:nvSpPr>
          <p:spPr>
            <a:xfrm>
              <a:off x="1449512" y="3855093"/>
              <a:ext cx="2746258" cy="532502"/>
            </a:xfrm>
            <a:prstGeom prst="rect">
              <a:avLst/>
            </a:prstGeom>
            <a:noFill/>
          </p:spPr>
          <p:txBody>
            <a:bodyPr wrap="square" rtlCol="0">
              <a:spAutoFit/>
            </a:bodyPr>
            <a:lstStyle/>
            <a:p>
              <a:pPr>
                <a:lnSpc>
                  <a:spcPct val="150000"/>
                </a:lnSpc>
              </a:pPr>
              <a:r>
                <a:rPr lang="zh-CN" altLang="en-US" sz="1000" b="0" dirty="0">
                  <a:solidFill>
                    <a:schemeClr val="tx1">
                      <a:lumMod val="65000"/>
                      <a:lumOff val="35000"/>
                    </a:schemeClr>
                  </a:solidFill>
                  <a:cs typeface="+mn-ea"/>
                  <a:sym typeface="+mn-lt"/>
                </a:rPr>
                <a:t>单击此处添加文本单击此处添加文本单击此处添加文本单击此处添加文本</a:t>
              </a:r>
            </a:p>
          </p:txBody>
        </p:sp>
      </p:grpSp>
      <p:sp>
        <p:nvSpPr>
          <p:cNvPr id="42" name="文本占位符 41"/>
          <p:cNvSpPr>
            <a:spLocks noGrp="1"/>
          </p:cNvSpPr>
          <p:nvPr>
            <p:ph type="body" sz="quarter" idx="10"/>
          </p:nvPr>
        </p:nvSpPr>
        <p:spPr/>
        <p:txBody>
          <a:bodyPr>
            <a:normAutofit fontScale="85000" lnSpcReduction="20000"/>
          </a:bodyPr>
          <a:lstStyle/>
          <a:p>
            <a:pPr fontAlgn="auto">
              <a:spcAft>
                <a:spcPts val="0"/>
              </a:spcAft>
            </a:pPr>
            <a:r>
              <a:rPr lang="en-US" altLang="zh-CN" dirty="0">
                <a:cs typeface="+mn-ea"/>
                <a:sym typeface="+mn-lt"/>
              </a:rPr>
              <a:t>1</a:t>
            </a:r>
            <a:endParaRPr lang="zh-CN" altLang="en-US" dirty="0">
              <a:cs typeface="+mn-ea"/>
              <a:sym typeface="+mn-lt"/>
            </a:endParaRPr>
          </a:p>
        </p:txBody>
      </p:sp>
      <p:sp>
        <p:nvSpPr>
          <p:cNvPr id="44" name="文本占位符 43"/>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1400" advTm="0">
        <p14:doors dir="vert"/>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ppt_y</p:attrName>
                                        </p:attrNameLst>
                                      </p:cBhvr>
                                      <p:tavLst>
                                        <p:tav tm="0">
                                          <p:val>
                                            <p:strVal val="#ppt_y+#ppt_h*1.125000"/>
                                          </p:val>
                                        </p:tav>
                                        <p:tav tm="100000">
                                          <p:val>
                                            <p:strVal val="#ppt_y"/>
                                          </p:val>
                                        </p:tav>
                                      </p:tavLst>
                                    </p:anim>
                                    <p:animEffect transition="in" filter="wipe(up)">
                                      <p:cBhvr>
                                        <p:cTn id="8" dur="250"/>
                                        <p:tgtEl>
                                          <p:spTgt spid="2"/>
                                        </p:tgtEl>
                                      </p:cBhvr>
                                    </p:animEffect>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250"/>
                                        <p:tgtEl>
                                          <p:spTgt spid="7"/>
                                        </p:tgtEl>
                                        <p:attrNameLst>
                                          <p:attrName>ppt_y</p:attrName>
                                        </p:attrNameLst>
                                      </p:cBhvr>
                                      <p:tavLst>
                                        <p:tav tm="0">
                                          <p:val>
                                            <p:strVal val="#ppt_y+#ppt_h*1.125000"/>
                                          </p:val>
                                        </p:tav>
                                        <p:tav tm="100000">
                                          <p:val>
                                            <p:strVal val="#ppt_y"/>
                                          </p:val>
                                        </p:tav>
                                      </p:tavLst>
                                    </p:anim>
                                    <p:animEffect transition="in" filter="wipe(up)">
                                      <p:cBhvr>
                                        <p:cTn id="13" dur="250"/>
                                        <p:tgtEl>
                                          <p:spTgt spid="7"/>
                                        </p:tgtEl>
                                      </p:cBhvr>
                                    </p:animEffect>
                                  </p:childTnLst>
                                </p:cTn>
                              </p:par>
                            </p:childTnLst>
                          </p:cTn>
                        </p:par>
                        <p:par>
                          <p:cTn id="14" fill="hold">
                            <p:stCondLst>
                              <p:cond delay="1000"/>
                            </p:stCondLst>
                            <p:childTnLst>
                              <p:par>
                                <p:cTn id="15" presetID="12" presetClass="entr" presetSubtype="4"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250"/>
                                        <p:tgtEl>
                                          <p:spTgt spid="12"/>
                                        </p:tgtEl>
                                        <p:attrNameLst>
                                          <p:attrName>ppt_y</p:attrName>
                                        </p:attrNameLst>
                                      </p:cBhvr>
                                      <p:tavLst>
                                        <p:tav tm="0">
                                          <p:val>
                                            <p:strVal val="#ppt_y+#ppt_h*1.125000"/>
                                          </p:val>
                                        </p:tav>
                                        <p:tav tm="100000">
                                          <p:val>
                                            <p:strVal val="#ppt_y"/>
                                          </p:val>
                                        </p:tav>
                                      </p:tavLst>
                                    </p:anim>
                                    <p:animEffect transition="in" filter="wipe(up)">
                                      <p:cBhvr>
                                        <p:cTn id="18" dur="250"/>
                                        <p:tgtEl>
                                          <p:spTgt spid="12"/>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250"/>
                                        <p:tgtEl>
                                          <p:spTgt spid="17"/>
                                        </p:tgtEl>
                                        <p:attrNameLst>
                                          <p:attrName>ppt_y</p:attrName>
                                        </p:attrNameLst>
                                      </p:cBhvr>
                                      <p:tavLst>
                                        <p:tav tm="0">
                                          <p:val>
                                            <p:strVal val="#ppt_y+#ppt_h*1.125000"/>
                                          </p:val>
                                        </p:tav>
                                        <p:tav tm="100000">
                                          <p:val>
                                            <p:strVal val="#ppt_y"/>
                                          </p:val>
                                        </p:tav>
                                      </p:tavLst>
                                    </p:anim>
                                    <p:animEffect transition="in" filter="wipe(up)">
                                      <p:cBhvr>
                                        <p:cTn id="23" dur="250"/>
                                        <p:tgtEl>
                                          <p:spTgt spid="17"/>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up)">
                                      <p:cBhvr>
                                        <p:cTn id="27" dur="500"/>
                                        <p:tgtEl>
                                          <p:spTgt spid="27"/>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up)">
                                      <p:cBhvr>
                                        <p:cTn id="31" dur="500"/>
                                        <p:tgtEl>
                                          <p:spTgt spid="2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up)">
                                      <p:cBhvr>
                                        <p:cTn id="35" dur="500"/>
                                        <p:tgtEl>
                                          <p:spTgt spid="37"/>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up)">
                                      <p:cBhvr>
                                        <p:cTn id="3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353425" y="1801682"/>
            <a:ext cx="861134"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2</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3" name="Freeform 6"/>
          <p:cNvSpPr/>
          <p:nvPr/>
        </p:nvSpPr>
        <p:spPr bwMode="auto">
          <a:xfrm>
            <a:off x="109164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4" name="Freeform 6"/>
          <p:cNvSpPr/>
          <p:nvPr/>
        </p:nvSpPr>
        <p:spPr bwMode="auto">
          <a:xfrm flipH="1">
            <a:off x="217176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5" name="TextBox 4"/>
          <p:cNvSpPr txBox="1"/>
          <p:nvPr/>
        </p:nvSpPr>
        <p:spPr>
          <a:xfrm>
            <a:off x="2699792" y="1851670"/>
            <a:ext cx="3597791" cy="1569660"/>
          </a:xfrm>
          <a:prstGeom prst="rect">
            <a:avLst/>
          </a:prstGeom>
          <a:noFill/>
        </p:spPr>
        <p:txBody>
          <a:bodyPr wrap="square" rtlCol="0">
            <a:spAutoFit/>
          </a:bodyPr>
          <a:lstStyle/>
          <a:p>
            <a:pPr algn="dist"/>
            <a:r>
              <a:rPr lang="en-US" altLang="zh-CN" sz="9600" dirty="0">
                <a:solidFill>
                  <a:schemeClr val="bg1">
                    <a:lumMod val="65000"/>
                  </a:schemeClr>
                </a:solidFill>
                <a:cs typeface="+mn-ea"/>
                <a:sym typeface="+mn-lt"/>
              </a:rPr>
              <a:t>C</a:t>
            </a:r>
            <a:r>
              <a:rPr lang="en-US" altLang="zh-CN" sz="2000" dirty="0">
                <a:solidFill>
                  <a:schemeClr val="bg1">
                    <a:lumMod val="65000"/>
                  </a:schemeClr>
                </a:solidFill>
                <a:cs typeface="+mn-ea"/>
                <a:sym typeface="+mn-lt"/>
              </a:rPr>
              <a:t>OMPLETION OF WORK</a:t>
            </a:r>
          </a:p>
        </p:txBody>
      </p:sp>
      <p:sp>
        <p:nvSpPr>
          <p:cNvPr id="7" name="TextBox 6"/>
          <p:cNvSpPr txBox="1"/>
          <p:nvPr/>
        </p:nvSpPr>
        <p:spPr>
          <a:xfrm>
            <a:off x="3419872" y="2211710"/>
            <a:ext cx="2877711" cy="630942"/>
          </a:xfrm>
          <a:prstGeom prst="rect">
            <a:avLst/>
          </a:prstGeom>
          <a:noFill/>
        </p:spPr>
        <p:txBody>
          <a:bodyPr wrap="none" rtlCol="0">
            <a:spAutoFit/>
          </a:bodyPr>
          <a:lstStyle/>
          <a:p>
            <a:r>
              <a:rPr lang="zh-CN" altLang="en-US" sz="3500" b="1" dirty="0">
                <a:solidFill>
                  <a:srgbClr val="030729"/>
                </a:solidFill>
                <a:cs typeface="+mn-ea"/>
                <a:sym typeface="+mn-lt"/>
              </a:rPr>
              <a:t>工作完成情况</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3*#ppt_w"/>
                                          </p:val>
                                        </p:tav>
                                        <p:tav tm="100000">
                                          <p:val>
                                            <p:strVal val="#ppt_w"/>
                                          </p:val>
                                        </p:tav>
                                      </p:tavLst>
                                    </p:anim>
                                    <p:anim calcmode="lin" valueType="num">
                                      <p:cBhvr>
                                        <p:cTn id="15" dur="500" fill="hold"/>
                                        <p:tgtEl>
                                          <p:spTgt spid="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3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035006" y="1707654"/>
            <a:ext cx="1296144" cy="1296144"/>
          </a:xfrm>
          <a:prstGeom prst="ellipse">
            <a:avLst/>
          </a:prstGeom>
          <a:noFill/>
          <a:ln>
            <a:solidFill>
              <a:srgbClr val="DCDDDD">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25%</a:t>
            </a: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p>
        </p:txBody>
      </p:sp>
      <p:sp>
        <p:nvSpPr>
          <p:cNvPr id="7" name="椭圆 6"/>
          <p:cNvSpPr/>
          <p:nvPr/>
        </p:nvSpPr>
        <p:spPr>
          <a:xfrm>
            <a:off x="2960954"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50%</a:t>
            </a: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p>
        </p:txBody>
      </p:sp>
      <p:sp>
        <p:nvSpPr>
          <p:cNvPr id="11" name="椭圆 10"/>
          <p:cNvSpPr/>
          <p:nvPr/>
        </p:nvSpPr>
        <p:spPr>
          <a:xfrm>
            <a:off x="4886903" y="1707654"/>
            <a:ext cx="1296144" cy="1296144"/>
          </a:xfrm>
          <a:prstGeom prst="ellipse">
            <a:avLst/>
          </a:prstGeom>
          <a:noFill/>
          <a:ln>
            <a:solidFill>
              <a:srgbClr val="D9D9D9">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75%</a:t>
            </a: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p>
        </p:txBody>
      </p:sp>
      <p:sp>
        <p:nvSpPr>
          <p:cNvPr id="13" name="椭圆 12"/>
          <p:cNvSpPr/>
          <p:nvPr/>
        </p:nvSpPr>
        <p:spPr>
          <a:xfrm>
            <a:off x="6812850" y="1707654"/>
            <a:ext cx="1296144" cy="1296144"/>
          </a:xfrm>
          <a:prstGeom prst="ellipse">
            <a:avLst/>
          </a:prstGeom>
          <a:noFill/>
          <a:ln>
            <a:solidFill>
              <a:srgbClr val="FFFFFF">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950"/>
              </a:lnSpc>
            </a:pPr>
            <a:r>
              <a:rPr lang="en-US" altLang="zh-CN" sz="1500" dirty="0">
                <a:solidFill>
                  <a:schemeClr val="tx1">
                    <a:lumMod val="75000"/>
                    <a:lumOff val="25000"/>
                  </a:schemeClr>
                </a:solidFill>
                <a:cs typeface="+mn-ea"/>
                <a:sym typeface="+mn-lt"/>
              </a:rPr>
              <a:t>100%</a:t>
            </a:r>
          </a:p>
          <a:p>
            <a:pPr algn="ctr">
              <a:lnSpc>
                <a:spcPts val="1950"/>
              </a:lnSpc>
            </a:pPr>
            <a:r>
              <a:rPr lang="zh-CN" altLang="en-US" sz="1500" b="1" dirty="0">
                <a:solidFill>
                  <a:schemeClr val="tx1">
                    <a:lumMod val="75000"/>
                    <a:lumOff val="25000"/>
                  </a:schemeClr>
                </a:solidFill>
                <a:cs typeface="+mn-ea"/>
                <a:sym typeface="+mn-lt"/>
              </a:rPr>
              <a:t>添加</a:t>
            </a:r>
            <a:endParaRPr lang="en-US" altLang="zh-CN" sz="1500" b="1" dirty="0">
              <a:solidFill>
                <a:schemeClr val="tx1">
                  <a:lumMod val="75000"/>
                  <a:lumOff val="25000"/>
                </a:schemeClr>
              </a:solidFill>
              <a:cs typeface="+mn-ea"/>
              <a:sym typeface="+mn-lt"/>
            </a:endParaRPr>
          </a:p>
          <a:p>
            <a:pPr algn="ctr">
              <a:lnSpc>
                <a:spcPts val="1950"/>
              </a:lnSpc>
            </a:pPr>
            <a:r>
              <a:rPr lang="zh-CN" altLang="en-US" sz="1500" b="1" dirty="0">
                <a:solidFill>
                  <a:schemeClr val="tx1">
                    <a:lumMod val="75000"/>
                    <a:lumOff val="25000"/>
                  </a:schemeClr>
                </a:solidFill>
                <a:cs typeface="+mn-ea"/>
                <a:sym typeface="+mn-lt"/>
              </a:rPr>
              <a:t>标题</a:t>
            </a:r>
          </a:p>
        </p:txBody>
      </p:sp>
      <p:sp>
        <p:nvSpPr>
          <p:cNvPr id="14" name="弧形 13"/>
          <p:cNvSpPr/>
          <p:nvPr/>
        </p:nvSpPr>
        <p:spPr>
          <a:xfrm>
            <a:off x="1035866" y="1707654"/>
            <a:ext cx="1296144" cy="1296144"/>
          </a:xfrm>
          <a:prstGeom prst="arc">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5" name="弧形 14"/>
          <p:cNvSpPr/>
          <p:nvPr/>
        </p:nvSpPr>
        <p:spPr>
          <a:xfrm>
            <a:off x="2960954" y="1707654"/>
            <a:ext cx="1296144" cy="1296144"/>
          </a:xfrm>
          <a:prstGeom prst="arc">
            <a:avLst>
              <a:gd name="adj1" fmla="val 10830103"/>
              <a:gd name="adj2" fmla="val 21573032"/>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6" name="弧形 15"/>
          <p:cNvSpPr/>
          <p:nvPr/>
        </p:nvSpPr>
        <p:spPr>
          <a:xfrm>
            <a:off x="4886903" y="1707654"/>
            <a:ext cx="1296144" cy="1296144"/>
          </a:xfrm>
          <a:prstGeom prst="arc">
            <a:avLst>
              <a:gd name="adj1" fmla="val 10830103"/>
              <a:gd name="adj2" fmla="val 5455170"/>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7" name="弧形 16"/>
          <p:cNvSpPr/>
          <p:nvPr/>
        </p:nvSpPr>
        <p:spPr>
          <a:xfrm>
            <a:off x="6812850" y="1707654"/>
            <a:ext cx="1296144" cy="1296144"/>
          </a:xfrm>
          <a:prstGeom prst="arc">
            <a:avLst>
              <a:gd name="adj1" fmla="val 10830103"/>
              <a:gd name="adj2" fmla="val 10828201"/>
            </a:avLst>
          </a:prstGeom>
          <a:ln w="152400">
            <a:solidFill>
              <a:srgbClr val="03072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15">
              <a:solidFill>
                <a:schemeClr val="tx1">
                  <a:lumMod val="75000"/>
                  <a:lumOff val="25000"/>
                </a:schemeClr>
              </a:solidFill>
              <a:cs typeface="+mn-ea"/>
              <a:sym typeface="+mn-lt"/>
            </a:endParaRPr>
          </a:p>
        </p:txBody>
      </p:sp>
      <p:sp>
        <p:nvSpPr>
          <p:cNvPr id="18" name="TextBox 17"/>
          <p:cNvSpPr txBox="1"/>
          <p:nvPr/>
        </p:nvSpPr>
        <p:spPr>
          <a:xfrm>
            <a:off x="896331"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p>
        </p:txBody>
      </p:sp>
      <p:sp>
        <p:nvSpPr>
          <p:cNvPr id="19" name="TextBox 18"/>
          <p:cNvSpPr txBox="1"/>
          <p:nvPr/>
        </p:nvSpPr>
        <p:spPr>
          <a:xfrm>
            <a:off x="2822279"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p>
        </p:txBody>
      </p:sp>
      <p:sp>
        <p:nvSpPr>
          <p:cNvPr id="20" name="TextBox 19"/>
          <p:cNvSpPr txBox="1"/>
          <p:nvPr/>
        </p:nvSpPr>
        <p:spPr>
          <a:xfrm>
            <a:off x="4748228"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p>
        </p:txBody>
      </p:sp>
      <p:sp>
        <p:nvSpPr>
          <p:cNvPr id="21" name="TextBox 20"/>
          <p:cNvSpPr txBox="1"/>
          <p:nvPr/>
        </p:nvSpPr>
        <p:spPr>
          <a:xfrm>
            <a:off x="6674175" y="3211539"/>
            <a:ext cx="1573494" cy="722505"/>
          </a:xfrm>
          <a:prstGeom prst="rect">
            <a:avLst/>
          </a:prstGeom>
          <a:noFill/>
        </p:spPr>
        <p:txBody>
          <a:bodyPr wrap="square" rtlCol="0">
            <a:spAutoFit/>
          </a:bodyPr>
          <a:lstStyle/>
          <a:p>
            <a:pPr algn="ctr">
              <a:lnSpc>
                <a:spcPct val="130000"/>
              </a:lnSpc>
            </a:pPr>
            <a:r>
              <a:rPr lang="zh-CN" altLang="en-US" sz="1050" dirty="0">
                <a:solidFill>
                  <a:schemeClr val="tx1">
                    <a:lumMod val="65000"/>
                    <a:lumOff val="35000"/>
                  </a:schemeClr>
                </a:solidFill>
                <a:cs typeface="+mn-ea"/>
                <a:sym typeface="+mn-lt"/>
              </a:rPr>
              <a:t>您的内容打在这里，或者通过复制您的文本后，在此框中</a:t>
            </a:r>
            <a:r>
              <a:rPr lang="zh-CN" altLang="en-US" sz="1050">
                <a:solidFill>
                  <a:schemeClr val="tx1">
                    <a:lumMod val="65000"/>
                    <a:lumOff val="35000"/>
                  </a:schemeClr>
                </a:solidFill>
                <a:cs typeface="+mn-ea"/>
                <a:sym typeface="+mn-lt"/>
              </a:rPr>
              <a:t>选择粘贴。</a:t>
            </a: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360"/>
                                          </p:val>
                                        </p:tav>
                                        <p:tav tm="100000">
                                          <p:val>
                                            <p:fltVal val="0"/>
                                          </p:val>
                                        </p:tav>
                                      </p:tavLst>
                                    </p:anim>
                                    <p:animEffect transition="in" filter="fade">
                                      <p:cBhvr>
                                        <p:cTn id="10" dur="500"/>
                                        <p:tgtEl>
                                          <p:spTgt spid="6"/>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 calcmode="lin" valueType="num">
                                      <p:cBhvr>
                                        <p:cTn id="15" dur="500" fill="hold"/>
                                        <p:tgtEl>
                                          <p:spTgt spid="7"/>
                                        </p:tgtEl>
                                        <p:attrNameLst>
                                          <p:attrName>style.rotation</p:attrName>
                                        </p:attrNameLst>
                                      </p:cBhvr>
                                      <p:tavLst>
                                        <p:tav tm="0">
                                          <p:val>
                                            <p:fltVal val="360"/>
                                          </p:val>
                                        </p:tav>
                                        <p:tav tm="100000">
                                          <p:val>
                                            <p:fltVal val="0"/>
                                          </p:val>
                                        </p:tav>
                                      </p:tavLst>
                                    </p:anim>
                                    <p:animEffect transition="in" filter="fade">
                                      <p:cBhvr>
                                        <p:cTn id="16" dur="500"/>
                                        <p:tgtEl>
                                          <p:spTgt spid="7"/>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 calcmode="lin" valueType="num">
                                      <p:cBhvr>
                                        <p:cTn id="21" dur="500" fill="hold"/>
                                        <p:tgtEl>
                                          <p:spTgt spid="11"/>
                                        </p:tgtEl>
                                        <p:attrNameLst>
                                          <p:attrName>style.rotation</p:attrName>
                                        </p:attrNameLst>
                                      </p:cBhvr>
                                      <p:tavLst>
                                        <p:tav tm="0">
                                          <p:val>
                                            <p:fltVal val="360"/>
                                          </p:val>
                                        </p:tav>
                                        <p:tav tm="100000">
                                          <p:val>
                                            <p:fltVal val="0"/>
                                          </p:val>
                                        </p:tav>
                                      </p:tavLst>
                                    </p:anim>
                                    <p:animEffect transition="in" filter="fade">
                                      <p:cBhvr>
                                        <p:cTn id="22" dur="500"/>
                                        <p:tgtEl>
                                          <p:spTgt spid="11"/>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 calcmode="lin" valueType="num">
                                      <p:cBhvr>
                                        <p:cTn id="27" dur="500" fill="hold"/>
                                        <p:tgtEl>
                                          <p:spTgt spid="13"/>
                                        </p:tgtEl>
                                        <p:attrNameLst>
                                          <p:attrName>style.rotation</p:attrName>
                                        </p:attrNameLst>
                                      </p:cBhvr>
                                      <p:tavLst>
                                        <p:tav tm="0">
                                          <p:val>
                                            <p:fltVal val="360"/>
                                          </p:val>
                                        </p:tav>
                                        <p:tav tm="100000">
                                          <p:val>
                                            <p:fltVal val="0"/>
                                          </p:val>
                                        </p:tav>
                                      </p:tavLst>
                                    </p:anim>
                                    <p:animEffect transition="in" filter="fade">
                                      <p:cBhvr>
                                        <p:cTn id="28" dur="500"/>
                                        <p:tgtEl>
                                          <p:spTgt spid="13"/>
                                        </p:tgtEl>
                                      </p:cBhvr>
                                    </p:animEffect>
                                  </p:childTnLst>
                                </p:cTn>
                              </p:par>
                            </p:childTnLst>
                          </p:cTn>
                        </p:par>
                        <p:par>
                          <p:cTn id="29" fill="hold">
                            <p:stCondLst>
                              <p:cond delay="500"/>
                            </p:stCondLst>
                            <p:childTnLst>
                              <p:par>
                                <p:cTn id="30" presetID="53" presetClass="entr" presetSubtype="16"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ppt_w</p:attrName>
                                        </p:attrNameLst>
                                      </p:cBhvr>
                                      <p:tavLst>
                                        <p:tav tm="0">
                                          <p:val>
                                            <p:fltVal val="0"/>
                                          </p:val>
                                        </p:tav>
                                        <p:tav tm="100000">
                                          <p:val>
                                            <p:strVal val="#ppt_w"/>
                                          </p:val>
                                        </p:tav>
                                      </p:tavLst>
                                    </p:anim>
                                    <p:anim calcmode="lin" valueType="num">
                                      <p:cBhvr>
                                        <p:cTn id="33" dur="500" fill="hold"/>
                                        <p:tgtEl>
                                          <p:spTgt spid="14"/>
                                        </p:tgtEl>
                                        <p:attrNameLst>
                                          <p:attrName>ppt_h</p:attrName>
                                        </p:attrNameLst>
                                      </p:cBhvr>
                                      <p:tavLst>
                                        <p:tav tm="0">
                                          <p:val>
                                            <p:fltVal val="0"/>
                                          </p:val>
                                        </p:tav>
                                        <p:tav tm="100000">
                                          <p:val>
                                            <p:strVal val="#ppt_h"/>
                                          </p:val>
                                        </p:tav>
                                      </p:tavLst>
                                    </p:anim>
                                    <p:animEffect transition="in" filter="fade">
                                      <p:cBhvr>
                                        <p:cTn id="34" dur="500"/>
                                        <p:tgtEl>
                                          <p:spTgt spid="1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animEffect transition="in" filter="fade">
                                      <p:cBhvr>
                                        <p:cTn id="49" dur="500"/>
                                        <p:tgtEl>
                                          <p:spTgt spid="17"/>
                                        </p:tgtEl>
                                      </p:cBhvr>
                                    </p:animEffect>
                                  </p:childTnLst>
                                </p:cTn>
                              </p:par>
                            </p:childTnLst>
                          </p:cTn>
                        </p:par>
                        <p:par>
                          <p:cTn id="50" fill="hold">
                            <p:stCondLst>
                              <p:cond delay="1000"/>
                            </p:stCondLst>
                            <p:childTnLst>
                              <p:par>
                                <p:cTn id="51" presetID="47" presetClass="entr" presetSubtype="0"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4474152" y="1389755"/>
            <a:ext cx="1801415" cy="1676400"/>
          </a:xfrm>
          <a:custGeom>
            <a:avLst/>
            <a:gdLst>
              <a:gd name="T0" fmla="*/ 140 w 808"/>
              <a:gd name="T1" fmla="*/ 0 h 752"/>
              <a:gd name="T2" fmla="*/ 668 w 808"/>
              <a:gd name="T3" fmla="*/ 0 h 752"/>
              <a:gd name="T4" fmla="*/ 808 w 808"/>
              <a:gd name="T5" fmla="*/ 140 h 752"/>
              <a:gd name="T6" fmla="*/ 808 w 808"/>
              <a:gd name="T7" fmla="*/ 455 h 752"/>
              <a:gd name="T8" fmla="*/ 668 w 808"/>
              <a:gd name="T9" fmla="*/ 595 h 752"/>
              <a:gd name="T10" fmla="*/ 499 w 808"/>
              <a:gd name="T11" fmla="*/ 595 h 752"/>
              <a:gd name="T12" fmla="*/ 404 w 808"/>
              <a:gd name="T13" fmla="*/ 752 h 752"/>
              <a:gd name="T14" fmla="*/ 309 w 808"/>
              <a:gd name="T15" fmla="*/ 595 h 752"/>
              <a:gd name="T16" fmla="*/ 140 w 808"/>
              <a:gd name="T17" fmla="*/ 595 h 752"/>
              <a:gd name="T18" fmla="*/ 0 w 808"/>
              <a:gd name="T19" fmla="*/ 455 h 752"/>
              <a:gd name="T20" fmla="*/ 0 w 808"/>
              <a:gd name="T21" fmla="*/ 140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3"/>
                  <a:pt x="808" y="140"/>
                </a:cubicBezTo>
                <a:cubicBezTo>
                  <a:pt x="808" y="455"/>
                  <a:pt x="808" y="455"/>
                  <a:pt x="808" y="455"/>
                </a:cubicBezTo>
                <a:cubicBezTo>
                  <a:pt x="808" y="532"/>
                  <a:pt x="745" y="595"/>
                  <a:pt x="668" y="595"/>
                </a:cubicBezTo>
                <a:cubicBezTo>
                  <a:pt x="499" y="595"/>
                  <a:pt x="499" y="595"/>
                  <a:pt x="499" y="595"/>
                </a:cubicBezTo>
                <a:cubicBezTo>
                  <a:pt x="404" y="752"/>
                  <a:pt x="404" y="752"/>
                  <a:pt x="404" y="752"/>
                </a:cubicBezTo>
                <a:cubicBezTo>
                  <a:pt x="309" y="595"/>
                  <a:pt x="309" y="595"/>
                  <a:pt x="309" y="595"/>
                </a:cubicBezTo>
                <a:cubicBezTo>
                  <a:pt x="140" y="595"/>
                  <a:pt x="140" y="595"/>
                  <a:pt x="140" y="595"/>
                </a:cubicBezTo>
                <a:cubicBezTo>
                  <a:pt x="63" y="595"/>
                  <a:pt x="0" y="532"/>
                  <a:pt x="0" y="455"/>
                </a:cubicBezTo>
                <a:cubicBezTo>
                  <a:pt x="0" y="140"/>
                  <a:pt x="0" y="140"/>
                  <a:pt x="0" y="140"/>
                </a:cubicBezTo>
                <a:cubicBezTo>
                  <a:pt x="0" y="63"/>
                  <a:pt x="63" y="0"/>
                  <a:pt x="140"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p>
        </p:txBody>
      </p:sp>
      <p:sp>
        <p:nvSpPr>
          <p:cNvPr id="7" name="Freeform 7"/>
          <p:cNvSpPr/>
          <p:nvPr/>
        </p:nvSpPr>
        <p:spPr bwMode="auto">
          <a:xfrm>
            <a:off x="6497023" y="1336227"/>
            <a:ext cx="1802606" cy="1675210"/>
          </a:xfrm>
          <a:custGeom>
            <a:avLst/>
            <a:gdLst>
              <a:gd name="T0" fmla="*/ 141 w 809"/>
              <a:gd name="T1" fmla="*/ 0 h 752"/>
              <a:gd name="T2" fmla="*/ 668 w 809"/>
              <a:gd name="T3" fmla="*/ 0 h 752"/>
              <a:gd name="T4" fmla="*/ 809 w 809"/>
              <a:gd name="T5" fmla="*/ 141 h 752"/>
              <a:gd name="T6" fmla="*/ 809 w 809"/>
              <a:gd name="T7" fmla="*/ 456 h 752"/>
              <a:gd name="T8" fmla="*/ 668 w 809"/>
              <a:gd name="T9" fmla="*/ 596 h 752"/>
              <a:gd name="T10" fmla="*/ 499 w 809"/>
              <a:gd name="T11" fmla="*/ 596 h 752"/>
              <a:gd name="T12" fmla="*/ 405 w 809"/>
              <a:gd name="T13" fmla="*/ 752 h 752"/>
              <a:gd name="T14" fmla="*/ 310 w 809"/>
              <a:gd name="T15" fmla="*/ 596 h 752"/>
              <a:gd name="T16" fmla="*/ 141 w 809"/>
              <a:gd name="T17" fmla="*/ 596 h 752"/>
              <a:gd name="T18" fmla="*/ 0 w 809"/>
              <a:gd name="T19" fmla="*/ 456 h 752"/>
              <a:gd name="T20" fmla="*/ 0 w 809"/>
              <a:gd name="T21" fmla="*/ 141 h 752"/>
              <a:gd name="T22" fmla="*/ 141 w 809"/>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9" h="752">
                <a:moveTo>
                  <a:pt x="141" y="0"/>
                </a:moveTo>
                <a:cubicBezTo>
                  <a:pt x="668" y="0"/>
                  <a:pt x="668" y="0"/>
                  <a:pt x="668" y="0"/>
                </a:cubicBezTo>
                <a:cubicBezTo>
                  <a:pt x="745" y="0"/>
                  <a:pt x="809" y="63"/>
                  <a:pt x="809" y="141"/>
                </a:cubicBezTo>
                <a:cubicBezTo>
                  <a:pt x="809" y="456"/>
                  <a:pt x="809" y="456"/>
                  <a:pt x="809" y="456"/>
                </a:cubicBezTo>
                <a:cubicBezTo>
                  <a:pt x="809" y="533"/>
                  <a:pt x="745" y="596"/>
                  <a:pt x="668" y="596"/>
                </a:cubicBezTo>
                <a:cubicBezTo>
                  <a:pt x="499" y="596"/>
                  <a:pt x="499" y="596"/>
                  <a:pt x="499" y="596"/>
                </a:cubicBezTo>
                <a:cubicBezTo>
                  <a:pt x="405" y="752"/>
                  <a:pt x="405" y="752"/>
                  <a:pt x="405" y="752"/>
                </a:cubicBezTo>
                <a:cubicBezTo>
                  <a:pt x="310" y="596"/>
                  <a:pt x="310" y="596"/>
                  <a:pt x="310" y="596"/>
                </a:cubicBezTo>
                <a:cubicBezTo>
                  <a:pt x="141" y="596"/>
                  <a:pt x="141" y="596"/>
                  <a:pt x="141" y="596"/>
                </a:cubicBezTo>
                <a:cubicBezTo>
                  <a:pt x="64" y="596"/>
                  <a:pt x="0" y="533"/>
                  <a:pt x="0" y="456"/>
                </a:cubicBezTo>
                <a:cubicBezTo>
                  <a:pt x="0" y="141"/>
                  <a:pt x="0" y="141"/>
                  <a:pt x="0" y="141"/>
                </a:cubicBezTo>
                <a:cubicBezTo>
                  <a:pt x="0" y="63"/>
                  <a:pt x="64" y="0"/>
                  <a:pt x="141"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p>
        </p:txBody>
      </p:sp>
      <p:sp>
        <p:nvSpPr>
          <p:cNvPr id="11" name="Freeform 8"/>
          <p:cNvSpPr/>
          <p:nvPr/>
        </p:nvSpPr>
        <p:spPr bwMode="auto">
          <a:xfrm>
            <a:off x="5508104" y="2571750"/>
            <a:ext cx="1801415" cy="1675210"/>
          </a:xfrm>
          <a:custGeom>
            <a:avLst/>
            <a:gdLst>
              <a:gd name="T0" fmla="*/ 140 w 808"/>
              <a:gd name="T1" fmla="*/ 0 h 752"/>
              <a:gd name="T2" fmla="*/ 668 w 808"/>
              <a:gd name="T3" fmla="*/ 0 h 752"/>
              <a:gd name="T4" fmla="*/ 808 w 808"/>
              <a:gd name="T5" fmla="*/ 141 h 752"/>
              <a:gd name="T6" fmla="*/ 808 w 808"/>
              <a:gd name="T7" fmla="*/ 456 h 752"/>
              <a:gd name="T8" fmla="*/ 668 w 808"/>
              <a:gd name="T9" fmla="*/ 596 h 752"/>
              <a:gd name="T10" fmla="*/ 499 w 808"/>
              <a:gd name="T11" fmla="*/ 596 h 752"/>
              <a:gd name="T12" fmla="*/ 404 w 808"/>
              <a:gd name="T13" fmla="*/ 752 h 752"/>
              <a:gd name="T14" fmla="*/ 309 w 808"/>
              <a:gd name="T15" fmla="*/ 596 h 752"/>
              <a:gd name="T16" fmla="*/ 140 w 808"/>
              <a:gd name="T17" fmla="*/ 596 h 752"/>
              <a:gd name="T18" fmla="*/ 0 w 808"/>
              <a:gd name="T19" fmla="*/ 456 h 752"/>
              <a:gd name="T20" fmla="*/ 0 w 808"/>
              <a:gd name="T21" fmla="*/ 141 h 752"/>
              <a:gd name="T22" fmla="*/ 140 w 808"/>
              <a:gd name="T23" fmla="*/ 0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8" h="752">
                <a:moveTo>
                  <a:pt x="140" y="0"/>
                </a:moveTo>
                <a:cubicBezTo>
                  <a:pt x="668" y="0"/>
                  <a:pt x="668" y="0"/>
                  <a:pt x="668" y="0"/>
                </a:cubicBezTo>
                <a:cubicBezTo>
                  <a:pt x="745" y="0"/>
                  <a:pt x="808" y="64"/>
                  <a:pt x="808" y="141"/>
                </a:cubicBezTo>
                <a:cubicBezTo>
                  <a:pt x="808" y="456"/>
                  <a:pt x="808" y="456"/>
                  <a:pt x="808" y="456"/>
                </a:cubicBezTo>
                <a:cubicBezTo>
                  <a:pt x="808" y="533"/>
                  <a:pt x="745" y="596"/>
                  <a:pt x="668" y="596"/>
                </a:cubicBezTo>
                <a:cubicBezTo>
                  <a:pt x="499" y="596"/>
                  <a:pt x="499" y="596"/>
                  <a:pt x="499" y="596"/>
                </a:cubicBezTo>
                <a:cubicBezTo>
                  <a:pt x="404" y="752"/>
                  <a:pt x="404" y="752"/>
                  <a:pt x="404" y="752"/>
                </a:cubicBezTo>
                <a:cubicBezTo>
                  <a:pt x="309" y="596"/>
                  <a:pt x="309" y="596"/>
                  <a:pt x="309" y="596"/>
                </a:cubicBezTo>
                <a:cubicBezTo>
                  <a:pt x="140" y="596"/>
                  <a:pt x="140" y="596"/>
                  <a:pt x="140" y="596"/>
                </a:cubicBezTo>
                <a:cubicBezTo>
                  <a:pt x="63" y="596"/>
                  <a:pt x="0" y="533"/>
                  <a:pt x="0" y="456"/>
                </a:cubicBezTo>
                <a:cubicBezTo>
                  <a:pt x="0" y="141"/>
                  <a:pt x="0" y="141"/>
                  <a:pt x="0" y="141"/>
                </a:cubicBezTo>
                <a:cubicBezTo>
                  <a:pt x="0" y="64"/>
                  <a:pt x="63" y="0"/>
                  <a:pt x="140" y="0"/>
                </a:cubicBezTo>
                <a:close/>
              </a:path>
            </a:pathLst>
          </a:custGeom>
          <a:solidFill>
            <a:srgbClr val="030729"/>
          </a:solidFill>
          <a:ln w="28575" cap="flat">
            <a:solidFill>
              <a:schemeClr val="bg1"/>
            </a:solidFill>
            <a:prstDash val="solid"/>
            <a:miter lim="800000"/>
          </a:ln>
        </p:spPr>
        <p:txBody>
          <a:bodyPr vert="horz" wrap="square" lIns="68580" tIns="34290" rIns="68580" bIns="34290" numCol="1" anchor="ctr" anchorCtr="0" compatLnSpc="1"/>
          <a:lstStyle/>
          <a:p>
            <a:pPr algn="ctr"/>
            <a:r>
              <a:rPr lang="zh-CN" altLang="en-US" sz="1500">
                <a:solidFill>
                  <a:schemeClr val="bg1"/>
                </a:solidFill>
                <a:cs typeface="+mn-ea"/>
                <a:sym typeface="+mn-lt"/>
              </a:rPr>
              <a:t>点击添加标题</a:t>
            </a:r>
          </a:p>
        </p:txBody>
      </p:sp>
      <p:sp>
        <p:nvSpPr>
          <p:cNvPr id="13" name="Freeform 15"/>
          <p:cNvSpPr>
            <a:spLocks noEditPoints="1"/>
          </p:cNvSpPr>
          <p:nvPr/>
        </p:nvSpPr>
        <p:spPr bwMode="auto">
          <a:xfrm>
            <a:off x="7188439" y="1516011"/>
            <a:ext cx="419774" cy="421022"/>
          </a:xfrm>
          <a:custGeom>
            <a:avLst/>
            <a:gdLst>
              <a:gd name="T0" fmla="*/ 285 w 285"/>
              <a:gd name="T1" fmla="*/ 268 h 286"/>
              <a:gd name="T2" fmla="*/ 285 w 285"/>
              <a:gd name="T3" fmla="*/ 286 h 286"/>
              <a:gd name="T4" fmla="*/ 0 w 285"/>
              <a:gd name="T5" fmla="*/ 286 h 286"/>
              <a:gd name="T6" fmla="*/ 0 w 285"/>
              <a:gd name="T7" fmla="*/ 0 h 286"/>
              <a:gd name="T8" fmla="*/ 36 w 285"/>
              <a:gd name="T9" fmla="*/ 0 h 286"/>
              <a:gd name="T10" fmla="*/ 36 w 285"/>
              <a:gd name="T11" fmla="*/ 18 h 286"/>
              <a:gd name="T12" fmla="*/ 18 w 285"/>
              <a:gd name="T13" fmla="*/ 18 h 286"/>
              <a:gd name="T14" fmla="*/ 18 w 285"/>
              <a:gd name="T15" fmla="*/ 54 h 286"/>
              <a:gd name="T16" fmla="*/ 36 w 285"/>
              <a:gd name="T17" fmla="*/ 54 h 286"/>
              <a:gd name="T18" fmla="*/ 36 w 285"/>
              <a:gd name="T19" fmla="*/ 72 h 286"/>
              <a:gd name="T20" fmla="*/ 18 w 285"/>
              <a:gd name="T21" fmla="*/ 72 h 286"/>
              <a:gd name="T22" fmla="*/ 18 w 285"/>
              <a:gd name="T23" fmla="*/ 107 h 286"/>
              <a:gd name="T24" fmla="*/ 36 w 285"/>
              <a:gd name="T25" fmla="*/ 107 h 286"/>
              <a:gd name="T26" fmla="*/ 36 w 285"/>
              <a:gd name="T27" fmla="*/ 125 h 286"/>
              <a:gd name="T28" fmla="*/ 18 w 285"/>
              <a:gd name="T29" fmla="*/ 125 h 286"/>
              <a:gd name="T30" fmla="*/ 18 w 285"/>
              <a:gd name="T31" fmla="*/ 161 h 286"/>
              <a:gd name="T32" fmla="*/ 36 w 285"/>
              <a:gd name="T33" fmla="*/ 161 h 286"/>
              <a:gd name="T34" fmla="*/ 36 w 285"/>
              <a:gd name="T35" fmla="*/ 179 h 286"/>
              <a:gd name="T36" fmla="*/ 18 w 285"/>
              <a:gd name="T37" fmla="*/ 179 h 286"/>
              <a:gd name="T38" fmla="*/ 18 w 285"/>
              <a:gd name="T39" fmla="*/ 214 h 286"/>
              <a:gd name="T40" fmla="*/ 36 w 285"/>
              <a:gd name="T41" fmla="*/ 214 h 286"/>
              <a:gd name="T42" fmla="*/ 36 w 285"/>
              <a:gd name="T43" fmla="*/ 232 h 286"/>
              <a:gd name="T44" fmla="*/ 18 w 285"/>
              <a:gd name="T45" fmla="*/ 232 h 286"/>
              <a:gd name="T46" fmla="*/ 18 w 285"/>
              <a:gd name="T47" fmla="*/ 268 h 286"/>
              <a:gd name="T48" fmla="*/ 285 w 285"/>
              <a:gd name="T49" fmla="*/ 268 h 286"/>
              <a:gd name="T50" fmla="*/ 80 w 285"/>
              <a:gd name="T51" fmla="*/ 232 h 286"/>
              <a:gd name="T52" fmla="*/ 80 w 285"/>
              <a:gd name="T53" fmla="*/ 232 h 286"/>
              <a:gd name="T54" fmla="*/ 107 w 285"/>
              <a:gd name="T55" fmla="*/ 205 h 286"/>
              <a:gd name="T56" fmla="*/ 102 w 285"/>
              <a:gd name="T57" fmla="*/ 190 h 286"/>
              <a:gd name="T58" fmla="*/ 136 w 285"/>
              <a:gd name="T59" fmla="*/ 156 h 286"/>
              <a:gd name="T60" fmla="*/ 152 w 285"/>
              <a:gd name="T61" fmla="*/ 161 h 286"/>
              <a:gd name="T62" fmla="*/ 170 w 285"/>
              <a:gd name="T63" fmla="*/ 153 h 286"/>
              <a:gd name="T64" fmla="*/ 200 w 285"/>
              <a:gd name="T65" fmla="*/ 175 h 286"/>
              <a:gd name="T66" fmla="*/ 196 w 285"/>
              <a:gd name="T67" fmla="*/ 188 h 286"/>
              <a:gd name="T68" fmla="*/ 223 w 285"/>
              <a:gd name="T69" fmla="*/ 214 h 286"/>
              <a:gd name="T70" fmla="*/ 250 w 285"/>
              <a:gd name="T71" fmla="*/ 188 h 286"/>
              <a:gd name="T72" fmla="*/ 236 w 285"/>
              <a:gd name="T73" fmla="*/ 164 h 286"/>
              <a:gd name="T74" fmla="*/ 263 w 285"/>
              <a:gd name="T75" fmla="*/ 57 h 286"/>
              <a:gd name="T76" fmla="*/ 280 w 285"/>
              <a:gd name="T77" fmla="*/ 61 h 286"/>
              <a:gd name="T78" fmla="*/ 268 w 285"/>
              <a:gd name="T79" fmla="*/ 18 h 286"/>
              <a:gd name="T80" fmla="*/ 237 w 285"/>
              <a:gd name="T81" fmla="*/ 50 h 286"/>
              <a:gd name="T82" fmla="*/ 254 w 285"/>
              <a:gd name="T83" fmla="*/ 54 h 286"/>
              <a:gd name="T84" fmla="*/ 227 w 285"/>
              <a:gd name="T85" fmla="*/ 161 h 286"/>
              <a:gd name="T86" fmla="*/ 223 w 285"/>
              <a:gd name="T87" fmla="*/ 161 h 286"/>
              <a:gd name="T88" fmla="*/ 205 w 285"/>
              <a:gd name="T89" fmla="*/ 168 h 286"/>
              <a:gd name="T90" fmla="*/ 176 w 285"/>
              <a:gd name="T91" fmla="*/ 146 h 286"/>
              <a:gd name="T92" fmla="*/ 178 w 285"/>
              <a:gd name="T93" fmla="*/ 134 h 286"/>
              <a:gd name="T94" fmla="*/ 152 w 285"/>
              <a:gd name="T95" fmla="*/ 107 h 286"/>
              <a:gd name="T96" fmla="*/ 125 w 285"/>
              <a:gd name="T97" fmla="*/ 134 h 286"/>
              <a:gd name="T98" fmla="*/ 130 w 285"/>
              <a:gd name="T99" fmla="*/ 150 h 286"/>
              <a:gd name="T100" fmla="*/ 96 w 285"/>
              <a:gd name="T101" fmla="*/ 184 h 286"/>
              <a:gd name="T102" fmla="*/ 80 w 285"/>
              <a:gd name="T103" fmla="*/ 179 h 286"/>
              <a:gd name="T104" fmla="*/ 54 w 285"/>
              <a:gd name="T105" fmla="*/ 205 h 286"/>
              <a:gd name="T106" fmla="*/ 80 w 285"/>
              <a:gd name="T107" fmla="*/ 232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5" h="286">
                <a:moveTo>
                  <a:pt x="285" y="268"/>
                </a:moveTo>
                <a:cubicBezTo>
                  <a:pt x="285" y="286"/>
                  <a:pt x="285" y="286"/>
                  <a:pt x="285" y="286"/>
                </a:cubicBezTo>
                <a:cubicBezTo>
                  <a:pt x="0" y="286"/>
                  <a:pt x="0" y="286"/>
                  <a:pt x="0" y="286"/>
                </a:cubicBezTo>
                <a:cubicBezTo>
                  <a:pt x="0" y="0"/>
                  <a:pt x="0" y="0"/>
                  <a:pt x="0" y="0"/>
                </a:cubicBezTo>
                <a:cubicBezTo>
                  <a:pt x="36" y="0"/>
                  <a:pt x="36" y="0"/>
                  <a:pt x="36" y="0"/>
                </a:cubicBezTo>
                <a:cubicBezTo>
                  <a:pt x="36" y="18"/>
                  <a:pt x="36" y="18"/>
                  <a:pt x="36" y="18"/>
                </a:cubicBezTo>
                <a:cubicBezTo>
                  <a:pt x="18" y="18"/>
                  <a:pt x="18" y="18"/>
                  <a:pt x="18" y="18"/>
                </a:cubicBezTo>
                <a:cubicBezTo>
                  <a:pt x="18" y="54"/>
                  <a:pt x="18" y="54"/>
                  <a:pt x="18" y="54"/>
                </a:cubicBezTo>
                <a:cubicBezTo>
                  <a:pt x="36" y="54"/>
                  <a:pt x="36" y="54"/>
                  <a:pt x="36" y="54"/>
                </a:cubicBezTo>
                <a:cubicBezTo>
                  <a:pt x="36" y="72"/>
                  <a:pt x="36" y="72"/>
                  <a:pt x="36" y="72"/>
                </a:cubicBezTo>
                <a:cubicBezTo>
                  <a:pt x="18" y="72"/>
                  <a:pt x="18" y="72"/>
                  <a:pt x="18" y="72"/>
                </a:cubicBezTo>
                <a:cubicBezTo>
                  <a:pt x="18" y="107"/>
                  <a:pt x="18" y="107"/>
                  <a:pt x="18" y="107"/>
                </a:cubicBezTo>
                <a:cubicBezTo>
                  <a:pt x="36" y="107"/>
                  <a:pt x="36" y="107"/>
                  <a:pt x="36" y="107"/>
                </a:cubicBezTo>
                <a:cubicBezTo>
                  <a:pt x="36" y="125"/>
                  <a:pt x="36" y="125"/>
                  <a:pt x="36" y="125"/>
                </a:cubicBezTo>
                <a:cubicBezTo>
                  <a:pt x="18" y="125"/>
                  <a:pt x="18" y="125"/>
                  <a:pt x="18" y="125"/>
                </a:cubicBezTo>
                <a:cubicBezTo>
                  <a:pt x="18" y="161"/>
                  <a:pt x="18" y="161"/>
                  <a:pt x="18" y="161"/>
                </a:cubicBezTo>
                <a:cubicBezTo>
                  <a:pt x="36" y="161"/>
                  <a:pt x="36" y="161"/>
                  <a:pt x="36" y="161"/>
                </a:cubicBezTo>
                <a:cubicBezTo>
                  <a:pt x="36" y="179"/>
                  <a:pt x="36" y="179"/>
                  <a:pt x="36" y="179"/>
                </a:cubicBezTo>
                <a:cubicBezTo>
                  <a:pt x="18" y="179"/>
                  <a:pt x="18" y="179"/>
                  <a:pt x="18" y="179"/>
                </a:cubicBezTo>
                <a:cubicBezTo>
                  <a:pt x="18" y="214"/>
                  <a:pt x="18" y="214"/>
                  <a:pt x="18" y="214"/>
                </a:cubicBezTo>
                <a:cubicBezTo>
                  <a:pt x="36" y="214"/>
                  <a:pt x="36" y="214"/>
                  <a:pt x="36" y="214"/>
                </a:cubicBezTo>
                <a:cubicBezTo>
                  <a:pt x="36" y="232"/>
                  <a:pt x="36" y="232"/>
                  <a:pt x="36" y="232"/>
                </a:cubicBezTo>
                <a:cubicBezTo>
                  <a:pt x="18" y="232"/>
                  <a:pt x="18" y="232"/>
                  <a:pt x="18" y="232"/>
                </a:cubicBezTo>
                <a:cubicBezTo>
                  <a:pt x="18" y="268"/>
                  <a:pt x="18" y="268"/>
                  <a:pt x="18" y="268"/>
                </a:cubicBezTo>
                <a:cubicBezTo>
                  <a:pt x="285" y="268"/>
                  <a:pt x="285" y="268"/>
                  <a:pt x="285" y="268"/>
                </a:cubicBezTo>
                <a:close/>
                <a:moveTo>
                  <a:pt x="80" y="232"/>
                </a:moveTo>
                <a:cubicBezTo>
                  <a:pt x="80" y="232"/>
                  <a:pt x="80" y="232"/>
                  <a:pt x="80" y="232"/>
                </a:cubicBezTo>
                <a:cubicBezTo>
                  <a:pt x="95" y="232"/>
                  <a:pt x="107" y="220"/>
                  <a:pt x="107" y="205"/>
                </a:cubicBezTo>
                <a:cubicBezTo>
                  <a:pt x="107" y="200"/>
                  <a:pt x="105" y="194"/>
                  <a:pt x="102" y="190"/>
                </a:cubicBezTo>
                <a:cubicBezTo>
                  <a:pt x="136" y="156"/>
                  <a:pt x="136" y="156"/>
                  <a:pt x="136" y="156"/>
                </a:cubicBezTo>
                <a:cubicBezTo>
                  <a:pt x="141" y="159"/>
                  <a:pt x="146" y="161"/>
                  <a:pt x="152" y="161"/>
                </a:cubicBezTo>
                <a:cubicBezTo>
                  <a:pt x="159" y="161"/>
                  <a:pt x="166" y="158"/>
                  <a:pt x="170" y="153"/>
                </a:cubicBezTo>
                <a:cubicBezTo>
                  <a:pt x="200" y="175"/>
                  <a:pt x="200" y="175"/>
                  <a:pt x="200" y="175"/>
                </a:cubicBezTo>
                <a:cubicBezTo>
                  <a:pt x="198" y="178"/>
                  <a:pt x="196" y="183"/>
                  <a:pt x="196" y="188"/>
                </a:cubicBezTo>
                <a:cubicBezTo>
                  <a:pt x="196" y="202"/>
                  <a:pt x="208" y="214"/>
                  <a:pt x="223" y="214"/>
                </a:cubicBezTo>
                <a:cubicBezTo>
                  <a:pt x="238" y="214"/>
                  <a:pt x="250" y="202"/>
                  <a:pt x="250" y="188"/>
                </a:cubicBezTo>
                <a:cubicBezTo>
                  <a:pt x="250" y="177"/>
                  <a:pt x="244" y="169"/>
                  <a:pt x="236" y="164"/>
                </a:cubicBezTo>
                <a:cubicBezTo>
                  <a:pt x="263" y="57"/>
                  <a:pt x="263" y="57"/>
                  <a:pt x="263" y="57"/>
                </a:cubicBezTo>
                <a:cubicBezTo>
                  <a:pt x="280" y="61"/>
                  <a:pt x="280" y="61"/>
                  <a:pt x="280" y="61"/>
                </a:cubicBezTo>
                <a:cubicBezTo>
                  <a:pt x="268" y="18"/>
                  <a:pt x="268" y="18"/>
                  <a:pt x="268" y="18"/>
                </a:cubicBezTo>
                <a:cubicBezTo>
                  <a:pt x="237" y="50"/>
                  <a:pt x="237" y="50"/>
                  <a:pt x="237" y="50"/>
                </a:cubicBezTo>
                <a:cubicBezTo>
                  <a:pt x="254" y="54"/>
                  <a:pt x="254" y="54"/>
                  <a:pt x="254" y="54"/>
                </a:cubicBezTo>
                <a:cubicBezTo>
                  <a:pt x="227" y="161"/>
                  <a:pt x="227" y="161"/>
                  <a:pt x="227" y="161"/>
                </a:cubicBezTo>
                <a:cubicBezTo>
                  <a:pt x="226" y="161"/>
                  <a:pt x="224" y="161"/>
                  <a:pt x="223" y="161"/>
                </a:cubicBezTo>
                <a:cubicBezTo>
                  <a:pt x="216" y="161"/>
                  <a:pt x="210" y="163"/>
                  <a:pt x="205" y="168"/>
                </a:cubicBezTo>
                <a:cubicBezTo>
                  <a:pt x="176" y="146"/>
                  <a:pt x="176" y="146"/>
                  <a:pt x="176" y="146"/>
                </a:cubicBezTo>
                <a:cubicBezTo>
                  <a:pt x="177" y="142"/>
                  <a:pt x="178" y="138"/>
                  <a:pt x="178" y="134"/>
                </a:cubicBezTo>
                <a:cubicBezTo>
                  <a:pt x="178" y="119"/>
                  <a:pt x="166" y="107"/>
                  <a:pt x="152" y="107"/>
                </a:cubicBezTo>
                <a:cubicBezTo>
                  <a:pt x="137" y="107"/>
                  <a:pt x="125" y="119"/>
                  <a:pt x="125" y="134"/>
                </a:cubicBezTo>
                <a:cubicBezTo>
                  <a:pt x="125" y="140"/>
                  <a:pt x="127" y="145"/>
                  <a:pt x="130" y="150"/>
                </a:cubicBezTo>
                <a:cubicBezTo>
                  <a:pt x="96" y="184"/>
                  <a:pt x="96" y="184"/>
                  <a:pt x="96" y="184"/>
                </a:cubicBezTo>
                <a:cubicBezTo>
                  <a:pt x="91" y="181"/>
                  <a:pt x="86" y="179"/>
                  <a:pt x="80" y="179"/>
                </a:cubicBezTo>
                <a:cubicBezTo>
                  <a:pt x="66" y="179"/>
                  <a:pt x="54" y="191"/>
                  <a:pt x="54" y="205"/>
                </a:cubicBezTo>
                <a:cubicBezTo>
                  <a:pt x="54" y="220"/>
                  <a:pt x="66" y="232"/>
                  <a:pt x="80" y="232"/>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16"/>
          <p:cNvSpPr>
            <a:spLocks noEditPoints="1"/>
          </p:cNvSpPr>
          <p:nvPr/>
        </p:nvSpPr>
        <p:spPr bwMode="auto">
          <a:xfrm>
            <a:off x="6131477" y="2776225"/>
            <a:ext cx="554669" cy="417032"/>
          </a:xfrm>
          <a:custGeom>
            <a:avLst/>
            <a:gdLst>
              <a:gd name="T0" fmla="*/ 178 w 285"/>
              <a:gd name="T1" fmla="*/ 18 h 214"/>
              <a:gd name="T2" fmla="*/ 232 w 285"/>
              <a:gd name="T3" fmla="*/ 72 h 214"/>
              <a:gd name="T4" fmla="*/ 228 w 285"/>
              <a:gd name="T5" fmla="*/ 92 h 214"/>
              <a:gd name="T6" fmla="*/ 267 w 285"/>
              <a:gd name="T7" fmla="*/ 143 h 214"/>
              <a:gd name="T8" fmla="*/ 214 w 285"/>
              <a:gd name="T9" fmla="*/ 197 h 214"/>
              <a:gd name="T10" fmla="*/ 62 w 285"/>
              <a:gd name="T11" fmla="*/ 197 h 214"/>
              <a:gd name="T12" fmla="*/ 18 w 285"/>
              <a:gd name="T13" fmla="*/ 152 h 214"/>
              <a:gd name="T14" fmla="*/ 62 w 285"/>
              <a:gd name="T15" fmla="*/ 107 h 214"/>
              <a:gd name="T16" fmla="*/ 66 w 285"/>
              <a:gd name="T17" fmla="*/ 108 h 214"/>
              <a:gd name="T18" fmla="*/ 62 w 285"/>
              <a:gd name="T19" fmla="*/ 89 h 214"/>
              <a:gd name="T20" fmla="*/ 107 w 285"/>
              <a:gd name="T21" fmla="*/ 45 h 214"/>
              <a:gd name="T22" fmla="*/ 129 w 285"/>
              <a:gd name="T23" fmla="*/ 51 h 214"/>
              <a:gd name="T24" fmla="*/ 178 w 285"/>
              <a:gd name="T25" fmla="*/ 18 h 214"/>
              <a:gd name="T26" fmla="*/ 178 w 285"/>
              <a:gd name="T27" fmla="*/ 0 h 214"/>
              <a:gd name="T28" fmla="*/ 178 w 285"/>
              <a:gd name="T29" fmla="*/ 0 h 214"/>
              <a:gd name="T30" fmla="*/ 121 w 285"/>
              <a:gd name="T31" fmla="*/ 29 h 214"/>
              <a:gd name="T32" fmla="*/ 107 w 285"/>
              <a:gd name="T33" fmla="*/ 27 h 214"/>
              <a:gd name="T34" fmla="*/ 44 w 285"/>
              <a:gd name="T35" fmla="*/ 89 h 214"/>
              <a:gd name="T36" fmla="*/ 45 w 285"/>
              <a:gd name="T37" fmla="*/ 92 h 214"/>
              <a:gd name="T38" fmla="*/ 0 w 285"/>
              <a:gd name="T39" fmla="*/ 152 h 214"/>
              <a:gd name="T40" fmla="*/ 62 w 285"/>
              <a:gd name="T41" fmla="*/ 214 h 214"/>
              <a:gd name="T42" fmla="*/ 214 w 285"/>
              <a:gd name="T43" fmla="*/ 214 h 214"/>
              <a:gd name="T44" fmla="*/ 285 w 285"/>
              <a:gd name="T45" fmla="*/ 143 h 214"/>
              <a:gd name="T46" fmla="*/ 249 w 285"/>
              <a:gd name="T47" fmla="*/ 81 h 214"/>
              <a:gd name="T48" fmla="*/ 250 w 285"/>
              <a:gd name="T49" fmla="*/ 72 h 214"/>
              <a:gd name="T50" fmla="*/ 178 w 285"/>
              <a:gd name="T51"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5" h="214">
                <a:moveTo>
                  <a:pt x="178" y="18"/>
                </a:moveTo>
                <a:cubicBezTo>
                  <a:pt x="208" y="18"/>
                  <a:pt x="232" y="42"/>
                  <a:pt x="232" y="72"/>
                </a:cubicBezTo>
                <a:cubicBezTo>
                  <a:pt x="232" y="79"/>
                  <a:pt x="230" y="85"/>
                  <a:pt x="228" y="92"/>
                </a:cubicBezTo>
                <a:cubicBezTo>
                  <a:pt x="251" y="98"/>
                  <a:pt x="267" y="118"/>
                  <a:pt x="267" y="143"/>
                </a:cubicBezTo>
                <a:cubicBezTo>
                  <a:pt x="267" y="173"/>
                  <a:pt x="244" y="197"/>
                  <a:pt x="214" y="197"/>
                </a:cubicBezTo>
                <a:cubicBezTo>
                  <a:pt x="62" y="197"/>
                  <a:pt x="62" y="197"/>
                  <a:pt x="62" y="197"/>
                </a:cubicBezTo>
                <a:cubicBezTo>
                  <a:pt x="38" y="197"/>
                  <a:pt x="18" y="177"/>
                  <a:pt x="18" y="152"/>
                </a:cubicBezTo>
                <a:cubicBezTo>
                  <a:pt x="18" y="127"/>
                  <a:pt x="38" y="107"/>
                  <a:pt x="62" y="107"/>
                </a:cubicBezTo>
                <a:cubicBezTo>
                  <a:pt x="64" y="107"/>
                  <a:pt x="65" y="108"/>
                  <a:pt x="66" y="108"/>
                </a:cubicBezTo>
                <a:cubicBezTo>
                  <a:pt x="64" y="102"/>
                  <a:pt x="62" y="96"/>
                  <a:pt x="62" y="89"/>
                </a:cubicBezTo>
                <a:cubicBezTo>
                  <a:pt x="62" y="65"/>
                  <a:pt x="82" y="45"/>
                  <a:pt x="107" y="45"/>
                </a:cubicBezTo>
                <a:cubicBezTo>
                  <a:pt x="115" y="45"/>
                  <a:pt x="122" y="47"/>
                  <a:pt x="129" y="51"/>
                </a:cubicBezTo>
                <a:cubicBezTo>
                  <a:pt x="137" y="32"/>
                  <a:pt x="156" y="18"/>
                  <a:pt x="178" y="18"/>
                </a:cubicBezTo>
                <a:close/>
                <a:moveTo>
                  <a:pt x="178" y="0"/>
                </a:moveTo>
                <a:cubicBezTo>
                  <a:pt x="178" y="0"/>
                  <a:pt x="178" y="0"/>
                  <a:pt x="178" y="0"/>
                </a:cubicBezTo>
                <a:cubicBezTo>
                  <a:pt x="155" y="0"/>
                  <a:pt x="134" y="11"/>
                  <a:pt x="121" y="29"/>
                </a:cubicBezTo>
                <a:cubicBezTo>
                  <a:pt x="117" y="28"/>
                  <a:pt x="112" y="27"/>
                  <a:pt x="107" y="27"/>
                </a:cubicBezTo>
                <a:cubicBezTo>
                  <a:pt x="72" y="27"/>
                  <a:pt x="44" y="55"/>
                  <a:pt x="44" y="89"/>
                </a:cubicBezTo>
                <a:cubicBezTo>
                  <a:pt x="44" y="90"/>
                  <a:pt x="44" y="91"/>
                  <a:pt x="45" y="92"/>
                </a:cubicBezTo>
                <a:cubicBezTo>
                  <a:pt x="19" y="100"/>
                  <a:pt x="0" y="124"/>
                  <a:pt x="0" y="152"/>
                </a:cubicBezTo>
                <a:cubicBezTo>
                  <a:pt x="0" y="186"/>
                  <a:pt x="28" y="214"/>
                  <a:pt x="62" y="214"/>
                </a:cubicBezTo>
                <a:cubicBezTo>
                  <a:pt x="214" y="214"/>
                  <a:pt x="214" y="214"/>
                  <a:pt x="214" y="214"/>
                </a:cubicBezTo>
                <a:cubicBezTo>
                  <a:pt x="253" y="214"/>
                  <a:pt x="285" y="182"/>
                  <a:pt x="285" y="143"/>
                </a:cubicBezTo>
                <a:cubicBezTo>
                  <a:pt x="285" y="117"/>
                  <a:pt x="271" y="93"/>
                  <a:pt x="249" y="81"/>
                </a:cubicBezTo>
                <a:cubicBezTo>
                  <a:pt x="249" y="78"/>
                  <a:pt x="250" y="75"/>
                  <a:pt x="250" y="72"/>
                </a:cubicBezTo>
                <a:cubicBezTo>
                  <a:pt x="250" y="32"/>
                  <a:pt x="218" y="0"/>
                  <a:pt x="178" y="0"/>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7"/>
          <p:cNvSpPr>
            <a:spLocks noEditPoints="1"/>
          </p:cNvSpPr>
          <p:nvPr/>
        </p:nvSpPr>
        <p:spPr bwMode="auto">
          <a:xfrm>
            <a:off x="5164660" y="1606699"/>
            <a:ext cx="420398" cy="419774"/>
          </a:xfrm>
          <a:custGeom>
            <a:avLst/>
            <a:gdLst>
              <a:gd name="T0" fmla="*/ 589 w 674"/>
              <a:gd name="T1" fmla="*/ 168 h 673"/>
              <a:gd name="T2" fmla="*/ 589 w 674"/>
              <a:gd name="T3" fmla="*/ 0 h 673"/>
              <a:gd name="T4" fmla="*/ 83 w 674"/>
              <a:gd name="T5" fmla="*/ 0 h 673"/>
              <a:gd name="T6" fmla="*/ 83 w 674"/>
              <a:gd name="T7" fmla="*/ 168 h 673"/>
              <a:gd name="T8" fmla="*/ 0 w 674"/>
              <a:gd name="T9" fmla="*/ 168 h 673"/>
              <a:gd name="T10" fmla="*/ 0 w 674"/>
              <a:gd name="T11" fmla="*/ 673 h 673"/>
              <a:gd name="T12" fmla="*/ 674 w 674"/>
              <a:gd name="T13" fmla="*/ 673 h 673"/>
              <a:gd name="T14" fmla="*/ 674 w 674"/>
              <a:gd name="T15" fmla="*/ 168 h 673"/>
              <a:gd name="T16" fmla="*/ 589 w 674"/>
              <a:gd name="T17" fmla="*/ 168 h 673"/>
              <a:gd name="T18" fmla="*/ 589 w 674"/>
              <a:gd name="T19" fmla="*/ 168 h 673"/>
              <a:gd name="T20" fmla="*/ 126 w 674"/>
              <a:gd name="T21" fmla="*/ 40 h 673"/>
              <a:gd name="T22" fmla="*/ 126 w 674"/>
              <a:gd name="T23" fmla="*/ 40 h 673"/>
              <a:gd name="T24" fmla="*/ 549 w 674"/>
              <a:gd name="T25" fmla="*/ 40 h 673"/>
              <a:gd name="T26" fmla="*/ 549 w 674"/>
              <a:gd name="T27" fmla="*/ 255 h 673"/>
              <a:gd name="T28" fmla="*/ 336 w 674"/>
              <a:gd name="T29" fmla="*/ 435 h 673"/>
              <a:gd name="T30" fmla="*/ 126 w 674"/>
              <a:gd name="T31" fmla="*/ 255 h 673"/>
              <a:gd name="T32" fmla="*/ 126 w 674"/>
              <a:gd name="T33" fmla="*/ 40 h 673"/>
              <a:gd name="T34" fmla="*/ 126 w 674"/>
              <a:gd name="T35" fmla="*/ 40 h 673"/>
              <a:gd name="T36" fmla="*/ 631 w 674"/>
              <a:gd name="T37" fmla="*/ 631 h 673"/>
              <a:gd name="T38" fmla="*/ 631 w 674"/>
              <a:gd name="T39" fmla="*/ 631 h 673"/>
              <a:gd name="T40" fmla="*/ 43 w 674"/>
              <a:gd name="T41" fmla="*/ 631 h 673"/>
              <a:gd name="T42" fmla="*/ 43 w 674"/>
              <a:gd name="T43" fmla="*/ 236 h 673"/>
              <a:gd name="T44" fmla="*/ 336 w 674"/>
              <a:gd name="T45" fmla="*/ 489 h 673"/>
              <a:gd name="T46" fmla="*/ 631 w 674"/>
              <a:gd name="T47" fmla="*/ 236 h 673"/>
              <a:gd name="T48" fmla="*/ 631 w 674"/>
              <a:gd name="T49" fmla="*/ 631 h 673"/>
              <a:gd name="T50" fmla="*/ 631 w 674"/>
              <a:gd name="T51" fmla="*/ 631 h 673"/>
              <a:gd name="T52" fmla="*/ 506 w 674"/>
              <a:gd name="T53" fmla="*/ 125 h 673"/>
              <a:gd name="T54" fmla="*/ 506 w 674"/>
              <a:gd name="T55" fmla="*/ 125 h 673"/>
              <a:gd name="T56" fmla="*/ 168 w 674"/>
              <a:gd name="T57" fmla="*/ 125 h 673"/>
              <a:gd name="T58" fmla="*/ 168 w 674"/>
              <a:gd name="T59" fmla="*/ 83 h 673"/>
              <a:gd name="T60" fmla="*/ 506 w 674"/>
              <a:gd name="T61" fmla="*/ 83 h 673"/>
              <a:gd name="T62" fmla="*/ 506 w 674"/>
              <a:gd name="T63" fmla="*/ 125 h 673"/>
              <a:gd name="T64" fmla="*/ 506 w 674"/>
              <a:gd name="T65" fmla="*/ 125 h 673"/>
              <a:gd name="T66" fmla="*/ 421 w 674"/>
              <a:gd name="T67" fmla="*/ 210 h 673"/>
              <a:gd name="T68" fmla="*/ 421 w 674"/>
              <a:gd name="T69" fmla="*/ 210 h 673"/>
              <a:gd name="T70" fmla="*/ 168 w 674"/>
              <a:gd name="T71" fmla="*/ 210 h 673"/>
              <a:gd name="T72" fmla="*/ 168 w 674"/>
              <a:gd name="T73" fmla="*/ 168 h 673"/>
              <a:gd name="T74" fmla="*/ 421 w 674"/>
              <a:gd name="T75" fmla="*/ 168 h 673"/>
              <a:gd name="T76" fmla="*/ 421 w 674"/>
              <a:gd name="T77" fmla="*/ 21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4" h="673">
                <a:moveTo>
                  <a:pt x="589" y="168"/>
                </a:moveTo>
                <a:lnTo>
                  <a:pt x="589" y="0"/>
                </a:lnTo>
                <a:lnTo>
                  <a:pt x="83" y="0"/>
                </a:lnTo>
                <a:lnTo>
                  <a:pt x="83" y="168"/>
                </a:lnTo>
                <a:lnTo>
                  <a:pt x="0" y="168"/>
                </a:lnTo>
                <a:lnTo>
                  <a:pt x="0" y="673"/>
                </a:lnTo>
                <a:lnTo>
                  <a:pt x="674" y="673"/>
                </a:lnTo>
                <a:lnTo>
                  <a:pt x="674" y="168"/>
                </a:lnTo>
                <a:lnTo>
                  <a:pt x="589" y="168"/>
                </a:lnTo>
                <a:lnTo>
                  <a:pt x="589" y="168"/>
                </a:lnTo>
                <a:close/>
                <a:moveTo>
                  <a:pt x="126" y="40"/>
                </a:moveTo>
                <a:lnTo>
                  <a:pt x="126" y="40"/>
                </a:lnTo>
                <a:lnTo>
                  <a:pt x="549" y="40"/>
                </a:lnTo>
                <a:lnTo>
                  <a:pt x="549" y="255"/>
                </a:lnTo>
                <a:lnTo>
                  <a:pt x="336" y="435"/>
                </a:lnTo>
                <a:lnTo>
                  <a:pt x="126" y="255"/>
                </a:lnTo>
                <a:lnTo>
                  <a:pt x="126" y="40"/>
                </a:lnTo>
                <a:lnTo>
                  <a:pt x="126" y="40"/>
                </a:lnTo>
                <a:close/>
                <a:moveTo>
                  <a:pt x="631" y="631"/>
                </a:moveTo>
                <a:lnTo>
                  <a:pt x="631" y="631"/>
                </a:lnTo>
                <a:lnTo>
                  <a:pt x="43" y="631"/>
                </a:lnTo>
                <a:lnTo>
                  <a:pt x="43" y="236"/>
                </a:lnTo>
                <a:lnTo>
                  <a:pt x="336" y="489"/>
                </a:lnTo>
                <a:lnTo>
                  <a:pt x="631" y="236"/>
                </a:lnTo>
                <a:lnTo>
                  <a:pt x="631" y="631"/>
                </a:lnTo>
                <a:lnTo>
                  <a:pt x="631" y="631"/>
                </a:lnTo>
                <a:close/>
                <a:moveTo>
                  <a:pt x="506" y="125"/>
                </a:moveTo>
                <a:lnTo>
                  <a:pt x="506" y="125"/>
                </a:lnTo>
                <a:lnTo>
                  <a:pt x="168" y="125"/>
                </a:lnTo>
                <a:lnTo>
                  <a:pt x="168" y="83"/>
                </a:lnTo>
                <a:lnTo>
                  <a:pt x="506" y="83"/>
                </a:lnTo>
                <a:lnTo>
                  <a:pt x="506" y="125"/>
                </a:lnTo>
                <a:lnTo>
                  <a:pt x="506" y="125"/>
                </a:lnTo>
                <a:close/>
                <a:moveTo>
                  <a:pt x="421" y="210"/>
                </a:moveTo>
                <a:lnTo>
                  <a:pt x="421" y="210"/>
                </a:lnTo>
                <a:lnTo>
                  <a:pt x="168" y="210"/>
                </a:lnTo>
                <a:lnTo>
                  <a:pt x="168" y="168"/>
                </a:lnTo>
                <a:lnTo>
                  <a:pt x="421" y="168"/>
                </a:lnTo>
                <a:lnTo>
                  <a:pt x="421" y="210"/>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pic>
        <p:nvPicPr>
          <p:cNvPr id="16" name="Picture 18"/>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850073" y="3467718"/>
            <a:ext cx="1549609" cy="103307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9"/>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452248" y="3467717"/>
            <a:ext cx="1549609" cy="1033073"/>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840923" y="1328991"/>
            <a:ext cx="3222650" cy="2169825"/>
          </a:xfrm>
          <a:prstGeom prst="rect">
            <a:avLst/>
          </a:prstGeom>
          <a:noFill/>
        </p:spPr>
        <p:txBody>
          <a:bodyPr wrap="square" rtlCol="0">
            <a:spAutoFit/>
          </a:bodyPr>
          <a:lstStyle/>
          <a:p>
            <a:pPr>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rgbClr val="262626"/>
              </a:solidFill>
              <a:cs typeface="+mn-ea"/>
              <a:sym typeface="+mn-lt"/>
            </a:endParaRPr>
          </a:p>
          <a:p>
            <a:pPr>
              <a:lnSpc>
                <a:spcPct val="150000"/>
              </a:lnSpc>
            </a:pPr>
            <a:endParaRPr lang="en-US" altLang="zh-CN" sz="1000" dirty="0">
              <a:solidFill>
                <a:srgbClr val="262626"/>
              </a:solidFill>
              <a:cs typeface="+mn-ea"/>
              <a:sym typeface="+mn-lt"/>
            </a:endParaRPr>
          </a:p>
          <a:p>
            <a:pPr>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p>
          <a:p>
            <a:pPr>
              <a:lnSpc>
                <a:spcPct val="150000"/>
              </a:lnSpc>
            </a:pPr>
            <a:endParaRPr lang="zh-CN" altLang="en-US" sz="1000" dirty="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ppt_w</p:attrName>
                                        </p:attrNameLst>
                                      </p:cBhvr>
                                      <p:tavLst>
                                        <p:tav tm="0" fmla="#ppt_w*sin(2.5*pi*$)">
                                          <p:val>
                                            <p:fltVal val="0"/>
                                          </p:val>
                                        </p:tav>
                                        <p:tav tm="100000">
                                          <p:val>
                                            <p:fltVal val="1"/>
                                          </p:val>
                                        </p:tav>
                                      </p:tavLst>
                                    </p:anim>
                                    <p:anim calcmode="lin" valueType="num">
                                      <p:cBhvr>
                                        <p:cTn id="9" dur="1000" fill="hold"/>
                                        <p:tgtEl>
                                          <p:spTgt spid="7"/>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ppt_w</p:attrName>
                                        </p:attrNameLst>
                                      </p:cBhvr>
                                      <p:tavLst>
                                        <p:tav tm="0" fmla="#ppt_w*sin(2.5*pi*$)">
                                          <p:val>
                                            <p:fltVal val="0"/>
                                          </p:val>
                                        </p:tav>
                                        <p:tav tm="100000">
                                          <p:val>
                                            <p:fltVal val="1"/>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childTnLst>
                                </p:cTn>
                              </p:par>
                              <p:par>
                                <p:cTn id="15" presetID="45" presetClass="entr" presetSubtype="0" fill="hold" grpId="0" nodeType="withEffect">
                                  <p:stCondLst>
                                    <p:cond delay="4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ppt_w</p:attrName>
                                        </p:attrNameLst>
                                      </p:cBhvr>
                                      <p:tavLst>
                                        <p:tav tm="0" fmla="#ppt_w*sin(2.5*pi*$)">
                                          <p:val>
                                            <p:fltVal val="0"/>
                                          </p:val>
                                        </p:tav>
                                        <p:tav tm="100000">
                                          <p:val>
                                            <p:fltVal val="1"/>
                                          </p:val>
                                        </p:tav>
                                      </p:tavLst>
                                    </p:anim>
                                    <p:anim calcmode="lin" valueType="num">
                                      <p:cBhvr>
                                        <p:cTn id="19" dur="1000" fill="hold"/>
                                        <p:tgtEl>
                                          <p:spTgt spid="11"/>
                                        </p:tgtEl>
                                        <p:attrNameLst>
                                          <p:attrName>ppt_h</p:attrName>
                                        </p:attrNameLst>
                                      </p:cBhvr>
                                      <p:tavLst>
                                        <p:tav tm="0">
                                          <p:val>
                                            <p:strVal val="#ppt_h"/>
                                          </p:val>
                                        </p:tav>
                                        <p:tav tm="100000">
                                          <p:val>
                                            <p:strVal val="#ppt_h"/>
                                          </p:val>
                                        </p:tav>
                                      </p:tavLst>
                                    </p:anim>
                                  </p:childTnLst>
                                </p:cTn>
                              </p:par>
                            </p:childTnLst>
                          </p:cTn>
                        </p:par>
                        <p:par>
                          <p:cTn id="20" fill="hold">
                            <p:stCondLst>
                              <p:cond delay="1000"/>
                            </p:stCondLst>
                            <p:childTnLst>
                              <p:par>
                                <p:cTn id="21" presetID="14" presetClass="entr" presetSubtype="1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randombar(horizontal)">
                                      <p:cBhvr>
                                        <p:cTn id="23" dur="500"/>
                                        <p:tgtEl>
                                          <p:spTgt spid="13"/>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randombar(horizontal)">
                                      <p:cBhvr>
                                        <p:cTn id="26" dur="500"/>
                                        <p:tgtEl>
                                          <p:spTgt spid="15"/>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2500"/>
                            </p:stCondLst>
                            <p:childTnLst>
                              <p:par>
                                <p:cTn id="39" presetID="42"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6"/>
          <p:cNvSpPr/>
          <p:nvPr/>
        </p:nvSpPr>
        <p:spPr bwMode="auto">
          <a:xfrm>
            <a:off x="845586" y="1470029"/>
            <a:ext cx="1076793" cy="1127739"/>
          </a:xfrm>
          <a:custGeom>
            <a:avLst/>
            <a:gdLst>
              <a:gd name="T0" fmla="*/ 0 w 1247"/>
              <a:gd name="T1" fmla="*/ 0 h 1306"/>
              <a:gd name="T2" fmla="*/ 1247 w 1247"/>
              <a:gd name="T3" fmla="*/ 0 h 1306"/>
              <a:gd name="T4" fmla="*/ 1247 w 1247"/>
              <a:gd name="T5" fmla="*/ 945 h 1306"/>
              <a:gd name="T6" fmla="*/ 623 w 1247"/>
              <a:gd name="T7" fmla="*/ 1306 h 1306"/>
              <a:gd name="T8" fmla="*/ 0 w 1247"/>
              <a:gd name="T9" fmla="*/ 945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5"/>
                </a:lnTo>
                <a:lnTo>
                  <a:pt x="623" y="1306"/>
                </a:lnTo>
                <a:lnTo>
                  <a:pt x="0" y="945"/>
                </a:lnTo>
                <a:lnTo>
                  <a:pt x="0" y="0"/>
                </a:lnTo>
                <a:close/>
              </a:path>
            </a:pathLst>
          </a:custGeom>
          <a:solidFill>
            <a:srgbClr val="030729"/>
          </a:solidFill>
          <a:ln>
            <a:noFill/>
          </a:ln>
        </p:spPr>
        <p:txBody>
          <a:bodyPr vert="horz" wrap="square" lIns="68580" tIns="216000" rIns="68580" bIns="34290" numCol="1" anchor="t" anchorCtr="0" compatLnSpc="1"/>
          <a:lstStyle/>
          <a:p>
            <a:pPr algn="ctr"/>
            <a:r>
              <a:rPr lang="zh-CN" altLang="en-US" sz="1500">
                <a:solidFill>
                  <a:schemeClr val="bg1"/>
                </a:solidFill>
                <a:cs typeface="+mn-ea"/>
                <a:sym typeface="+mn-lt"/>
              </a:rPr>
              <a:t>添加标题</a:t>
            </a:r>
          </a:p>
        </p:txBody>
      </p:sp>
      <p:sp>
        <p:nvSpPr>
          <p:cNvPr id="22" name="Freeform 7"/>
          <p:cNvSpPr/>
          <p:nvPr/>
        </p:nvSpPr>
        <p:spPr bwMode="auto">
          <a:xfrm>
            <a:off x="845586" y="3094625"/>
            <a:ext cx="1076793" cy="1127739"/>
          </a:xfrm>
          <a:custGeom>
            <a:avLst/>
            <a:gdLst>
              <a:gd name="T0" fmla="*/ 0 w 1247"/>
              <a:gd name="T1" fmla="*/ 0 h 1306"/>
              <a:gd name="T2" fmla="*/ 1247 w 1247"/>
              <a:gd name="T3" fmla="*/ 0 h 1306"/>
              <a:gd name="T4" fmla="*/ 1247 w 1247"/>
              <a:gd name="T5" fmla="*/ 947 h 1306"/>
              <a:gd name="T6" fmla="*/ 623 w 1247"/>
              <a:gd name="T7" fmla="*/ 1306 h 1306"/>
              <a:gd name="T8" fmla="*/ 0 w 1247"/>
              <a:gd name="T9" fmla="*/ 947 h 1306"/>
              <a:gd name="T10" fmla="*/ 0 w 1247"/>
              <a:gd name="T11" fmla="*/ 0 h 1306"/>
            </a:gdLst>
            <a:ahLst/>
            <a:cxnLst>
              <a:cxn ang="0">
                <a:pos x="T0" y="T1"/>
              </a:cxn>
              <a:cxn ang="0">
                <a:pos x="T2" y="T3"/>
              </a:cxn>
              <a:cxn ang="0">
                <a:pos x="T4" y="T5"/>
              </a:cxn>
              <a:cxn ang="0">
                <a:pos x="T6" y="T7"/>
              </a:cxn>
              <a:cxn ang="0">
                <a:pos x="T8" y="T9"/>
              </a:cxn>
              <a:cxn ang="0">
                <a:pos x="T10" y="T11"/>
              </a:cxn>
            </a:cxnLst>
            <a:rect l="0" t="0" r="r" b="b"/>
            <a:pathLst>
              <a:path w="1247" h="1306">
                <a:moveTo>
                  <a:pt x="0" y="0"/>
                </a:moveTo>
                <a:lnTo>
                  <a:pt x="1247" y="0"/>
                </a:lnTo>
                <a:lnTo>
                  <a:pt x="1247" y="947"/>
                </a:lnTo>
                <a:lnTo>
                  <a:pt x="623" y="1306"/>
                </a:lnTo>
                <a:lnTo>
                  <a:pt x="0" y="947"/>
                </a:lnTo>
                <a:lnTo>
                  <a:pt x="0" y="0"/>
                </a:lnTo>
                <a:close/>
              </a:path>
            </a:pathLst>
          </a:custGeom>
          <a:solidFill>
            <a:srgbClr val="030729"/>
          </a:solidFill>
          <a:ln>
            <a:noFill/>
          </a:ln>
        </p:spPr>
        <p:txBody>
          <a:bodyPr vert="horz" wrap="square" lIns="68580" tIns="216000" rIns="68580" bIns="34290" numCol="1" anchor="t" anchorCtr="0" compatLnSpc="1"/>
          <a:lstStyle/>
          <a:p>
            <a:pPr algn="ctr"/>
            <a:r>
              <a:rPr lang="zh-CN" altLang="en-US" sz="1500">
                <a:solidFill>
                  <a:schemeClr val="bg1"/>
                </a:solidFill>
                <a:cs typeface="+mn-ea"/>
                <a:sym typeface="+mn-lt"/>
              </a:rPr>
              <a:t>添加标题</a:t>
            </a:r>
          </a:p>
        </p:txBody>
      </p:sp>
      <p:sp>
        <p:nvSpPr>
          <p:cNvPr id="23" name="Freeform 12"/>
          <p:cNvSpPr>
            <a:spLocks noEditPoints="1"/>
          </p:cNvSpPr>
          <p:nvPr/>
        </p:nvSpPr>
        <p:spPr bwMode="auto">
          <a:xfrm>
            <a:off x="1201926" y="3599277"/>
            <a:ext cx="364113" cy="363569"/>
          </a:xfrm>
          <a:custGeom>
            <a:avLst/>
            <a:gdLst>
              <a:gd name="T0" fmla="*/ 192 w 283"/>
              <a:gd name="T1" fmla="*/ 43 h 283"/>
              <a:gd name="T2" fmla="*/ 181 w 283"/>
              <a:gd name="T3" fmla="*/ 33 h 283"/>
              <a:gd name="T4" fmla="*/ 257 w 283"/>
              <a:gd name="T5" fmla="*/ 136 h 283"/>
              <a:gd name="T6" fmla="*/ 283 w 283"/>
              <a:gd name="T7" fmla="*/ 136 h 283"/>
              <a:gd name="T8" fmla="*/ 240 w 283"/>
              <a:gd name="T9" fmla="*/ 179 h 283"/>
              <a:gd name="T10" fmla="*/ 196 w 283"/>
              <a:gd name="T11" fmla="*/ 136 h 283"/>
              <a:gd name="T12" fmla="*/ 221 w 283"/>
              <a:gd name="T13" fmla="*/ 136 h 283"/>
              <a:gd name="T14" fmla="*/ 169 w 283"/>
              <a:gd name="T15" fmla="*/ 66 h 283"/>
              <a:gd name="T16" fmla="*/ 192 w 283"/>
              <a:gd name="T17" fmla="*/ 43 h 283"/>
              <a:gd name="T18" fmla="*/ 192 w 283"/>
              <a:gd name="T19" fmla="*/ 43 h 283"/>
              <a:gd name="T20" fmla="*/ 217 w 283"/>
              <a:gd name="T21" fmla="*/ 169 h 283"/>
              <a:gd name="T22" fmla="*/ 217 w 283"/>
              <a:gd name="T23" fmla="*/ 169 h 283"/>
              <a:gd name="T24" fmla="*/ 147 w 283"/>
              <a:gd name="T25" fmla="*/ 221 h 283"/>
              <a:gd name="T26" fmla="*/ 147 w 283"/>
              <a:gd name="T27" fmla="*/ 196 h 283"/>
              <a:gd name="T28" fmla="*/ 104 w 283"/>
              <a:gd name="T29" fmla="*/ 240 h 283"/>
              <a:gd name="T30" fmla="*/ 147 w 283"/>
              <a:gd name="T31" fmla="*/ 283 h 283"/>
              <a:gd name="T32" fmla="*/ 147 w 283"/>
              <a:gd name="T33" fmla="*/ 257 h 283"/>
              <a:gd name="T34" fmla="*/ 251 w 283"/>
              <a:gd name="T35" fmla="*/ 181 h 283"/>
              <a:gd name="T36" fmla="*/ 240 w 283"/>
              <a:gd name="T37" fmla="*/ 192 h 283"/>
              <a:gd name="T38" fmla="*/ 217 w 283"/>
              <a:gd name="T39" fmla="*/ 169 h 283"/>
              <a:gd name="T40" fmla="*/ 217 w 283"/>
              <a:gd name="T41" fmla="*/ 169 h 283"/>
              <a:gd name="T42" fmla="*/ 114 w 283"/>
              <a:gd name="T43" fmla="*/ 217 h 283"/>
              <a:gd name="T44" fmla="*/ 114 w 283"/>
              <a:gd name="T45" fmla="*/ 217 h 283"/>
              <a:gd name="T46" fmla="*/ 91 w 283"/>
              <a:gd name="T47" fmla="*/ 240 h 283"/>
              <a:gd name="T48" fmla="*/ 102 w 283"/>
              <a:gd name="T49" fmla="*/ 250 h 283"/>
              <a:gd name="T50" fmla="*/ 26 w 283"/>
              <a:gd name="T51" fmla="*/ 147 h 283"/>
              <a:gd name="T52" fmla="*/ 0 w 283"/>
              <a:gd name="T53" fmla="*/ 147 h 283"/>
              <a:gd name="T54" fmla="*/ 43 w 283"/>
              <a:gd name="T55" fmla="*/ 104 h 283"/>
              <a:gd name="T56" fmla="*/ 87 w 283"/>
              <a:gd name="T57" fmla="*/ 147 h 283"/>
              <a:gd name="T58" fmla="*/ 62 w 283"/>
              <a:gd name="T59" fmla="*/ 147 h 283"/>
              <a:gd name="T60" fmla="*/ 114 w 283"/>
              <a:gd name="T61" fmla="*/ 217 h 283"/>
              <a:gd name="T62" fmla="*/ 114 w 283"/>
              <a:gd name="T63" fmla="*/ 217 h 283"/>
              <a:gd name="T64" fmla="*/ 66 w 283"/>
              <a:gd name="T65" fmla="*/ 114 h 283"/>
              <a:gd name="T66" fmla="*/ 66 w 283"/>
              <a:gd name="T67" fmla="*/ 114 h 283"/>
              <a:gd name="T68" fmla="*/ 136 w 283"/>
              <a:gd name="T69" fmla="*/ 62 h 283"/>
              <a:gd name="T70" fmla="*/ 136 w 283"/>
              <a:gd name="T71" fmla="*/ 87 h 283"/>
              <a:gd name="T72" fmla="*/ 179 w 283"/>
              <a:gd name="T73" fmla="*/ 43 h 283"/>
              <a:gd name="T74" fmla="*/ 136 w 283"/>
              <a:gd name="T75" fmla="*/ 0 h 283"/>
              <a:gd name="T76" fmla="*/ 136 w 283"/>
              <a:gd name="T77" fmla="*/ 26 h 283"/>
              <a:gd name="T78" fmla="*/ 33 w 283"/>
              <a:gd name="T79" fmla="*/ 102 h 283"/>
              <a:gd name="T80" fmla="*/ 43 w 283"/>
              <a:gd name="T81" fmla="*/ 91 h 283"/>
              <a:gd name="T82" fmla="*/ 66 w 283"/>
              <a:gd name="T83" fmla="*/ 114 h 283"/>
              <a:gd name="T84" fmla="*/ 66 w 283"/>
              <a:gd name="T85" fmla="*/ 114 h 283"/>
              <a:gd name="T86" fmla="*/ 88 w 283"/>
              <a:gd name="T87" fmla="*/ 141 h 283"/>
              <a:gd name="T88" fmla="*/ 88 w 283"/>
              <a:gd name="T89" fmla="*/ 141 h 283"/>
              <a:gd name="T90" fmla="*/ 142 w 283"/>
              <a:gd name="T91" fmla="*/ 195 h 283"/>
              <a:gd name="T92" fmla="*/ 195 w 283"/>
              <a:gd name="T93" fmla="*/ 141 h 283"/>
              <a:gd name="T94" fmla="*/ 142 w 283"/>
              <a:gd name="T95" fmla="*/ 88 h 283"/>
              <a:gd name="T96" fmla="*/ 88 w 283"/>
              <a:gd name="T97" fmla="*/ 141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3" h="283">
                <a:moveTo>
                  <a:pt x="192" y="43"/>
                </a:moveTo>
                <a:cubicBezTo>
                  <a:pt x="181" y="33"/>
                  <a:pt x="181" y="33"/>
                  <a:pt x="181" y="33"/>
                </a:cubicBezTo>
                <a:cubicBezTo>
                  <a:pt x="224" y="48"/>
                  <a:pt x="255" y="88"/>
                  <a:pt x="257" y="136"/>
                </a:cubicBezTo>
                <a:cubicBezTo>
                  <a:pt x="283" y="136"/>
                  <a:pt x="283" y="136"/>
                  <a:pt x="283" y="136"/>
                </a:cubicBezTo>
                <a:cubicBezTo>
                  <a:pt x="240" y="179"/>
                  <a:pt x="240" y="179"/>
                  <a:pt x="240" y="179"/>
                </a:cubicBezTo>
                <a:cubicBezTo>
                  <a:pt x="196" y="136"/>
                  <a:pt x="196" y="136"/>
                  <a:pt x="196" y="136"/>
                </a:cubicBezTo>
                <a:cubicBezTo>
                  <a:pt x="221" y="136"/>
                  <a:pt x="221" y="136"/>
                  <a:pt x="221" y="136"/>
                </a:cubicBezTo>
                <a:cubicBezTo>
                  <a:pt x="219" y="104"/>
                  <a:pt x="198" y="77"/>
                  <a:pt x="169" y="66"/>
                </a:cubicBezTo>
                <a:cubicBezTo>
                  <a:pt x="192" y="43"/>
                  <a:pt x="192" y="43"/>
                  <a:pt x="192" y="43"/>
                </a:cubicBezTo>
                <a:cubicBezTo>
                  <a:pt x="192" y="43"/>
                  <a:pt x="192" y="43"/>
                  <a:pt x="192" y="43"/>
                </a:cubicBezTo>
                <a:close/>
                <a:moveTo>
                  <a:pt x="217" y="169"/>
                </a:moveTo>
                <a:cubicBezTo>
                  <a:pt x="217" y="169"/>
                  <a:pt x="217" y="169"/>
                  <a:pt x="217" y="169"/>
                </a:cubicBezTo>
                <a:cubicBezTo>
                  <a:pt x="206" y="198"/>
                  <a:pt x="179" y="219"/>
                  <a:pt x="147" y="221"/>
                </a:cubicBezTo>
                <a:cubicBezTo>
                  <a:pt x="147" y="196"/>
                  <a:pt x="147" y="196"/>
                  <a:pt x="147" y="196"/>
                </a:cubicBezTo>
                <a:cubicBezTo>
                  <a:pt x="104" y="240"/>
                  <a:pt x="104" y="240"/>
                  <a:pt x="104" y="240"/>
                </a:cubicBezTo>
                <a:cubicBezTo>
                  <a:pt x="147" y="283"/>
                  <a:pt x="147" y="283"/>
                  <a:pt x="147" y="283"/>
                </a:cubicBezTo>
                <a:cubicBezTo>
                  <a:pt x="147" y="257"/>
                  <a:pt x="147" y="257"/>
                  <a:pt x="147" y="257"/>
                </a:cubicBezTo>
                <a:cubicBezTo>
                  <a:pt x="195" y="255"/>
                  <a:pt x="235" y="224"/>
                  <a:pt x="251" y="181"/>
                </a:cubicBezTo>
                <a:cubicBezTo>
                  <a:pt x="240" y="192"/>
                  <a:pt x="240" y="192"/>
                  <a:pt x="240" y="192"/>
                </a:cubicBezTo>
                <a:cubicBezTo>
                  <a:pt x="217" y="169"/>
                  <a:pt x="217" y="169"/>
                  <a:pt x="217" y="169"/>
                </a:cubicBezTo>
                <a:cubicBezTo>
                  <a:pt x="217" y="169"/>
                  <a:pt x="217" y="169"/>
                  <a:pt x="217" y="169"/>
                </a:cubicBezTo>
                <a:close/>
                <a:moveTo>
                  <a:pt x="114" y="217"/>
                </a:moveTo>
                <a:cubicBezTo>
                  <a:pt x="114" y="217"/>
                  <a:pt x="114" y="217"/>
                  <a:pt x="114" y="217"/>
                </a:cubicBezTo>
                <a:cubicBezTo>
                  <a:pt x="91" y="240"/>
                  <a:pt x="91" y="240"/>
                  <a:pt x="91" y="240"/>
                </a:cubicBezTo>
                <a:cubicBezTo>
                  <a:pt x="102" y="250"/>
                  <a:pt x="102" y="250"/>
                  <a:pt x="102" y="250"/>
                </a:cubicBezTo>
                <a:cubicBezTo>
                  <a:pt x="59" y="235"/>
                  <a:pt x="28" y="195"/>
                  <a:pt x="26" y="147"/>
                </a:cubicBezTo>
                <a:cubicBezTo>
                  <a:pt x="0" y="147"/>
                  <a:pt x="0" y="147"/>
                  <a:pt x="0" y="147"/>
                </a:cubicBezTo>
                <a:cubicBezTo>
                  <a:pt x="43" y="104"/>
                  <a:pt x="43" y="104"/>
                  <a:pt x="43" y="104"/>
                </a:cubicBezTo>
                <a:cubicBezTo>
                  <a:pt x="87" y="147"/>
                  <a:pt x="87" y="147"/>
                  <a:pt x="87" y="147"/>
                </a:cubicBezTo>
                <a:cubicBezTo>
                  <a:pt x="62" y="147"/>
                  <a:pt x="62" y="147"/>
                  <a:pt x="62" y="147"/>
                </a:cubicBezTo>
                <a:cubicBezTo>
                  <a:pt x="64" y="179"/>
                  <a:pt x="85" y="206"/>
                  <a:pt x="114" y="217"/>
                </a:cubicBezTo>
                <a:cubicBezTo>
                  <a:pt x="114" y="217"/>
                  <a:pt x="114" y="217"/>
                  <a:pt x="114" y="217"/>
                </a:cubicBezTo>
                <a:close/>
                <a:moveTo>
                  <a:pt x="66" y="114"/>
                </a:moveTo>
                <a:cubicBezTo>
                  <a:pt x="66" y="114"/>
                  <a:pt x="66" y="114"/>
                  <a:pt x="66" y="114"/>
                </a:cubicBezTo>
                <a:cubicBezTo>
                  <a:pt x="77" y="85"/>
                  <a:pt x="104" y="64"/>
                  <a:pt x="136" y="62"/>
                </a:cubicBezTo>
                <a:cubicBezTo>
                  <a:pt x="136" y="87"/>
                  <a:pt x="136" y="87"/>
                  <a:pt x="136" y="87"/>
                </a:cubicBezTo>
                <a:cubicBezTo>
                  <a:pt x="179" y="43"/>
                  <a:pt x="179" y="43"/>
                  <a:pt x="179" y="43"/>
                </a:cubicBezTo>
                <a:cubicBezTo>
                  <a:pt x="136" y="0"/>
                  <a:pt x="136" y="0"/>
                  <a:pt x="136" y="0"/>
                </a:cubicBezTo>
                <a:cubicBezTo>
                  <a:pt x="136" y="26"/>
                  <a:pt x="136" y="26"/>
                  <a:pt x="136" y="26"/>
                </a:cubicBezTo>
                <a:cubicBezTo>
                  <a:pt x="88" y="28"/>
                  <a:pt x="48" y="59"/>
                  <a:pt x="33" y="102"/>
                </a:cubicBezTo>
                <a:cubicBezTo>
                  <a:pt x="43" y="91"/>
                  <a:pt x="43" y="91"/>
                  <a:pt x="43" y="91"/>
                </a:cubicBezTo>
                <a:cubicBezTo>
                  <a:pt x="66" y="114"/>
                  <a:pt x="66" y="114"/>
                  <a:pt x="66" y="114"/>
                </a:cubicBezTo>
                <a:cubicBezTo>
                  <a:pt x="66" y="114"/>
                  <a:pt x="66" y="114"/>
                  <a:pt x="66" y="114"/>
                </a:cubicBezTo>
                <a:close/>
                <a:moveTo>
                  <a:pt x="88" y="141"/>
                </a:moveTo>
                <a:cubicBezTo>
                  <a:pt x="88" y="141"/>
                  <a:pt x="88" y="141"/>
                  <a:pt x="88" y="141"/>
                </a:cubicBezTo>
                <a:cubicBezTo>
                  <a:pt x="88" y="171"/>
                  <a:pt x="112" y="195"/>
                  <a:pt x="142" y="195"/>
                </a:cubicBezTo>
                <a:cubicBezTo>
                  <a:pt x="171" y="195"/>
                  <a:pt x="195" y="171"/>
                  <a:pt x="195" y="141"/>
                </a:cubicBezTo>
                <a:cubicBezTo>
                  <a:pt x="195" y="112"/>
                  <a:pt x="171" y="88"/>
                  <a:pt x="142" y="88"/>
                </a:cubicBezTo>
                <a:cubicBezTo>
                  <a:pt x="112" y="88"/>
                  <a:pt x="88" y="112"/>
                  <a:pt x="88" y="141"/>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24" name="Freeform 13"/>
          <p:cNvSpPr>
            <a:spLocks noEditPoints="1"/>
          </p:cNvSpPr>
          <p:nvPr/>
        </p:nvSpPr>
        <p:spPr bwMode="auto">
          <a:xfrm>
            <a:off x="1208150" y="1977684"/>
            <a:ext cx="351665" cy="351665"/>
          </a:xfrm>
          <a:custGeom>
            <a:avLst/>
            <a:gdLst>
              <a:gd name="T0" fmla="*/ 99 w 285"/>
              <a:gd name="T1" fmla="*/ 198 h 285"/>
              <a:gd name="T2" fmla="*/ 63 w 285"/>
              <a:gd name="T3" fmla="*/ 261 h 285"/>
              <a:gd name="T4" fmla="*/ 0 w 285"/>
              <a:gd name="T5" fmla="*/ 142 h 285"/>
              <a:gd name="T6" fmla="*/ 133 w 285"/>
              <a:gd name="T7" fmla="*/ 0 h 285"/>
              <a:gd name="T8" fmla="*/ 133 w 285"/>
              <a:gd name="T9" fmla="*/ 71 h 285"/>
              <a:gd name="T10" fmla="*/ 71 w 285"/>
              <a:gd name="T11" fmla="*/ 142 h 285"/>
              <a:gd name="T12" fmla="*/ 99 w 285"/>
              <a:gd name="T13" fmla="*/ 198 h 285"/>
              <a:gd name="T14" fmla="*/ 99 w 285"/>
              <a:gd name="T15" fmla="*/ 198 h 285"/>
              <a:gd name="T16" fmla="*/ 199 w 285"/>
              <a:gd name="T17" fmla="*/ 99 h 285"/>
              <a:gd name="T18" fmla="*/ 199 w 285"/>
              <a:gd name="T19" fmla="*/ 99 h 285"/>
              <a:gd name="T20" fmla="*/ 261 w 285"/>
              <a:gd name="T21" fmla="*/ 63 h 285"/>
              <a:gd name="T22" fmla="*/ 151 w 285"/>
              <a:gd name="T23" fmla="*/ 0 h 285"/>
              <a:gd name="T24" fmla="*/ 151 w 285"/>
              <a:gd name="T25" fmla="*/ 71 h 285"/>
              <a:gd name="T26" fmla="*/ 199 w 285"/>
              <a:gd name="T27" fmla="*/ 99 h 285"/>
              <a:gd name="T28" fmla="*/ 270 w 285"/>
              <a:gd name="T29" fmla="*/ 78 h 285"/>
              <a:gd name="T30" fmla="*/ 270 w 285"/>
              <a:gd name="T31" fmla="*/ 78 h 285"/>
              <a:gd name="T32" fmla="*/ 208 w 285"/>
              <a:gd name="T33" fmla="*/ 114 h 285"/>
              <a:gd name="T34" fmla="*/ 214 w 285"/>
              <a:gd name="T35" fmla="*/ 142 h 285"/>
              <a:gd name="T36" fmla="*/ 142 w 285"/>
              <a:gd name="T37" fmla="*/ 213 h 285"/>
              <a:gd name="T38" fmla="*/ 115 w 285"/>
              <a:gd name="T39" fmla="*/ 208 h 285"/>
              <a:gd name="T40" fmla="*/ 79 w 285"/>
              <a:gd name="T41" fmla="*/ 269 h 285"/>
              <a:gd name="T42" fmla="*/ 142 w 285"/>
              <a:gd name="T43" fmla="*/ 285 h 285"/>
              <a:gd name="T44" fmla="*/ 285 w 285"/>
              <a:gd name="T45" fmla="*/ 142 h 285"/>
              <a:gd name="T46" fmla="*/ 270 w 285"/>
              <a:gd name="T47" fmla="*/ 7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5" h="285">
                <a:moveTo>
                  <a:pt x="99" y="198"/>
                </a:moveTo>
                <a:cubicBezTo>
                  <a:pt x="63" y="261"/>
                  <a:pt x="63" y="261"/>
                  <a:pt x="63" y="261"/>
                </a:cubicBezTo>
                <a:cubicBezTo>
                  <a:pt x="25" y="235"/>
                  <a:pt x="0" y="191"/>
                  <a:pt x="0" y="142"/>
                </a:cubicBezTo>
                <a:cubicBezTo>
                  <a:pt x="0" y="66"/>
                  <a:pt x="59" y="4"/>
                  <a:pt x="133" y="0"/>
                </a:cubicBezTo>
                <a:cubicBezTo>
                  <a:pt x="133" y="71"/>
                  <a:pt x="133" y="71"/>
                  <a:pt x="133" y="71"/>
                </a:cubicBezTo>
                <a:cubicBezTo>
                  <a:pt x="98" y="76"/>
                  <a:pt x="71" y="106"/>
                  <a:pt x="71" y="142"/>
                </a:cubicBezTo>
                <a:cubicBezTo>
                  <a:pt x="71" y="165"/>
                  <a:pt x="82" y="185"/>
                  <a:pt x="99" y="198"/>
                </a:cubicBezTo>
                <a:cubicBezTo>
                  <a:pt x="99" y="198"/>
                  <a:pt x="99" y="198"/>
                  <a:pt x="99" y="198"/>
                </a:cubicBezTo>
                <a:close/>
                <a:moveTo>
                  <a:pt x="199" y="99"/>
                </a:moveTo>
                <a:cubicBezTo>
                  <a:pt x="199" y="99"/>
                  <a:pt x="199" y="99"/>
                  <a:pt x="199" y="99"/>
                </a:cubicBezTo>
                <a:cubicBezTo>
                  <a:pt x="261" y="63"/>
                  <a:pt x="261" y="63"/>
                  <a:pt x="261" y="63"/>
                </a:cubicBezTo>
                <a:cubicBezTo>
                  <a:pt x="237" y="27"/>
                  <a:pt x="197" y="2"/>
                  <a:pt x="151" y="0"/>
                </a:cubicBezTo>
                <a:cubicBezTo>
                  <a:pt x="151" y="71"/>
                  <a:pt x="151" y="71"/>
                  <a:pt x="151" y="71"/>
                </a:cubicBezTo>
                <a:cubicBezTo>
                  <a:pt x="171" y="74"/>
                  <a:pt x="188" y="84"/>
                  <a:pt x="199" y="99"/>
                </a:cubicBezTo>
                <a:close/>
                <a:moveTo>
                  <a:pt x="270" y="78"/>
                </a:moveTo>
                <a:cubicBezTo>
                  <a:pt x="270" y="78"/>
                  <a:pt x="270" y="78"/>
                  <a:pt x="270" y="78"/>
                </a:cubicBezTo>
                <a:cubicBezTo>
                  <a:pt x="208" y="114"/>
                  <a:pt x="208" y="114"/>
                  <a:pt x="208" y="114"/>
                </a:cubicBezTo>
                <a:cubicBezTo>
                  <a:pt x="212" y="123"/>
                  <a:pt x="214" y="132"/>
                  <a:pt x="214" y="142"/>
                </a:cubicBezTo>
                <a:cubicBezTo>
                  <a:pt x="214" y="181"/>
                  <a:pt x="182" y="213"/>
                  <a:pt x="142" y="213"/>
                </a:cubicBezTo>
                <a:cubicBezTo>
                  <a:pt x="133" y="213"/>
                  <a:pt x="123" y="211"/>
                  <a:pt x="115" y="208"/>
                </a:cubicBezTo>
                <a:cubicBezTo>
                  <a:pt x="79" y="269"/>
                  <a:pt x="79" y="269"/>
                  <a:pt x="79" y="269"/>
                </a:cubicBezTo>
                <a:cubicBezTo>
                  <a:pt x="98" y="279"/>
                  <a:pt x="120" y="285"/>
                  <a:pt x="142" y="285"/>
                </a:cubicBezTo>
                <a:cubicBezTo>
                  <a:pt x="221" y="285"/>
                  <a:pt x="285" y="221"/>
                  <a:pt x="285" y="142"/>
                </a:cubicBezTo>
                <a:cubicBezTo>
                  <a:pt x="285" y="119"/>
                  <a:pt x="280" y="97"/>
                  <a:pt x="270" y="78"/>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25" name="TextBox 24"/>
          <p:cNvSpPr txBox="1"/>
          <p:nvPr/>
        </p:nvSpPr>
        <p:spPr>
          <a:xfrm>
            <a:off x="1979713" y="1501435"/>
            <a:ext cx="2430269"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p>
        </p:txBody>
      </p:sp>
      <p:sp>
        <p:nvSpPr>
          <p:cNvPr id="26" name="TextBox 25"/>
          <p:cNvSpPr txBox="1"/>
          <p:nvPr/>
        </p:nvSpPr>
        <p:spPr>
          <a:xfrm>
            <a:off x="1979713" y="3159408"/>
            <a:ext cx="2430269"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a:t>
            </a:r>
          </a:p>
        </p:txBody>
      </p:sp>
      <p:sp>
        <p:nvSpPr>
          <p:cNvPr id="27" name="Line 6"/>
          <p:cNvSpPr>
            <a:spLocks noChangeShapeType="1"/>
          </p:cNvSpPr>
          <p:nvPr/>
        </p:nvSpPr>
        <p:spPr bwMode="auto">
          <a:xfrm>
            <a:off x="4997300" y="1540202"/>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8" name="Line 7"/>
          <p:cNvSpPr>
            <a:spLocks noChangeShapeType="1"/>
          </p:cNvSpPr>
          <p:nvPr/>
        </p:nvSpPr>
        <p:spPr bwMode="auto">
          <a:xfrm>
            <a:off x="4997300" y="1875334"/>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9" name="Line 8"/>
          <p:cNvSpPr>
            <a:spLocks noChangeShapeType="1"/>
          </p:cNvSpPr>
          <p:nvPr/>
        </p:nvSpPr>
        <p:spPr bwMode="auto">
          <a:xfrm>
            <a:off x="4997300" y="2202579"/>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0" name="Line 9"/>
          <p:cNvSpPr>
            <a:spLocks noChangeShapeType="1"/>
          </p:cNvSpPr>
          <p:nvPr/>
        </p:nvSpPr>
        <p:spPr bwMode="auto">
          <a:xfrm>
            <a:off x="4997300" y="2537711"/>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1" name="Line 10"/>
          <p:cNvSpPr>
            <a:spLocks noChangeShapeType="1"/>
          </p:cNvSpPr>
          <p:nvPr/>
        </p:nvSpPr>
        <p:spPr bwMode="auto">
          <a:xfrm>
            <a:off x="4997300" y="2872841"/>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2" name="Line 11"/>
          <p:cNvSpPr>
            <a:spLocks noChangeShapeType="1"/>
          </p:cNvSpPr>
          <p:nvPr/>
        </p:nvSpPr>
        <p:spPr bwMode="auto">
          <a:xfrm>
            <a:off x="4997300" y="3207973"/>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3" name="Line 12"/>
          <p:cNvSpPr>
            <a:spLocks noChangeShapeType="1"/>
          </p:cNvSpPr>
          <p:nvPr/>
        </p:nvSpPr>
        <p:spPr bwMode="auto">
          <a:xfrm>
            <a:off x="4997300" y="3535219"/>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34" name="Line 13"/>
          <p:cNvSpPr>
            <a:spLocks noChangeShapeType="1"/>
          </p:cNvSpPr>
          <p:nvPr/>
        </p:nvSpPr>
        <p:spPr bwMode="auto">
          <a:xfrm>
            <a:off x="4997300" y="3870350"/>
            <a:ext cx="3512964" cy="0"/>
          </a:xfrm>
          <a:prstGeom prst="line">
            <a:avLst/>
          </a:prstGeom>
          <a:noFill/>
          <a:ln w="5" cap="flat">
            <a:solidFill>
              <a:schemeClr val="tx1">
                <a:lumMod val="65000"/>
                <a:lumOff val="35000"/>
                <a:alpha val="60000"/>
              </a:schemeClr>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solidFill>
                <a:srgbClr val="262626"/>
              </a:solidFill>
              <a:cs typeface="+mn-ea"/>
              <a:sym typeface="+mn-lt"/>
            </a:endParaRPr>
          </a:p>
        </p:txBody>
      </p:sp>
      <p:sp>
        <p:nvSpPr>
          <p:cNvPr id="35" name="Rectangle 14"/>
          <p:cNvSpPr>
            <a:spLocks noChangeArrowheads="1"/>
          </p:cNvSpPr>
          <p:nvPr/>
        </p:nvSpPr>
        <p:spPr bwMode="auto">
          <a:xfrm>
            <a:off x="6839961" y="1734582"/>
            <a:ext cx="343017" cy="2135768"/>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6" name="Rectangle 16"/>
          <p:cNvSpPr>
            <a:spLocks noChangeArrowheads="1"/>
          </p:cNvSpPr>
          <p:nvPr/>
        </p:nvSpPr>
        <p:spPr bwMode="auto">
          <a:xfrm>
            <a:off x="6315109" y="2502226"/>
            <a:ext cx="346960" cy="1368124"/>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7" name="Rectangle 19"/>
          <p:cNvSpPr>
            <a:spLocks noChangeArrowheads="1"/>
          </p:cNvSpPr>
          <p:nvPr/>
        </p:nvSpPr>
        <p:spPr bwMode="auto">
          <a:xfrm>
            <a:off x="5802085" y="1965415"/>
            <a:ext cx="335132" cy="1904936"/>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8" name="Rectangle 21"/>
          <p:cNvSpPr>
            <a:spLocks noChangeArrowheads="1"/>
          </p:cNvSpPr>
          <p:nvPr/>
        </p:nvSpPr>
        <p:spPr bwMode="auto">
          <a:xfrm>
            <a:off x="5277233" y="2298293"/>
            <a:ext cx="346960" cy="1572057"/>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39" name="TextBox 38"/>
          <p:cNvSpPr txBox="1"/>
          <p:nvPr/>
        </p:nvSpPr>
        <p:spPr>
          <a:xfrm>
            <a:off x="4801535" y="3731850"/>
            <a:ext cx="256802" cy="253916"/>
          </a:xfrm>
          <a:prstGeom prst="rect">
            <a:avLst/>
          </a:prstGeom>
          <a:noFill/>
        </p:spPr>
        <p:txBody>
          <a:bodyPr wrap="none" rtlCol="0">
            <a:spAutoFit/>
          </a:bodyPr>
          <a:lstStyle/>
          <a:p>
            <a:r>
              <a:rPr lang="en-US" altLang="zh-CN" sz="1050">
                <a:solidFill>
                  <a:srgbClr val="262626"/>
                </a:solidFill>
                <a:cs typeface="+mn-ea"/>
                <a:sym typeface="+mn-lt"/>
              </a:rPr>
              <a:t>0</a:t>
            </a:r>
            <a:endParaRPr lang="zh-CN" altLang="en-US" sz="1050">
              <a:solidFill>
                <a:srgbClr val="262626"/>
              </a:solidFill>
              <a:cs typeface="+mn-ea"/>
              <a:sym typeface="+mn-lt"/>
            </a:endParaRPr>
          </a:p>
        </p:txBody>
      </p:sp>
      <p:sp>
        <p:nvSpPr>
          <p:cNvPr id="40" name="TextBox 39"/>
          <p:cNvSpPr txBox="1"/>
          <p:nvPr/>
        </p:nvSpPr>
        <p:spPr>
          <a:xfrm>
            <a:off x="4626006" y="3398974"/>
            <a:ext cx="391454" cy="253916"/>
          </a:xfrm>
          <a:prstGeom prst="rect">
            <a:avLst/>
          </a:prstGeom>
          <a:noFill/>
        </p:spPr>
        <p:txBody>
          <a:bodyPr wrap="none" rtlCol="0">
            <a:spAutoFit/>
          </a:bodyPr>
          <a:lstStyle/>
          <a:p>
            <a:r>
              <a:rPr lang="en-US" altLang="zh-CN" sz="1050">
                <a:solidFill>
                  <a:srgbClr val="262626"/>
                </a:solidFill>
                <a:cs typeface="+mn-ea"/>
                <a:sym typeface="+mn-lt"/>
              </a:rPr>
              <a:t>100</a:t>
            </a:r>
            <a:endParaRPr lang="zh-CN" altLang="en-US" sz="1050">
              <a:solidFill>
                <a:srgbClr val="262626"/>
              </a:solidFill>
              <a:cs typeface="+mn-ea"/>
              <a:sym typeface="+mn-lt"/>
            </a:endParaRPr>
          </a:p>
        </p:txBody>
      </p:sp>
      <p:sp>
        <p:nvSpPr>
          <p:cNvPr id="41" name="TextBox 40"/>
          <p:cNvSpPr txBox="1"/>
          <p:nvPr/>
        </p:nvSpPr>
        <p:spPr>
          <a:xfrm>
            <a:off x="4626006" y="3066095"/>
            <a:ext cx="396262" cy="253916"/>
          </a:xfrm>
          <a:prstGeom prst="rect">
            <a:avLst/>
          </a:prstGeom>
          <a:noFill/>
        </p:spPr>
        <p:txBody>
          <a:bodyPr wrap="none" rtlCol="0">
            <a:spAutoFit/>
          </a:bodyPr>
          <a:lstStyle/>
          <a:p>
            <a:r>
              <a:rPr lang="en-US" altLang="zh-CN" sz="1050">
                <a:solidFill>
                  <a:srgbClr val="262626"/>
                </a:solidFill>
                <a:cs typeface="+mn-ea"/>
                <a:sym typeface="+mn-lt"/>
              </a:rPr>
              <a:t>200</a:t>
            </a:r>
            <a:endParaRPr lang="zh-CN" altLang="en-US" sz="1050">
              <a:solidFill>
                <a:srgbClr val="262626"/>
              </a:solidFill>
              <a:cs typeface="+mn-ea"/>
              <a:sym typeface="+mn-lt"/>
            </a:endParaRPr>
          </a:p>
        </p:txBody>
      </p:sp>
      <p:sp>
        <p:nvSpPr>
          <p:cNvPr id="42" name="TextBox 41"/>
          <p:cNvSpPr txBox="1"/>
          <p:nvPr/>
        </p:nvSpPr>
        <p:spPr>
          <a:xfrm>
            <a:off x="4626006" y="2733217"/>
            <a:ext cx="401072" cy="253916"/>
          </a:xfrm>
          <a:prstGeom prst="rect">
            <a:avLst/>
          </a:prstGeom>
          <a:noFill/>
        </p:spPr>
        <p:txBody>
          <a:bodyPr wrap="none" rtlCol="0">
            <a:spAutoFit/>
          </a:bodyPr>
          <a:lstStyle/>
          <a:p>
            <a:r>
              <a:rPr lang="en-US" altLang="zh-CN" sz="1050">
                <a:solidFill>
                  <a:srgbClr val="262626"/>
                </a:solidFill>
                <a:cs typeface="+mn-ea"/>
                <a:sym typeface="+mn-lt"/>
              </a:rPr>
              <a:t>300</a:t>
            </a:r>
            <a:endParaRPr lang="zh-CN" altLang="en-US" sz="1050">
              <a:solidFill>
                <a:srgbClr val="262626"/>
              </a:solidFill>
              <a:cs typeface="+mn-ea"/>
              <a:sym typeface="+mn-lt"/>
            </a:endParaRPr>
          </a:p>
        </p:txBody>
      </p:sp>
      <p:sp>
        <p:nvSpPr>
          <p:cNvPr id="43" name="TextBox 42"/>
          <p:cNvSpPr txBox="1"/>
          <p:nvPr/>
        </p:nvSpPr>
        <p:spPr>
          <a:xfrm>
            <a:off x="4626006" y="2400338"/>
            <a:ext cx="396262" cy="253916"/>
          </a:xfrm>
          <a:prstGeom prst="rect">
            <a:avLst/>
          </a:prstGeom>
          <a:noFill/>
        </p:spPr>
        <p:txBody>
          <a:bodyPr wrap="none" rtlCol="0">
            <a:spAutoFit/>
          </a:bodyPr>
          <a:lstStyle/>
          <a:p>
            <a:r>
              <a:rPr lang="en-US" altLang="zh-CN" sz="1050">
                <a:solidFill>
                  <a:srgbClr val="262626"/>
                </a:solidFill>
                <a:cs typeface="+mn-ea"/>
                <a:sym typeface="+mn-lt"/>
              </a:rPr>
              <a:t>400</a:t>
            </a:r>
            <a:endParaRPr lang="zh-CN" altLang="en-US" sz="1050">
              <a:solidFill>
                <a:srgbClr val="262626"/>
              </a:solidFill>
              <a:cs typeface="+mn-ea"/>
              <a:sym typeface="+mn-lt"/>
            </a:endParaRPr>
          </a:p>
        </p:txBody>
      </p:sp>
      <p:sp>
        <p:nvSpPr>
          <p:cNvPr id="44" name="TextBox 43"/>
          <p:cNvSpPr txBox="1"/>
          <p:nvPr/>
        </p:nvSpPr>
        <p:spPr>
          <a:xfrm>
            <a:off x="4626006" y="2067460"/>
            <a:ext cx="401072" cy="253916"/>
          </a:xfrm>
          <a:prstGeom prst="rect">
            <a:avLst/>
          </a:prstGeom>
          <a:noFill/>
        </p:spPr>
        <p:txBody>
          <a:bodyPr wrap="none" rtlCol="0">
            <a:spAutoFit/>
          </a:bodyPr>
          <a:lstStyle/>
          <a:p>
            <a:r>
              <a:rPr lang="en-US" altLang="zh-CN" sz="1050">
                <a:solidFill>
                  <a:srgbClr val="262626"/>
                </a:solidFill>
                <a:cs typeface="+mn-ea"/>
                <a:sym typeface="+mn-lt"/>
              </a:rPr>
              <a:t>500</a:t>
            </a:r>
            <a:endParaRPr lang="zh-CN" altLang="en-US" sz="1050">
              <a:solidFill>
                <a:srgbClr val="262626"/>
              </a:solidFill>
              <a:cs typeface="+mn-ea"/>
              <a:sym typeface="+mn-lt"/>
            </a:endParaRPr>
          </a:p>
        </p:txBody>
      </p:sp>
      <p:sp>
        <p:nvSpPr>
          <p:cNvPr id="45" name="TextBox 44"/>
          <p:cNvSpPr txBox="1"/>
          <p:nvPr/>
        </p:nvSpPr>
        <p:spPr>
          <a:xfrm>
            <a:off x="4626006" y="1734581"/>
            <a:ext cx="401072" cy="253916"/>
          </a:xfrm>
          <a:prstGeom prst="rect">
            <a:avLst/>
          </a:prstGeom>
          <a:noFill/>
        </p:spPr>
        <p:txBody>
          <a:bodyPr wrap="none" rtlCol="0">
            <a:spAutoFit/>
          </a:bodyPr>
          <a:lstStyle/>
          <a:p>
            <a:r>
              <a:rPr lang="en-US" altLang="zh-CN" sz="1050">
                <a:solidFill>
                  <a:srgbClr val="262626"/>
                </a:solidFill>
                <a:cs typeface="+mn-ea"/>
                <a:sym typeface="+mn-lt"/>
              </a:rPr>
              <a:t>600</a:t>
            </a:r>
            <a:endParaRPr lang="zh-CN" altLang="en-US" sz="1050">
              <a:solidFill>
                <a:srgbClr val="262626"/>
              </a:solidFill>
              <a:cs typeface="+mn-ea"/>
              <a:sym typeface="+mn-lt"/>
            </a:endParaRPr>
          </a:p>
        </p:txBody>
      </p:sp>
      <p:sp>
        <p:nvSpPr>
          <p:cNvPr id="46" name="TextBox 45"/>
          <p:cNvSpPr txBox="1"/>
          <p:nvPr/>
        </p:nvSpPr>
        <p:spPr>
          <a:xfrm>
            <a:off x="4626006" y="1401703"/>
            <a:ext cx="391454" cy="253916"/>
          </a:xfrm>
          <a:prstGeom prst="rect">
            <a:avLst/>
          </a:prstGeom>
          <a:noFill/>
        </p:spPr>
        <p:txBody>
          <a:bodyPr wrap="none" rtlCol="0">
            <a:spAutoFit/>
          </a:bodyPr>
          <a:lstStyle/>
          <a:p>
            <a:r>
              <a:rPr lang="en-US" altLang="zh-CN" sz="1050">
                <a:solidFill>
                  <a:srgbClr val="262626"/>
                </a:solidFill>
                <a:cs typeface="+mn-ea"/>
                <a:sym typeface="+mn-lt"/>
              </a:rPr>
              <a:t>700</a:t>
            </a:r>
            <a:endParaRPr lang="zh-CN" altLang="en-US" sz="1050">
              <a:solidFill>
                <a:srgbClr val="262626"/>
              </a:solidFill>
              <a:cs typeface="+mn-ea"/>
              <a:sym typeface="+mn-lt"/>
            </a:endParaRPr>
          </a:p>
        </p:txBody>
      </p:sp>
      <p:sp>
        <p:nvSpPr>
          <p:cNvPr id="47" name="TextBox 46"/>
          <p:cNvSpPr txBox="1"/>
          <p:nvPr/>
        </p:nvSpPr>
        <p:spPr>
          <a:xfrm>
            <a:off x="5246809"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p>
        </p:txBody>
      </p:sp>
      <p:sp>
        <p:nvSpPr>
          <p:cNvPr id="48" name="TextBox 47"/>
          <p:cNvSpPr txBox="1"/>
          <p:nvPr/>
        </p:nvSpPr>
        <p:spPr>
          <a:xfrm>
            <a:off x="5767325"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p>
        </p:txBody>
      </p:sp>
      <p:sp>
        <p:nvSpPr>
          <p:cNvPr id="49" name="TextBox 48"/>
          <p:cNvSpPr txBox="1"/>
          <p:nvPr/>
        </p:nvSpPr>
        <p:spPr>
          <a:xfrm>
            <a:off x="6287841"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p>
        </p:txBody>
      </p:sp>
      <p:sp>
        <p:nvSpPr>
          <p:cNvPr id="50" name="TextBox 49"/>
          <p:cNvSpPr txBox="1"/>
          <p:nvPr/>
        </p:nvSpPr>
        <p:spPr>
          <a:xfrm>
            <a:off x="6808357"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p>
        </p:txBody>
      </p:sp>
      <p:sp>
        <p:nvSpPr>
          <p:cNvPr id="51" name="Rectangle 14"/>
          <p:cNvSpPr>
            <a:spLocks noChangeArrowheads="1"/>
          </p:cNvSpPr>
          <p:nvPr/>
        </p:nvSpPr>
        <p:spPr bwMode="auto">
          <a:xfrm>
            <a:off x="7360871" y="2400339"/>
            <a:ext cx="343017" cy="1470011"/>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52" name="TextBox 51"/>
          <p:cNvSpPr txBox="1"/>
          <p:nvPr/>
        </p:nvSpPr>
        <p:spPr>
          <a:xfrm>
            <a:off x="7328872"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p>
        </p:txBody>
      </p:sp>
      <p:sp>
        <p:nvSpPr>
          <p:cNvPr id="53" name="Rectangle 14"/>
          <p:cNvSpPr>
            <a:spLocks noChangeArrowheads="1"/>
          </p:cNvSpPr>
          <p:nvPr/>
        </p:nvSpPr>
        <p:spPr bwMode="auto">
          <a:xfrm>
            <a:off x="7881781" y="2067460"/>
            <a:ext cx="343017" cy="1802890"/>
          </a:xfrm>
          <a:prstGeom prst="rect">
            <a:avLst/>
          </a:pr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54" name="TextBox 53"/>
          <p:cNvSpPr txBox="1"/>
          <p:nvPr/>
        </p:nvSpPr>
        <p:spPr>
          <a:xfrm>
            <a:off x="7849387" y="3990602"/>
            <a:ext cx="453970" cy="253916"/>
          </a:xfrm>
          <a:prstGeom prst="rect">
            <a:avLst/>
          </a:prstGeom>
          <a:noFill/>
        </p:spPr>
        <p:txBody>
          <a:bodyPr wrap="none" rtlCol="0">
            <a:spAutoFit/>
          </a:bodyPr>
          <a:lstStyle/>
          <a:p>
            <a:r>
              <a:rPr lang="zh-CN" altLang="en-US" sz="1050">
                <a:solidFill>
                  <a:srgbClr val="262626"/>
                </a:solidFill>
                <a:cs typeface="+mn-ea"/>
                <a:sym typeface="+mn-lt"/>
              </a:rPr>
              <a:t>标题</a:t>
            </a: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down)">
                                      <p:cBhvr>
                                        <p:cTn id="8" dur="500"/>
                                        <p:tgtEl>
                                          <p:spTgt spid="21"/>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22" presetClass="entr" presetSubtype="8" fill="hold" grpId="0" nodeType="withEffect">
                                  <p:stCondLst>
                                    <p:cond delay="0"/>
                                  </p:stCondLst>
                                  <p:iterate type="lt">
                                    <p:tmPct val="10000"/>
                                  </p:iterate>
                                  <p:childTnLst>
                                    <p:set>
                                      <p:cBhvr>
                                        <p:cTn id="14" dur="1" fill="hold">
                                          <p:stCondLst>
                                            <p:cond delay="0"/>
                                          </p:stCondLst>
                                        </p:cTn>
                                        <p:tgtEl>
                                          <p:spTgt spid="25"/>
                                        </p:tgtEl>
                                        <p:attrNameLst>
                                          <p:attrName>style.visibility</p:attrName>
                                        </p:attrNameLst>
                                      </p:cBhvr>
                                      <p:to>
                                        <p:strVal val="visible"/>
                                      </p:to>
                                    </p:set>
                                    <p:animEffect transition="in" filter="wipe(left)">
                                      <p:cBhvr>
                                        <p:cTn id="15" dur="200"/>
                                        <p:tgtEl>
                                          <p:spTgt spid="25"/>
                                        </p:tgtEl>
                                      </p:cBhvr>
                                    </p:animEffect>
                                  </p:childTnLst>
                                </p:cTn>
                              </p:par>
                            </p:childTnLst>
                          </p:cTn>
                        </p:par>
                        <p:par>
                          <p:cTn id="16" fill="hold">
                            <p:stCondLst>
                              <p:cond delay="1560"/>
                            </p:stCondLst>
                            <p:childTnLst>
                              <p:par>
                                <p:cTn id="17" presetID="12" presetClass="entr" presetSubtype="1"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2060"/>
                            </p:stCondLst>
                            <p:childTnLst>
                              <p:par>
                                <p:cTn id="22" presetID="10" presetClass="entr" presetSubtype="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par>
                                <p:cTn id="25" presetID="22" presetClass="entr" presetSubtype="8" fill="hold" grpId="0" nodeType="withEffect">
                                  <p:stCondLst>
                                    <p:cond delay="0"/>
                                  </p:stCondLst>
                                  <p:iterate type="lt">
                                    <p:tmPct val="10000"/>
                                  </p:iterate>
                                  <p:childTnLst>
                                    <p:set>
                                      <p:cBhvr>
                                        <p:cTn id="26" dur="1" fill="hold">
                                          <p:stCondLst>
                                            <p:cond delay="0"/>
                                          </p:stCondLst>
                                        </p:cTn>
                                        <p:tgtEl>
                                          <p:spTgt spid="26"/>
                                        </p:tgtEl>
                                        <p:attrNameLst>
                                          <p:attrName>style.visibility</p:attrName>
                                        </p:attrNameLst>
                                      </p:cBhvr>
                                      <p:to>
                                        <p:strVal val="visible"/>
                                      </p:to>
                                    </p:set>
                                    <p:animEffect transition="in" filter="wipe(left)">
                                      <p:cBhvr>
                                        <p:cTn id="27" dur="200"/>
                                        <p:tgtEl>
                                          <p:spTgt spid="26"/>
                                        </p:tgtEl>
                                      </p:cBhvr>
                                    </p:animEffect>
                                  </p:childTnLst>
                                </p:cTn>
                              </p:par>
                            </p:childTnLst>
                          </p:cTn>
                        </p:par>
                        <p:par>
                          <p:cTn id="28" fill="hold">
                            <p:stCondLst>
                              <p:cond delay="3620"/>
                            </p:stCondLst>
                            <p:childTnLst>
                              <p:par>
                                <p:cTn id="29" presetID="10"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fade">
                                      <p:cBhvr>
                                        <p:cTn id="49" dur="500"/>
                                        <p:tgtEl>
                                          <p:spTgt spid="4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6"/>
                                        </p:tgtEl>
                                        <p:attrNameLst>
                                          <p:attrName>style.visibility</p:attrName>
                                        </p:attrNameLst>
                                      </p:cBhvr>
                                      <p:to>
                                        <p:strVal val="visible"/>
                                      </p:to>
                                    </p:set>
                                    <p:animEffect transition="in" filter="fade">
                                      <p:cBhvr>
                                        <p:cTn id="52" dur="500"/>
                                        <p:tgtEl>
                                          <p:spTgt spid="46"/>
                                        </p:tgtEl>
                                      </p:cBhvr>
                                    </p:animEffect>
                                  </p:childTnLst>
                                </p:cTn>
                              </p:par>
                            </p:childTnLst>
                          </p:cTn>
                        </p:par>
                        <p:par>
                          <p:cTn id="53" fill="hold">
                            <p:stCondLst>
                              <p:cond delay="4120"/>
                            </p:stCondLst>
                            <p:childTnLst>
                              <p:par>
                                <p:cTn id="54" presetID="22" presetClass="entr" presetSubtype="8" fill="hold" grpId="0" nodeType="after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left)">
                                      <p:cBhvr>
                                        <p:cTn id="56" dur="500"/>
                                        <p:tgtEl>
                                          <p:spTgt spid="27"/>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left)">
                                      <p:cBhvr>
                                        <p:cTn id="59" dur="500"/>
                                        <p:tgtEl>
                                          <p:spTgt spid="2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left)">
                                      <p:cBhvr>
                                        <p:cTn id="62" dur="500"/>
                                        <p:tgtEl>
                                          <p:spTgt spid="29"/>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left)">
                                      <p:cBhvr>
                                        <p:cTn id="65" dur="500"/>
                                        <p:tgtEl>
                                          <p:spTgt spid="3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wipe(left)">
                                      <p:cBhvr>
                                        <p:cTn id="68" dur="500"/>
                                        <p:tgtEl>
                                          <p:spTgt spid="31"/>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left)">
                                      <p:cBhvr>
                                        <p:cTn id="71" dur="500"/>
                                        <p:tgtEl>
                                          <p:spTgt spid="32"/>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wipe(left)">
                                      <p:cBhvr>
                                        <p:cTn id="74" dur="500"/>
                                        <p:tgtEl>
                                          <p:spTgt spid="3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wipe(left)">
                                      <p:cBhvr>
                                        <p:cTn id="77" dur="500"/>
                                        <p:tgtEl>
                                          <p:spTgt spid="34"/>
                                        </p:tgtEl>
                                      </p:cBhvr>
                                    </p:animEffect>
                                  </p:childTnLst>
                                </p:cTn>
                              </p:par>
                            </p:childTnLst>
                          </p:cTn>
                        </p:par>
                        <p:par>
                          <p:cTn id="78" fill="hold">
                            <p:stCondLst>
                              <p:cond delay="4620"/>
                            </p:stCondLst>
                            <p:childTnLst>
                              <p:par>
                                <p:cTn id="79" presetID="10" presetClass="entr" presetSubtype="0" fill="hold" grpId="0" nodeType="afterEffect">
                                  <p:stCondLst>
                                    <p:cond delay="0"/>
                                  </p:stCondLst>
                                  <p:childTnLst>
                                    <p:set>
                                      <p:cBhvr>
                                        <p:cTn id="80" dur="1" fill="hold">
                                          <p:stCondLst>
                                            <p:cond delay="0"/>
                                          </p:stCondLst>
                                        </p:cTn>
                                        <p:tgtEl>
                                          <p:spTgt spid="47"/>
                                        </p:tgtEl>
                                        <p:attrNameLst>
                                          <p:attrName>style.visibility</p:attrName>
                                        </p:attrNameLst>
                                      </p:cBhvr>
                                      <p:to>
                                        <p:strVal val="visible"/>
                                      </p:to>
                                    </p:set>
                                    <p:animEffect transition="in" filter="fade">
                                      <p:cBhvr>
                                        <p:cTn id="81" dur="500"/>
                                        <p:tgtEl>
                                          <p:spTgt spid="4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Effect transition="in" filter="fade">
                                      <p:cBhvr>
                                        <p:cTn id="84" dur="500"/>
                                        <p:tgtEl>
                                          <p:spTgt spid="4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500"/>
                                        <p:tgtEl>
                                          <p:spTgt spid="49"/>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0"/>
                                        </p:tgtEl>
                                        <p:attrNameLst>
                                          <p:attrName>style.visibility</p:attrName>
                                        </p:attrNameLst>
                                      </p:cBhvr>
                                      <p:to>
                                        <p:strVal val="visible"/>
                                      </p:to>
                                    </p:set>
                                    <p:animEffect transition="in" filter="fade">
                                      <p:cBhvr>
                                        <p:cTn id="90" dur="500"/>
                                        <p:tgtEl>
                                          <p:spTgt spid="50"/>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2"/>
                                        </p:tgtEl>
                                        <p:attrNameLst>
                                          <p:attrName>style.visibility</p:attrName>
                                        </p:attrNameLst>
                                      </p:cBhvr>
                                      <p:to>
                                        <p:strVal val="visible"/>
                                      </p:to>
                                    </p:set>
                                    <p:animEffect transition="in" filter="fade">
                                      <p:cBhvr>
                                        <p:cTn id="93" dur="500"/>
                                        <p:tgtEl>
                                          <p:spTgt spid="5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4"/>
                                        </p:tgtEl>
                                        <p:attrNameLst>
                                          <p:attrName>style.visibility</p:attrName>
                                        </p:attrNameLst>
                                      </p:cBhvr>
                                      <p:to>
                                        <p:strVal val="visible"/>
                                      </p:to>
                                    </p:set>
                                    <p:animEffect transition="in" filter="fade">
                                      <p:cBhvr>
                                        <p:cTn id="96" dur="500"/>
                                        <p:tgtEl>
                                          <p:spTgt spid="54"/>
                                        </p:tgtEl>
                                      </p:cBhvr>
                                    </p:animEffect>
                                  </p:childTnLst>
                                </p:cTn>
                              </p:par>
                            </p:childTnLst>
                          </p:cTn>
                        </p:par>
                        <p:par>
                          <p:cTn id="97" fill="hold">
                            <p:stCondLst>
                              <p:cond delay="5120"/>
                            </p:stCondLst>
                            <p:childTnLst>
                              <p:par>
                                <p:cTn id="98" presetID="22" presetClass="entr" presetSubtype="4" fill="hold" grpId="0" nodeType="afterEffect">
                                  <p:stCondLst>
                                    <p:cond delay="0"/>
                                  </p:stCondLst>
                                  <p:childTnLst>
                                    <p:set>
                                      <p:cBhvr>
                                        <p:cTn id="99" dur="1" fill="hold">
                                          <p:stCondLst>
                                            <p:cond delay="0"/>
                                          </p:stCondLst>
                                        </p:cTn>
                                        <p:tgtEl>
                                          <p:spTgt spid="38"/>
                                        </p:tgtEl>
                                        <p:attrNameLst>
                                          <p:attrName>style.visibility</p:attrName>
                                        </p:attrNameLst>
                                      </p:cBhvr>
                                      <p:to>
                                        <p:strVal val="visible"/>
                                      </p:to>
                                    </p:set>
                                    <p:animEffect transition="in" filter="wipe(down)">
                                      <p:cBhvr>
                                        <p:cTn id="100" dur="500"/>
                                        <p:tgtEl>
                                          <p:spTgt spid="38"/>
                                        </p:tgtEl>
                                      </p:cBhvr>
                                    </p:animEffect>
                                  </p:childTnLst>
                                </p:cTn>
                              </p:par>
                            </p:childTnLst>
                          </p:cTn>
                        </p:par>
                        <p:par>
                          <p:cTn id="101" fill="hold">
                            <p:stCondLst>
                              <p:cond delay="5620"/>
                            </p:stCondLst>
                            <p:childTnLst>
                              <p:par>
                                <p:cTn id="102" presetID="22" presetClass="entr" presetSubtype="4" fill="hold" grpId="0" nodeType="after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wipe(down)">
                                      <p:cBhvr>
                                        <p:cTn id="104" dur="500"/>
                                        <p:tgtEl>
                                          <p:spTgt spid="37"/>
                                        </p:tgtEl>
                                      </p:cBhvr>
                                    </p:animEffect>
                                  </p:childTnLst>
                                </p:cTn>
                              </p:par>
                            </p:childTnLst>
                          </p:cTn>
                        </p:par>
                        <p:par>
                          <p:cTn id="105" fill="hold">
                            <p:stCondLst>
                              <p:cond delay="6120"/>
                            </p:stCondLst>
                            <p:childTnLst>
                              <p:par>
                                <p:cTn id="106" presetID="22" presetClass="entr" presetSubtype="4" fill="hold" grpId="0" nodeType="after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wipe(down)">
                                      <p:cBhvr>
                                        <p:cTn id="108" dur="500"/>
                                        <p:tgtEl>
                                          <p:spTgt spid="36"/>
                                        </p:tgtEl>
                                      </p:cBhvr>
                                    </p:animEffect>
                                  </p:childTnLst>
                                </p:cTn>
                              </p:par>
                            </p:childTnLst>
                          </p:cTn>
                        </p:par>
                        <p:par>
                          <p:cTn id="109" fill="hold">
                            <p:stCondLst>
                              <p:cond delay="6620"/>
                            </p:stCondLst>
                            <p:childTnLst>
                              <p:par>
                                <p:cTn id="110" presetID="22" presetClass="entr" presetSubtype="4" fill="hold" grpId="0" nodeType="afterEffect">
                                  <p:stCondLst>
                                    <p:cond delay="0"/>
                                  </p:stCondLst>
                                  <p:childTnLst>
                                    <p:set>
                                      <p:cBhvr>
                                        <p:cTn id="111" dur="1" fill="hold">
                                          <p:stCondLst>
                                            <p:cond delay="0"/>
                                          </p:stCondLst>
                                        </p:cTn>
                                        <p:tgtEl>
                                          <p:spTgt spid="35"/>
                                        </p:tgtEl>
                                        <p:attrNameLst>
                                          <p:attrName>style.visibility</p:attrName>
                                        </p:attrNameLst>
                                      </p:cBhvr>
                                      <p:to>
                                        <p:strVal val="visible"/>
                                      </p:to>
                                    </p:set>
                                    <p:animEffect transition="in" filter="wipe(down)">
                                      <p:cBhvr>
                                        <p:cTn id="112" dur="500"/>
                                        <p:tgtEl>
                                          <p:spTgt spid="35"/>
                                        </p:tgtEl>
                                      </p:cBhvr>
                                    </p:animEffect>
                                  </p:childTnLst>
                                </p:cTn>
                              </p:par>
                            </p:childTnLst>
                          </p:cTn>
                        </p:par>
                        <p:par>
                          <p:cTn id="113" fill="hold">
                            <p:stCondLst>
                              <p:cond delay="712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500"/>
                                        <p:tgtEl>
                                          <p:spTgt spid="51"/>
                                        </p:tgtEl>
                                      </p:cBhvr>
                                    </p:animEffect>
                                  </p:childTnLst>
                                </p:cTn>
                              </p:par>
                            </p:childTnLst>
                          </p:cTn>
                        </p:par>
                        <p:par>
                          <p:cTn id="117" fill="hold">
                            <p:stCondLst>
                              <p:cond delay="7620"/>
                            </p:stCondLst>
                            <p:childTnLst>
                              <p:par>
                                <p:cTn id="118" presetID="22" presetClass="entr" presetSubtype="4" fill="hold" grpId="0" nodeType="afterEffect">
                                  <p:stCondLst>
                                    <p:cond delay="0"/>
                                  </p:stCondLst>
                                  <p:childTnLst>
                                    <p:set>
                                      <p:cBhvr>
                                        <p:cTn id="119" dur="1" fill="hold">
                                          <p:stCondLst>
                                            <p:cond delay="0"/>
                                          </p:stCondLst>
                                        </p:cTn>
                                        <p:tgtEl>
                                          <p:spTgt spid="53"/>
                                        </p:tgtEl>
                                        <p:attrNameLst>
                                          <p:attrName>style.visibility</p:attrName>
                                        </p:attrNameLst>
                                      </p:cBhvr>
                                      <p:to>
                                        <p:strVal val="visible"/>
                                      </p:to>
                                    </p:set>
                                    <p:animEffect transition="in" filter="wipe(down)">
                                      <p:cBhvr>
                                        <p:cTn id="12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p:bldP spid="26" grpId="0"/>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3" grpId="0"/>
      <p:bldP spid="44" grpId="0"/>
      <p:bldP spid="45" grpId="0"/>
      <p:bldP spid="46" grpId="0"/>
      <p:bldP spid="47" grpId="0"/>
      <p:bldP spid="48" grpId="0"/>
      <p:bldP spid="49" grpId="0"/>
      <p:bldP spid="50" grpId="0"/>
      <p:bldP spid="51" grpId="0" animBg="1"/>
      <p:bldP spid="52" grpId="0"/>
      <p:bldP spid="53" grpId="0" animBg="1"/>
      <p:bldP spid="5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2719551" y="1005576"/>
            <a:ext cx="3704899" cy="3759902"/>
            <a:chOff x="3646934" y="1340768"/>
            <a:chExt cx="4939865" cy="5013202"/>
          </a:xfrm>
          <a:solidFill>
            <a:srgbClr val="00B0F0"/>
          </a:solidFill>
        </p:grpSpPr>
        <p:sp>
          <p:nvSpPr>
            <p:cNvPr id="7" name="Freeform 11"/>
            <p:cNvSpPr/>
            <p:nvPr/>
          </p:nvSpPr>
          <p:spPr bwMode="auto">
            <a:xfrm>
              <a:off x="5689646" y="1340768"/>
              <a:ext cx="854441" cy="1340794"/>
            </a:xfrm>
            <a:custGeom>
              <a:avLst/>
              <a:gdLst>
                <a:gd name="T0" fmla="*/ 136 w 272"/>
                <a:gd name="T1" fmla="*/ 0 h 427"/>
                <a:gd name="T2" fmla="*/ 272 w 272"/>
                <a:gd name="T3" fmla="*/ 136 h 427"/>
                <a:gd name="T4" fmla="*/ 255 w 272"/>
                <a:gd name="T5" fmla="*/ 201 h 427"/>
                <a:gd name="T6" fmla="*/ 139 w 272"/>
                <a:gd name="T7" fmla="*/ 427 h 427"/>
                <a:gd name="T8" fmla="*/ 19 w 272"/>
                <a:gd name="T9" fmla="*/ 206 h 427"/>
                <a:gd name="T10" fmla="*/ 13 w 272"/>
                <a:gd name="T11" fmla="*/ 195 h 427"/>
                <a:gd name="T12" fmla="*/ 13 w 272"/>
                <a:gd name="T13" fmla="*/ 195 h 427"/>
                <a:gd name="T14" fmla="*/ 0 w 272"/>
                <a:gd name="T15" fmla="*/ 136 h 427"/>
                <a:gd name="T16" fmla="*/ 136 w 272"/>
                <a:gd name="T17"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0"/>
                  </a:moveTo>
                  <a:cubicBezTo>
                    <a:pt x="211" y="0"/>
                    <a:pt x="272" y="61"/>
                    <a:pt x="272" y="136"/>
                  </a:cubicBezTo>
                  <a:cubicBezTo>
                    <a:pt x="272" y="160"/>
                    <a:pt x="266" y="182"/>
                    <a:pt x="255" y="201"/>
                  </a:cubicBezTo>
                  <a:cubicBezTo>
                    <a:pt x="139" y="427"/>
                    <a:pt x="139" y="427"/>
                    <a:pt x="139" y="427"/>
                  </a:cubicBezTo>
                  <a:cubicBezTo>
                    <a:pt x="19" y="206"/>
                    <a:pt x="19" y="206"/>
                    <a:pt x="19" y="206"/>
                  </a:cubicBezTo>
                  <a:cubicBezTo>
                    <a:pt x="17" y="203"/>
                    <a:pt x="15" y="199"/>
                    <a:pt x="13" y="195"/>
                  </a:cubicBezTo>
                  <a:cubicBezTo>
                    <a:pt x="13" y="195"/>
                    <a:pt x="13" y="195"/>
                    <a:pt x="13" y="195"/>
                  </a:cubicBezTo>
                  <a:cubicBezTo>
                    <a:pt x="5" y="177"/>
                    <a:pt x="0" y="157"/>
                    <a:pt x="0" y="136"/>
                  </a:cubicBezTo>
                  <a:cubicBezTo>
                    <a:pt x="0" y="61"/>
                    <a:pt x="61" y="0"/>
                    <a:pt x="136" y="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135000" rIns="68580" bIns="34290" numCol="1" anchor="t" anchorCtr="0" compatLnSpc="1"/>
            <a:lstStyle/>
            <a:p>
              <a:pPr algn="ctr"/>
              <a:r>
                <a:rPr lang="en-US" altLang="zh-CN" sz="3000" dirty="0">
                  <a:solidFill>
                    <a:schemeClr val="bg1"/>
                  </a:solidFill>
                  <a:cs typeface="+mn-ea"/>
                  <a:sym typeface="+mn-lt"/>
                </a:rPr>
                <a:t>01</a:t>
              </a:r>
              <a:endParaRPr lang="zh-CN" altLang="en-US" sz="3000" dirty="0">
                <a:solidFill>
                  <a:schemeClr val="bg1"/>
                </a:solidFill>
                <a:cs typeface="+mn-ea"/>
                <a:sym typeface="+mn-lt"/>
              </a:endParaRPr>
            </a:p>
          </p:txBody>
        </p:sp>
        <p:sp>
          <p:nvSpPr>
            <p:cNvPr id="11" name="Freeform 12"/>
            <p:cNvSpPr/>
            <p:nvPr/>
          </p:nvSpPr>
          <p:spPr bwMode="auto">
            <a:xfrm>
              <a:off x="5689646" y="5013176"/>
              <a:ext cx="854441" cy="1340794"/>
            </a:xfrm>
            <a:custGeom>
              <a:avLst/>
              <a:gdLst>
                <a:gd name="T0" fmla="*/ 136 w 272"/>
                <a:gd name="T1" fmla="*/ 427 h 427"/>
                <a:gd name="T2" fmla="*/ 272 w 272"/>
                <a:gd name="T3" fmla="*/ 291 h 427"/>
                <a:gd name="T4" fmla="*/ 255 w 272"/>
                <a:gd name="T5" fmla="*/ 226 h 427"/>
                <a:gd name="T6" fmla="*/ 139 w 272"/>
                <a:gd name="T7" fmla="*/ 0 h 427"/>
                <a:gd name="T8" fmla="*/ 19 w 272"/>
                <a:gd name="T9" fmla="*/ 221 h 427"/>
                <a:gd name="T10" fmla="*/ 13 w 272"/>
                <a:gd name="T11" fmla="*/ 232 h 427"/>
                <a:gd name="T12" fmla="*/ 13 w 272"/>
                <a:gd name="T13" fmla="*/ 232 h 427"/>
                <a:gd name="T14" fmla="*/ 0 w 272"/>
                <a:gd name="T15" fmla="*/ 291 h 427"/>
                <a:gd name="T16" fmla="*/ 136 w 272"/>
                <a:gd name="T17"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427">
                  <a:moveTo>
                    <a:pt x="136" y="427"/>
                  </a:moveTo>
                  <a:cubicBezTo>
                    <a:pt x="211" y="427"/>
                    <a:pt x="272" y="366"/>
                    <a:pt x="272" y="291"/>
                  </a:cubicBezTo>
                  <a:cubicBezTo>
                    <a:pt x="272" y="268"/>
                    <a:pt x="266" y="245"/>
                    <a:pt x="255" y="226"/>
                  </a:cubicBezTo>
                  <a:cubicBezTo>
                    <a:pt x="139" y="0"/>
                    <a:pt x="139" y="0"/>
                    <a:pt x="139" y="0"/>
                  </a:cubicBezTo>
                  <a:cubicBezTo>
                    <a:pt x="19" y="221"/>
                    <a:pt x="19" y="221"/>
                    <a:pt x="19" y="221"/>
                  </a:cubicBezTo>
                  <a:cubicBezTo>
                    <a:pt x="17" y="224"/>
                    <a:pt x="15" y="228"/>
                    <a:pt x="13" y="232"/>
                  </a:cubicBezTo>
                  <a:cubicBezTo>
                    <a:pt x="13" y="232"/>
                    <a:pt x="13" y="232"/>
                    <a:pt x="13" y="232"/>
                  </a:cubicBezTo>
                  <a:cubicBezTo>
                    <a:pt x="5" y="250"/>
                    <a:pt x="0" y="270"/>
                    <a:pt x="0" y="291"/>
                  </a:cubicBezTo>
                  <a:cubicBezTo>
                    <a:pt x="0" y="366"/>
                    <a:pt x="61" y="427"/>
                    <a:pt x="136" y="427"/>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432000" rIns="68580" bIns="35100" numCol="1" anchor="t" anchorCtr="0" compatLnSpc="1"/>
            <a:lstStyle/>
            <a:p>
              <a:pPr algn="ctr"/>
              <a:r>
                <a:rPr lang="en-US" altLang="zh-CN" sz="3000" dirty="0">
                  <a:solidFill>
                    <a:schemeClr val="bg1"/>
                  </a:solidFill>
                  <a:cs typeface="+mn-ea"/>
                  <a:sym typeface="+mn-lt"/>
                </a:rPr>
                <a:t>03</a:t>
              </a:r>
              <a:endParaRPr lang="zh-CN" altLang="en-US" sz="3000" dirty="0">
                <a:solidFill>
                  <a:schemeClr val="bg1"/>
                </a:solidFill>
                <a:cs typeface="+mn-ea"/>
                <a:sym typeface="+mn-lt"/>
              </a:endParaRPr>
            </a:p>
          </p:txBody>
        </p:sp>
        <p:sp>
          <p:nvSpPr>
            <p:cNvPr id="13" name="Freeform 13"/>
            <p:cNvSpPr/>
            <p:nvPr/>
          </p:nvSpPr>
          <p:spPr bwMode="auto">
            <a:xfrm>
              <a:off x="7247334" y="3420813"/>
              <a:ext cx="1339465" cy="853112"/>
            </a:xfrm>
            <a:custGeom>
              <a:avLst/>
              <a:gdLst>
                <a:gd name="T0" fmla="*/ 427 w 427"/>
                <a:gd name="T1" fmla="*/ 136 h 272"/>
                <a:gd name="T2" fmla="*/ 291 w 427"/>
                <a:gd name="T3" fmla="*/ 272 h 272"/>
                <a:gd name="T4" fmla="*/ 226 w 427"/>
                <a:gd name="T5" fmla="*/ 255 h 272"/>
                <a:gd name="T6" fmla="*/ 0 w 427"/>
                <a:gd name="T7" fmla="*/ 139 h 272"/>
                <a:gd name="T8" fmla="*/ 221 w 427"/>
                <a:gd name="T9" fmla="*/ 19 h 272"/>
                <a:gd name="T10" fmla="*/ 232 w 427"/>
                <a:gd name="T11" fmla="*/ 13 h 272"/>
                <a:gd name="T12" fmla="*/ 232 w 427"/>
                <a:gd name="T13" fmla="*/ 13 h 272"/>
                <a:gd name="T14" fmla="*/ 291 w 427"/>
                <a:gd name="T15" fmla="*/ 0 h 272"/>
                <a:gd name="T16" fmla="*/ 427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427" y="136"/>
                  </a:moveTo>
                  <a:cubicBezTo>
                    <a:pt x="427" y="211"/>
                    <a:pt x="366" y="272"/>
                    <a:pt x="291" y="272"/>
                  </a:cubicBezTo>
                  <a:cubicBezTo>
                    <a:pt x="268" y="272"/>
                    <a:pt x="246" y="266"/>
                    <a:pt x="226" y="255"/>
                  </a:cubicBezTo>
                  <a:cubicBezTo>
                    <a:pt x="0" y="139"/>
                    <a:pt x="0" y="139"/>
                    <a:pt x="0" y="139"/>
                  </a:cubicBezTo>
                  <a:cubicBezTo>
                    <a:pt x="221" y="19"/>
                    <a:pt x="221" y="19"/>
                    <a:pt x="221" y="19"/>
                  </a:cubicBezTo>
                  <a:cubicBezTo>
                    <a:pt x="225" y="17"/>
                    <a:pt x="228" y="15"/>
                    <a:pt x="232" y="13"/>
                  </a:cubicBezTo>
                  <a:cubicBezTo>
                    <a:pt x="232" y="13"/>
                    <a:pt x="232" y="13"/>
                    <a:pt x="232" y="13"/>
                  </a:cubicBezTo>
                  <a:cubicBezTo>
                    <a:pt x="250" y="4"/>
                    <a:pt x="270" y="0"/>
                    <a:pt x="291" y="0"/>
                  </a:cubicBezTo>
                  <a:cubicBezTo>
                    <a:pt x="366" y="0"/>
                    <a:pt x="427" y="61"/>
                    <a:pt x="427" y="136"/>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378000" tIns="35100" rIns="68580" bIns="34290" numCol="1" anchor="ctr" anchorCtr="0" compatLnSpc="1"/>
            <a:lstStyle/>
            <a:p>
              <a:pPr algn="ctr"/>
              <a:r>
                <a:rPr lang="en-US" altLang="zh-CN" sz="3000" dirty="0">
                  <a:solidFill>
                    <a:schemeClr val="bg1"/>
                  </a:solidFill>
                  <a:cs typeface="+mn-ea"/>
                  <a:sym typeface="+mn-lt"/>
                </a:rPr>
                <a:t>02</a:t>
              </a:r>
              <a:endParaRPr lang="zh-CN" altLang="en-US" sz="3000" dirty="0">
                <a:solidFill>
                  <a:schemeClr val="bg1"/>
                </a:solidFill>
                <a:cs typeface="+mn-ea"/>
                <a:sym typeface="+mn-lt"/>
              </a:endParaRPr>
            </a:p>
          </p:txBody>
        </p:sp>
        <p:sp>
          <p:nvSpPr>
            <p:cNvPr id="14" name="Freeform 14"/>
            <p:cNvSpPr/>
            <p:nvPr/>
          </p:nvSpPr>
          <p:spPr bwMode="auto">
            <a:xfrm>
              <a:off x="3646934" y="3420813"/>
              <a:ext cx="1340795" cy="853112"/>
            </a:xfrm>
            <a:custGeom>
              <a:avLst/>
              <a:gdLst>
                <a:gd name="T0" fmla="*/ 0 w 427"/>
                <a:gd name="T1" fmla="*/ 136 h 272"/>
                <a:gd name="T2" fmla="*/ 136 w 427"/>
                <a:gd name="T3" fmla="*/ 272 h 272"/>
                <a:gd name="T4" fmla="*/ 201 w 427"/>
                <a:gd name="T5" fmla="*/ 255 h 272"/>
                <a:gd name="T6" fmla="*/ 427 w 427"/>
                <a:gd name="T7" fmla="*/ 139 h 272"/>
                <a:gd name="T8" fmla="*/ 207 w 427"/>
                <a:gd name="T9" fmla="*/ 19 h 272"/>
                <a:gd name="T10" fmla="*/ 195 w 427"/>
                <a:gd name="T11" fmla="*/ 13 h 272"/>
                <a:gd name="T12" fmla="*/ 195 w 427"/>
                <a:gd name="T13" fmla="*/ 13 h 272"/>
                <a:gd name="T14" fmla="*/ 136 w 427"/>
                <a:gd name="T15" fmla="*/ 0 h 272"/>
                <a:gd name="T16" fmla="*/ 0 w 427"/>
                <a:gd name="T17" fmla="*/ 13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7" h="272">
                  <a:moveTo>
                    <a:pt x="0" y="136"/>
                  </a:moveTo>
                  <a:cubicBezTo>
                    <a:pt x="0" y="211"/>
                    <a:pt x="61" y="272"/>
                    <a:pt x="136" y="272"/>
                  </a:cubicBezTo>
                  <a:cubicBezTo>
                    <a:pt x="160" y="272"/>
                    <a:pt x="182" y="266"/>
                    <a:pt x="201" y="255"/>
                  </a:cubicBezTo>
                  <a:cubicBezTo>
                    <a:pt x="427" y="139"/>
                    <a:pt x="427" y="139"/>
                    <a:pt x="427" y="139"/>
                  </a:cubicBezTo>
                  <a:cubicBezTo>
                    <a:pt x="207" y="19"/>
                    <a:pt x="207" y="19"/>
                    <a:pt x="207" y="19"/>
                  </a:cubicBezTo>
                  <a:cubicBezTo>
                    <a:pt x="203" y="17"/>
                    <a:pt x="199" y="15"/>
                    <a:pt x="195" y="13"/>
                  </a:cubicBezTo>
                  <a:cubicBezTo>
                    <a:pt x="195" y="13"/>
                    <a:pt x="195" y="13"/>
                    <a:pt x="195" y="13"/>
                  </a:cubicBezTo>
                  <a:cubicBezTo>
                    <a:pt x="177" y="4"/>
                    <a:pt x="157" y="0"/>
                    <a:pt x="136" y="0"/>
                  </a:cubicBezTo>
                  <a:cubicBezTo>
                    <a:pt x="61" y="0"/>
                    <a:pt x="0" y="61"/>
                    <a:pt x="0" y="136"/>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7500" tIns="35100" rIns="378000" bIns="34290" numCol="1" anchor="ctr" anchorCtr="0" compatLnSpc="1"/>
            <a:lstStyle/>
            <a:p>
              <a:pPr algn="ctr"/>
              <a:r>
                <a:rPr lang="en-US" altLang="zh-CN" sz="3000">
                  <a:solidFill>
                    <a:schemeClr val="bg1"/>
                  </a:solidFill>
                  <a:cs typeface="+mn-ea"/>
                  <a:sym typeface="+mn-lt"/>
                </a:rPr>
                <a:t>04</a:t>
              </a:r>
              <a:endParaRPr lang="zh-CN" altLang="en-US" sz="3000">
                <a:solidFill>
                  <a:schemeClr val="bg1"/>
                </a:solidFill>
                <a:cs typeface="+mn-ea"/>
                <a:sym typeface="+mn-lt"/>
              </a:endParaRPr>
            </a:p>
          </p:txBody>
        </p:sp>
      </p:grpSp>
      <p:grpSp>
        <p:nvGrpSpPr>
          <p:cNvPr id="15" name="组合 14"/>
          <p:cNvGrpSpPr/>
          <p:nvPr/>
        </p:nvGrpSpPr>
        <p:grpSpPr>
          <a:xfrm>
            <a:off x="3826176" y="2139703"/>
            <a:ext cx="1491650" cy="1491648"/>
            <a:chOff x="5072992" y="2642531"/>
            <a:chExt cx="1988866" cy="1988864"/>
          </a:xfrm>
        </p:grpSpPr>
        <p:sp>
          <p:nvSpPr>
            <p:cNvPr id="16" name="Oval 19"/>
            <p:cNvSpPr>
              <a:spLocks noChangeArrowheads="1"/>
            </p:cNvSpPr>
            <p:nvPr/>
          </p:nvSpPr>
          <p:spPr bwMode="auto">
            <a:xfrm>
              <a:off x="5072992" y="2642531"/>
              <a:ext cx="1988866" cy="1988864"/>
            </a:xfrm>
            <a:prstGeom prst="ellipse">
              <a:avLst/>
            </a:prstGeom>
            <a:solidFill>
              <a:schemeClr val="tx1">
                <a:lumMod val="65000"/>
                <a:lumOff val="35000"/>
              </a:schemeClr>
            </a:solidFill>
            <a:ln w="19050" cap="flat" cmpd="sng" algn="ctr">
              <a:noFill/>
              <a:prstDash val="solid"/>
            </a:ln>
            <a:effectLst/>
          </p:spPr>
          <p:txBody>
            <a:bodyPr anchor="ctr"/>
            <a:lstStyle/>
            <a:p>
              <a:pPr algn="ctr">
                <a:lnSpc>
                  <a:spcPct val="120000"/>
                </a:lnSpc>
              </a:pPr>
              <a:endParaRPr lang="zh-CN" altLang="en-US" sz="900" kern="0" dirty="0">
                <a:solidFill>
                  <a:srgbClr val="4D4D4D"/>
                </a:solidFill>
                <a:cs typeface="+mn-ea"/>
                <a:sym typeface="+mn-lt"/>
              </a:endParaRPr>
            </a:p>
          </p:txBody>
        </p:sp>
        <p:sp>
          <p:nvSpPr>
            <p:cNvPr id="17" name="Oval 19"/>
            <p:cNvSpPr>
              <a:spLocks noChangeArrowheads="1"/>
            </p:cNvSpPr>
            <p:nvPr/>
          </p:nvSpPr>
          <p:spPr bwMode="auto">
            <a:xfrm>
              <a:off x="5459899" y="3047171"/>
              <a:ext cx="1215050" cy="1179584"/>
            </a:xfrm>
            <a:prstGeom prst="ellipse">
              <a:avLst/>
            </a:prstGeom>
            <a:solidFill>
              <a:srgbClr val="030729"/>
            </a:solidFill>
            <a:ln w="3175" cap="flat" cmpd="sng" algn="ctr">
              <a:noFill/>
              <a:prstDash val="solid"/>
            </a:ln>
            <a:effectLst/>
          </p:spPr>
          <p:txBody>
            <a:bodyPr anchor="ctr"/>
            <a:lstStyle/>
            <a:p>
              <a:pPr algn="ctr"/>
              <a:r>
                <a:rPr lang="zh-CN" altLang="en-US" sz="1800" kern="0" dirty="0">
                  <a:solidFill>
                    <a:schemeClr val="bg1"/>
                  </a:solidFill>
                  <a:cs typeface="+mn-ea"/>
                  <a:sym typeface="+mn-lt"/>
                </a:rPr>
                <a:t>添加标题</a:t>
              </a:r>
            </a:p>
          </p:txBody>
        </p:sp>
      </p:grpSp>
      <p:sp>
        <p:nvSpPr>
          <p:cNvPr id="18" name="TextBox 17"/>
          <p:cNvSpPr txBox="1"/>
          <p:nvPr/>
        </p:nvSpPr>
        <p:spPr>
          <a:xfrm>
            <a:off x="1320315" y="153030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p>
        </p:txBody>
      </p:sp>
      <p:sp>
        <p:nvSpPr>
          <p:cNvPr id="19" name="TextBox 18"/>
          <p:cNvSpPr txBox="1"/>
          <p:nvPr/>
        </p:nvSpPr>
        <p:spPr>
          <a:xfrm>
            <a:off x="2495469" y="1184057"/>
            <a:ext cx="1330707" cy="284052"/>
          </a:xfrm>
          <a:prstGeom prst="rect">
            <a:avLst/>
          </a:prstGeom>
          <a:noFill/>
        </p:spPr>
        <p:txBody>
          <a:bodyPr wrap="square" lIns="68567" tIns="0" rIns="68567" bIns="0" rtlCol="0" anchor="t">
            <a:spAutoFit/>
          </a:bodyPr>
          <a:lstStyle/>
          <a:p>
            <a:pPr algn="r">
              <a:lnSpc>
                <a:spcPct val="150000"/>
              </a:lnSpc>
            </a:pPr>
            <a:r>
              <a:rPr lang="zh-CN" altLang="en-US" sz="1400" b="1" dirty="0">
                <a:solidFill>
                  <a:srgbClr val="030729"/>
                </a:solidFill>
                <a:cs typeface="+mn-ea"/>
                <a:sym typeface="+mn-lt"/>
              </a:rPr>
              <a:t>点击添加标题</a:t>
            </a:r>
          </a:p>
        </p:txBody>
      </p:sp>
      <p:sp>
        <p:nvSpPr>
          <p:cNvPr id="20" name="TextBox 19"/>
          <p:cNvSpPr txBox="1"/>
          <p:nvPr/>
        </p:nvSpPr>
        <p:spPr>
          <a:xfrm>
            <a:off x="5331717" y="153030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您的内容打在这里，或者通过复制您的文本后，在此框中选择粘贴，并选择只保留文字。您的内容打在这里，或者通过通过复制您的文本。</a:t>
            </a:r>
          </a:p>
        </p:txBody>
      </p:sp>
      <p:sp>
        <p:nvSpPr>
          <p:cNvPr id="21" name="TextBox 20"/>
          <p:cNvSpPr txBox="1"/>
          <p:nvPr/>
        </p:nvSpPr>
        <p:spPr>
          <a:xfrm>
            <a:off x="5331717" y="1184057"/>
            <a:ext cx="1330707" cy="284052"/>
          </a:xfrm>
          <a:prstGeom prst="rect">
            <a:avLst/>
          </a:prstGeom>
          <a:noFill/>
        </p:spPr>
        <p:txBody>
          <a:bodyPr wrap="square" lIns="68567" tIns="0" rIns="68567" bIns="0" rtlCol="0" anchor="t">
            <a:spAutoFit/>
          </a:bodyPr>
          <a:lstStyle/>
          <a:p>
            <a:pPr>
              <a:lnSpc>
                <a:spcPct val="150000"/>
              </a:lnSpc>
            </a:pPr>
            <a:r>
              <a:rPr lang="zh-CN" altLang="en-US" sz="1400" b="1">
                <a:solidFill>
                  <a:srgbClr val="030729"/>
                </a:solidFill>
                <a:cs typeface="+mn-ea"/>
                <a:sym typeface="+mn-lt"/>
              </a:rPr>
              <a:t>点击添加标题</a:t>
            </a:r>
          </a:p>
        </p:txBody>
      </p:sp>
      <p:sp>
        <p:nvSpPr>
          <p:cNvPr id="22" name="TextBox 21"/>
          <p:cNvSpPr txBox="1"/>
          <p:nvPr/>
        </p:nvSpPr>
        <p:spPr>
          <a:xfrm>
            <a:off x="1320315" y="386789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p>
        </p:txBody>
      </p:sp>
      <p:sp>
        <p:nvSpPr>
          <p:cNvPr id="23" name="TextBox 22"/>
          <p:cNvSpPr txBox="1"/>
          <p:nvPr/>
        </p:nvSpPr>
        <p:spPr>
          <a:xfrm>
            <a:off x="2495469" y="3521647"/>
            <a:ext cx="1330707" cy="284052"/>
          </a:xfrm>
          <a:prstGeom prst="rect">
            <a:avLst/>
          </a:prstGeom>
          <a:noFill/>
        </p:spPr>
        <p:txBody>
          <a:bodyPr wrap="square" lIns="68567" tIns="0" rIns="68567" bIns="0" rtlCol="0" anchor="t">
            <a:spAutoFit/>
          </a:bodyPr>
          <a:lstStyle/>
          <a:p>
            <a:pPr algn="r">
              <a:lnSpc>
                <a:spcPct val="150000"/>
              </a:lnSpc>
            </a:pPr>
            <a:r>
              <a:rPr lang="zh-CN" altLang="en-US" sz="1400" b="1">
                <a:solidFill>
                  <a:srgbClr val="030729"/>
                </a:solidFill>
                <a:cs typeface="+mn-ea"/>
                <a:sym typeface="+mn-lt"/>
              </a:rPr>
              <a:t>点击添加标题</a:t>
            </a:r>
          </a:p>
        </p:txBody>
      </p:sp>
      <p:sp>
        <p:nvSpPr>
          <p:cNvPr id="24" name="TextBox 23"/>
          <p:cNvSpPr txBox="1"/>
          <p:nvPr/>
        </p:nvSpPr>
        <p:spPr>
          <a:xfrm>
            <a:off x="5331717" y="3867895"/>
            <a:ext cx="2505862" cy="992565"/>
          </a:xfrm>
          <a:prstGeom prst="rect">
            <a:avLst/>
          </a:prstGeom>
          <a:noFill/>
        </p:spPr>
        <p:txBody>
          <a:bodyPr wrap="square" lIns="68567" tIns="34283" rIns="68567" bIns="34283" rtlCol="0">
            <a:spAutoFit/>
          </a:bodyPr>
          <a:lstStyle/>
          <a:p>
            <a:pPr algn="just">
              <a:lnSpc>
                <a:spcPct val="15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p>
        </p:txBody>
      </p:sp>
      <p:sp>
        <p:nvSpPr>
          <p:cNvPr id="25" name="TextBox 24"/>
          <p:cNvSpPr txBox="1"/>
          <p:nvPr/>
        </p:nvSpPr>
        <p:spPr>
          <a:xfrm>
            <a:off x="5331718" y="3521647"/>
            <a:ext cx="1330707" cy="284052"/>
          </a:xfrm>
          <a:prstGeom prst="rect">
            <a:avLst/>
          </a:prstGeom>
          <a:noFill/>
        </p:spPr>
        <p:txBody>
          <a:bodyPr wrap="square" lIns="68567" tIns="0" rIns="68567" bIns="0" rtlCol="0" anchor="t">
            <a:spAutoFit/>
          </a:bodyPr>
          <a:lstStyle/>
          <a:p>
            <a:pPr>
              <a:lnSpc>
                <a:spcPct val="150000"/>
              </a:lnSpc>
            </a:pPr>
            <a:r>
              <a:rPr lang="zh-CN" altLang="en-US" sz="1400" b="1">
                <a:solidFill>
                  <a:srgbClr val="030729"/>
                </a:solidFill>
                <a:cs typeface="+mn-ea"/>
                <a:sym typeface="+mn-lt"/>
              </a:rPr>
              <a:t>点击添加标题</a:t>
            </a: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 calcmode="lin" valueType="num">
                                      <p:cBhvr>
                                        <p:cTn id="9" dur="500" fill="hold"/>
                                        <p:tgtEl>
                                          <p:spTgt spid="15"/>
                                        </p:tgtEl>
                                        <p:attrNameLst>
                                          <p:attrName>style.rotation</p:attrName>
                                        </p:attrNameLst>
                                      </p:cBhvr>
                                      <p:tavLst>
                                        <p:tav tm="0">
                                          <p:val>
                                            <p:fltVal val="360"/>
                                          </p:val>
                                        </p:tav>
                                        <p:tav tm="100000">
                                          <p:val>
                                            <p:fltVal val="0"/>
                                          </p:val>
                                        </p:tav>
                                      </p:tavLst>
                                    </p:anim>
                                    <p:animEffect transition="in" filter="fade">
                                      <p:cBhvr>
                                        <p:cTn id="10" dur="500"/>
                                        <p:tgtEl>
                                          <p:spTgt spid="15"/>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360"/>
                                          </p:val>
                                        </p:tav>
                                        <p:tav tm="100000">
                                          <p:val>
                                            <p:fltVal val="0"/>
                                          </p:val>
                                        </p:tav>
                                      </p:tavLst>
                                    </p:anim>
                                    <p:animEffect transition="in" filter="fade">
                                      <p:cBhvr>
                                        <p:cTn id="17" dur="500"/>
                                        <p:tgtEl>
                                          <p:spTgt spid="6"/>
                                        </p:tgtEl>
                                      </p:cBhvr>
                                    </p:animEffect>
                                  </p:childTnLst>
                                </p:cTn>
                              </p:par>
                            </p:childTnLst>
                          </p:cTn>
                        </p:par>
                        <p:par>
                          <p:cTn id="18" fill="hold">
                            <p:stCondLst>
                              <p:cond delay="1000"/>
                            </p:stCondLst>
                            <p:childTnLst>
                              <p:par>
                                <p:cTn id="19" presetID="12" presetClass="entr" presetSubtype="2"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p:tgtEl>
                                          <p:spTgt spid="19"/>
                                        </p:tgtEl>
                                        <p:attrNameLst>
                                          <p:attrName>ppt_x</p:attrName>
                                        </p:attrNameLst>
                                      </p:cBhvr>
                                      <p:tavLst>
                                        <p:tav tm="0">
                                          <p:val>
                                            <p:strVal val="#ppt_x+#ppt_w*1.125000"/>
                                          </p:val>
                                        </p:tav>
                                        <p:tav tm="100000">
                                          <p:val>
                                            <p:strVal val="#ppt_x"/>
                                          </p:val>
                                        </p:tav>
                                      </p:tavLst>
                                    </p:anim>
                                    <p:animEffect transition="in" filter="wipe(left)">
                                      <p:cBhvr>
                                        <p:cTn id="22" dur="500"/>
                                        <p:tgtEl>
                                          <p:spTgt spid="19"/>
                                        </p:tgtEl>
                                      </p:cBhvr>
                                    </p:animEffect>
                                  </p:childTnLst>
                                </p:cTn>
                              </p:par>
                              <p:par>
                                <p:cTn id="23" presetID="12" presetClass="entr" presetSubtype="2"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p:tgtEl>
                                          <p:spTgt spid="18"/>
                                        </p:tgtEl>
                                        <p:attrNameLst>
                                          <p:attrName>ppt_x</p:attrName>
                                        </p:attrNameLst>
                                      </p:cBhvr>
                                      <p:tavLst>
                                        <p:tav tm="0">
                                          <p:val>
                                            <p:strVal val="#ppt_x+#ppt_w*1.125000"/>
                                          </p:val>
                                        </p:tav>
                                        <p:tav tm="100000">
                                          <p:val>
                                            <p:strVal val="#ppt_x"/>
                                          </p:val>
                                        </p:tav>
                                      </p:tavLst>
                                    </p:anim>
                                    <p:animEffect transition="in" filter="wipe(left)">
                                      <p:cBhvr>
                                        <p:cTn id="26" dur="500"/>
                                        <p:tgtEl>
                                          <p:spTgt spid="18"/>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p:tgtEl>
                                          <p:spTgt spid="21"/>
                                        </p:tgtEl>
                                        <p:attrNameLst>
                                          <p:attrName>ppt_x</p:attrName>
                                        </p:attrNameLst>
                                      </p:cBhvr>
                                      <p:tavLst>
                                        <p:tav tm="0">
                                          <p:val>
                                            <p:strVal val="#ppt_x-#ppt_w*1.125000"/>
                                          </p:val>
                                        </p:tav>
                                        <p:tav tm="100000">
                                          <p:val>
                                            <p:strVal val="#ppt_x"/>
                                          </p:val>
                                        </p:tav>
                                      </p:tavLst>
                                    </p:anim>
                                    <p:animEffect transition="in" filter="wipe(right)">
                                      <p:cBhvr>
                                        <p:cTn id="30" dur="500"/>
                                        <p:tgtEl>
                                          <p:spTgt spid="21"/>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p:tgtEl>
                                          <p:spTgt spid="20"/>
                                        </p:tgtEl>
                                        <p:attrNameLst>
                                          <p:attrName>ppt_x</p:attrName>
                                        </p:attrNameLst>
                                      </p:cBhvr>
                                      <p:tavLst>
                                        <p:tav tm="0">
                                          <p:val>
                                            <p:strVal val="#ppt_x-#ppt_w*1.125000"/>
                                          </p:val>
                                        </p:tav>
                                        <p:tav tm="100000">
                                          <p:val>
                                            <p:strVal val="#ppt_x"/>
                                          </p:val>
                                        </p:tav>
                                      </p:tavLst>
                                    </p:anim>
                                    <p:animEffect transition="in" filter="wipe(right)">
                                      <p:cBhvr>
                                        <p:cTn id="34" dur="500"/>
                                        <p:tgtEl>
                                          <p:spTgt spid="20"/>
                                        </p:tgtEl>
                                      </p:cBhvr>
                                    </p:animEffect>
                                  </p:childTnLst>
                                </p:cTn>
                              </p:par>
                              <p:par>
                                <p:cTn id="35" presetID="12" presetClass="entr" presetSubtype="2"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p:tgtEl>
                                          <p:spTgt spid="23"/>
                                        </p:tgtEl>
                                        <p:attrNameLst>
                                          <p:attrName>ppt_x</p:attrName>
                                        </p:attrNameLst>
                                      </p:cBhvr>
                                      <p:tavLst>
                                        <p:tav tm="0">
                                          <p:val>
                                            <p:strVal val="#ppt_x+#ppt_w*1.125000"/>
                                          </p:val>
                                        </p:tav>
                                        <p:tav tm="100000">
                                          <p:val>
                                            <p:strVal val="#ppt_x"/>
                                          </p:val>
                                        </p:tav>
                                      </p:tavLst>
                                    </p:anim>
                                    <p:animEffect transition="in" filter="wipe(left)">
                                      <p:cBhvr>
                                        <p:cTn id="38" dur="500"/>
                                        <p:tgtEl>
                                          <p:spTgt spid="23"/>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p:tgtEl>
                                          <p:spTgt spid="22"/>
                                        </p:tgtEl>
                                        <p:attrNameLst>
                                          <p:attrName>ppt_x</p:attrName>
                                        </p:attrNameLst>
                                      </p:cBhvr>
                                      <p:tavLst>
                                        <p:tav tm="0">
                                          <p:val>
                                            <p:strVal val="#ppt_x+#ppt_w*1.125000"/>
                                          </p:val>
                                        </p:tav>
                                        <p:tav tm="100000">
                                          <p:val>
                                            <p:strVal val="#ppt_x"/>
                                          </p:val>
                                        </p:tav>
                                      </p:tavLst>
                                    </p:anim>
                                    <p:animEffect transition="in" filter="wipe(left)">
                                      <p:cBhvr>
                                        <p:cTn id="42" dur="500"/>
                                        <p:tgtEl>
                                          <p:spTgt spid="22"/>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25"/>
                                        </p:tgtEl>
                                        <p:attrNameLst>
                                          <p:attrName>style.visibility</p:attrName>
                                        </p:attrNameLst>
                                      </p:cBhvr>
                                      <p:to>
                                        <p:strVal val="visible"/>
                                      </p:to>
                                    </p:set>
                                    <p:anim calcmode="lin" valueType="num">
                                      <p:cBhvr additive="base">
                                        <p:cTn id="45" dur="500"/>
                                        <p:tgtEl>
                                          <p:spTgt spid="25"/>
                                        </p:tgtEl>
                                        <p:attrNameLst>
                                          <p:attrName>ppt_x</p:attrName>
                                        </p:attrNameLst>
                                      </p:cBhvr>
                                      <p:tavLst>
                                        <p:tav tm="0">
                                          <p:val>
                                            <p:strVal val="#ppt_x-#ppt_w*1.125000"/>
                                          </p:val>
                                        </p:tav>
                                        <p:tav tm="100000">
                                          <p:val>
                                            <p:strVal val="#ppt_x"/>
                                          </p:val>
                                        </p:tav>
                                      </p:tavLst>
                                    </p:anim>
                                    <p:animEffect transition="in" filter="wipe(right)">
                                      <p:cBhvr>
                                        <p:cTn id="46" dur="500"/>
                                        <p:tgtEl>
                                          <p:spTgt spid="25"/>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p:tgtEl>
                                          <p:spTgt spid="24"/>
                                        </p:tgtEl>
                                        <p:attrNameLst>
                                          <p:attrName>ppt_x</p:attrName>
                                        </p:attrNameLst>
                                      </p:cBhvr>
                                      <p:tavLst>
                                        <p:tav tm="0">
                                          <p:val>
                                            <p:strVal val="#ppt_x-#ppt_w*1.125000"/>
                                          </p:val>
                                        </p:tav>
                                        <p:tav tm="100000">
                                          <p:val>
                                            <p:strVal val="#ppt_x"/>
                                          </p:val>
                                        </p:tav>
                                      </p:tavLst>
                                    </p:anim>
                                    <p:animEffect transition="in" filter="wipe(right)">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14"/>
          <p:cNvSpPr/>
          <p:nvPr/>
        </p:nvSpPr>
        <p:spPr bwMode="auto">
          <a:xfrm>
            <a:off x="4018096" y="1696592"/>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7" name="Freeform 15"/>
          <p:cNvSpPr/>
          <p:nvPr/>
        </p:nvSpPr>
        <p:spPr bwMode="auto">
          <a:xfrm>
            <a:off x="4018096" y="2276156"/>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16"/>
          <p:cNvSpPr/>
          <p:nvPr/>
        </p:nvSpPr>
        <p:spPr bwMode="auto">
          <a:xfrm>
            <a:off x="4018096" y="2848429"/>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3" name="Freeform 17"/>
          <p:cNvSpPr/>
          <p:nvPr/>
        </p:nvSpPr>
        <p:spPr bwMode="auto">
          <a:xfrm>
            <a:off x="4018096" y="3395759"/>
            <a:ext cx="306185" cy="30345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18"/>
          <p:cNvSpPr>
            <a:spLocks noEditPoints="1"/>
          </p:cNvSpPr>
          <p:nvPr/>
        </p:nvSpPr>
        <p:spPr bwMode="auto">
          <a:xfrm>
            <a:off x="4072624" y="2329315"/>
            <a:ext cx="197132" cy="197132"/>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9"/>
          <p:cNvSpPr>
            <a:spLocks noEditPoints="1"/>
          </p:cNvSpPr>
          <p:nvPr/>
        </p:nvSpPr>
        <p:spPr bwMode="auto">
          <a:xfrm>
            <a:off x="4066798" y="2894825"/>
            <a:ext cx="208784" cy="210659"/>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6" name="Freeform 20"/>
          <p:cNvSpPr/>
          <p:nvPr/>
        </p:nvSpPr>
        <p:spPr bwMode="auto">
          <a:xfrm>
            <a:off x="4058616" y="1747613"/>
            <a:ext cx="225146" cy="201407"/>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7" name="Freeform 21"/>
          <p:cNvSpPr>
            <a:spLocks noEditPoints="1"/>
          </p:cNvSpPr>
          <p:nvPr/>
        </p:nvSpPr>
        <p:spPr bwMode="auto">
          <a:xfrm>
            <a:off x="4072938" y="3449232"/>
            <a:ext cx="196504" cy="196504"/>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8" name="圆角矩形 17"/>
          <p:cNvSpPr/>
          <p:nvPr/>
        </p:nvSpPr>
        <p:spPr>
          <a:xfrm>
            <a:off x="4370338" y="1697117"/>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19" name="圆角矩形 18"/>
          <p:cNvSpPr/>
          <p:nvPr/>
        </p:nvSpPr>
        <p:spPr>
          <a:xfrm>
            <a:off x="4407627" y="1733567"/>
            <a:ext cx="2864673"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54531.74</a:t>
            </a:r>
            <a:endParaRPr lang="zh-CN" altLang="en-US" sz="1050">
              <a:cs typeface="+mn-ea"/>
              <a:sym typeface="+mn-lt"/>
            </a:endParaRPr>
          </a:p>
        </p:txBody>
      </p:sp>
      <p:sp>
        <p:nvSpPr>
          <p:cNvPr id="20" name="圆角矩形 19"/>
          <p:cNvSpPr/>
          <p:nvPr/>
        </p:nvSpPr>
        <p:spPr>
          <a:xfrm>
            <a:off x="4370338" y="2263505"/>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1" name="圆角矩形 20"/>
          <p:cNvSpPr/>
          <p:nvPr/>
        </p:nvSpPr>
        <p:spPr>
          <a:xfrm>
            <a:off x="4407627" y="2299955"/>
            <a:ext cx="2162595"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41586.23</a:t>
            </a:r>
            <a:endParaRPr lang="zh-CN" altLang="en-US" sz="1050">
              <a:cs typeface="+mn-ea"/>
              <a:sym typeface="+mn-lt"/>
            </a:endParaRPr>
          </a:p>
        </p:txBody>
      </p:sp>
      <p:sp>
        <p:nvSpPr>
          <p:cNvPr id="22" name="圆角矩形 21"/>
          <p:cNvSpPr/>
          <p:nvPr/>
        </p:nvSpPr>
        <p:spPr>
          <a:xfrm>
            <a:off x="4370338" y="2829894"/>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3" name="圆角矩形 22"/>
          <p:cNvSpPr/>
          <p:nvPr/>
        </p:nvSpPr>
        <p:spPr>
          <a:xfrm>
            <a:off x="4407627" y="2866344"/>
            <a:ext cx="1568529"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39668.79</a:t>
            </a:r>
            <a:endParaRPr lang="zh-CN" altLang="en-US" sz="1050">
              <a:cs typeface="+mn-ea"/>
              <a:sym typeface="+mn-lt"/>
            </a:endParaRPr>
          </a:p>
        </p:txBody>
      </p:sp>
      <p:sp>
        <p:nvSpPr>
          <p:cNvPr id="24" name="圆角矩形 23"/>
          <p:cNvSpPr/>
          <p:nvPr/>
        </p:nvSpPr>
        <p:spPr>
          <a:xfrm>
            <a:off x="4370338" y="3396284"/>
            <a:ext cx="3761695" cy="302400"/>
          </a:xfrm>
          <a:prstGeom prst="roundRect">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25" name="圆角矩形 24"/>
          <p:cNvSpPr/>
          <p:nvPr/>
        </p:nvSpPr>
        <p:spPr>
          <a:xfrm>
            <a:off x="4407627" y="3432734"/>
            <a:ext cx="3246287" cy="229500"/>
          </a:xfrm>
          <a:prstGeom prst="round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050">
                <a:cs typeface="+mn-ea"/>
                <a:sym typeface="+mn-lt"/>
              </a:rPr>
              <a:t>64149.63</a:t>
            </a:r>
            <a:endParaRPr lang="zh-CN" altLang="en-US" sz="1050">
              <a:cs typeface="+mn-ea"/>
              <a:sym typeface="+mn-lt"/>
            </a:endParaRPr>
          </a:p>
        </p:txBody>
      </p:sp>
      <p:sp>
        <p:nvSpPr>
          <p:cNvPr id="26" name="TextBox 25"/>
          <p:cNvSpPr txBox="1"/>
          <p:nvPr/>
        </p:nvSpPr>
        <p:spPr>
          <a:xfrm>
            <a:off x="845586" y="1620285"/>
            <a:ext cx="2220800" cy="324641"/>
          </a:xfrm>
          <a:prstGeom prst="rect">
            <a:avLst/>
          </a:prstGeom>
          <a:noFill/>
        </p:spPr>
        <p:txBody>
          <a:bodyPr wrap="square" tIns="0" bIns="0" rtlCol="0" anchor="t">
            <a:spAutoFit/>
          </a:bodyPr>
          <a:lstStyle/>
          <a:p>
            <a:pPr>
              <a:lnSpc>
                <a:spcPct val="150000"/>
              </a:lnSpc>
            </a:pPr>
            <a:r>
              <a:rPr lang="zh-CN" altLang="en-US" sz="1600" b="1" dirty="0">
                <a:solidFill>
                  <a:srgbClr val="030729"/>
                </a:solidFill>
                <a:cs typeface="+mn-ea"/>
                <a:sym typeface="+mn-lt"/>
              </a:rPr>
              <a:t>点击添加内容</a:t>
            </a:r>
          </a:p>
        </p:txBody>
      </p:sp>
      <p:sp>
        <p:nvSpPr>
          <p:cNvPr id="27" name="TextBox 26"/>
          <p:cNvSpPr txBox="1"/>
          <p:nvPr/>
        </p:nvSpPr>
        <p:spPr>
          <a:xfrm>
            <a:off x="810655" y="1998416"/>
            <a:ext cx="2807612" cy="2092881"/>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50000"/>
                                  </p:iterate>
                                  <p:childTnLst>
                                    <p:set>
                                      <p:cBhvr>
                                        <p:cTn id="10" dur="1" fill="hold">
                                          <p:stCondLst>
                                            <p:cond delay="0"/>
                                          </p:stCondLst>
                                        </p:cTn>
                                        <p:tgtEl>
                                          <p:spTgt spid="27"/>
                                        </p:tgtEl>
                                        <p:attrNameLst>
                                          <p:attrName>style.visibility</p:attrName>
                                        </p:attrNameLst>
                                      </p:cBhvr>
                                      <p:to>
                                        <p:strVal val="visible"/>
                                      </p:to>
                                    </p:set>
                                    <p:animEffect transition="in" filter="wipe(left)">
                                      <p:cBhvr>
                                        <p:cTn id="11" dur="30"/>
                                        <p:tgtEl>
                                          <p:spTgt spid="2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10" presetClass="entr" presetSubtype="0" fill="hold" grpId="0" nodeType="withEffect">
                                  <p:stCondLst>
                                    <p:cond delay="50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500"/>
                                        <p:tgtEl>
                                          <p:spTgt spid="22"/>
                                        </p:tgtEl>
                                      </p:cBhvr>
                                    </p:animEffect>
                                  </p:childTnLst>
                                </p:cTn>
                              </p:par>
                              <p:par>
                                <p:cTn id="45" presetID="10" presetClass="entr" presetSubtype="0" fill="hold" grpId="0" nodeType="withEffect">
                                  <p:stCondLst>
                                    <p:cond delay="50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500"/>
                                        <p:tgtEl>
                                          <p:spTgt spid="24"/>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19"/>
                                        </p:tgtEl>
                                        <p:attrNameLst>
                                          <p:attrName>style.visibility</p:attrName>
                                        </p:attrNameLst>
                                      </p:cBhvr>
                                      <p:to>
                                        <p:strVal val="visible"/>
                                      </p:to>
                                    </p:set>
                                    <p:animEffect transition="in" filter="wipe(left)">
                                      <p:cBhvr>
                                        <p:cTn id="50" dur="1000"/>
                                        <p:tgtEl>
                                          <p:spTgt spid="19"/>
                                        </p:tgtEl>
                                      </p:cBhvr>
                                    </p:animEffect>
                                  </p:childTnLst>
                                </p:cTn>
                              </p:par>
                              <p:par>
                                <p:cTn id="51" presetID="22" presetClass="entr" presetSubtype="8" fill="hold" grpId="0" nodeType="withEffect">
                                  <p:stCondLst>
                                    <p:cond delay="120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1000"/>
                                        <p:tgtEl>
                                          <p:spTgt spid="21"/>
                                        </p:tgtEl>
                                      </p:cBhvr>
                                    </p:animEffect>
                                  </p:childTnLst>
                                </p:cTn>
                              </p:par>
                              <p:par>
                                <p:cTn id="54" presetID="22" presetClass="entr" presetSubtype="8" fill="hold" grpId="0" nodeType="withEffect">
                                  <p:stCondLst>
                                    <p:cond delay="1400"/>
                                  </p:stCondLst>
                                  <p:childTnLst>
                                    <p:set>
                                      <p:cBhvr>
                                        <p:cTn id="55" dur="1" fill="hold">
                                          <p:stCondLst>
                                            <p:cond delay="0"/>
                                          </p:stCondLst>
                                        </p:cTn>
                                        <p:tgtEl>
                                          <p:spTgt spid="23"/>
                                        </p:tgtEl>
                                        <p:attrNameLst>
                                          <p:attrName>style.visibility</p:attrName>
                                        </p:attrNameLst>
                                      </p:cBhvr>
                                      <p:to>
                                        <p:strVal val="visible"/>
                                      </p:to>
                                    </p:set>
                                    <p:animEffect transition="in" filter="wipe(left)">
                                      <p:cBhvr>
                                        <p:cTn id="56" dur="1000"/>
                                        <p:tgtEl>
                                          <p:spTgt spid="23"/>
                                        </p:tgtEl>
                                      </p:cBhvr>
                                    </p:animEffect>
                                  </p:childTnLst>
                                </p:cTn>
                              </p:par>
                              <p:par>
                                <p:cTn id="57" presetID="22" presetClass="entr" presetSubtype="8" fill="hold" grpId="0" nodeType="withEffect">
                                  <p:stCondLst>
                                    <p:cond delay="160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TextBox 167"/>
          <p:cNvSpPr txBox="1"/>
          <p:nvPr/>
        </p:nvSpPr>
        <p:spPr>
          <a:xfrm>
            <a:off x="6136422" y="1172075"/>
            <a:ext cx="2008154"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69" name="TextBox 168"/>
          <p:cNvSpPr txBox="1"/>
          <p:nvPr/>
        </p:nvSpPr>
        <p:spPr>
          <a:xfrm>
            <a:off x="6136422" y="2210407"/>
            <a:ext cx="2008154"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0" name="TextBox 169"/>
          <p:cNvSpPr txBox="1"/>
          <p:nvPr/>
        </p:nvSpPr>
        <p:spPr>
          <a:xfrm>
            <a:off x="6136422" y="3229961"/>
            <a:ext cx="2008154"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1" name="TextBox 170"/>
          <p:cNvSpPr txBox="1"/>
          <p:nvPr/>
        </p:nvSpPr>
        <p:spPr>
          <a:xfrm>
            <a:off x="1039966" y="1679975"/>
            <a:ext cx="2008154"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173" name="TextBox 172"/>
          <p:cNvSpPr txBox="1"/>
          <p:nvPr/>
        </p:nvSpPr>
        <p:spPr>
          <a:xfrm>
            <a:off x="1106876" y="2758619"/>
            <a:ext cx="2008154"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grpSp>
        <p:nvGrpSpPr>
          <p:cNvPr id="4" name="组合 3"/>
          <p:cNvGrpSpPr/>
          <p:nvPr/>
        </p:nvGrpSpPr>
        <p:grpSpPr>
          <a:xfrm>
            <a:off x="4373230" y="1200150"/>
            <a:ext cx="1542974" cy="3943350"/>
            <a:chOff x="5830972" y="1600200"/>
            <a:chExt cx="2057299" cy="5257800"/>
          </a:xfrm>
          <a:solidFill>
            <a:srgbClr val="030729"/>
          </a:solidFill>
        </p:grpSpPr>
        <p:sp>
          <p:nvSpPr>
            <p:cNvPr id="143" name="Freeform 142"/>
            <p:cNvSpPr/>
            <p:nvPr/>
          </p:nvSpPr>
          <p:spPr bwMode="auto">
            <a:xfrm rot="5400000" flipH="1">
              <a:off x="5869697" y="5718013"/>
              <a:ext cx="469549" cy="546999"/>
            </a:xfrm>
            <a:custGeom>
              <a:avLst/>
              <a:gdLst>
                <a:gd name="T0" fmla="*/ 194 w 194"/>
                <a:gd name="T1" fmla="*/ 98 h 226"/>
                <a:gd name="T2" fmla="*/ 0 w 194"/>
                <a:gd name="T3" fmla="*/ 0 h 226"/>
                <a:gd name="T4" fmla="*/ 0 w 194"/>
                <a:gd name="T5" fmla="*/ 226 h 226"/>
                <a:gd name="T6" fmla="*/ 194 w 194"/>
                <a:gd name="T7" fmla="*/ 133 h 226"/>
                <a:gd name="T8" fmla="*/ 194 w 194"/>
                <a:gd name="T9" fmla="*/ 98 h 226"/>
              </a:gdLst>
              <a:ahLst/>
              <a:cxnLst>
                <a:cxn ang="0">
                  <a:pos x="T0" y="T1"/>
                </a:cxn>
                <a:cxn ang="0">
                  <a:pos x="T2" y="T3"/>
                </a:cxn>
                <a:cxn ang="0">
                  <a:pos x="T4" y="T5"/>
                </a:cxn>
                <a:cxn ang="0">
                  <a:pos x="T6" y="T7"/>
                </a:cxn>
                <a:cxn ang="0">
                  <a:pos x="T8" y="T9"/>
                </a:cxn>
              </a:cxnLst>
              <a:rect l="0" t="0" r="r" b="b"/>
              <a:pathLst>
                <a:path w="194" h="226">
                  <a:moveTo>
                    <a:pt x="194" y="98"/>
                  </a:moveTo>
                  <a:lnTo>
                    <a:pt x="0" y="0"/>
                  </a:lnTo>
                  <a:lnTo>
                    <a:pt x="0" y="226"/>
                  </a:lnTo>
                  <a:lnTo>
                    <a:pt x="194" y="133"/>
                  </a:lnTo>
                  <a:lnTo>
                    <a:pt x="194" y="98"/>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8" name="Rectangle 39"/>
            <p:cNvSpPr>
              <a:spLocks noChangeArrowheads="1"/>
            </p:cNvSpPr>
            <p:nvPr/>
          </p:nvSpPr>
          <p:spPr bwMode="auto">
            <a:xfrm rot="5400000" flipH="1">
              <a:off x="5788615" y="6268644"/>
              <a:ext cx="631713" cy="546999"/>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7" name="Rectangle 48"/>
            <p:cNvSpPr>
              <a:spLocks noChangeArrowheads="1"/>
            </p:cNvSpPr>
            <p:nvPr/>
          </p:nvSpPr>
          <p:spPr bwMode="auto">
            <a:xfrm rot="5400000" flipH="1">
              <a:off x="4340034" y="3955997"/>
              <a:ext cx="3516773" cy="84712"/>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8" name="Freeform 49"/>
            <p:cNvSpPr>
              <a:spLocks noEditPoints="1"/>
            </p:cNvSpPr>
            <p:nvPr/>
          </p:nvSpPr>
          <p:spPr bwMode="auto">
            <a:xfrm rot="5400000" flipH="1">
              <a:off x="6961276" y="1205682"/>
              <a:ext cx="532477" cy="1321513"/>
            </a:xfrm>
            <a:custGeom>
              <a:avLst/>
              <a:gdLst>
                <a:gd name="T0" fmla="*/ 54 w 93"/>
                <a:gd name="T1" fmla="*/ 92 h 230"/>
                <a:gd name="T2" fmla="*/ 93 w 93"/>
                <a:gd name="T3" fmla="*/ 47 h 230"/>
                <a:gd name="T4" fmla="*/ 47 w 93"/>
                <a:gd name="T5" fmla="*/ 0 h 230"/>
                <a:gd name="T6" fmla="*/ 0 w 93"/>
                <a:gd name="T7" fmla="*/ 47 h 230"/>
                <a:gd name="T8" fmla="*/ 39 w 93"/>
                <a:gd name="T9" fmla="*/ 92 h 230"/>
                <a:gd name="T10" fmla="*/ 39 w 93"/>
                <a:gd name="T11" fmla="*/ 230 h 230"/>
                <a:gd name="T12" fmla="*/ 54 w 93"/>
                <a:gd name="T13" fmla="*/ 230 h 230"/>
                <a:gd name="T14" fmla="*/ 54 w 93"/>
                <a:gd name="T15" fmla="*/ 92 h 230"/>
                <a:gd name="T16" fmla="*/ 19 w 93"/>
                <a:gd name="T17" fmla="*/ 47 h 230"/>
                <a:gd name="T18" fmla="*/ 47 w 93"/>
                <a:gd name="T19" fmla="*/ 19 h 230"/>
                <a:gd name="T20" fmla="*/ 74 w 93"/>
                <a:gd name="T21" fmla="*/ 47 h 230"/>
                <a:gd name="T22" fmla="*/ 47 w 93"/>
                <a:gd name="T23" fmla="*/ 74 h 230"/>
                <a:gd name="T24" fmla="*/ 19 w 93"/>
                <a:gd name="T25" fmla="*/ 4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30">
                  <a:moveTo>
                    <a:pt x="54" y="92"/>
                  </a:moveTo>
                  <a:cubicBezTo>
                    <a:pt x="76" y="89"/>
                    <a:pt x="93" y="70"/>
                    <a:pt x="93" y="47"/>
                  </a:cubicBezTo>
                  <a:cubicBezTo>
                    <a:pt x="93" y="21"/>
                    <a:pt x="72" y="0"/>
                    <a:pt x="47" y="0"/>
                  </a:cubicBezTo>
                  <a:cubicBezTo>
                    <a:pt x="21" y="0"/>
                    <a:pt x="0" y="21"/>
                    <a:pt x="0" y="47"/>
                  </a:cubicBezTo>
                  <a:cubicBezTo>
                    <a:pt x="0" y="70"/>
                    <a:pt x="17" y="89"/>
                    <a:pt x="39" y="92"/>
                  </a:cubicBezTo>
                  <a:cubicBezTo>
                    <a:pt x="39" y="230"/>
                    <a:pt x="39" y="230"/>
                    <a:pt x="39" y="230"/>
                  </a:cubicBezTo>
                  <a:cubicBezTo>
                    <a:pt x="54" y="230"/>
                    <a:pt x="54" y="230"/>
                    <a:pt x="54" y="230"/>
                  </a:cubicBezTo>
                  <a:lnTo>
                    <a:pt x="54" y="92"/>
                  </a:lnTo>
                  <a:close/>
                  <a:moveTo>
                    <a:pt x="19" y="47"/>
                  </a:moveTo>
                  <a:cubicBezTo>
                    <a:pt x="19" y="32"/>
                    <a:pt x="31" y="19"/>
                    <a:pt x="47" y="19"/>
                  </a:cubicBezTo>
                  <a:cubicBezTo>
                    <a:pt x="62" y="19"/>
                    <a:pt x="74" y="32"/>
                    <a:pt x="74" y="47"/>
                  </a:cubicBezTo>
                  <a:cubicBezTo>
                    <a:pt x="74" y="62"/>
                    <a:pt x="62" y="74"/>
                    <a:pt x="47" y="74"/>
                  </a:cubicBezTo>
                  <a:cubicBezTo>
                    <a:pt x="31" y="74"/>
                    <a:pt x="19" y="62"/>
                    <a:pt x="19" y="47"/>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9" name="Freeform 50"/>
            <p:cNvSpPr/>
            <p:nvPr/>
          </p:nvSpPr>
          <p:spPr bwMode="auto">
            <a:xfrm rot="5400000" flipH="1">
              <a:off x="6103261" y="1776470"/>
              <a:ext cx="416300" cy="510694"/>
            </a:xfrm>
            <a:custGeom>
              <a:avLst/>
              <a:gdLst>
                <a:gd name="T0" fmla="*/ 58 w 73"/>
                <a:gd name="T1" fmla="*/ 0 h 89"/>
                <a:gd name="T2" fmla="*/ 58 w 73"/>
                <a:gd name="T3" fmla="*/ 1 h 89"/>
                <a:gd name="T4" fmla="*/ 1 w 73"/>
                <a:gd name="T5" fmla="*/ 74 h 89"/>
                <a:gd name="T6" fmla="*/ 0 w 73"/>
                <a:gd name="T7" fmla="*/ 74 h 89"/>
                <a:gd name="T8" fmla="*/ 0 w 73"/>
                <a:gd name="T9" fmla="*/ 89 h 89"/>
                <a:gd name="T10" fmla="*/ 1 w 73"/>
                <a:gd name="T11" fmla="*/ 89 h 89"/>
                <a:gd name="T12" fmla="*/ 58 w 73"/>
                <a:gd name="T13" fmla="*/ 60 h 89"/>
                <a:gd name="T14" fmla="*/ 73 w 73"/>
                <a:gd name="T15" fmla="*/ 1 h 89"/>
                <a:gd name="T16" fmla="*/ 73 w 73"/>
                <a:gd name="T17" fmla="*/ 0 h 89"/>
                <a:gd name="T18" fmla="*/ 58 w 73"/>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9">
                  <a:moveTo>
                    <a:pt x="58" y="0"/>
                  </a:moveTo>
                  <a:cubicBezTo>
                    <a:pt x="58" y="1"/>
                    <a:pt x="58" y="1"/>
                    <a:pt x="58" y="1"/>
                  </a:cubicBezTo>
                  <a:cubicBezTo>
                    <a:pt x="58" y="23"/>
                    <a:pt x="52" y="74"/>
                    <a:pt x="1" y="74"/>
                  </a:cubicBezTo>
                  <a:cubicBezTo>
                    <a:pt x="0" y="74"/>
                    <a:pt x="0" y="74"/>
                    <a:pt x="0" y="74"/>
                  </a:cubicBezTo>
                  <a:cubicBezTo>
                    <a:pt x="0" y="89"/>
                    <a:pt x="0" y="89"/>
                    <a:pt x="0" y="89"/>
                  </a:cubicBezTo>
                  <a:cubicBezTo>
                    <a:pt x="1" y="89"/>
                    <a:pt x="1" y="89"/>
                    <a:pt x="1" y="89"/>
                  </a:cubicBezTo>
                  <a:cubicBezTo>
                    <a:pt x="26" y="89"/>
                    <a:pt x="45" y="79"/>
                    <a:pt x="58" y="60"/>
                  </a:cubicBezTo>
                  <a:cubicBezTo>
                    <a:pt x="71" y="41"/>
                    <a:pt x="73" y="17"/>
                    <a:pt x="73" y="1"/>
                  </a:cubicBezTo>
                  <a:cubicBezTo>
                    <a:pt x="73" y="0"/>
                    <a:pt x="73" y="0"/>
                    <a:pt x="73" y="0"/>
                  </a:cubicBezTo>
                  <a:lnTo>
                    <a:pt x="58"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4" name="TextBox 173"/>
            <p:cNvSpPr txBox="1"/>
            <p:nvPr/>
          </p:nvSpPr>
          <p:spPr>
            <a:xfrm>
              <a:off x="7414306" y="1722376"/>
              <a:ext cx="447131" cy="338555"/>
            </a:xfrm>
            <a:prstGeom prst="rect">
              <a:avLst/>
            </a:prstGeom>
            <a:noFill/>
          </p:spPr>
          <p:txBody>
            <a:bodyPr wrap="none" rtlCol="0">
              <a:spAutoFit/>
            </a:bodyPr>
            <a:lstStyle/>
            <a:p>
              <a:r>
                <a:rPr lang="en-US" sz="1050" dirty="0">
                  <a:solidFill>
                    <a:srgbClr val="030729"/>
                  </a:solidFill>
                  <a:cs typeface="+mn-ea"/>
                  <a:sym typeface="+mn-lt"/>
                </a:rPr>
                <a:t>03</a:t>
              </a:r>
            </a:p>
          </p:txBody>
        </p:sp>
      </p:grpSp>
      <p:grpSp>
        <p:nvGrpSpPr>
          <p:cNvPr id="3" name="组合 2"/>
          <p:cNvGrpSpPr/>
          <p:nvPr/>
        </p:nvGrpSpPr>
        <p:grpSpPr>
          <a:xfrm>
            <a:off x="4670932" y="2240298"/>
            <a:ext cx="1246492" cy="2903203"/>
            <a:chOff x="6227909" y="2987063"/>
            <a:chExt cx="1661989" cy="3870937"/>
          </a:xfrm>
        </p:grpSpPr>
        <p:sp>
          <p:nvSpPr>
            <p:cNvPr id="142" name="Freeform 141"/>
            <p:cNvSpPr/>
            <p:nvPr/>
          </p:nvSpPr>
          <p:spPr bwMode="auto">
            <a:xfrm rot="5400000" flipH="1">
              <a:off x="6524402" y="5448143"/>
              <a:ext cx="481651" cy="1074637"/>
            </a:xfrm>
            <a:custGeom>
              <a:avLst/>
              <a:gdLst>
                <a:gd name="T0" fmla="*/ 199 w 199"/>
                <a:gd name="T1" fmla="*/ 408 h 444"/>
                <a:gd name="T2" fmla="*/ 0 w 199"/>
                <a:gd name="T3" fmla="*/ 0 h 444"/>
                <a:gd name="T4" fmla="*/ 0 w 199"/>
                <a:gd name="T5" fmla="*/ 228 h 444"/>
                <a:gd name="T6" fmla="*/ 199 w 199"/>
                <a:gd name="T7" fmla="*/ 444 h 444"/>
                <a:gd name="T8" fmla="*/ 199 w 199"/>
                <a:gd name="T9" fmla="*/ 408 h 444"/>
              </a:gdLst>
              <a:ahLst/>
              <a:cxnLst>
                <a:cxn ang="0">
                  <a:pos x="T0" y="T1"/>
                </a:cxn>
                <a:cxn ang="0">
                  <a:pos x="T2" y="T3"/>
                </a:cxn>
                <a:cxn ang="0">
                  <a:pos x="T4" y="T5"/>
                </a:cxn>
                <a:cxn ang="0">
                  <a:pos x="T6" y="T7"/>
                </a:cxn>
                <a:cxn ang="0">
                  <a:pos x="T8" y="T9"/>
                </a:cxn>
              </a:cxnLst>
              <a:rect l="0" t="0" r="r" b="b"/>
              <a:pathLst>
                <a:path w="199" h="444">
                  <a:moveTo>
                    <a:pt x="199" y="408"/>
                  </a:moveTo>
                  <a:lnTo>
                    <a:pt x="0" y="0"/>
                  </a:lnTo>
                  <a:lnTo>
                    <a:pt x="0" y="228"/>
                  </a:lnTo>
                  <a:lnTo>
                    <a:pt x="199" y="444"/>
                  </a:lnTo>
                  <a:lnTo>
                    <a:pt x="199" y="408"/>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7" name="Rectangle 38"/>
            <p:cNvSpPr>
              <a:spLocks noChangeArrowheads="1"/>
            </p:cNvSpPr>
            <p:nvPr/>
          </p:nvSpPr>
          <p:spPr bwMode="auto">
            <a:xfrm rot="5400000" flipH="1">
              <a:off x="6710769" y="6266223"/>
              <a:ext cx="631713" cy="551841"/>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4" name="Rectangle 45"/>
            <p:cNvSpPr>
              <a:spLocks noChangeArrowheads="1"/>
            </p:cNvSpPr>
            <p:nvPr/>
          </p:nvSpPr>
          <p:spPr bwMode="auto">
            <a:xfrm rot="5400000" flipH="1">
              <a:off x="5182317" y="4611913"/>
              <a:ext cx="2178318" cy="87132"/>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5" name="Freeform 46"/>
            <p:cNvSpPr/>
            <p:nvPr/>
          </p:nvSpPr>
          <p:spPr bwMode="auto">
            <a:xfrm rot="5400000" flipH="1">
              <a:off x="6269471" y="3170593"/>
              <a:ext cx="355792" cy="435664"/>
            </a:xfrm>
            <a:custGeom>
              <a:avLst/>
              <a:gdLst>
                <a:gd name="T0" fmla="*/ 46 w 62"/>
                <a:gd name="T1" fmla="*/ 0 h 76"/>
                <a:gd name="T2" fmla="*/ 46 w 62"/>
                <a:gd name="T3" fmla="*/ 0 h 76"/>
                <a:gd name="T4" fmla="*/ 1 w 62"/>
                <a:gd name="T5" fmla="*/ 61 h 76"/>
                <a:gd name="T6" fmla="*/ 0 w 62"/>
                <a:gd name="T7" fmla="*/ 61 h 76"/>
                <a:gd name="T8" fmla="*/ 0 w 62"/>
                <a:gd name="T9" fmla="*/ 76 h 76"/>
                <a:gd name="T10" fmla="*/ 1 w 62"/>
                <a:gd name="T11" fmla="*/ 76 h 76"/>
                <a:gd name="T12" fmla="*/ 62 w 62"/>
                <a:gd name="T13" fmla="*/ 0 h 76"/>
                <a:gd name="T14" fmla="*/ 62 w 62"/>
                <a:gd name="T15" fmla="*/ 0 h 76"/>
                <a:gd name="T16" fmla="*/ 46 w 62"/>
                <a:gd name="T1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76">
                  <a:moveTo>
                    <a:pt x="46" y="0"/>
                  </a:moveTo>
                  <a:cubicBezTo>
                    <a:pt x="46" y="0"/>
                    <a:pt x="46" y="0"/>
                    <a:pt x="46" y="0"/>
                  </a:cubicBezTo>
                  <a:cubicBezTo>
                    <a:pt x="46" y="55"/>
                    <a:pt x="14" y="61"/>
                    <a:pt x="1" y="61"/>
                  </a:cubicBezTo>
                  <a:cubicBezTo>
                    <a:pt x="0" y="61"/>
                    <a:pt x="0" y="61"/>
                    <a:pt x="0" y="61"/>
                  </a:cubicBezTo>
                  <a:cubicBezTo>
                    <a:pt x="0" y="76"/>
                    <a:pt x="0" y="76"/>
                    <a:pt x="0" y="76"/>
                  </a:cubicBezTo>
                  <a:cubicBezTo>
                    <a:pt x="1" y="76"/>
                    <a:pt x="1" y="76"/>
                    <a:pt x="1" y="76"/>
                  </a:cubicBezTo>
                  <a:cubicBezTo>
                    <a:pt x="38" y="76"/>
                    <a:pt x="62" y="47"/>
                    <a:pt x="62" y="0"/>
                  </a:cubicBezTo>
                  <a:cubicBezTo>
                    <a:pt x="62" y="0"/>
                    <a:pt x="62" y="0"/>
                    <a:pt x="62" y="0"/>
                  </a:cubicBezTo>
                  <a:lnTo>
                    <a:pt x="46" y="0"/>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6" name="Freeform 47"/>
            <p:cNvSpPr>
              <a:spLocks noEditPoints="1"/>
            </p:cNvSpPr>
            <p:nvPr/>
          </p:nvSpPr>
          <p:spPr bwMode="auto">
            <a:xfrm rot="5400000" flipH="1">
              <a:off x="7013730" y="2638532"/>
              <a:ext cx="527637" cy="1224699"/>
            </a:xfrm>
            <a:custGeom>
              <a:avLst/>
              <a:gdLst>
                <a:gd name="T0" fmla="*/ 53 w 92"/>
                <a:gd name="T1" fmla="*/ 93 h 213"/>
                <a:gd name="T2" fmla="*/ 92 w 92"/>
                <a:gd name="T3" fmla="*/ 47 h 213"/>
                <a:gd name="T4" fmla="*/ 46 w 92"/>
                <a:gd name="T5" fmla="*/ 0 h 213"/>
                <a:gd name="T6" fmla="*/ 0 w 92"/>
                <a:gd name="T7" fmla="*/ 47 h 213"/>
                <a:gd name="T8" fmla="*/ 37 w 92"/>
                <a:gd name="T9" fmla="*/ 92 h 213"/>
                <a:gd name="T10" fmla="*/ 37 w 92"/>
                <a:gd name="T11" fmla="*/ 213 h 213"/>
                <a:gd name="T12" fmla="*/ 53 w 92"/>
                <a:gd name="T13" fmla="*/ 213 h 213"/>
                <a:gd name="T14" fmla="*/ 53 w 92"/>
                <a:gd name="T15" fmla="*/ 93 h 213"/>
                <a:gd name="T16" fmla="*/ 19 w 92"/>
                <a:gd name="T17" fmla="*/ 47 h 213"/>
                <a:gd name="T18" fmla="*/ 46 w 92"/>
                <a:gd name="T19" fmla="*/ 19 h 213"/>
                <a:gd name="T20" fmla="*/ 73 w 92"/>
                <a:gd name="T21" fmla="*/ 47 h 213"/>
                <a:gd name="T22" fmla="*/ 46 w 92"/>
                <a:gd name="T23" fmla="*/ 74 h 213"/>
                <a:gd name="T24" fmla="*/ 19 w 92"/>
                <a:gd name="T25" fmla="*/ 47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213">
                  <a:moveTo>
                    <a:pt x="53" y="93"/>
                  </a:moveTo>
                  <a:cubicBezTo>
                    <a:pt x="75" y="89"/>
                    <a:pt x="92" y="70"/>
                    <a:pt x="92" y="47"/>
                  </a:cubicBezTo>
                  <a:cubicBezTo>
                    <a:pt x="92" y="21"/>
                    <a:pt x="72" y="0"/>
                    <a:pt x="46" y="0"/>
                  </a:cubicBezTo>
                  <a:cubicBezTo>
                    <a:pt x="20" y="0"/>
                    <a:pt x="0" y="21"/>
                    <a:pt x="0" y="47"/>
                  </a:cubicBezTo>
                  <a:cubicBezTo>
                    <a:pt x="0" y="69"/>
                    <a:pt x="16" y="88"/>
                    <a:pt x="37" y="92"/>
                  </a:cubicBezTo>
                  <a:cubicBezTo>
                    <a:pt x="37" y="213"/>
                    <a:pt x="37" y="213"/>
                    <a:pt x="37" y="213"/>
                  </a:cubicBezTo>
                  <a:cubicBezTo>
                    <a:pt x="53" y="213"/>
                    <a:pt x="53" y="213"/>
                    <a:pt x="53" y="213"/>
                  </a:cubicBezTo>
                  <a:lnTo>
                    <a:pt x="53" y="93"/>
                  </a:lnTo>
                  <a:close/>
                  <a:moveTo>
                    <a:pt x="19" y="47"/>
                  </a:moveTo>
                  <a:cubicBezTo>
                    <a:pt x="19" y="32"/>
                    <a:pt x="31" y="19"/>
                    <a:pt x="46" y="19"/>
                  </a:cubicBezTo>
                  <a:cubicBezTo>
                    <a:pt x="61" y="19"/>
                    <a:pt x="73" y="32"/>
                    <a:pt x="73" y="47"/>
                  </a:cubicBezTo>
                  <a:cubicBezTo>
                    <a:pt x="73" y="62"/>
                    <a:pt x="61" y="74"/>
                    <a:pt x="46" y="74"/>
                  </a:cubicBezTo>
                  <a:cubicBezTo>
                    <a:pt x="31" y="74"/>
                    <a:pt x="19" y="62"/>
                    <a:pt x="19" y="47"/>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5" name="TextBox 174"/>
            <p:cNvSpPr txBox="1"/>
            <p:nvPr/>
          </p:nvSpPr>
          <p:spPr>
            <a:xfrm>
              <a:off x="7414305" y="3096079"/>
              <a:ext cx="447131" cy="338555"/>
            </a:xfrm>
            <a:prstGeom prst="rect">
              <a:avLst/>
            </a:prstGeom>
            <a:noFill/>
          </p:spPr>
          <p:txBody>
            <a:bodyPr wrap="none" rtlCol="0">
              <a:spAutoFit/>
            </a:bodyPr>
            <a:lstStyle/>
            <a:p>
              <a:r>
                <a:rPr lang="en-US" sz="1050">
                  <a:solidFill>
                    <a:srgbClr val="030729"/>
                  </a:solidFill>
                  <a:cs typeface="+mn-ea"/>
                  <a:sym typeface="+mn-lt"/>
                </a:rPr>
                <a:t>04</a:t>
              </a:r>
            </a:p>
          </p:txBody>
        </p:sp>
      </p:grpSp>
      <p:grpSp>
        <p:nvGrpSpPr>
          <p:cNvPr id="2" name="组合 1"/>
          <p:cNvGrpSpPr/>
          <p:nvPr/>
        </p:nvGrpSpPr>
        <p:grpSpPr>
          <a:xfrm>
            <a:off x="4792555" y="3258036"/>
            <a:ext cx="1381416" cy="1885465"/>
            <a:chOff x="6390073" y="4344047"/>
            <a:chExt cx="1841888" cy="2513953"/>
          </a:xfrm>
          <a:solidFill>
            <a:srgbClr val="030729"/>
          </a:solidFill>
        </p:grpSpPr>
        <p:sp>
          <p:nvSpPr>
            <p:cNvPr id="141" name="Freeform 140"/>
            <p:cNvSpPr/>
            <p:nvPr/>
          </p:nvSpPr>
          <p:spPr bwMode="auto">
            <a:xfrm rot="5400000" flipH="1">
              <a:off x="7078663" y="5060888"/>
              <a:ext cx="464707" cy="1841888"/>
            </a:xfrm>
            <a:custGeom>
              <a:avLst/>
              <a:gdLst>
                <a:gd name="T0" fmla="*/ 192 w 192"/>
                <a:gd name="T1" fmla="*/ 724 h 761"/>
                <a:gd name="T2" fmla="*/ 0 w 192"/>
                <a:gd name="T3" fmla="*/ 0 h 761"/>
                <a:gd name="T4" fmla="*/ 0 w 192"/>
                <a:gd name="T5" fmla="*/ 223 h 761"/>
                <a:gd name="T6" fmla="*/ 192 w 192"/>
                <a:gd name="T7" fmla="*/ 761 h 761"/>
                <a:gd name="T8" fmla="*/ 192 w 192"/>
                <a:gd name="T9" fmla="*/ 724 h 761"/>
              </a:gdLst>
              <a:ahLst/>
              <a:cxnLst>
                <a:cxn ang="0">
                  <a:pos x="T0" y="T1"/>
                </a:cxn>
                <a:cxn ang="0">
                  <a:pos x="T2" y="T3"/>
                </a:cxn>
                <a:cxn ang="0">
                  <a:pos x="T4" y="T5"/>
                </a:cxn>
                <a:cxn ang="0">
                  <a:pos x="T6" y="T7"/>
                </a:cxn>
                <a:cxn ang="0">
                  <a:pos x="T8" y="T9"/>
                </a:cxn>
              </a:cxnLst>
              <a:rect l="0" t="0" r="r" b="b"/>
              <a:pathLst>
                <a:path w="192" h="761">
                  <a:moveTo>
                    <a:pt x="192" y="724"/>
                  </a:moveTo>
                  <a:lnTo>
                    <a:pt x="0" y="0"/>
                  </a:lnTo>
                  <a:lnTo>
                    <a:pt x="0" y="223"/>
                  </a:lnTo>
                  <a:lnTo>
                    <a:pt x="192" y="761"/>
                  </a:lnTo>
                  <a:lnTo>
                    <a:pt x="192" y="724"/>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6" name="Rectangle 37"/>
            <p:cNvSpPr>
              <a:spLocks noChangeArrowheads="1"/>
            </p:cNvSpPr>
            <p:nvPr/>
          </p:nvSpPr>
          <p:spPr bwMode="auto">
            <a:xfrm rot="5400000" flipH="1">
              <a:off x="7640185" y="6266224"/>
              <a:ext cx="643814" cy="539738"/>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1" name="Rectangle 42"/>
            <p:cNvSpPr>
              <a:spLocks noChangeArrowheads="1"/>
            </p:cNvSpPr>
            <p:nvPr/>
          </p:nvSpPr>
          <p:spPr bwMode="auto">
            <a:xfrm rot="5400000" flipH="1">
              <a:off x="6039121" y="5308975"/>
              <a:ext cx="791456" cy="89552"/>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2" name="Freeform 43"/>
            <p:cNvSpPr>
              <a:spLocks noEditPoints="1"/>
            </p:cNvSpPr>
            <p:nvPr/>
          </p:nvSpPr>
          <p:spPr bwMode="auto">
            <a:xfrm rot="5400000" flipH="1">
              <a:off x="7093185" y="4081439"/>
              <a:ext cx="532477" cy="1057694"/>
            </a:xfrm>
            <a:custGeom>
              <a:avLst/>
              <a:gdLst>
                <a:gd name="T0" fmla="*/ 51 w 93"/>
                <a:gd name="T1" fmla="*/ 93 h 184"/>
                <a:gd name="T2" fmla="*/ 93 w 93"/>
                <a:gd name="T3" fmla="*/ 47 h 184"/>
                <a:gd name="T4" fmla="*/ 46 w 93"/>
                <a:gd name="T5" fmla="*/ 0 h 184"/>
                <a:gd name="T6" fmla="*/ 0 w 93"/>
                <a:gd name="T7" fmla="*/ 47 h 184"/>
                <a:gd name="T8" fmla="*/ 36 w 93"/>
                <a:gd name="T9" fmla="*/ 92 h 184"/>
                <a:gd name="T10" fmla="*/ 36 w 93"/>
                <a:gd name="T11" fmla="*/ 184 h 184"/>
                <a:gd name="T12" fmla="*/ 51 w 93"/>
                <a:gd name="T13" fmla="*/ 184 h 184"/>
                <a:gd name="T14" fmla="*/ 51 w 93"/>
                <a:gd name="T15" fmla="*/ 93 h 184"/>
                <a:gd name="T16" fmla="*/ 19 w 93"/>
                <a:gd name="T17" fmla="*/ 47 h 184"/>
                <a:gd name="T18" fmla="*/ 46 w 93"/>
                <a:gd name="T19" fmla="*/ 19 h 184"/>
                <a:gd name="T20" fmla="*/ 74 w 93"/>
                <a:gd name="T21" fmla="*/ 47 h 184"/>
                <a:gd name="T22" fmla="*/ 46 w 93"/>
                <a:gd name="T23" fmla="*/ 74 h 184"/>
                <a:gd name="T24" fmla="*/ 19 w 93"/>
                <a:gd name="T25" fmla="*/ 4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84">
                  <a:moveTo>
                    <a:pt x="51" y="93"/>
                  </a:moveTo>
                  <a:cubicBezTo>
                    <a:pt x="75" y="90"/>
                    <a:pt x="93" y="71"/>
                    <a:pt x="93" y="47"/>
                  </a:cubicBezTo>
                  <a:cubicBezTo>
                    <a:pt x="93" y="21"/>
                    <a:pt x="72" y="0"/>
                    <a:pt x="46" y="0"/>
                  </a:cubicBezTo>
                  <a:cubicBezTo>
                    <a:pt x="21" y="0"/>
                    <a:pt x="0" y="21"/>
                    <a:pt x="0" y="47"/>
                  </a:cubicBezTo>
                  <a:cubicBezTo>
                    <a:pt x="0" y="69"/>
                    <a:pt x="15" y="87"/>
                    <a:pt x="36" y="92"/>
                  </a:cubicBezTo>
                  <a:cubicBezTo>
                    <a:pt x="36" y="184"/>
                    <a:pt x="36" y="184"/>
                    <a:pt x="36" y="184"/>
                  </a:cubicBezTo>
                  <a:cubicBezTo>
                    <a:pt x="51" y="184"/>
                    <a:pt x="51" y="184"/>
                    <a:pt x="51" y="184"/>
                  </a:cubicBezTo>
                  <a:lnTo>
                    <a:pt x="51" y="93"/>
                  </a:lnTo>
                  <a:close/>
                  <a:moveTo>
                    <a:pt x="19" y="47"/>
                  </a:moveTo>
                  <a:cubicBezTo>
                    <a:pt x="19" y="32"/>
                    <a:pt x="31" y="19"/>
                    <a:pt x="46" y="19"/>
                  </a:cubicBezTo>
                  <a:cubicBezTo>
                    <a:pt x="61" y="19"/>
                    <a:pt x="74" y="32"/>
                    <a:pt x="74" y="47"/>
                  </a:cubicBezTo>
                  <a:cubicBezTo>
                    <a:pt x="74" y="62"/>
                    <a:pt x="61" y="74"/>
                    <a:pt x="46" y="74"/>
                  </a:cubicBezTo>
                  <a:cubicBezTo>
                    <a:pt x="31" y="74"/>
                    <a:pt x="19" y="62"/>
                    <a:pt x="19" y="47"/>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3" name="Freeform 44"/>
            <p:cNvSpPr/>
            <p:nvPr/>
          </p:nvSpPr>
          <p:spPr bwMode="auto">
            <a:xfrm rot="5400000" flipH="1">
              <a:off x="6423958" y="4551403"/>
              <a:ext cx="372735" cy="440504"/>
            </a:xfrm>
            <a:custGeom>
              <a:avLst/>
              <a:gdLst>
                <a:gd name="T0" fmla="*/ 50 w 65"/>
                <a:gd name="T1" fmla="*/ 0 h 77"/>
                <a:gd name="T2" fmla="*/ 50 w 65"/>
                <a:gd name="T3" fmla="*/ 0 h 77"/>
                <a:gd name="T4" fmla="*/ 2 w 65"/>
                <a:gd name="T5" fmla="*/ 61 h 77"/>
                <a:gd name="T6" fmla="*/ 0 w 65"/>
                <a:gd name="T7" fmla="*/ 61 h 77"/>
                <a:gd name="T8" fmla="*/ 0 w 65"/>
                <a:gd name="T9" fmla="*/ 77 h 77"/>
                <a:gd name="T10" fmla="*/ 2 w 65"/>
                <a:gd name="T11" fmla="*/ 77 h 77"/>
                <a:gd name="T12" fmla="*/ 43 w 65"/>
                <a:gd name="T13" fmla="*/ 63 h 77"/>
                <a:gd name="T14" fmla="*/ 65 w 65"/>
                <a:gd name="T15" fmla="*/ 0 h 77"/>
                <a:gd name="T16" fmla="*/ 65 w 65"/>
                <a:gd name="T17" fmla="*/ 0 h 77"/>
                <a:gd name="T18" fmla="*/ 50 w 65"/>
                <a:gd name="T19"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77">
                  <a:moveTo>
                    <a:pt x="50" y="0"/>
                  </a:moveTo>
                  <a:cubicBezTo>
                    <a:pt x="50" y="0"/>
                    <a:pt x="50" y="0"/>
                    <a:pt x="50" y="0"/>
                  </a:cubicBezTo>
                  <a:cubicBezTo>
                    <a:pt x="50" y="23"/>
                    <a:pt x="44" y="61"/>
                    <a:pt x="2" y="61"/>
                  </a:cubicBezTo>
                  <a:cubicBezTo>
                    <a:pt x="0" y="61"/>
                    <a:pt x="0" y="61"/>
                    <a:pt x="0" y="61"/>
                  </a:cubicBezTo>
                  <a:cubicBezTo>
                    <a:pt x="0" y="77"/>
                    <a:pt x="0" y="77"/>
                    <a:pt x="0" y="77"/>
                  </a:cubicBezTo>
                  <a:cubicBezTo>
                    <a:pt x="2" y="77"/>
                    <a:pt x="2" y="77"/>
                    <a:pt x="2" y="77"/>
                  </a:cubicBezTo>
                  <a:cubicBezTo>
                    <a:pt x="13" y="77"/>
                    <a:pt x="29" y="75"/>
                    <a:pt x="43" y="63"/>
                  </a:cubicBezTo>
                  <a:cubicBezTo>
                    <a:pt x="58" y="50"/>
                    <a:pt x="65" y="29"/>
                    <a:pt x="65" y="0"/>
                  </a:cubicBezTo>
                  <a:cubicBezTo>
                    <a:pt x="65" y="0"/>
                    <a:pt x="65" y="0"/>
                    <a:pt x="65" y="0"/>
                  </a:cubicBezTo>
                  <a:lnTo>
                    <a:pt x="50"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6" name="TextBox 175"/>
            <p:cNvSpPr txBox="1"/>
            <p:nvPr/>
          </p:nvSpPr>
          <p:spPr>
            <a:xfrm>
              <a:off x="7414305" y="4451527"/>
              <a:ext cx="447131" cy="338555"/>
            </a:xfrm>
            <a:prstGeom prst="rect">
              <a:avLst/>
            </a:prstGeom>
            <a:noFill/>
          </p:spPr>
          <p:txBody>
            <a:bodyPr wrap="none" rtlCol="0">
              <a:spAutoFit/>
            </a:bodyPr>
            <a:lstStyle/>
            <a:p>
              <a:r>
                <a:rPr lang="en-US" sz="1050" dirty="0">
                  <a:solidFill>
                    <a:srgbClr val="030729"/>
                  </a:solidFill>
                  <a:cs typeface="+mn-ea"/>
                  <a:sym typeface="+mn-lt"/>
                </a:rPr>
                <a:t>05</a:t>
              </a:r>
            </a:p>
          </p:txBody>
        </p:sp>
      </p:grpSp>
      <p:grpSp>
        <p:nvGrpSpPr>
          <p:cNvPr id="7" name="组合 6"/>
          <p:cNvGrpSpPr/>
          <p:nvPr/>
        </p:nvGrpSpPr>
        <p:grpSpPr>
          <a:xfrm>
            <a:off x="3228453" y="1735057"/>
            <a:ext cx="1257322" cy="3408443"/>
            <a:chOff x="4304604" y="2313410"/>
            <a:chExt cx="1676429" cy="4544590"/>
          </a:xfrm>
        </p:grpSpPr>
        <p:sp>
          <p:nvSpPr>
            <p:cNvPr id="144" name="Freeform 143"/>
            <p:cNvSpPr/>
            <p:nvPr/>
          </p:nvSpPr>
          <p:spPr bwMode="auto">
            <a:xfrm rot="5400000" flipH="1">
              <a:off x="5191998" y="5449354"/>
              <a:ext cx="481651" cy="1072216"/>
            </a:xfrm>
            <a:custGeom>
              <a:avLst/>
              <a:gdLst>
                <a:gd name="T0" fmla="*/ 199 w 199"/>
                <a:gd name="T1" fmla="*/ 0 h 443"/>
                <a:gd name="T2" fmla="*/ 0 w 199"/>
                <a:gd name="T3" fmla="*/ 218 h 443"/>
                <a:gd name="T4" fmla="*/ 0 w 199"/>
                <a:gd name="T5" fmla="*/ 443 h 443"/>
                <a:gd name="T6" fmla="*/ 199 w 199"/>
                <a:gd name="T7" fmla="*/ 35 h 443"/>
                <a:gd name="T8" fmla="*/ 199 w 199"/>
                <a:gd name="T9" fmla="*/ 0 h 443"/>
              </a:gdLst>
              <a:ahLst/>
              <a:cxnLst>
                <a:cxn ang="0">
                  <a:pos x="T0" y="T1"/>
                </a:cxn>
                <a:cxn ang="0">
                  <a:pos x="T2" y="T3"/>
                </a:cxn>
                <a:cxn ang="0">
                  <a:pos x="T4" y="T5"/>
                </a:cxn>
                <a:cxn ang="0">
                  <a:pos x="T6" y="T7"/>
                </a:cxn>
                <a:cxn ang="0">
                  <a:pos x="T8" y="T9"/>
                </a:cxn>
              </a:cxnLst>
              <a:rect l="0" t="0" r="r" b="b"/>
              <a:pathLst>
                <a:path w="199" h="443">
                  <a:moveTo>
                    <a:pt x="199" y="0"/>
                  </a:moveTo>
                  <a:lnTo>
                    <a:pt x="0" y="218"/>
                  </a:lnTo>
                  <a:lnTo>
                    <a:pt x="0" y="443"/>
                  </a:lnTo>
                  <a:lnTo>
                    <a:pt x="199" y="35"/>
                  </a:lnTo>
                  <a:lnTo>
                    <a:pt x="199" y="0"/>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49" name="Rectangle 40"/>
            <p:cNvSpPr>
              <a:spLocks noChangeArrowheads="1"/>
            </p:cNvSpPr>
            <p:nvPr/>
          </p:nvSpPr>
          <p:spPr bwMode="auto">
            <a:xfrm rot="5400000" flipH="1">
              <a:off x="4855570" y="6267434"/>
              <a:ext cx="636553" cy="544579"/>
            </a:xfrm>
            <a:prstGeom prst="rect">
              <a:avLst/>
            </a:pr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0" name="Freeform 51"/>
            <p:cNvSpPr/>
            <p:nvPr/>
          </p:nvSpPr>
          <p:spPr bwMode="auto">
            <a:xfrm rot="5400000" flipH="1">
              <a:off x="5572868" y="2469106"/>
              <a:ext cx="348531" cy="459867"/>
            </a:xfrm>
            <a:custGeom>
              <a:avLst/>
              <a:gdLst>
                <a:gd name="T0" fmla="*/ 61 w 61"/>
                <a:gd name="T1" fmla="*/ 78 h 80"/>
                <a:gd name="T2" fmla="*/ 4 w 61"/>
                <a:gd name="T3" fmla="*/ 1 h 80"/>
                <a:gd name="T4" fmla="*/ 0 w 61"/>
                <a:gd name="T5" fmla="*/ 0 h 80"/>
                <a:gd name="T6" fmla="*/ 0 w 61"/>
                <a:gd name="T7" fmla="*/ 16 h 80"/>
                <a:gd name="T8" fmla="*/ 3 w 61"/>
                <a:gd name="T9" fmla="*/ 16 h 80"/>
                <a:gd name="T10" fmla="*/ 46 w 61"/>
                <a:gd name="T11" fmla="*/ 78 h 80"/>
                <a:gd name="T12" fmla="*/ 46 w 61"/>
                <a:gd name="T13" fmla="*/ 80 h 80"/>
                <a:gd name="T14" fmla="*/ 61 w 61"/>
                <a:gd name="T15" fmla="*/ 80 h 80"/>
                <a:gd name="T16" fmla="*/ 61 w 61"/>
                <a:gd name="T17" fmla="*/ 7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80">
                  <a:moveTo>
                    <a:pt x="61" y="78"/>
                  </a:moveTo>
                  <a:cubicBezTo>
                    <a:pt x="61" y="26"/>
                    <a:pt x="45" y="3"/>
                    <a:pt x="4" y="1"/>
                  </a:cubicBezTo>
                  <a:cubicBezTo>
                    <a:pt x="3" y="1"/>
                    <a:pt x="2" y="1"/>
                    <a:pt x="0" y="0"/>
                  </a:cubicBezTo>
                  <a:cubicBezTo>
                    <a:pt x="0" y="16"/>
                    <a:pt x="0" y="16"/>
                    <a:pt x="0" y="16"/>
                  </a:cubicBezTo>
                  <a:cubicBezTo>
                    <a:pt x="1" y="16"/>
                    <a:pt x="2" y="16"/>
                    <a:pt x="3" y="16"/>
                  </a:cubicBezTo>
                  <a:cubicBezTo>
                    <a:pt x="26" y="18"/>
                    <a:pt x="46" y="24"/>
                    <a:pt x="46" y="78"/>
                  </a:cubicBezTo>
                  <a:cubicBezTo>
                    <a:pt x="46" y="80"/>
                    <a:pt x="46" y="80"/>
                    <a:pt x="46" y="80"/>
                  </a:cubicBezTo>
                  <a:cubicBezTo>
                    <a:pt x="61" y="80"/>
                    <a:pt x="61" y="80"/>
                    <a:pt x="61" y="80"/>
                  </a:cubicBezTo>
                  <a:lnTo>
                    <a:pt x="61" y="78"/>
                  </a:ln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1" name="Freeform 52"/>
            <p:cNvSpPr/>
            <p:nvPr/>
          </p:nvSpPr>
          <p:spPr bwMode="auto">
            <a:xfrm rot="5400000" flipH="1">
              <a:off x="4496146" y="4259751"/>
              <a:ext cx="2872959" cy="96814"/>
            </a:xfrm>
            <a:custGeom>
              <a:avLst/>
              <a:gdLst>
                <a:gd name="T0" fmla="*/ 0 w 501"/>
                <a:gd name="T1" fmla="*/ 2 h 17"/>
                <a:gd name="T2" fmla="*/ 0 w 501"/>
                <a:gd name="T3" fmla="*/ 17 h 17"/>
                <a:gd name="T4" fmla="*/ 501 w 501"/>
                <a:gd name="T5" fmla="*/ 17 h 17"/>
                <a:gd name="T6" fmla="*/ 501 w 501"/>
                <a:gd name="T7" fmla="*/ 1 h 17"/>
                <a:gd name="T8" fmla="*/ 0 w 501"/>
                <a:gd name="T9" fmla="*/ 2 h 17"/>
              </a:gdLst>
              <a:ahLst/>
              <a:cxnLst>
                <a:cxn ang="0">
                  <a:pos x="T0" y="T1"/>
                </a:cxn>
                <a:cxn ang="0">
                  <a:pos x="T2" y="T3"/>
                </a:cxn>
                <a:cxn ang="0">
                  <a:pos x="T4" y="T5"/>
                </a:cxn>
                <a:cxn ang="0">
                  <a:pos x="T6" y="T7"/>
                </a:cxn>
                <a:cxn ang="0">
                  <a:pos x="T8" y="T9"/>
                </a:cxn>
              </a:cxnLst>
              <a:rect l="0" t="0" r="r" b="b"/>
              <a:pathLst>
                <a:path w="501" h="17">
                  <a:moveTo>
                    <a:pt x="0" y="2"/>
                  </a:moveTo>
                  <a:cubicBezTo>
                    <a:pt x="0" y="17"/>
                    <a:pt x="0" y="17"/>
                    <a:pt x="0" y="17"/>
                  </a:cubicBezTo>
                  <a:cubicBezTo>
                    <a:pt x="4" y="17"/>
                    <a:pt x="447" y="15"/>
                    <a:pt x="501" y="17"/>
                  </a:cubicBezTo>
                  <a:cubicBezTo>
                    <a:pt x="501" y="1"/>
                    <a:pt x="501" y="1"/>
                    <a:pt x="501" y="1"/>
                  </a:cubicBezTo>
                  <a:cubicBezTo>
                    <a:pt x="443" y="0"/>
                    <a:pt x="18" y="2"/>
                    <a:pt x="0" y="2"/>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2" name="Freeform 53"/>
            <p:cNvSpPr>
              <a:spLocks noEditPoints="1"/>
            </p:cNvSpPr>
            <p:nvPr/>
          </p:nvSpPr>
          <p:spPr bwMode="auto">
            <a:xfrm rot="5400000" flipH="1">
              <a:off x="4644663" y="1973351"/>
              <a:ext cx="532477" cy="1212596"/>
            </a:xfrm>
            <a:custGeom>
              <a:avLst/>
              <a:gdLst>
                <a:gd name="T0" fmla="*/ 56 w 93"/>
                <a:gd name="T1" fmla="*/ 119 h 211"/>
                <a:gd name="T2" fmla="*/ 56 w 93"/>
                <a:gd name="T3" fmla="*/ 0 h 211"/>
                <a:gd name="T4" fmla="*/ 41 w 93"/>
                <a:gd name="T5" fmla="*/ 0 h 211"/>
                <a:gd name="T6" fmla="*/ 41 w 93"/>
                <a:gd name="T7" fmla="*/ 118 h 211"/>
                <a:gd name="T8" fmla="*/ 0 w 93"/>
                <a:gd name="T9" fmla="*/ 164 h 211"/>
                <a:gd name="T10" fmla="*/ 46 w 93"/>
                <a:gd name="T11" fmla="*/ 211 h 211"/>
                <a:gd name="T12" fmla="*/ 93 w 93"/>
                <a:gd name="T13" fmla="*/ 164 h 211"/>
                <a:gd name="T14" fmla="*/ 56 w 93"/>
                <a:gd name="T15" fmla="*/ 119 h 211"/>
                <a:gd name="T16" fmla="*/ 46 w 93"/>
                <a:gd name="T17" fmla="*/ 191 h 211"/>
                <a:gd name="T18" fmla="*/ 19 w 93"/>
                <a:gd name="T19" fmla="*/ 164 h 211"/>
                <a:gd name="T20" fmla="*/ 46 w 93"/>
                <a:gd name="T21" fmla="*/ 137 h 211"/>
                <a:gd name="T22" fmla="*/ 74 w 93"/>
                <a:gd name="T23" fmla="*/ 164 h 211"/>
                <a:gd name="T24" fmla="*/ 46 w 93"/>
                <a:gd name="T25" fmla="*/ 19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211">
                  <a:moveTo>
                    <a:pt x="56" y="119"/>
                  </a:moveTo>
                  <a:cubicBezTo>
                    <a:pt x="56" y="0"/>
                    <a:pt x="56" y="0"/>
                    <a:pt x="56" y="0"/>
                  </a:cubicBezTo>
                  <a:cubicBezTo>
                    <a:pt x="41" y="0"/>
                    <a:pt x="41" y="0"/>
                    <a:pt x="41" y="0"/>
                  </a:cubicBezTo>
                  <a:cubicBezTo>
                    <a:pt x="41" y="118"/>
                    <a:pt x="41" y="118"/>
                    <a:pt x="41" y="118"/>
                  </a:cubicBezTo>
                  <a:cubicBezTo>
                    <a:pt x="18" y="121"/>
                    <a:pt x="0" y="141"/>
                    <a:pt x="0" y="164"/>
                  </a:cubicBezTo>
                  <a:cubicBezTo>
                    <a:pt x="0" y="190"/>
                    <a:pt x="21" y="211"/>
                    <a:pt x="46" y="211"/>
                  </a:cubicBezTo>
                  <a:cubicBezTo>
                    <a:pt x="72" y="211"/>
                    <a:pt x="93" y="190"/>
                    <a:pt x="93" y="164"/>
                  </a:cubicBezTo>
                  <a:cubicBezTo>
                    <a:pt x="93" y="142"/>
                    <a:pt x="77" y="123"/>
                    <a:pt x="56" y="119"/>
                  </a:cubicBezTo>
                  <a:close/>
                  <a:moveTo>
                    <a:pt x="46" y="191"/>
                  </a:moveTo>
                  <a:cubicBezTo>
                    <a:pt x="31" y="191"/>
                    <a:pt x="19" y="179"/>
                    <a:pt x="19" y="164"/>
                  </a:cubicBezTo>
                  <a:cubicBezTo>
                    <a:pt x="19" y="149"/>
                    <a:pt x="31" y="137"/>
                    <a:pt x="46" y="137"/>
                  </a:cubicBezTo>
                  <a:cubicBezTo>
                    <a:pt x="61" y="137"/>
                    <a:pt x="74" y="149"/>
                    <a:pt x="74" y="164"/>
                  </a:cubicBezTo>
                  <a:cubicBezTo>
                    <a:pt x="74" y="179"/>
                    <a:pt x="61" y="191"/>
                    <a:pt x="46" y="191"/>
                  </a:cubicBezTo>
                  <a:close/>
                </a:path>
              </a:pathLst>
            </a:custGeom>
            <a:solidFill>
              <a:srgbClr val="595959"/>
            </a:solid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7" name="TextBox 176"/>
            <p:cNvSpPr txBox="1"/>
            <p:nvPr/>
          </p:nvSpPr>
          <p:spPr>
            <a:xfrm>
              <a:off x="4385055" y="2436521"/>
              <a:ext cx="447131" cy="338555"/>
            </a:xfrm>
            <a:prstGeom prst="rect">
              <a:avLst/>
            </a:prstGeom>
            <a:noFill/>
          </p:spPr>
          <p:txBody>
            <a:bodyPr wrap="none" rtlCol="0">
              <a:spAutoFit/>
            </a:bodyPr>
            <a:lstStyle/>
            <a:p>
              <a:r>
                <a:rPr lang="en-US" sz="1050">
                  <a:solidFill>
                    <a:srgbClr val="030729"/>
                  </a:solidFill>
                  <a:cs typeface="+mn-ea"/>
                  <a:sym typeface="+mn-lt"/>
                </a:rPr>
                <a:t>02</a:t>
              </a:r>
            </a:p>
          </p:txBody>
        </p:sp>
      </p:grpSp>
      <p:grpSp>
        <p:nvGrpSpPr>
          <p:cNvPr id="5" name="组合 4"/>
          <p:cNvGrpSpPr/>
          <p:nvPr/>
        </p:nvGrpSpPr>
        <p:grpSpPr>
          <a:xfrm>
            <a:off x="2970030" y="2761278"/>
            <a:ext cx="1390493" cy="2382223"/>
            <a:chOff x="3960039" y="3681704"/>
            <a:chExt cx="1853991" cy="3176297"/>
          </a:xfrm>
          <a:solidFill>
            <a:srgbClr val="030729"/>
          </a:solidFill>
        </p:grpSpPr>
        <p:sp>
          <p:nvSpPr>
            <p:cNvPr id="145" name="Freeform 144"/>
            <p:cNvSpPr/>
            <p:nvPr/>
          </p:nvSpPr>
          <p:spPr bwMode="auto">
            <a:xfrm rot="5400000" flipH="1">
              <a:off x="4643788" y="5060887"/>
              <a:ext cx="491332" cy="1849150"/>
            </a:xfrm>
            <a:custGeom>
              <a:avLst/>
              <a:gdLst>
                <a:gd name="T0" fmla="*/ 203 w 203"/>
                <a:gd name="T1" fmla="*/ 0 h 764"/>
                <a:gd name="T2" fmla="*/ 0 w 203"/>
                <a:gd name="T3" fmla="*/ 536 h 764"/>
                <a:gd name="T4" fmla="*/ 0 w 203"/>
                <a:gd name="T5" fmla="*/ 764 h 764"/>
                <a:gd name="T6" fmla="*/ 203 w 203"/>
                <a:gd name="T7" fmla="*/ 35 h 764"/>
                <a:gd name="T8" fmla="*/ 203 w 203"/>
                <a:gd name="T9" fmla="*/ 0 h 764"/>
              </a:gdLst>
              <a:ahLst/>
              <a:cxnLst>
                <a:cxn ang="0">
                  <a:pos x="T0" y="T1"/>
                </a:cxn>
                <a:cxn ang="0">
                  <a:pos x="T2" y="T3"/>
                </a:cxn>
                <a:cxn ang="0">
                  <a:pos x="T4" y="T5"/>
                </a:cxn>
                <a:cxn ang="0">
                  <a:pos x="T6" y="T7"/>
                </a:cxn>
                <a:cxn ang="0">
                  <a:pos x="T8" y="T9"/>
                </a:cxn>
              </a:cxnLst>
              <a:rect l="0" t="0" r="r" b="b"/>
              <a:pathLst>
                <a:path w="203" h="764">
                  <a:moveTo>
                    <a:pt x="203" y="0"/>
                  </a:moveTo>
                  <a:lnTo>
                    <a:pt x="0" y="536"/>
                  </a:lnTo>
                  <a:lnTo>
                    <a:pt x="0" y="764"/>
                  </a:lnTo>
                  <a:lnTo>
                    <a:pt x="203" y="35"/>
                  </a:lnTo>
                  <a:lnTo>
                    <a:pt x="203" y="0"/>
                  </a:ln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50" name="Rectangle 41"/>
            <p:cNvSpPr>
              <a:spLocks noChangeArrowheads="1"/>
            </p:cNvSpPr>
            <p:nvPr/>
          </p:nvSpPr>
          <p:spPr bwMode="auto">
            <a:xfrm rot="5400000" flipH="1">
              <a:off x="3924944" y="6266224"/>
              <a:ext cx="626872" cy="556681"/>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3" name="Freeform 54"/>
            <p:cNvSpPr/>
            <p:nvPr/>
          </p:nvSpPr>
          <p:spPr bwMode="auto">
            <a:xfrm rot="5400000" flipH="1">
              <a:off x="5427982" y="3901539"/>
              <a:ext cx="394519" cy="377575"/>
            </a:xfrm>
            <a:custGeom>
              <a:avLst/>
              <a:gdLst>
                <a:gd name="T0" fmla="*/ 69 w 69"/>
                <a:gd name="T1" fmla="*/ 64 h 66"/>
                <a:gd name="T2" fmla="*/ 1 w 69"/>
                <a:gd name="T3" fmla="*/ 0 h 66"/>
                <a:gd name="T4" fmla="*/ 0 w 69"/>
                <a:gd name="T5" fmla="*/ 0 h 66"/>
                <a:gd name="T6" fmla="*/ 0 w 69"/>
                <a:gd name="T7" fmla="*/ 15 h 66"/>
                <a:gd name="T8" fmla="*/ 1 w 69"/>
                <a:gd name="T9" fmla="*/ 15 h 66"/>
                <a:gd name="T10" fmla="*/ 53 w 69"/>
                <a:gd name="T11" fmla="*/ 64 h 66"/>
                <a:gd name="T12" fmla="*/ 53 w 69"/>
                <a:gd name="T13" fmla="*/ 66 h 66"/>
                <a:gd name="T14" fmla="*/ 69 w 69"/>
                <a:gd name="T15" fmla="*/ 66 h 66"/>
                <a:gd name="T16" fmla="*/ 69 w 69"/>
                <a:gd name="T17" fmla="*/ 6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6">
                  <a:moveTo>
                    <a:pt x="69" y="64"/>
                  </a:moveTo>
                  <a:cubicBezTo>
                    <a:pt x="69" y="28"/>
                    <a:pt x="31" y="0"/>
                    <a:pt x="1" y="0"/>
                  </a:cubicBezTo>
                  <a:cubicBezTo>
                    <a:pt x="0" y="0"/>
                    <a:pt x="0" y="0"/>
                    <a:pt x="0" y="0"/>
                  </a:cubicBezTo>
                  <a:cubicBezTo>
                    <a:pt x="0" y="15"/>
                    <a:pt x="0" y="15"/>
                    <a:pt x="0" y="15"/>
                  </a:cubicBezTo>
                  <a:cubicBezTo>
                    <a:pt x="1" y="15"/>
                    <a:pt x="1" y="15"/>
                    <a:pt x="1" y="15"/>
                  </a:cubicBezTo>
                  <a:cubicBezTo>
                    <a:pt x="21" y="15"/>
                    <a:pt x="53" y="36"/>
                    <a:pt x="53" y="64"/>
                  </a:cubicBezTo>
                  <a:cubicBezTo>
                    <a:pt x="53" y="65"/>
                    <a:pt x="53" y="66"/>
                    <a:pt x="53" y="66"/>
                  </a:cubicBezTo>
                  <a:cubicBezTo>
                    <a:pt x="69" y="66"/>
                    <a:pt x="69" y="66"/>
                    <a:pt x="69" y="66"/>
                  </a:cubicBezTo>
                  <a:cubicBezTo>
                    <a:pt x="69" y="66"/>
                    <a:pt x="69" y="65"/>
                    <a:pt x="69" y="64"/>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4" name="Rectangle 55"/>
            <p:cNvSpPr>
              <a:spLocks noChangeArrowheads="1"/>
            </p:cNvSpPr>
            <p:nvPr/>
          </p:nvSpPr>
          <p:spPr bwMode="auto">
            <a:xfrm rot="5400000" flipH="1">
              <a:off x="5045568" y="4971335"/>
              <a:ext cx="1452211" cy="84712"/>
            </a:xfrm>
            <a:prstGeom prst="rect">
              <a:avLst/>
            </a:pr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65" name="Freeform 56"/>
            <p:cNvSpPr>
              <a:spLocks noEditPoints="1"/>
            </p:cNvSpPr>
            <p:nvPr/>
          </p:nvSpPr>
          <p:spPr bwMode="auto">
            <a:xfrm rot="5400000" flipH="1">
              <a:off x="4609904" y="3387631"/>
              <a:ext cx="532477" cy="1120623"/>
            </a:xfrm>
            <a:custGeom>
              <a:avLst/>
              <a:gdLst>
                <a:gd name="T0" fmla="*/ 55 w 93"/>
                <a:gd name="T1" fmla="*/ 103 h 195"/>
                <a:gd name="T2" fmla="*/ 56 w 93"/>
                <a:gd name="T3" fmla="*/ 0 h 195"/>
                <a:gd name="T4" fmla="*/ 40 w 93"/>
                <a:gd name="T5" fmla="*/ 0 h 195"/>
                <a:gd name="T6" fmla="*/ 39 w 93"/>
                <a:gd name="T7" fmla="*/ 102 h 195"/>
                <a:gd name="T8" fmla="*/ 0 w 93"/>
                <a:gd name="T9" fmla="*/ 148 h 195"/>
                <a:gd name="T10" fmla="*/ 47 w 93"/>
                <a:gd name="T11" fmla="*/ 195 h 195"/>
                <a:gd name="T12" fmla="*/ 93 w 93"/>
                <a:gd name="T13" fmla="*/ 148 h 195"/>
                <a:gd name="T14" fmla="*/ 55 w 93"/>
                <a:gd name="T15" fmla="*/ 103 h 195"/>
                <a:gd name="T16" fmla="*/ 47 w 93"/>
                <a:gd name="T17" fmla="*/ 176 h 195"/>
                <a:gd name="T18" fmla="*/ 19 w 93"/>
                <a:gd name="T19" fmla="*/ 148 h 195"/>
                <a:gd name="T20" fmla="*/ 47 w 93"/>
                <a:gd name="T21" fmla="*/ 121 h 195"/>
                <a:gd name="T22" fmla="*/ 74 w 93"/>
                <a:gd name="T23" fmla="*/ 148 h 195"/>
                <a:gd name="T24" fmla="*/ 47 w 93"/>
                <a:gd name="T25" fmla="*/ 17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95">
                  <a:moveTo>
                    <a:pt x="55" y="103"/>
                  </a:moveTo>
                  <a:cubicBezTo>
                    <a:pt x="55" y="81"/>
                    <a:pt x="56" y="27"/>
                    <a:pt x="56" y="0"/>
                  </a:cubicBezTo>
                  <a:cubicBezTo>
                    <a:pt x="40" y="0"/>
                    <a:pt x="40" y="0"/>
                    <a:pt x="40" y="0"/>
                  </a:cubicBezTo>
                  <a:cubicBezTo>
                    <a:pt x="40" y="27"/>
                    <a:pt x="39" y="81"/>
                    <a:pt x="39" y="102"/>
                  </a:cubicBezTo>
                  <a:cubicBezTo>
                    <a:pt x="17" y="106"/>
                    <a:pt x="0" y="125"/>
                    <a:pt x="0" y="148"/>
                  </a:cubicBezTo>
                  <a:cubicBezTo>
                    <a:pt x="0" y="174"/>
                    <a:pt x="21" y="195"/>
                    <a:pt x="47" y="195"/>
                  </a:cubicBezTo>
                  <a:cubicBezTo>
                    <a:pt x="72" y="195"/>
                    <a:pt x="93" y="174"/>
                    <a:pt x="93" y="148"/>
                  </a:cubicBezTo>
                  <a:cubicBezTo>
                    <a:pt x="93" y="125"/>
                    <a:pt x="77" y="106"/>
                    <a:pt x="55" y="103"/>
                  </a:cubicBezTo>
                  <a:close/>
                  <a:moveTo>
                    <a:pt x="47" y="176"/>
                  </a:moveTo>
                  <a:cubicBezTo>
                    <a:pt x="32" y="176"/>
                    <a:pt x="19" y="163"/>
                    <a:pt x="19" y="148"/>
                  </a:cubicBezTo>
                  <a:cubicBezTo>
                    <a:pt x="19" y="133"/>
                    <a:pt x="32" y="121"/>
                    <a:pt x="47" y="121"/>
                  </a:cubicBezTo>
                  <a:cubicBezTo>
                    <a:pt x="62" y="121"/>
                    <a:pt x="74" y="133"/>
                    <a:pt x="74" y="148"/>
                  </a:cubicBezTo>
                  <a:cubicBezTo>
                    <a:pt x="74" y="163"/>
                    <a:pt x="62" y="176"/>
                    <a:pt x="47" y="176"/>
                  </a:cubicBezTo>
                  <a:close/>
                </a:path>
              </a:pathLst>
            </a:custGeom>
            <a:grpFill/>
            <a:ln>
              <a:noFill/>
            </a:ln>
          </p:spPr>
          <p:txBody>
            <a:bodyPr vert="horz" wrap="square" lIns="68580" tIns="34290" rIns="68580" bIns="34290" numCol="1" anchor="t" anchorCtr="0" compatLnSpc="1"/>
            <a:lstStyle/>
            <a:p>
              <a:endParaRPr lang="id-ID">
                <a:solidFill>
                  <a:srgbClr val="030729"/>
                </a:solidFill>
                <a:cs typeface="+mn-ea"/>
                <a:sym typeface="+mn-lt"/>
              </a:endParaRPr>
            </a:p>
          </p:txBody>
        </p:sp>
        <p:sp>
          <p:nvSpPr>
            <p:cNvPr id="178" name="TextBox 177"/>
            <p:cNvSpPr txBox="1"/>
            <p:nvPr/>
          </p:nvSpPr>
          <p:spPr>
            <a:xfrm>
              <a:off x="4389680" y="3774699"/>
              <a:ext cx="410797" cy="338555"/>
            </a:xfrm>
            <a:prstGeom prst="rect">
              <a:avLst/>
            </a:prstGeom>
            <a:noFill/>
          </p:spPr>
          <p:txBody>
            <a:bodyPr wrap="none" rtlCol="0">
              <a:spAutoFit/>
            </a:bodyPr>
            <a:lstStyle/>
            <a:p>
              <a:r>
                <a:rPr lang="en-US" sz="1050" dirty="0">
                  <a:solidFill>
                    <a:srgbClr val="030729"/>
                  </a:solidFill>
                  <a:cs typeface="+mn-ea"/>
                  <a:sym typeface="+mn-lt"/>
                </a:rPr>
                <a:t>01</a:t>
              </a:r>
            </a:p>
          </p:txBody>
        </p:sp>
      </p:grpSp>
      <p:pic>
        <p:nvPicPr>
          <p:cNvPr id="179" name="Picture 17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96425" y="3696735"/>
            <a:ext cx="1456757" cy="1088333"/>
          </a:xfrm>
          <a:prstGeom prst="rect">
            <a:avLst/>
          </a:prstGeom>
        </p:spPr>
      </p:pic>
      <p:sp>
        <p:nvSpPr>
          <p:cNvPr id="10" name="文本占位符 9"/>
          <p:cNvSpPr>
            <a:spLocks noGrp="1"/>
          </p:cNvSpPr>
          <p:nvPr>
            <p:ph type="body" sz="quarter" idx="10"/>
          </p:nvPr>
        </p:nvSpPr>
        <p:spPr/>
        <p:txBody>
          <a:bodyPr/>
          <a:lstStyle/>
          <a:p>
            <a:r>
              <a:rPr lang="en-US" altLang="zh-CN" dirty="0"/>
              <a:t>2</a:t>
            </a:r>
            <a:endParaRPr lang="zh-CN" altLang="en-US" dirty="0"/>
          </a:p>
        </p:txBody>
      </p:sp>
      <p:sp>
        <p:nvSpPr>
          <p:cNvPr id="11" name="文本占位符 10"/>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anim calcmode="lin" valueType="num">
                                      <p:cBhvr>
                                        <p:cTn id="8" dur="1000" fill="hold"/>
                                        <p:tgtEl>
                                          <p:spTgt spid="179"/>
                                        </p:tgtEl>
                                        <p:attrNameLst>
                                          <p:attrName>ppt_x</p:attrName>
                                        </p:attrNameLst>
                                      </p:cBhvr>
                                      <p:tavLst>
                                        <p:tav tm="0">
                                          <p:val>
                                            <p:strVal val="#ppt_x"/>
                                          </p:val>
                                        </p:tav>
                                        <p:tav tm="100000">
                                          <p:val>
                                            <p:strVal val="#ppt_x"/>
                                          </p:val>
                                        </p:tav>
                                      </p:tavLst>
                                    </p:anim>
                                    <p:anim calcmode="lin" valueType="num">
                                      <p:cBhvr>
                                        <p:cTn id="9" dur="1000" fill="hold"/>
                                        <p:tgtEl>
                                          <p:spTgt spid="17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par>
                          <p:cTn id="15" fill="hold">
                            <p:stCondLst>
                              <p:cond delay="500"/>
                            </p:stCondLst>
                            <p:childTnLst>
                              <p:par>
                                <p:cTn id="16" presetID="50" presetClass="entr" presetSubtype="0" decel="100000" fill="hold" grpId="0" nodeType="afterEffect">
                                  <p:stCondLst>
                                    <p:cond delay="0"/>
                                  </p:stCondLst>
                                  <p:childTnLst>
                                    <p:set>
                                      <p:cBhvr>
                                        <p:cTn id="17" dur="1" fill="hold">
                                          <p:stCondLst>
                                            <p:cond delay="0"/>
                                          </p:stCondLst>
                                        </p:cTn>
                                        <p:tgtEl>
                                          <p:spTgt spid="173"/>
                                        </p:tgtEl>
                                        <p:attrNameLst>
                                          <p:attrName>style.visibility</p:attrName>
                                        </p:attrNameLst>
                                      </p:cBhvr>
                                      <p:to>
                                        <p:strVal val="visible"/>
                                      </p:to>
                                    </p:set>
                                    <p:anim calcmode="lin" valueType="num">
                                      <p:cBhvr>
                                        <p:cTn id="18" dur="1000" fill="hold"/>
                                        <p:tgtEl>
                                          <p:spTgt spid="173"/>
                                        </p:tgtEl>
                                        <p:attrNameLst>
                                          <p:attrName>ppt_w</p:attrName>
                                        </p:attrNameLst>
                                      </p:cBhvr>
                                      <p:tavLst>
                                        <p:tav tm="0">
                                          <p:val>
                                            <p:strVal val="#ppt_w+.3"/>
                                          </p:val>
                                        </p:tav>
                                        <p:tav tm="100000">
                                          <p:val>
                                            <p:strVal val="#ppt_w"/>
                                          </p:val>
                                        </p:tav>
                                      </p:tavLst>
                                    </p:anim>
                                    <p:anim calcmode="lin" valueType="num">
                                      <p:cBhvr>
                                        <p:cTn id="19" dur="1000" fill="hold"/>
                                        <p:tgtEl>
                                          <p:spTgt spid="173"/>
                                        </p:tgtEl>
                                        <p:attrNameLst>
                                          <p:attrName>ppt_h</p:attrName>
                                        </p:attrNameLst>
                                      </p:cBhvr>
                                      <p:tavLst>
                                        <p:tav tm="0">
                                          <p:val>
                                            <p:strVal val="#ppt_h"/>
                                          </p:val>
                                        </p:tav>
                                        <p:tav tm="100000">
                                          <p:val>
                                            <p:strVal val="#ppt_h"/>
                                          </p:val>
                                        </p:tav>
                                      </p:tavLst>
                                    </p:anim>
                                    <p:animEffect transition="in" filter="fade">
                                      <p:cBhvr>
                                        <p:cTn id="20" dur="1000"/>
                                        <p:tgtEl>
                                          <p:spTgt spid="17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500"/>
                            </p:stCondLst>
                            <p:childTnLst>
                              <p:par>
                                <p:cTn id="27" presetID="50" presetClass="entr" presetSubtype="0" decel="100000" fill="hold" grpId="0" nodeType="afterEffect">
                                  <p:stCondLst>
                                    <p:cond delay="0"/>
                                  </p:stCondLst>
                                  <p:childTnLst>
                                    <p:set>
                                      <p:cBhvr>
                                        <p:cTn id="28" dur="1" fill="hold">
                                          <p:stCondLst>
                                            <p:cond delay="0"/>
                                          </p:stCondLst>
                                        </p:cTn>
                                        <p:tgtEl>
                                          <p:spTgt spid="171"/>
                                        </p:tgtEl>
                                        <p:attrNameLst>
                                          <p:attrName>style.visibility</p:attrName>
                                        </p:attrNameLst>
                                      </p:cBhvr>
                                      <p:to>
                                        <p:strVal val="visible"/>
                                      </p:to>
                                    </p:set>
                                    <p:anim calcmode="lin" valueType="num">
                                      <p:cBhvr>
                                        <p:cTn id="29" dur="1000" fill="hold"/>
                                        <p:tgtEl>
                                          <p:spTgt spid="171"/>
                                        </p:tgtEl>
                                        <p:attrNameLst>
                                          <p:attrName>ppt_w</p:attrName>
                                        </p:attrNameLst>
                                      </p:cBhvr>
                                      <p:tavLst>
                                        <p:tav tm="0">
                                          <p:val>
                                            <p:strVal val="#ppt_w+.3"/>
                                          </p:val>
                                        </p:tav>
                                        <p:tav tm="100000">
                                          <p:val>
                                            <p:strVal val="#ppt_w"/>
                                          </p:val>
                                        </p:tav>
                                      </p:tavLst>
                                    </p:anim>
                                    <p:anim calcmode="lin" valueType="num">
                                      <p:cBhvr>
                                        <p:cTn id="30" dur="1000" fill="hold"/>
                                        <p:tgtEl>
                                          <p:spTgt spid="171"/>
                                        </p:tgtEl>
                                        <p:attrNameLst>
                                          <p:attrName>ppt_h</p:attrName>
                                        </p:attrNameLst>
                                      </p:cBhvr>
                                      <p:tavLst>
                                        <p:tav tm="0">
                                          <p:val>
                                            <p:strVal val="#ppt_h"/>
                                          </p:val>
                                        </p:tav>
                                        <p:tav tm="100000">
                                          <p:val>
                                            <p:strVal val="#ppt_h"/>
                                          </p:val>
                                        </p:tav>
                                      </p:tavLst>
                                    </p:anim>
                                    <p:animEffect transition="in" filter="fade">
                                      <p:cBhvr>
                                        <p:cTn id="31" dur="1000"/>
                                        <p:tgtEl>
                                          <p:spTgt spid="17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childTnLst>
                          </p:cTn>
                        </p:par>
                        <p:par>
                          <p:cTn id="37" fill="hold">
                            <p:stCondLst>
                              <p:cond delay="500"/>
                            </p:stCondLst>
                            <p:childTnLst>
                              <p:par>
                                <p:cTn id="38" presetID="50" presetClass="entr" presetSubtype="0" decel="100000" fill="hold" grpId="0" nodeType="afterEffect">
                                  <p:stCondLst>
                                    <p:cond delay="0"/>
                                  </p:stCondLst>
                                  <p:childTnLst>
                                    <p:set>
                                      <p:cBhvr>
                                        <p:cTn id="39" dur="1" fill="hold">
                                          <p:stCondLst>
                                            <p:cond delay="0"/>
                                          </p:stCondLst>
                                        </p:cTn>
                                        <p:tgtEl>
                                          <p:spTgt spid="168"/>
                                        </p:tgtEl>
                                        <p:attrNameLst>
                                          <p:attrName>style.visibility</p:attrName>
                                        </p:attrNameLst>
                                      </p:cBhvr>
                                      <p:to>
                                        <p:strVal val="visible"/>
                                      </p:to>
                                    </p:set>
                                    <p:anim calcmode="lin" valueType="num">
                                      <p:cBhvr>
                                        <p:cTn id="40" dur="1000" fill="hold"/>
                                        <p:tgtEl>
                                          <p:spTgt spid="168"/>
                                        </p:tgtEl>
                                        <p:attrNameLst>
                                          <p:attrName>ppt_w</p:attrName>
                                        </p:attrNameLst>
                                      </p:cBhvr>
                                      <p:tavLst>
                                        <p:tav tm="0">
                                          <p:val>
                                            <p:strVal val="#ppt_w+.3"/>
                                          </p:val>
                                        </p:tav>
                                        <p:tav tm="100000">
                                          <p:val>
                                            <p:strVal val="#ppt_w"/>
                                          </p:val>
                                        </p:tav>
                                      </p:tavLst>
                                    </p:anim>
                                    <p:anim calcmode="lin" valueType="num">
                                      <p:cBhvr>
                                        <p:cTn id="41" dur="1000" fill="hold"/>
                                        <p:tgtEl>
                                          <p:spTgt spid="168"/>
                                        </p:tgtEl>
                                        <p:attrNameLst>
                                          <p:attrName>ppt_h</p:attrName>
                                        </p:attrNameLst>
                                      </p:cBhvr>
                                      <p:tavLst>
                                        <p:tav tm="0">
                                          <p:val>
                                            <p:strVal val="#ppt_h"/>
                                          </p:val>
                                        </p:tav>
                                        <p:tav tm="100000">
                                          <p:val>
                                            <p:strVal val="#ppt_h"/>
                                          </p:val>
                                        </p:tav>
                                      </p:tavLst>
                                    </p:anim>
                                    <p:animEffect transition="in" filter="fade">
                                      <p:cBhvr>
                                        <p:cTn id="42" dur="1000"/>
                                        <p:tgtEl>
                                          <p:spTgt spid="16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wipe(down)">
                                      <p:cBhvr>
                                        <p:cTn id="47" dur="500"/>
                                        <p:tgtEl>
                                          <p:spTgt spid="3"/>
                                        </p:tgtEl>
                                      </p:cBhvr>
                                    </p:animEffect>
                                  </p:childTnLst>
                                </p:cTn>
                              </p:par>
                            </p:childTnLst>
                          </p:cTn>
                        </p:par>
                        <p:par>
                          <p:cTn id="48" fill="hold">
                            <p:stCondLst>
                              <p:cond delay="500"/>
                            </p:stCondLst>
                            <p:childTnLst>
                              <p:par>
                                <p:cTn id="49" presetID="50" presetClass="entr" presetSubtype="0" decel="100000" fill="hold" grpId="0" nodeType="afterEffect">
                                  <p:stCondLst>
                                    <p:cond delay="0"/>
                                  </p:stCondLst>
                                  <p:childTnLst>
                                    <p:set>
                                      <p:cBhvr>
                                        <p:cTn id="50" dur="1" fill="hold">
                                          <p:stCondLst>
                                            <p:cond delay="0"/>
                                          </p:stCondLst>
                                        </p:cTn>
                                        <p:tgtEl>
                                          <p:spTgt spid="169"/>
                                        </p:tgtEl>
                                        <p:attrNameLst>
                                          <p:attrName>style.visibility</p:attrName>
                                        </p:attrNameLst>
                                      </p:cBhvr>
                                      <p:to>
                                        <p:strVal val="visible"/>
                                      </p:to>
                                    </p:set>
                                    <p:anim calcmode="lin" valueType="num">
                                      <p:cBhvr>
                                        <p:cTn id="51" dur="1000" fill="hold"/>
                                        <p:tgtEl>
                                          <p:spTgt spid="169"/>
                                        </p:tgtEl>
                                        <p:attrNameLst>
                                          <p:attrName>ppt_w</p:attrName>
                                        </p:attrNameLst>
                                      </p:cBhvr>
                                      <p:tavLst>
                                        <p:tav tm="0">
                                          <p:val>
                                            <p:strVal val="#ppt_w+.3"/>
                                          </p:val>
                                        </p:tav>
                                        <p:tav tm="100000">
                                          <p:val>
                                            <p:strVal val="#ppt_w"/>
                                          </p:val>
                                        </p:tav>
                                      </p:tavLst>
                                    </p:anim>
                                    <p:anim calcmode="lin" valueType="num">
                                      <p:cBhvr>
                                        <p:cTn id="52" dur="1000" fill="hold"/>
                                        <p:tgtEl>
                                          <p:spTgt spid="169"/>
                                        </p:tgtEl>
                                        <p:attrNameLst>
                                          <p:attrName>ppt_h</p:attrName>
                                        </p:attrNameLst>
                                      </p:cBhvr>
                                      <p:tavLst>
                                        <p:tav tm="0">
                                          <p:val>
                                            <p:strVal val="#ppt_h"/>
                                          </p:val>
                                        </p:tav>
                                        <p:tav tm="100000">
                                          <p:val>
                                            <p:strVal val="#ppt_h"/>
                                          </p:val>
                                        </p:tav>
                                      </p:tavLst>
                                    </p:anim>
                                    <p:animEffect transition="in" filter="fade">
                                      <p:cBhvr>
                                        <p:cTn id="53" dur="1000"/>
                                        <p:tgtEl>
                                          <p:spTgt spid="16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4" fill="hold" nodeType="click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wipe(down)">
                                      <p:cBhvr>
                                        <p:cTn id="58" dur="500"/>
                                        <p:tgtEl>
                                          <p:spTgt spid="2"/>
                                        </p:tgtEl>
                                      </p:cBhvr>
                                    </p:animEffect>
                                  </p:childTnLst>
                                </p:cTn>
                              </p:par>
                            </p:childTnLst>
                          </p:cTn>
                        </p:par>
                        <p:par>
                          <p:cTn id="59" fill="hold">
                            <p:stCondLst>
                              <p:cond delay="500"/>
                            </p:stCondLst>
                            <p:childTnLst>
                              <p:par>
                                <p:cTn id="60" presetID="50" presetClass="entr" presetSubtype="0" decel="100000" fill="hold" grpId="0" nodeType="afterEffect">
                                  <p:stCondLst>
                                    <p:cond delay="0"/>
                                  </p:stCondLst>
                                  <p:childTnLst>
                                    <p:set>
                                      <p:cBhvr>
                                        <p:cTn id="61" dur="1" fill="hold">
                                          <p:stCondLst>
                                            <p:cond delay="0"/>
                                          </p:stCondLst>
                                        </p:cTn>
                                        <p:tgtEl>
                                          <p:spTgt spid="170"/>
                                        </p:tgtEl>
                                        <p:attrNameLst>
                                          <p:attrName>style.visibility</p:attrName>
                                        </p:attrNameLst>
                                      </p:cBhvr>
                                      <p:to>
                                        <p:strVal val="visible"/>
                                      </p:to>
                                    </p:set>
                                    <p:anim calcmode="lin" valueType="num">
                                      <p:cBhvr>
                                        <p:cTn id="62" dur="1000" fill="hold"/>
                                        <p:tgtEl>
                                          <p:spTgt spid="170"/>
                                        </p:tgtEl>
                                        <p:attrNameLst>
                                          <p:attrName>ppt_w</p:attrName>
                                        </p:attrNameLst>
                                      </p:cBhvr>
                                      <p:tavLst>
                                        <p:tav tm="0">
                                          <p:val>
                                            <p:strVal val="#ppt_w+.3"/>
                                          </p:val>
                                        </p:tav>
                                        <p:tav tm="100000">
                                          <p:val>
                                            <p:strVal val="#ppt_w"/>
                                          </p:val>
                                        </p:tav>
                                      </p:tavLst>
                                    </p:anim>
                                    <p:anim calcmode="lin" valueType="num">
                                      <p:cBhvr>
                                        <p:cTn id="63" dur="1000" fill="hold"/>
                                        <p:tgtEl>
                                          <p:spTgt spid="170"/>
                                        </p:tgtEl>
                                        <p:attrNameLst>
                                          <p:attrName>ppt_h</p:attrName>
                                        </p:attrNameLst>
                                      </p:cBhvr>
                                      <p:tavLst>
                                        <p:tav tm="0">
                                          <p:val>
                                            <p:strVal val="#ppt_h"/>
                                          </p:val>
                                        </p:tav>
                                        <p:tav tm="100000">
                                          <p:val>
                                            <p:strVal val="#ppt_h"/>
                                          </p:val>
                                        </p:tav>
                                      </p:tavLst>
                                    </p:anim>
                                    <p:animEffect transition="in" filter="fade">
                                      <p:cBhvr>
                                        <p:cTn id="64" dur="10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p:bldP spid="169" grpId="0"/>
      <p:bldP spid="170" grpId="0"/>
      <p:bldP spid="171" grpId="0"/>
      <p:bldP spid="1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p:nvPr/>
        </p:nvSpPr>
        <p:spPr bwMode="auto">
          <a:xfrm>
            <a:off x="1246843" y="3788614"/>
            <a:ext cx="800257" cy="626212"/>
          </a:xfrm>
          <a:custGeom>
            <a:avLst/>
            <a:gdLst>
              <a:gd name="T0" fmla="*/ 0 w 915"/>
              <a:gd name="T1" fmla="*/ 716 h 716"/>
              <a:gd name="T2" fmla="*/ 459 w 915"/>
              <a:gd name="T3" fmla="*/ 0 h 716"/>
              <a:gd name="T4" fmla="*/ 915 w 915"/>
              <a:gd name="T5" fmla="*/ 716 h 716"/>
              <a:gd name="T6" fmla="*/ 0 w 915"/>
              <a:gd name="T7" fmla="*/ 716 h 716"/>
            </a:gdLst>
            <a:ahLst/>
            <a:cxnLst>
              <a:cxn ang="0">
                <a:pos x="T0" y="T1"/>
              </a:cxn>
              <a:cxn ang="0">
                <a:pos x="T2" y="T3"/>
              </a:cxn>
              <a:cxn ang="0">
                <a:pos x="T4" y="T5"/>
              </a:cxn>
              <a:cxn ang="0">
                <a:pos x="T6" y="T7"/>
              </a:cxn>
            </a:cxnLst>
            <a:rect l="0" t="0" r="r" b="b"/>
            <a:pathLst>
              <a:path w="915" h="716">
                <a:moveTo>
                  <a:pt x="0" y="716"/>
                </a:moveTo>
                <a:lnTo>
                  <a:pt x="459" y="0"/>
                </a:lnTo>
                <a:lnTo>
                  <a:pt x="915" y="716"/>
                </a:lnTo>
                <a:lnTo>
                  <a:pt x="0" y="716"/>
                </a:lnTo>
                <a:close/>
              </a:path>
            </a:pathLst>
          </a:custGeom>
          <a:solidFill>
            <a:srgbClr val="030729"/>
          </a:solidFill>
          <a:ln w="5" cap="flat">
            <a:solidFill>
              <a:schemeClr val="bg1"/>
            </a:solidFill>
            <a:prstDash val="solid"/>
            <a:miter lim="800000"/>
          </a:ln>
        </p:spPr>
        <p:txBody>
          <a:bodyPr vert="horz" wrap="square" lIns="68580" tIns="34290" rIns="68580" bIns="34290" numCol="1" anchor="b" anchorCtr="0" compatLnSpc="1"/>
          <a:lstStyle/>
          <a:p>
            <a:pPr algn="ctr"/>
            <a:r>
              <a:rPr lang="en-US" altLang="zh-CN" sz="1500" b="1">
                <a:solidFill>
                  <a:schemeClr val="bg1"/>
                </a:solidFill>
                <a:effectLst>
                  <a:outerShdw blurRad="38100" dist="38100" dir="2700000" algn="tl">
                    <a:srgbClr val="000000">
                      <a:alpha val="43137"/>
                    </a:srgbClr>
                  </a:outerShdw>
                </a:effectLst>
                <a:cs typeface="+mn-ea"/>
                <a:sym typeface="+mn-lt"/>
              </a:rPr>
              <a:t>9,571</a:t>
            </a:r>
            <a:endParaRPr lang="zh-CN" altLang="en-US" sz="1500" b="1">
              <a:solidFill>
                <a:schemeClr val="bg1"/>
              </a:solidFill>
              <a:effectLst>
                <a:outerShdw blurRad="38100" dist="38100" dir="2700000" algn="tl">
                  <a:srgbClr val="000000">
                    <a:alpha val="43137"/>
                  </a:srgbClr>
                </a:outerShdw>
              </a:effectLst>
              <a:cs typeface="+mn-ea"/>
              <a:sym typeface="+mn-lt"/>
            </a:endParaRPr>
          </a:p>
        </p:txBody>
      </p:sp>
      <p:sp>
        <p:nvSpPr>
          <p:cNvPr id="5" name="Freeform 7"/>
          <p:cNvSpPr/>
          <p:nvPr/>
        </p:nvSpPr>
        <p:spPr bwMode="auto">
          <a:xfrm>
            <a:off x="1883551" y="2939380"/>
            <a:ext cx="1890005" cy="1475446"/>
          </a:xfrm>
          <a:custGeom>
            <a:avLst/>
            <a:gdLst>
              <a:gd name="T0" fmla="*/ 0 w 2161"/>
              <a:gd name="T1" fmla="*/ 1687 h 1687"/>
              <a:gd name="T2" fmla="*/ 1079 w 2161"/>
              <a:gd name="T3" fmla="*/ 0 h 1687"/>
              <a:gd name="T4" fmla="*/ 2161 w 2161"/>
              <a:gd name="T5" fmla="*/ 1687 h 1687"/>
              <a:gd name="T6" fmla="*/ 0 w 2161"/>
              <a:gd name="T7" fmla="*/ 1687 h 1687"/>
            </a:gdLst>
            <a:ahLst/>
            <a:cxnLst>
              <a:cxn ang="0">
                <a:pos x="T0" y="T1"/>
              </a:cxn>
              <a:cxn ang="0">
                <a:pos x="T2" y="T3"/>
              </a:cxn>
              <a:cxn ang="0">
                <a:pos x="T4" y="T5"/>
              </a:cxn>
              <a:cxn ang="0">
                <a:pos x="T6" y="T7"/>
              </a:cxn>
            </a:cxnLst>
            <a:rect l="0" t="0" r="r" b="b"/>
            <a:pathLst>
              <a:path w="2161" h="1687">
                <a:moveTo>
                  <a:pt x="0" y="1687"/>
                </a:moveTo>
                <a:lnTo>
                  <a:pt x="1079" y="0"/>
                </a:lnTo>
                <a:lnTo>
                  <a:pt x="2161" y="1687"/>
                </a:lnTo>
                <a:lnTo>
                  <a:pt x="0" y="1687"/>
                </a:lnTo>
                <a:close/>
              </a:path>
            </a:pathLst>
          </a:custGeom>
          <a:solidFill>
            <a:schemeClr val="tx1">
              <a:lumMod val="75000"/>
              <a:lumOff val="25000"/>
            </a:schemeClr>
          </a:solidFill>
          <a:ln w="5" cap="flat">
            <a:solidFill>
              <a:schemeClr val="bg1"/>
            </a:solidFill>
            <a:prstDash val="solid"/>
            <a:miter lim="800000"/>
          </a:ln>
        </p:spPr>
        <p:txBody>
          <a:bodyPr vert="horz" wrap="square" lIns="68580" tIns="34290" rIns="68580" bIns="35100" numCol="1" anchor="ctr" anchorCtr="0" compatLnSpc="1"/>
          <a:lstStyle/>
          <a:p>
            <a:pPr algn="ctr"/>
            <a:r>
              <a:rPr lang="en-US" altLang="zh-CN" sz="1800" b="1">
                <a:solidFill>
                  <a:schemeClr val="bg1"/>
                </a:solidFill>
                <a:effectLst>
                  <a:outerShdw blurRad="38100" dist="38100" dir="2700000" algn="tl">
                    <a:srgbClr val="000000">
                      <a:alpha val="43137"/>
                    </a:srgbClr>
                  </a:outerShdw>
                </a:effectLst>
                <a:cs typeface="+mn-ea"/>
                <a:sym typeface="+mn-lt"/>
              </a:rPr>
              <a:t>27,395</a:t>
            </a:r>
            <a:endParaRPr lang="zh-CN" altLang="en-US" sz="1800" b="1">
              <a:solidFill>
                <a:schemeClr val="bg1"/>
              </a:solidFill>
              <a:effectLst>
                <a:outerShdw blurRad="38100" dist="38100" dir="2700000" algn="tl">
                  <a:srgbClr val="000000">
                    <a:alpha val="43137"/>
                  </a:srgbClr>
                </a:outerShdw>
              </a:effectLst>
              <a:cs typeface="+mn-ea"/>
              <a:sym typeface="+mn-lt"/>
            </a:endParaRPr>
          </a:p>
        </p:txBody>
      </p:sp>
      <p:sp>
        <p:nvSpPr>
          <p:cNvPr id="6" name="Freeform 8"/>
          <p:cNvSpPr/>
          <p:nvPr/>
        </p:nvSpPr>
        <p:spPr bwMode="auto">
          <a:xfrm>
            <a:off x="2978035" y="2071778"/>
            <a:ext cx="2998121" cy="2343047"/>
          </a:xfrm>
          <a:custGeom>
            <a:avLst/>
            <a:gdLst>
              <a:gd name="T0" fmla="*/ 0 w 3428"/>
              <a:gd name="T1" fmla="*/ 2679 h 2679"/>
              <a:gd name="T2" fmla="*/ 1715 w 3428"/>
              <a:gd name="T3" fmla="*/ 0 h 2679"/>
              <a:gd name="T4" fmla="*/ 3428 w 3428"/>
              <a:gd name="T5" fmla="*/ 2679 h 2679"/>
              <a:gd name="T6" fmla="*/ 0 w 3428"/>
              <a:gd name="T7" fmla="*/ 2679 h 2679"/>
            </a:gdLst>
            <a:ahLst/>
            <a:cxnLst>
              <a:cxn ang="0">
                <a:pos x="T0" y="T1"/>
              </a:cxn>
              <a:cxn ang="0">
                <a:pos x="T2" y="T3"/>
              </a:cxn>
              <a:cxn ang="0">
                <a:pos x="T4" y="T5"/>
              </a:cxn>
              <a:cxn ang="0">
                <a:pos x="T6" y="T7"/>
              </a:cxn>
            </a:cxnLst>
            <a:rect l="0" t="0" r="r" b="b"/>
            <a:pathLst>
              <a:path w="3428" h="2679">
                <a:moveTo>
                  <a:pt x="0" y="2679"/>
                </a:moveTo>
                <a:lnTo>
                  <a:pt x="1715" y="0"/>
                </a:lnTo>
                <a:lnTo>
                  <a:pt x="3428" y="2679"/>
                </a:lnTo>
                <a:lnTo>
                  <a:pt x="0" y="2679"/>
                </a:lnTo>
                <a:close/>
              </a:path>
            </a:pathLst>
          </a:custGeom>
          <a:solidFill>
            <a:srgbClr val="030729"/>
          </a:solidFill>
          <a:ln w="5" cap="flat">
            <a:solidFill>
              <a:schemeClr val="bg1"/>
            </a:solidFill>
            <a:prstDash val="solid"/>
            <a:miter lim="800000"/>
          </a:ln>
        </p:spPr>
        <p:txBody>
          <a:bodyPr vert="horz" wrap="square" lIns="68580" tIns="34290" rIns="68580" bIns="35100" numCol="1" anchor="ctr" anchorCtr="0" compatLnSpc="1"/>
          <a:lstStyle/>
          <a:p>
            <a:pPr algn="ctr"/>
            <a:r>
              <a:rPr lang="en-US" altLang="zh-CN" sz="2700" b="1">
                <a:solidFill>
                  <a:schemeClr val="bg1"/>
                </a:solidFill>
                <a:effectLst>
                  <a:outerShdw blurRad="38100" dist="38100" dir="2700000" algn="tl">
                    <a:srgbClr val="000000">
                      <a:alpha val="43137"/>
                    </a:srgbClr>
                  </a:outerShdw>
                </a:effectLst>
                <a:cs typeface="+mn-ea"/>
                <a:sym typeface="+mn-lt"/>
              </a:rPr>
              <a:t>54,589</a:t>
            </a:r>
            <a:endParaRPr lang="zh-CN" altLang="en-US" sz="2700" b="1">
              <a:solidFill>
                <a:schemeClr val="bg1"/>
              </a:solidFill>
              <a:effectLst>
                <a:outerShdw blurRad="38100" dist="38100" dir="2700000" algn="tl">
                  <a:srgbClr val="000000">
                    <a:alpha val="43137"/>
                  </a:srgbClr>
                </a:outerShdw>
              </a:effectLst>
              <a:cs typeface="+mn-ea"/>
              <a:sym typeface="+mn-lt"/>
            </a:endParaRPr>
          </a:p>
        </p:txBody>
      </p:sp>
      <p:grpSp>
        <p:nvGrpSpPr>
          <p:cNvPr id="20" name="组合 19"/>
          <p:cNvGrpSpPr/>
          <p:nvPr/>
        </p:nvGrpSpPr>
        <p:grpSpPr>
          <a:xfrm>
            <a:off x="3467811" y="1653721"/>
            <a:ext cx="785389" cy="787138"/>
            <a:chOff x="4587999" y="1788288"/>
            <a:chExt cx="1047185" cy="1049517"/>
          </a:xfrm>
        </p:grpSpPr>
        <p:sp>
          <p:nvSpPr>
            <p:cNvPr id="13" name="Oval 11"/>
            <p:cNvSpPr>
              <a:spLocks noChangeArrowheads="1"/>
            </p:cNvSpPr>
            <p:nvPr/>
          </p:nvSpPr>
          <p:spPr bwMode="auto">
            <a:xfrm>
              <a:off x="4587999" y="1788288"/>
              <a:ext cx="1047185" cy="1049517"/>
            </a:xfrm>
            <a:prstGeom prst="ellipse">
              <a:avLst/>
            </a:prstGeom>
            <a:solidFill>
              <a:srgbClr val="030729"/>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6" name="Freeform 39"/>
            <p:cNvSpPr>
              <a:spLocks noEditPoints="1"/>
            </p:cNvSpPr>
            <p:nvPr/>
          </p:nvSpPr>
          <p:spPr bwMode="auto">
            <a:xfrm>
              <a:off x="4791464" y="1988840"/>
              <a:ext cx="640254" cy="648412"/>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15" name="组合 14"/>
          <p:cNvGrpSpPr/>
          <p:nvPr/>
        </p:nvGrpSpPr>
        <p:grpSpPr>
          <a:xfrm>
            <a:off x="834033" y="3594453"/>
            <a:ext cx="537003" cy="537003"/>
            <a:chOff x="1076296" y="4375930"/>
            <a:chExt cx="716004" cy="716004"/>
          </a:xfrm>
        </p:grpSpPr>
        <p:sp>
          <p:nvSpPr>
            <p:cNvPr id="7" name="Oval 9"/>
            <p:cNvSpPr>
              <a:spLocks noChangeArrowheads="1"/>
            </p:cNvSpPr>
            <p:nvPr/>
          </p:nvSpPr>
          <p:spPr bwMode="auto">
            <a:xfrm>
              <a:off x="1076296" y="4375930"/>
              <a:ext cx="716004" cy="716004"/>
            </a:xfrm>
            <a:prstGeom prst="ellipse">
              <a:avLst/>
            </a:prstGeom>
            <a:solidFill>
              <a:srgbClr val="030729"/>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7" name="Freeform 43"/>
            <p:cNvSpPr>
              <a:spLocks noEditPoints="1"/>
            </p:cNvSpPr>
            <p:nvPr/>
          </p:nvSpPr>
          <p:spPr bwMode="auto">
            <a:xfrm>
              <a:off x="1241887" y="4579062"/>
              <a:ext cx="384822" cy="30974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grpSp>
        <p:nvGrpSpPr>
          <p:cNvPr id="19" name="组合 18"/>
          <p:cNvGrpSpPr/>
          <p:nvPr/>
        </p:nvGrpSpPr>
        <p:grpSpPr>
          <a:xfrm>
            <a:off x="1874804" y="2746968"/>
            <a:ext cx="641081" cy="641080"/>
            <a:chOff x="2463991" y="3245950"/>
            <a:chExt cx="854774" cy="854773"/>
          </a:xfrm>
        </p:grpSpPr>
        <p:sp>
          <p:nvSpPr>
            <p:cNvPr id="11" name="Oval 10"/>
            <p:cNvSpPr>
              <a:spLocks noChangeArrowheads="1"/>
            </p:cNvSpPr>
            <p:nvPr/>
          </p:nvSpPr>
          <p:spPr bwMode="auto">
            <a:xfrm>
              <a:off x="2463991" y="3245950"/>
              <a:ext cx="854774" cy="854773"/>
            </a:xfrm>
            <a:prstGeom prst="ellipse">
              <a:avLst/>
            </a:prstGeom>
            <a:solidFill>
              <a:schemeClr val="tx1">
                <a:lumMod val="75000"/>
                <a:lumOff val="25000"/>
              </a:schemeClr>
            </a:solidFill>
            <a:ln w="19050"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8" name="Freeform 44"/>
            <p:cNvSpPr>
              <a:spLocks noEditPoints="1"/>
            </p:cNvSpPr>
            <p:nvPr/>
          </p:nvSpPr>
          <p:spPr bwMode="auto">
            <a:xfrm>
              <a:off x="2610721" y="3429000"/>
              <a:ext cx="561314" cy="48867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FFFFFF"/>
            </a:solidFill>
            <a:ln>
              <a:noFill/>
            </a:ln>
          </p:spPr>
          <p:txBody>
            <a:bodyPr vert="horz" wrap="square" lIns="68580" tIns="34290" rIns="68580" bIns="34290" numCol="1" anchor="t" anchorCtr="0" compatLnSpc="1"/>
            <a:lstStyle/>
            <a:p>
              <a:endParaRPr lang="zh-CN" altLang="en-US" sz="1015">
                <a:cs typeface="+mn-ea"/>
                <a:sym typeface="+mn-lt"/>
              </a:endParaRPr>
            </a:p>
          </p:txBody>
        </p:sp>
      </p:grpSp>
      <p:sp>
        <p:nvSpPr>
          <p:cNvPr id="21" name="TextBox 20"/>
          <p:cNvSpPr txBox="1"/>
          <p:nvPr/>
        </p:nvSpPr>
        <p:spPr>
          <a:xfrm>
            <a:off x="687037" y="3208291"/>
            <a:ext cx="1005403" cy="338554"/>
          </a:xfrm>
          <a:prstGeom prst="rect">
            <a:avLst/>
          </a:prstGeom>
          <a:noFill/>
          <a:ln>
            <a:noFill/>
          </a:ln>
        </p:spPr>
        <p:txBody>
          <a:bodyPr wrap="none" rtlCol="0">
            <a:spAutoFit/>
          </a:bodyPr>
          <a:lstStyle/>
          <a:p>
            <a:r>
              <a:rPr lang="zh-CN" altLang="en-US" sz="1600" b="1">
                <a:solidFill>
                  <a:srgbClr val="030729"/>
                </a:solidFill>
                <a:cs typeface="+mn-ea"/>
                <a:sym typeface="+mn-lt"/>
              </a:rPr>
              <a:t>添加标题</a:t>
            </a:r>
          </a:p>
        </p:txBody>
      </p:sp>
      <p:sp>
        <p:nvSpPr>
          <p:cNvPr id="23" name="TextBox 22"/>
          <p:cNvSpPr txBox="1"/>
          <p:nvPr/>
        </p:nvSpPr>
        <p:spPr>
          <a:xfrm>
            <a:off x="1741375" y="2311873"/>
            <a:ext cx="1005403" cy="338554"/>
          </a:xfrm>
          <a:prstGeom prst="rect">
            <a:avLst/>
          </a:prstGeom>
          <a:noFill/>
          <a:ln>
            <a:noFill/>
          </a:ln>
        </p:spPr>
        <p:txBody>
          <a:bodyPr wrap="none" rtlCol="0">
            <a:spAutoFit/>
          </a:bodyPr>
          <a:lstStyle/>
          <a:p>
            <a:r>
              <a:rPr lang="zh-CN" altLang="en-US" sz="1600" b="1">
                <a:solidFill>
                  <a:srgbClr val="030729"/>
                </a:solidFill>
                <a:cs typeface="+mn-ea"/>
                <a:sym typeface="+mn-lt"/>
              </a:rPr>
              <a:t>添加标题</a:t>
            </a:r>
          </a:p>
        </p:txBody>
      </p:sp>
      <p:sp>
        <p:nvSpPr>
          <p:cNvPr id="24" name="TextBox 23"/>
          <p:cNvSpPr txBox="1"/>
          <p:nvPr/>
        </p:nvSpPr>
        <p:spPr>
          <a:xfrm>
            <a:off x="3406534" y="1203598"/>
            <a:ext cx="1005403" cy="338554"/>
          </a:xfrm>
          <a:prstGeom prst="rect">
            <a:avLst/>
          </a:prstGeom>
          <a:noFill/>
        </p:spPr>
        <p:txBody>
          <a:bodyPr wrap="none" rtlCol="0">
            <a:spAutoFit/>
          </a:bodyPr>
          <a:lstStyle/>
          <a:p>
            <a:r>
              <a:rPr lang="zh-CN" altLang="en-US" sz="1600" b="1" dirty="0">
                <a:solidFill>
                  <a:srgbClr val="030729"/>
                </a:solidFill>
                <a:cs typeface="+mn-ea"/>
                <a:sym typeface="+mn-lt"/>
              </a:rPr>
              <a:t>添加标题</a:t>
            </a:r>
          </a:p>
        </p:txBody>
      </p:sp>
      <p:sp>
        <p:nvSpPr>
          <p:cNvPr id="25" name="TextBox 24"/>
          <p:cNvSpPr txBox="1"/>
          <p:nvPr/>
        </p:nvSpPr>
        <p:spPr>
          <a:xfrm>
            <a:off x="6110409" y="1314965"/>
            <a:ext cx="2350023" cy="1772793"/>
          </a:xfrm>
          <a:prstGeom prst="rect">
            <a:avLst/>
          </a:prstGeom>
          <a:noFill/>
        </p:spPr>
        <p:txBody>
          <a:bodyPr wrap="square" rtlCol="0">
            <a:spAutoFit/>
          </a:bodyPr>
          <a:lstStyle/>
          <a:p>
            <a:pPr>
              <a:lnSpc>
                <a:spcPct val="130000"/>
              </a:lnSpc>
            </a:pPr>
            <a:r>
              <a:rPr lang="zh-CN" altLang="en-US" sz="1050" dirty="0">
                <a:solidFill>
                  <a:schemeClr val="tx1">
                    <a:lumMod val="65000"/>
                    <a:lumOff val="3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a:p>
            <a:pPr>
              <a:lnSpc>
                <a:spcPct val="130000"/>
              </a:lnSpc>
            </a:pPr>
            <a:r>
              <a:rPr lang="zh-CN" altLang="en-US" sz="1050" dirty="0">
                <a:solidFill>
                  <a:schemeClr val="tx1">
                    <a:lumMod val="65000"/>
                    <a:lumOff val="35000"/>
                  </a:schemeClr>
                </a:solidFill>
                <a:cs typeface="+mn-ea"/>
                <a:sym typeface="+mn-lt"/>
              </a:rPr>
              <a:t>您的内容打在这里，或者通过复制您的文本后，在此框中选择粘贴，并选择只保留文字</a:t>
            </a: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par>
                                <p:cTn id="10" presetID="55"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 calcmode="lin" valueType="num">
                                      <p:cBhvr>
                                        <p:cTn id="12" dur="1000" fill="hold"/>
                                        <p:tgtEl>
                                          <p:spTgt spid="5"/>
                                        </p:tgtEl>
                                        <p:attrNameLst>
                                          <p:attrName>ppt_w</p:attrName>
                                        </p:attrNameLst>
                                      </p:cBhvr>
                                      <p:tavLst>
                                        <p:tav tm="0">
                                          <p:val>
                                            <p:strVal val="#ppt_w*0.70"/>
                                          </p:val>
                                        </p:tav>
                                        <p:tav tm="100000">
                                          <p:val>
                                            <p:strVal val="#ppt_w"/>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animEffect transition="in" filter="fade">
                                      <p:cBhvr>
                                        <p:cTn id="14" dur="1000"/>
                                        <p:tgtEl>
                                          <p:spTgt spid="5"/>
                                        </p:tgtEl>
                                      </p:cBhvr>
                                    </p:animEffect>
                                  </p:childTnLst>
                                </p:cTn>
                              </p:par>
                              <p:par>
                                <p:cTn id="15" presetID="55" presetClass="entr" presetSubtype="0" fill="hold" grpId="0" nodeType="withEffect">
                                  <p:stCondLst>
                                    <p:cond delay="40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strVal val="#ppt_w*0.70"/>
                                          </p:val>
                                        </p:tav>
                                        <p:tav tm="100000">
                                          <p:val>
                                            <p:strVal val="#ppt_w"/>
                                          </p:val>
                                        </p:tav>
                                      </p:tavLst>
                                    </p:anim>
                                    <p:anim calcmode="lin" valueType="num">
                                      <p:cBhvr>
                                        <p:cTn id="18" dur="1000" fill="hold"/>
                                        <p:tgtEl>
                                          <p:spTgt spid="6"/>
                                        </p:tgtEl>
                                        <p:attrNameLst>
                                          <p:attrName>ppt_h</p:attrName>
                                        </p:attrNameLst>
                                      </p:cBhvr>
                                      <p:tavLst>
                                        <p:tav tm="0">
                                          <p:val>
                                            <p:strVal val="#ppt_h"/>
                                          </p:val>
                                        </p:tav>
                                        <p:tav tm="100000">
                                          <p:val>
                                            <p:strVal val="#ppt_h"/>
                                          </p:val>
                                        </p:tav>
                                      </p:tavLst>
                                    </p:anim>
                                    <p:animEffect transition="in" filter="fade">
                                      <p:cBhvr>
                                        <p:cTn id="19" dur="1000"/>
                                        <p:tgtEl>
                                          <p:spTgt spid="6"/>
                                        </p:tgtEl>
                                      </p:cBhvr>
                                    </p:animEffect>
                                  </p:childTnLst>
                                </p:cTn>
                              </p:par>
                            </p:childTnLst>
                          </p:cTn>
                        </p:par>
                        <p:par>
                          <p:cTn id="20" fill="hold">
                            <p:stCondLst>
                              <p:cond delay="1000"/>
                            </p:stCondLst>
                            <p:childTnLst>
                              <p:par>
                                <p:cTn id="21" presetID="52"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Scale>
                                      <p:cBhvr>
                                        <p:cTn id="2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5"/>
                                        </p:tgtEl>
                                        <p:attrNameLst>
                                          <p:attrName>ppt_x</p:attrName>
                                          <p:attrName>ppt_y</p:attrName>
                                        </p:attrNameLst>
                                      </p:cBhvr>
                                    </p:animMotion>
                                    <p:animEffect transition="in" filter="fade">
                                      <p:cBhvr>
                                        <p:cTn id="25" dur="1000"/>
                                        <p:tgtEl>
                                          <p:spTgt spid="15"/>
                                        </p:tgtEl>
                                      </p:cBhvr>
                                    </p:animEffect>
                                  </p:childTnLst>
                                </p:cTn>
                              </p:par>
                              <p:par>
                                <p:cTn id="26" presetID="52" presetClass="entr" presetSubtype="0" fill="hold" nodeType="withEffect">
                                  <p:stCondLst>
                                    <p:cond delay="200"/>
                                  </p:stCondLst>
                                  <p:childTnLst>
                                    <p:set>
                                      <p:cBhvr>
                                        <p:cTn id="27" dur="1" fill="hold">
                                          <p:stCondLst>
                                            <p:cond delay="0"/>
                                          </p:stCondLst>
                                        </p:cTn>
                                        <p:tgtEl>
                                          <p:spTgt spid="19"/>
                                        </p:tgtEl>
                                        <p:attrNameLst>
                                          <p:attrName>style.visibility</p:attrName>
                                        </p:attrNameLst>
                                      </p:cBhvr>
                                      <p:to>
                                        <p:strVal val="visible"/>
                                      </p:to>
                                    </p:set>
                                    <p:animScale>
                                      <p:cBhvr>
                                        <p:cTn id="2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9"/>
                                        </p:tgtEl>
                                        <p:attrNameLst>
                                          <p:attrName>ppt_x</p:attrName>
                                          <p:attrName>ppt_y</p:attrName>
                                        </p:attrNameLst>
                                      </p:cBhvr>
                                    </p:animMotion>
                                    <p:animEffect transition="in" filter="fade">
                                      <p:cBhvr>
                                        <p:cTn id="30" dur="1000"/>
                                        <p:tgtEl>
                                          <p:spTgt spid="19"/>
                                        </p:tgtEl>
                                      </p:cBhvr>
                                    </p:animEffect>
                                  </p:childTnLst>
                                </p:cTn>
                              </p:par>
                              <p:par>
                                <p:cTn id="31" presetID="52" presetClass="entr" presetSubtype="0" fill="hold" nodeType="withEffect">
                                  <p:stCondLst>
                                    <p:cond delay="400"/>
                                  </p:stCondLst>
                                  <p:childTnLst>
                                    <p:set>
                                      <p:cBhvr>
                                        <p:cTn id="32" dur="1" fill="hold">
                                          <p:stCondLst>
                                            <p:cond delay="0"/>
                                          </p:stCondLst>
                                        </p:cTn>
                                        <p:tgtEl>
                                          <p:spTgt spid="20"/>
                                        </p:tgtEl>
                                        <p:attrNameLst>
                                          <p:attrName>style.visibility</p:attrName>
                                        </p:attrNameLst>
                                      </p:cBhvr>
                                      <p:to>
                                        <p:strVal val="visible"/>
                                      </p:to>
                                    </p:set>
                                    <p:animScale>
                                      <p:cBhvr>
                                        <p:cTn id="3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20"/>
                                        </p:tgtEl>
                                        <p:attrNameLst>
                                          <p:attrName>ppt_x</p:attrName>
                                          <p:attrName>ppt_y</p:attrName>
                                        </p:attrNameLst>
                                      </p:cBhvr>
                                    </p:animMotion>
                                    <p:animEffect transition="in" filter="fade">
                                      <p:cBhvr>
                                        <p:cTn id="35" dur="1000"/>
                                        <p:tgtEl>
                                          <p:spTgt spid="20"/>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500"/>
                                        <p:tgtEl>
                                          <p:spTgt spid="23"/>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par>
                                <p:cTn id="46" presetID="10" presetClass="entr" presetSubtype="0" fill="hold" grpId="0" nodeType="withEffect">
                                  <p:stCondLst>
                                    <p:cond delay="0"/>
                                  </p:stCondLst>
                                  <p:iterate type="lt">
                                    <p:tmPct val="10000"/>
                                  </p:iterate>
                                  <p:childTnLst>
                                    <p:set>
                                      <p:cBhvr>
                                        <p:cTn id="47" dur="1" fill="hold">
                                          <p:stCondLst>
                                            <p:cond delay="0"/>
                                          </p:stCondLst>
                                        </p:cTn>
                                        <p:tgtEl>
                                          <p:spTgt spid="25"/>
                                        </p:tgtEl>
                                        <p:attrNameLst>
                                          <p:attrName>style.visibility</p:attrName>
                                        </p:attrNameLst>
                                      </p:cBhvr>
                                      <p:to>
                                        <p:strVal val="visible"/>
                                      </p:to>
                                    </p:set>
                                    <p:animEffect transition="in" filter="fade">
                                      <p:cBhvr>
                                        <p:cTn id="48" dur="1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1"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47535" y="2289326"/>
            <a:ext cx="1719623" cy="829340"/>
            <a:chOff x="2615135" y="2876107"/>
            <a:chExt cx="2292830" cy="1105786"/>
          </a:xfrm>
          <a:effectLst/>
        </p:grpSpPr>
        <p:sp>
          <p:nvSpPr>
            <p:cNvPr id="9" name="Right Arrow 8"/>
            <p:cNvSpPr/>
            <p:nvPr/>
          </p:nvSpPr>
          <p:spPr>
            <a:xfrm>
              <a:off x="26151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3072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4" name="TextBox 13"/>
            <p:cNvSpPr txBox="1"/>
            <p:nvPr/>
          </p:nvSpPr>
          <p:spPr>
            <a:xfrm>
              <a:off x="3211928" y="3275111"/>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3" name="组合 2"/>
          <p:cNvGrpSpPr/>
          <p:nvPr/>
        </p:nvGrpSpPr>
        <p:grpSpPr>
          <a:xfrm>
            <a:off x="3114760" y="2289326"/>
            <a:ext cx="1719623" cy="829340"/>
            <a:chOff x="4171435" y="2876107"/>
            <a:chExt cx="2292830" cy="1105786"/>
          </a:xfrm>
          <a:effectLst/>
        </p:grpSpPr>
        <p:sp>
          <p:nvSpPr>
            <p:cNvPr id="10" name="Right Arrow 8"/>
            <p:cNvSpPr/>
            <p:nvPr/>
          </p:nvSpPr>
          <p:spPr>
            <a:xfrm>
              <a:off x="41714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tx1">
                <a:lumMod val="75000"/>
                <a:lumOff val="2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5" name="TextBox 14"/>
            <p:cNvSpPr txBox="1"/>
            <p:nvPr/>
          </p:nvSpPr>
          <p:spPr>
            <a:xfrm>
              <a:off x="4944723" y="3275109"/>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4" name="组合 3"/>
          <p:cNvGrpSpPr/>
          <p:nvPr/>
        </p:nvGrpSpPr>
        <p:grpSpPr>
          <a:xfrm>
            <a:off x="4281985" y="2289326"/>
            <a:ext cx="1719623" cy="829340"/>
            <a:chOff x="5727735" y="2876107"/>
            <a:chExt cx="2292830" cy="1105786"/>
          </a:xfrm>
          <a:effectLst/>
        </p:grpSpPr>
        <p:sp>
          <p:nvSpPr>
            <p:cNvPr id="11" name="Right Arrow 8"/>
            <p:cNvSpPr/>
            <p:nvPr/>
          </p:nvSpPr>
          <p:spPr>
            <a:xfrm>
              <a:off x="57277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rgbClr val="030729"/>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6" name="TextBox 15"/>
            <p:cNvSpPr txBox="1"/>
            <p:nvPr/>
          </p:nvSpPr>
          <p:spPr>
            <a:xfrm>
              <a:off x="6500221" y="3275109"/>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5" name="组合 4"/>
          <p:cNvGrpSpPr/>
          <p:nvPr/>
        </p:nvGrpSpPr>
        <p:grpSpPr>
          <a:xfrm>
            <a:off x="5449210" y="2289326"/>
            <a:ext cx="1719623" cy="829340"/>
            <a:chOff x="7284035" y="2876107"/>
            <a:chExt cx="2292830" cy="1105786"/>
          </a:xfrm>
          <a:effectLst/>
        </p:grpSpPr>
        <p:sp>
          <p:nvSpPr>
            <p:cNvPr id="12" name="Right Arrow 8"/>
            <p:cNvSpPr/>
            <p:nvPr/>
          </p:nvSpPr>
          <p:spPr>
            <a:xfrm>
              <a:off x="7284035" y="2876107"/>
              <a:ext cx="2292830" cy="1105786"/>
            </a:xfrm>
            <a:custGeom>
              <a:avLst/>
              <a:gdLst>
                <a:gd name="connsiteX0" fmla="*/ 0 w 2232436"/>
                <a:gd name="connsiteY0" fmla="*/ 227029 h 1105786"/>
                <a:gd name="connsiteX1" fmla="*/ 1531279 w 2232436"/>
                <a:gd name="connsiteY1" fmla="*/ 227029 h 1105786"/>
                <a:gd name="connsiteX2" fmla="*/ 1531279 w 2232436"/>
                <a:gd name="connsiteY2" fmla="*/ 0 h 1105786"/>
                <a:gd name="connsiteX3" fmla="*/ 2232436 w 2232436"/>
                <a:gd name="connsiteY3" fmla="*/ 552893 h 1105786"/>
                <a:gd name="connsiteX4" fmla="*/ 1531279 w 2232436"/>
                <a:gd name="connsiteY4" fmla="*/ 1105786 h 1105786"/>
                <a:gd name="connsiteX5" fmla="*/ 1531279 w 2232436"/>
                <a:gd name="connsiteY5" fmla="*/ 878757 h 1105786"/>
                <a:gd name="connsiteX6" fmla="*/ 0 w 2232436"/>
                <a:gd name="connsiteY6" fmla="*/ 878757 h 1105786"/>
                <a:gd name="connsiteX7" fmla="*/ 0 w 2232436"/>
                <a:gd name="connsiteY7" fmla="*/ 227029 h 1105786"/>
                <a:gd name="connsiteX0-1" fmla="*/ 0 w 2232436"/>
                <a:gd name="connsiteY0-2" fmla="*/ 227029 h 1105786"/>
                <a:gd name="connsiteX1-3" fmla="*/ 1531279 w 2232436"/>
                <a:gd name="connsiteY1-4" fmla="*/ 227029 h 1105786"/>
                <a:gd name="connsiteX2-5" fmla="*/ 1531279 w 2232436"/>
                <a:gd name="connsiteY2-6" fmla="*/ 0 h 1105786"/>
                <a:gd name="connsiteX3-7" fmla="*/ 2232436 w 2232436"/>
                <a:gd name="connsiteY3-8" fmla="*/ 552893 h 1105786"/>
                <a:gd name="connsiteX4-9" fmla="*/ 1531279 w 2232436"/>
                <a:gd name="connsiteY4-10" fmla="*/ 1105786 h 1105786"/>
                <a:gd name="connsiteX5-11" fmla="*/ 1531279 w 2232436"/>
                <a:gd name="connsiteY5-12" fmla="*/ 878757 h 1105786"/>
                <a:gd name="connsiteX6-13" fmla="*/ 0 w 2232436"/>
                <a:gd name="connsiteY6-14" fmla="*/ 878757 h 1105786"/>
                <a:gd name="connsiteX7-15" fmla="*/ 0 w 2232436"/>
                <a:gd name="connsiteY7-16" fmla="*/ 227029 h 1105786"/>
                <a:gd name="connsiteX0-17" fmla="*/ 0 w 2232436"/>
                <a:gd name="connsiteY0-18" fmla="*/ 227029 h 1105786"/>
                <a:gd name="connsiteX1-19" fmla="*/ 1531279 w 2232436"/>
                <a:gd name="connsiteY1-20" fmla="*/ 227029 h 1105786"/>
                <a:gd name="connsiteX2-21" fmla="*/ 1531279 w 2232436"/>
                <a:gd name="connsiteY2-22" fmla="*/ 0 h 1105786"/>
                <a:gd name="connsiteX3-23" fmla="*/ 2232436 w 2232436"/>
                <a:gd name="connsiteY3-24" fmla="*/ 552893 h 1105786"/>
                <a:gd name="connsiteX4-25" fmla="*/ 1531279 w 2232436"/>
                <a:gd name="connsiteY4-26" fmla="*/ 1105786 h 1105786"/>
                <a:gd name="connsiteX5-27" fmla="*/ 1531279 w 2232436"/>
                <a:gd name="connsiteY5-28" fmla="*/ 878757 h 1105786"/>
                <a:gd name="connsiteX6-29" fmla="*/ 0 w 2232436"/>
                <a:gd name="connsiteY6-30" fmla="*/ 878757 h 1105786"/>
                <a:gd name="connsiteX7-31" fmla="*/ 0 w 2232436"/>
                <a:gd name="connsiteY7-32" fmla="*/ 227029 h 1105786"/>
                <a:gd name="connsiteX0-33" fmla="*/ 0 w 2232436"/>
                <a:gd name="connsiteY0-34" fmla="*/ 227029 h 1105786"/>
                <a:gd name="connsiteX1-35" fmla="*/ 1531279 w 2232436"/>
                <a:gd name="connsiteY1-36" fmla="*/ 227029 h 1105786"/>
                <a:gd name="connsiteX2-37" fmla="*/ 1531279 w 2232436"/>
                <a:gd name="connsiteY2-38" fmla="*/ 0 h 1105786"/>
                <a:gd name="connsiteX3-39" fmla="*/ 2232436 w 2232436"/>
                <a:gd name="connsiteY3-40" fmla="*/ 552893 h 1105786"/>
                <a:gd name="connsiteX4-41" fmla="*/ 1531279 w 2232436"/>
                <a:gd name="connsiteY4-42" fmla="*/ 1105786 h 1105786"/>
                <a:gd name="connsiteX5-43" fmla="*/ 1531279 w 2232436"/>
                <a:gd name="connsiteY5-44" fmla="*/ 878757 h 1105786"/>
                <a:gd name="connsiteX6-45" fmla="*/ 0 w 2232436"/>
                <a:gd name="connsiteY6-46" fmla="*/ 878757 h 1105786"/>
                <a:gd name="connsiteX7-47" fmla="*/ 0 w 2232436"/>
                <a:gd name="connsiteY7-48" fmla="*/ 227029 h 1105786"/>
                <a:gd name="connsiteX0-49" fmla="*/ 0 w 2232436"/>
                <a:gd name="connsiteY0-50" fmla="*/ 227029 h 1105786"/>
                <a:gd name="connsiteX1-51" fmla="*/ 1531279 w 2232436"/>
                <a:gd name="connsiteY1-52" fmla="*/ 227029 h 1105786"/>
                <a:gd name="connsiteX2-53" fmla="*/ 1531279 w 2232436"/>
                <a:gd name="connsiteY2-54" fmla="*/ 0 h 1105786"/>
                <a:gd name="connsiteX3-55" fmla="*/ 2232436 w 2232436"/>
                <a:gd name="connsiteY3-56" fmla="*/ 552893 h 1105786"/>
                <a:gd name="connsiteX4-57" fmla="*/ 1531279 w 2232436"/>
                <a:gd name="connsiteY4-58" fmla="*/ 1105786 h 1105786"/>
                <a:gd name="connsiteX5-59" fmla="*/ 1531279 w 2232436"/>
                <a:gd name="connsiteY5-60" fmla="*/ 878757 h 1105786"/>
                <a:gd name="connsiteX6-61" fmla="*/ 0 w 2232436"/>
                <a:gd name="connsiteY6-62" fmla="*/ 878757 h 1105786"/>
                <a:gd name="connsiteX7-63" fmla="*/ 0 w 2232436"/>
                <a:gd name="connsiteY7-64" fmla="*/ 227029 h 1105786"/>
                <a:gd name="connsiteX0-65" fmla="*/ 42530 w 2274966"/>
                <a:gd name="connsiteY0-66" fmla="*/ 227029 h 1105786"/>
                <a:gd name="connsiteX1-67" fmla="*/ 1573809 w 2274966"/>
                <a:gd name="connsiteY1-68" fmla="*/ 227029 h 1105786"/>
                <a:gd name="connsiteX2-69" fmla="*/ 1573809 w 2274966"/>
                <a:gd name="connsiteY2-70" fmla="*/ 0 h 1105786"/>
                <a:gd name="connsiteX3-71" fmla="*/ 2274966 w 2274966"/>
                <a:gd name="connsiteY3-72" fmla="*/ 552893 h 1105786"/>
                <a:gd name="connsiteX4-73" fmla="*/ 1573809 w 2274966"/>
                <a:gd name="connsiteY4-74" fmla="*/ 1105786 h 1105786"/>
                <a:gd name="connsiteX5-75" fmla="*/ 1573809 w 2274966"/>
                <a:gd name="connsiteY5-76" fmla="*/ 878757 h 1105786"/>
                <a:gd name="connsiteX6-77" fmla="*/ 42530 w 2274966"/>
                <a:gd name="connsiteY6-78" fmla="*/ 878757 h 1105786"/>
                <a:gd name="connsiteX7-79" fmla="*/ 42530 w 2274966"/>
                <a:gd name="connsiteY7-80" fmla="*/ 227029 h 1105786"/>
                <a:gd name="connsiteX0-81" fmla="*/ 60394 w 2292830"/>
                <a:gd name="connsiteY0-82" fmla="*/ 227029 h 1105786"/>
                <a:gd name="connsiteX1-83" fmla="*/ 1591673 w 2292830"/>
                <a:gd name="connsiteY1-84" fmla="*/ 227029 h 1105786"/>
                <a:gd name="connsiteX2-85" fmla="*/ 1591673 w 2292830"/>
                <a:gd name="connsiteY2-86" fmla="*/ 0 h 1105786"/>
                <a:gd name="connsiteX3-87" fmla="*/ 2292830 w 2292830"/>
                <a:gd name="connsiteY3-88" fmla="*/ 552893 h 1105786"/>
                <a:gd name="connsiteX4-89" fmla="*/ 1591673 w 2292830"/>
                <a:gd name="connsiteY4-90" fmla="*/ 1105786 h 1105786"/>
                <a:gd name="connsiteX5-91" fmla="*/ 1591673 w 2292830"/>
                <a:gd name="connsiteY5-92" fmla="*/ 878757 h 1105786"/>
                <a:gd name="connsiteX6-93" fmla="*/ 60394 w 2292830"/>
                <a:gd name="connsiteY6-94" fmla="*/ 878757 h 1105786"/>
                <a:gd name="connsiteX7-95" fmla="*/ 60394 w 2292830"/>
                <a:gd name="connsiteY7-96" fmla="*/ 227029 h 1105786"/>
                <a:gd name="connsiteX0-97" fmla="*/ 60394 w 2292830"/>
                <a:gd name="connsiteY0-98" fmla="*/ 227029 h 1105786"/>
                <a:gd name="connsiteX1-99" fmla="*/ 1591673 w 2292830"/>
                <a:gd name="connsiteY1-100" fmla="*/ 227029 h 1105786"/>
                <a:gd name="connsiteX2-101" fmla="*/ 1591673 w 2292830"/>
                <a:gd name="connsiteY2-102" fmla="*/ 0 h 1105786"/>
                <a:gd name="connsiteX3-103" fmla="*/ 2292830 w 2292830"/>
                <a:gd name="connsiteY3-104" fmla="*/ 552893 h 1105786"/>
                <a:gd name="connsiteX4-105" fmla="*/ 1591673 w 2292830"/>
                <a:gd name="connsiteY4-106" fmla="*/ 1105786 h 1105786"/>
                <a:gd name="connsiteX5-107" fmla="*/ 1591673 w 2292830"/>
                <a:gd name="connsiteY5-108" fmla="*/ 878757 h 1105786"/>
                <a:gd name="connsiteX6-109" fmla="*/ 60394 w 2292830"/>
                <a:gd name="connsiteY6-110" fmla="*/ 878757 h 1105786"/>
                <a:gd name="connsiteX7-111" fmla="*/ 60394 w 2292830"/>
                <a:gd name="connsiteY7-112" fmla="*/ 227029 h 1105786"/>
                <a:gd name="connsiteX0-113" fmla="*/ 60394 w 2292830"/>
                <a:gd name="connsiteY0-114" fmla="*/ 227029 h 1105786"/>
                <a:gd name="connsiteX1-115" fmla="*/ 1591673 w 2292830"/>
                <a:gd name="connsiteY1-116" fmla="*/ 227029 h 1105786"/>
                <a:gd name="connsiteX2-117" fmla="*/ 1591673 w 2292830"/>
                <a:gd name="connsiteY2-118" fmla="*/ 0 h 1105786"/>
                <a:gd name="connsiteX3-119" fmla="*/ 2292830 w 2292830"/>
                <a:gd name="connsiteY3-120" fmla="*/ 552893 h 1105786"/>
                <a:gd name="connsiteX4-121" fmla="*/ 1591673 w 2292830"/>
                <a:gd name="connsiteY4-122" fmla="*/ 1105786 h 1105786"/>
                <a:gd name="connsiteX5-123" fmla="*/ 1591673 w 2292830"/>
                <a:gd name="connsiteY5-124" fmla="*/ 878757 h 1105786"/>
                <a:gd name="connsiteX6-125" fmla="*/ 60394 w 2292830"/>
                <a:gd name="connsiteY6-126" fmla="*/ 878757 h 1105786"/>
                <a:gd name="connsiteX7-127" fmla="*/ 60394 w 2292830"/>
                <a:gd name="connsiteY7-128" fmla="*/ 227029 h 11057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292830" h="1105786">
                  <a:moveTo>
                    <a:pt x="60394" y="227029"/>
                  </a:moveTo>
                  <a:cubicBezTo>
                    <a:pt x="592085" y="88806"/>
                    <a:pt x="1006819" y="407782"/>
                    <a:pt x="1591673" y="227029"/>
                  </a:cubicBezTo>
                  <a:lnTo>
                    <a:pt x="1591673" y="0"/>
                  </a:lnTo>
                  <a:cubicBezTo>
                    <a:pt x="1867922" y="354419"/>
                    <a:pt x="2059111" y="368595"/>
                    <a:pt x="2292830" y="552893"/>
                  </a:cubicBezTo>
                  <a:cubicBezTo>
                    <a:pt x="2059111" y="737191"/>
                    <a:pt x="1761597" y="878958"/>
                    <a:pt x="1591673" y="1105786"/>
                  </a:cubicBezTo>
                  <a:lnTo>
                    <a:pt x="1591673" y="878757"/>
                  </a:lnTo>
                  <a:cubicBezTo>
                    <a:pt x="1113145" y="666106"/>
                    <a:pt x="538922" y="1038246"/>
                    <a:pt x="60394" y="878757"/>
                  </a:cubicBezTo>
                  <a:cubicBezTo>
                    <a:pt x="-35299" y="640249"/>
                    <a:pt x="-3402" y="444272"/>
                    <a:pt x="60394" y="227029"/>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7" name="TextBox 16"/>
            <p:cNvSpPr txBox="1"/>
            <p:nvPr/>
          </p:nvSpPr>
          <p:spPr>
            <a:xfrm>
              <a:off x="8051816" y="3275109"/>
              <a:ext cx="964368" cy="338554"/>
            </a:xfrm>
            <a:prstGeom prst="rect">
              <a:avLst/>
            </a:prstGeom>
            <a:noFill/>
          </p:spPr>
          <p:txBody>
            <a:bodyPr wrap="none" rtlCol="0">
              <a:spAutoFit/>
            </a:bodyPr>
            <a:lstStyle/>
            <a:p>
              <a:pPr algn="ctr"/>
              <a:r>
                <a:rPr lang="zh-CN" altLang="en-US" sz="1050" dirty="0">
                  <a:solidFill>
                    <a:schemeClr val="bg1"/>
                  </a:solidFill>
                  <a:cs typeface="+mn-ea"/>
                  <a:sym typeface="+mn-lt"/>
                </a:rPr>
                <a:t>输入标题</a:t>
              </a:r>
              <a:endParaRPr lang="en-US" sz="1050" dirty="0">
                <a:solidFill>
                  <a:schemeClr val="bg1"/>
                </a:solidFill>
                <a:cs typeface="+mn-ea"/>
                <a:sym typeface="+mn-lt"/>
              </a:endParaRPr>
            </a:p>
          </p:txBody>
        </p:sp>
      </p:grpSp>
      <p:grpSp>
        <p:nvGrpSpPr>
          <p:cNvPr id="18" name="组合 17"/>
          <p:cNvGrpSpPr/>
          <p:nvPr/>
        </p:nvGrpSpPr>
        <p:grpSpPr>
          <a:xfrm>
            <a:off x="2280644" y="3114583"/>
            <a:ext cx="355705" cy="646118"/>
            <a:chOff x="3059280" y="3976450"/>
            <a:chExt cx="474273" cy="861490"/>
          </a:xfrm>
        </p:grpSpPr>
        <p:cxnSp>
          <p:nvCxnSpPr>
            <p:cNvPr id="33" name="Straight Connector 32"/>
            <p:cNvCxnSpPr/>
            <p:nvPr/>
          </p:nvCxnSpPr>
          <p:spPr>
            <a:xfrm>
              <a:off x="3533553"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059280" y="4837940"/>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6305793" y="3114583"/>
            <a:ext cx="364643" cy="646118"/>
            <a:chOff x="8426146" y="3976450"/>
            <a:chExt cx="486190" cy="861490"/>
          </a:xfrm>
        </p:grpSpPr>
        <p:cxnSp>
          <p:nvCxnSpPr>
            <p:cNvPr id="36" name="Straight Connector 35"/>
            <p:cNvCxnSpPr/>
            <p:nvPr/>
          </p:nvCxnSpPr>
          <p:spPr>
            <a:xfrm>
              <a:off x="8426146" y="3976450"/>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8438063" y="4837940"/>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924522" y="1503752"/>
            <a:ext cx="355705" cy="637953"/>
            <a:chOff x="6584450" y="1828674"/>
            <a:chExt cx="474273" cy="850604"/>
          </a:xfrm>
        </p:grpSpPr>
        <p:cxnSp>
          <p:nvCxnSpPr>
            <p:cNvPr id="39" name="Straight Connector 38"/>
            <p:cNvCxnSpPr/>
            <p:nvPr/>
          </p:nvCxnSpPr>
          <p:spPr>
            <a:xfrm>
              <a:off x="6584450" y="1828674"/>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84450" y="1828674"/>
              <a:ext cx="474273" cy="0"/>
            </a:xfrm>
            <a:prstGeom prst="line">
              <a:avLst/>
            </a:prstGeom>
            <a:ln>
              <a:solidFill>
                <a:srgbClr val="7F8C8D"/>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516680" y="1511726"/>
            <a:ext cx="355705" cy="637953"/>
            <a:chOff x="4707327" y="1839306"/>
            <a:chExt cx="474273" cy="850604"/>
          </a:xfrm>
        </p:grpSpPr>
        <p:cxnSp>
          <p:nvCxnSpPr>
            <p:cNvPr id="38" name="Straight Connector 37"/>
            <p:cNvCxnSpPr/>
            <p:nvPr/>
          </p:nvCxnSpPr>
          <p:spPr>
            <a:xfrm>
              <a:off x="5181600" y="1839306"/>
              <a:ext cx="0" cy="850604"/>
            </a:xfrm>
            <a:prstGeom prst="line">
              <a:avLst/>
            </a:prstGeom>
            <a:ln>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4707327" y="1839306"/>
              <a:ext cx="474273" cy="0"/>
            </a:xfrm>
            <a:prstGeom prst="line">
              <a:avLst/>
            </a:prstGeom>
            <a:ln>
              <a:solidFill>
                <a:srgbClr val="7F8C8D"/>
              </a:solidFill>
              <a:prstDash val="dash"/>
              <a:headEnd type="oval"/>
            </a:ln>
          </p:spPr>
          <p:style>
            <a:lnRef idx="1">
              <a:schemeClr val="accent1"/>
            </a:lnRef>
            <a:fillRef idx="0">
              <a:schemeClr val="accent1"/>
            </a:fillRef>
            <a:effectRef idx="0">
              <a:schemeClr val="accent1"/>
            </a:effectRef>
            <a:fontRef idx="minor">
              <a:schemeClr val="tx1"/>
            </a:fontRef>
          </p:style>
        </p:cxnSp>
      </p:grpSp>
      <p:sp>
        <p:nvSpPr>
          <p:cNvPr id="42" name="TextBox 41"/>
          <p:cNvSpPr txBox="1"/>
          <p:nvPr/>
        </p:nvSpPr>
        <p:spPr>
          <a:xfrm>
            <a:off x="514382" y="3330774"/>
            <a:ext cx="1709862"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3" name="TextBox 42"/>
          <p:cNvSpPr txBox="1"/>
          <p:nvPr/>
        </p:nvSpPr>
        <p:spPr>
          <a:xfrm>
            <a:off x="6876256" y="3363838"/>
            <a:ext cx="1709862"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4" name="TextBox 43"/>
          <p:cNvSpPr txBox="1"/>
          <p:nvPr/>
        </p:nvSpPr>
        <p:spPr>
          <a:xfrm>
            <a:off x="5584626" y="1126042"/>
            <a:ext cx="1709862" cy="877163"/>
          </a:xfrm>
          <a:prstGeom prst="rect">
            <a:avLst/>
          </a:prstGeom>
          <a:noFill/>
        </p:spPr>
        <p:txBody>
          <a:bodyPr wrap="square" rtlCol="0">
            <a:spAutoFit/>
          </a:bodyPr>
          <a:lstStyle/>
          <a:p>
            <a:pP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45" name="TextBox 44"/>
          <p:cNvSpPr txBox="1"/>
          <p:nvPr/>
        </p:nvSpPr>
        <p:spPr>
          <a:xfrm>
            <a:off x="1652639" y="1092978"/>
            <a:ext cx="1709862" cy="877163"/>
          </a:xfrm>
          <a:prstGeom prst="rect">
            <a:avLst/>
          </a:prstGeom>
          <a:noFill/>
        </p:spPr>
        <p:txBody>
          <a:bodyPr wrap="square" rtlCol="0">
            <a:spAutoFit/>
          </a:bodyPr>
          <a:lstStyle/>
          <a:p>
            <a:pPr algn="r">
              <a:lnSpc>
                <a:spcPct val="150000"/>
              </a:lnSpc>
            </a:pPr>
            <a:r>
              <a:rPr lang="zh-CN" altLang="en-US" sz="1400" b="1" dirty="0">
                <a:solidFill>
                  <a:srgbClr val="030729"/>
                </a:solidFill>
                <a:cs typeface="+mn-ea"/>
                <a:sym typeface="+mn-lt"/>
              </a:rPr>
              <a:t>输入标题</a:t>
            </a:r>
            <a:endParaRPr lang="en-US" sz="1400" b="1" dirty="0">
              <a:solidFill>
                <a:srgbClr val="030729"/>
              </a:solidFill>
              <a:cs typeface="+mn-ea"/>
              <a:sym typeface="+mn-lt"/>
            </a:endParaRPr>
          </a:p>
          <a:p>
            <a:pPr algn="r">
              <a:lnSpc>
                <a:spcPct val="150000"/>
              </a:lnSpc>
            </a:pPr>
            <a:r>
              <a:rPr lang="zh-CN" altLang="en-US" sz="1000" b="0" dirty="0">
                <a:solidFill>
                  <a:schemeClr val="tx1">
                    <a:lumMod val="65000"/>
                    <a:lumOff val="35000"/>
                  </a:schemeClr>
                </a:solidFill>
                <a:cs typeface="+mn-ea"/>
                <a:sym typeface="+mn-lt"/>
              </a:rPr>
              <a:t>点击输入具体内容，根据个人需求更改格式，动画不变</a:t>
            </a:r>
            <a:r>
              <a:rPr lang="en-US" altLang="zh-CN" sz="1000" b="0" dirty="0">
                <a:solidFill>
                  <a:schemeClr val="tx1">
                    <a:lumMod val="65000"/>
                    <a:lumOff val="35000"/>
                  </a:schemeClr>
                </a:solidFill>
                <a:cs typeface="+mn-ea"/>
                <a:sym typeface="+mn-lt"/>
              </a:rPr>
              <a:t>.</a:t>
            </a:r>
            <a:endParaRPr lang="en-US" sz="1000" b="0" dirty="0">
              <a:solidFill>
                <a:schemeClr val="tx1">
                  <a:lumMod val="65000"/>
                  <a:lumOff val="35000"/>
                </a:schemeClr>
              </a:solidFill>
              <a:cs typeface="+mn-ea"/>
              <a:sym typeface="+mn-lt"/>
            </a:endParaRPr>
          </a:p>
        </p:txBody>
      </p:sp>
      <p:sp>
        <p:nvSpPr>
          <p:cNvPr id="21" name="文本占位符 20"/>
          <p:cNvSpPr>
            <a:spLocks noGrp="1"/>
          </p:cNvSpPr>
          <p:nvPr>
            <p:ph type="body" sz="quarter" idx="10"/>
          </p:nvPr>
        </p:nvSpPr>
        <p:spPr/>
        <p:txBody>
          <a:bodyPr/>
          <a:lstStyle/>
          <a:p>
            <a:r>
              <a:rPr lang="en-US" altLang="zh-CN" dirty="0">
                <a:cs typeface="+mn-ea"/>
                <a:sym typeface="+mn-lt"/>
              </a:rPr>
              <a:t>2</a:t>
            </a:r>
            <a:endParaRPr lang="zh-CN" altLang="en-US" dirty="0">
              <a:cs typeface="+mn-ea"/>
              <a:sym typeface="+mn-lt"/>
            </a:endParaRPr>
          </a:p>
        </p:txBody>
      </p:sp>
      <p:sp>
        <p:nvSpPr>
          <p:cNvPr id="22" name="文本占位符 21"/>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1000">
        <p15:prstTrans prst="pageCurlDouble"/>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10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14:presetBounceEnd="50000">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10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14:presetBounceEnd="50000">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10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14:presetBounceEnd="50000">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10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150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accel="500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0-#ppt_w/2"/>
                                              </p:val>
                                            </p:tav>
                                            <p:tav tm="100000">
                                              <p:val>
                                                <p:strVal val="#ppt_x"/>
                                              </p:val>
                                            </p:tav>
                                          </p:tavLst>
                                        </p:anim>
                                        <p:anim calcmode="lin" valueType="num">
                                          <p:cBhvr additive="base">
                                            <p:cTn id="12" dur="10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accel="5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0-#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8" accel="50000"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0-#ppt_w/2"/>
                                              </p:val>
                                            </p:tav>
                                            <p:tav tm="100000">
                                              <p:val>
                                                <p:strVal val="#ppt_x"/>
                                              </p:val>
                                            </p:tav>
                                          </p:tavLst>
                                        </p:anim>
                                        <p:anim calcmode="lin" valueType="num">
                                          <p:cBhvr additive="base">
                                            <p:cTn id="20" dur="10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up)">
                                          <p:cBhvr>
                                            <p:cTn id="30" dur="500"/>
                                            <p:tgtEl>
                                              <p:spTgt spid="18"/>
                                            </p:tgtEl>
                                          </p:cBhvr>
                                        </p:animEffect>
                                      </p:childTnLst>
                                    </p:cTn>
                                  </p:par>
                                  <p:par>
                                    <p:cTn id="31" presetID="22" presetClass="entr" presetSubtype="1"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up)">
                                          <p:cBhvr>
                                            <p:cTn id="33" dur="500"/>
                                            <p:tgtEl>
                                              <p:spTgt spid="13"/>
                                            </p:tgtEl>
                                          </p:cBhvr>
                                        </p:animEffect>
                                      </p:childTnLst>
                                    </p:cTn>
                                  </p:par>
                                </p:childTnLst>
                              </p:cTn>
                            </p:par>
                            <p:par>
                              <p:cTn id="34" fill="hold">
                                <p:stCondLst>
                                  <p:cond delay="1500"/>
                                </p:stCondLst>
                                <p:childTnLst>
                                  <p:par>
                                    <p:cTn id="35" presetID="50" presetClass="entr" presetSubtype="0" decel="10000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1000" fill="hold"/>
                                            <p:tgtEl>
                                              <p:spTgt spid="44"/>
                                            </p:tgtEl>
                                            <p:attrNameLst>
                                              <p:attrName>ppt_w</p:attrName>
                                            </p:attrNameLst>
                                          </p:cBhvr>
                                          <p:tavLst>
                                            <p:tav tm="0">
                                              <p:val>
                                                <p:strVal val="#ppt_w+.3"/>
                                              </p:val>
                                            </p:tav>
                                            <p:tav tm="100000">
                                              <p:val>
                                                <p:strVal val="#ppt_w"/>
                                              </p:val>
                                            </p:tav>
                                          </p:tavLst>
                                        </p:anim>
                                        <p:anim calcmode="lin" valueType="num">
                                          <p:cBhvr>
                                            <p:cTn id="38" dur="1000" fill="hold"/>
                                            <p:tgtEl>
                                              <p:spTgt spid="44"/>
                                            </p:tgtEl>
                                            <p:attrNameLst>
                                              <p:attrName>ppt_h</p:attrName>
                                            </p:attrNameLst>
                                          </p:cBhvr>
                                          <p:tavLst>
                                            <p:tav tm="0">
                                              <p:val>
                                                <p:strVal val="#ppt_h"/>
                                              </p:val>
                                            </p:tav>
                                            <p:tav tm="100000">
                                              <p:val>
                                                <p:strVal val="#ppt_h"/>
                                              </p:val>
                                            </p:tav>
                                          </p:tavLst>
                                        </p:anim>
                                        <p:animEffect transition="in" filter="fade">
                                          <p:cBhvr>
                                            <p:cTn id="39" dur="1000"/>
                                            <p:tgtEl>
                                              <p:spTgt spid="44"/>
                                            </p:tgtEl>
                                          </p:cBhvr>
                                        </p:animEffect>
                                      </p:childTnLst>
                                    </p:cTn>
                                  </p:par>
                                  <p:par>
                                    <p:cTn id="40" presetID="50" presetClass="entr" presetSubtype="0" decel="10000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 calcmode="lin" valueType="num">
                                          <p:cBhvr>
                                            <p:cTn id="42" dur="1000" fill="hold"/>
                                            <p:tgtEl>
                                              <p:spTgt spid="45"/>
                                            </p:tgtEl>
                                            <p:attrNameLst>
                                              <p:attrName>ppt_w</p:attrName>
                                            </p:attrNameLst>
                                          </p:cBhvr>
                                          <p:tavLst>
                                            <p:tav tm="0">
                                              <p:val>
                                                <p:strVal val="#ppt_w+.3"/>
                                              </p:val>
                                            </p:tav>
                                            <p:tav tm="100000">
                                              <p:val>
                                                <p:strVal val="#ppt_w"/>
                                              </p:val>
                                            </p:tav>
                                          </p:tavLst>
                                        </p:anim>
                                        <p:anim calcmode="lin" valueType="num">
                                          <p:cBhvr>
                                            <p:cTn id="43" dur="1000" fill="hold"/>
                                            <p:tgtEl>
                                              <p:spTgt spid="45"/>
                                            </p:tgtEl>
                                            <p:attrNameLst>
                                              <p:attrName>ppt_h</p:attrName>
                                            </p:attrNameLst>
                                          </p:cBhvr>
                                          <p:tavLst>
                                            <p:tav tm="0">
                                              <p:val>
                                                <p:strVal val="#ppt_h"/>
                                              </p:val>
                                            </p:tav>
                                            <p:tav tm="100000">
                                              <p:val>
                                                <p:strVal val="#ppt_h"/>
                                              </p:val>
                                            </p:tav>
                                          </p:tavLst>
                                        </p:anim>
                                        <p:animEffect transition="in" filter="fade">
                                          <p:cBhvr>
                                            <p:cTn id="44" dur="1000"/>
                                            <p:tgtEl>
                                              <p:spTgt spid="45"/>
                                            </p:tgtEl>
                                          </p:cBhvr>
                                        </p:animEffect>
                                      </p:childTnLst>
                                    </p:cTn>
                                  </p:par>
                                  <p:par>
                                    <p:cTn id="45" presetID="50" presetClass="entr" presetSubtype="0" decel="100000"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p:cTn id="47" dur="1000" fill="hold"/>
                                            <p:tgtEl>
                                              <p:spTgt spid="42"/>
                                            </p:tgtEl>
                                            <p:attrNameLst>
                                              <p:attrName>ppt_w</p:attrName>
                                            </p:attrNameLst>
                                          </p:cBhvr>
                                          <p:tavLst>
                                            <p:tav tm="0">
                                              <p:val>
                                                <p:strVal val="#ppt_w+.3"/>
                                              </p:val>
                                            </p:tav>
                                            <p:tav tm="100000">
                                              <p:val>
                                                <p:strVal val="#ppt_w"/>
                                              </p:val>
                                            </p:tav>
                                          </p:tavLst>
                                        </p:anim>
                                        <p:anim calcmode="lin" valueType="num">
                                          <p:cBhvr>
                                            <p:cTn id="48" dur="1000" fill="hold"/>
                                            <p:tgtEl>
                                              <p:spTgt spid="42"/>
                                            </p:tgtEl>
                                            <p:attrNameLst>
                                              <p:attrName>ppt_h</p:attrName>
                                            </p:attrNameLst>
                                          </p:cBhvr>
                                          <p:tavLst>
                                            <p:tav tm="0">
                                              <p:val>
                                                <p:strVal val="#ppt_h"/>
                                              </p:val>
                                            </p:tav>
                                            <p:tav tm="100000">
                                              <p:val>
                                                <p:strVal val="#ppt_h"/>
                                              </p:val>
                                            </p:tav>
                                          </p:tavLst>
                                        </p:anim>
                                        <p:animEffect transition="in" filter="fade">
                                          <p:cBhvr>
                                            <p:cTn id="49" dur="1000"/>
                                            <p:tgtEl>
                                              <p:spTgt spid="42"/>
                                            </p:tgtEl>
                                          </p:cBhvr>
                                        </p:animEffect>
                                      </p:childTnLst>
                                    </p:cTn>
                                  </p:par>
                                  <p:par>
                                    <p:cTn id="50" presetID="50" presetClass="entr" presetSubtype="0" decel="100000" fill="hold" grpId="0" nodeType="withEffect">
                                      <p:stCondLst>
                                        <p:cond delay="0"/>
                                      </p:stCondLst>
                                      <p:childTnLst>
                                        <p:set>
                                          <p:cBhvr>
                                            <p:cTn id="51" dur="1" fill="hold">
                                              <p:stCondLst>
                                                <p:cond delay="0"/>
                                              </p:stCondLst>
                                            </p:cTn>
                                            <p:tgtEl>
                                              <p:spTgt spid="43"/>
                                            </p:tgtEl>
                                            <p:attrNameLst>
                                              <p:attrName>style.visibility</p:attrName>
                                            </p:attrNameLst>
                                          </p:cBhvr>
                                          <p:to>
                                            <p:strVal val="visible"/>
                                          </p:to>
                                        </p:set>
                                        <p:anim calcmode="lin" valueType="num">
                                          <p:cBhvr>
                                            <p:cTn id="52" dur="1000" fill="hold"/>
                                            <p:tgtEl>
                                              <p:spTgt spid="43"/>
                                            </p:tgtEl>
                                            <p:attrNameLst>
                                              <p:attrName>ppt_w</p:attrName>
                                            </p:attrNameLst>
                                          </p:cBhvr>
                                          <p:tavLst>
                                            <p:tav tm="0">
                                              <p:val>
                                                <p:strVal val="#ppt_w+.3"/>
                                              </p:val>
                                            </p:tav>
                                            <p:tav tm="100000">
                                              <p:val>
                                                <p:strVal val="#ppt_w"/>
                                              </p:val>
                                            </p:tav>
                                          </p:tavLst>
                                        </p:anim>
                                        <p:anim calcmode="lin" valueType="num">
                                          <p:cBhvr>
                                            <p:cTn id="53" dur="1000" fill="hold"/>
                                            <p:tgtEl>
                                              <p:spTgt spid="43"/>
                                            </p:tgtEl>
                                            <p:attrNameLst>
                                              <p:attrName>ppt_h</p:attrName>
                                            </p:attrNameLst>
                                          </p:cBhvr>
                                          <p:tavLst>
                                            <p:tav tm="0">
                                              <p:val>
                                                <p:strVal val="#ppt_h"/>
                                              </p:val>
                                            </p:tav>
                                            <p:tav tm="100000">
                                              <p:val>
                                                <p:strVal val="#ppt_h"/>
                                              </p:val>
                                            </p:tav>
                                          </p:tavLst>
                                        </p:anim>
                                        <p:animEffect transition="in" filter="fade">
                                          <p:cBhvr>
                                            <p:cTn id="54"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email">
            <a:extLst>
              <a:ext uri="{28A0092B-C50C-407E-A947-70E740481C1C}">
                <a14:useLocalDpi xmlns:a14="http://schemas.microsoft.com/office/drawing/2010/main"/>
              </a:ext>
            </a:extLst>
          </a:blip>
          <a:srcRect/>
          <a:stretch>
            <a:fillRect/>
          </a:stretch>
        </p:blipFill>
        <p:spPr>
          <a:xfrm>
            <a:off x="16289" y="771550"/>
            <a:ext cx="5059767" cy="4371950"/>
          </a:xfrm>
          <a:prstGeom prst="rect">
            <a:avLst/>
          </a:prstGeom>
        </p:spPr>
      </p:pic>
      <p:sp>
        <p:nvSpPr>
          <p:cNvPr id="8" name="TextBox 7"/>
          <p:cNvSpPr txBox="1"/>
          <p:nvPr/>
        </p:nvSpPr>
        <p:spPr>
          <a:xfrm>
            <a:off x="5076056" y="1851670"/>
            <a:ext cx="3843840" cy="2585323"/>
          </a:xfrm>
          <a:prstGeom prst="rect">
            <a:avLst/>
          </a:prstGeom>
          <a:noFill/>
        </p:spPr>
        <p:txBody>
          <a:bodyPr wrap="square" rtlCol="0">
            <a:spAutoFit/>
          </a:bodyPr>
          <a:lstStyle/>
          <a:p>
            <a:pPr algn="just" defTabSz="685800" eaLnBrk="0" hangingPunct="0">
              <a:lnSpc>
                <a:spcPct val="150000"/>
              </a:lnSpc>
            </a:pPr>
            <a:r>
              <a:rPr lang="zh-CN" altLang="en-US" sz="1200" dirty="0">
                <a:solidFill>
                  <a:srgbClr val="030729"/>
                </a:solidFill>
                <a:cs typeface="+mn-ea"/>
                <a:sym typeface="+mn-lt"/>
              </a:rPr>
              <a:t>岁月流转，时光飞逝，转眼间</a:t>
            </a:r>
            <a:r>
              <a:rPr lang="en-US" altLang="zh-CN" sz="1200" b="1" dirty="0">
                <a:solidFill>
                  <a:srgbClr val="030729"/>
                </a:solidFill>
                <a:cs typeface="+mn-ea"/>
                <a:sym typeface="+mn-lt"/>
              </a:rPr>
              <a:t>201X</a:t>
            </a:r>
            <a:r>
              <a:rPr lang="zh-CN" altLang="en-US" sz="1200" dirty="0">
                <a:solidFill>
                  <a:srgbClr val="030729"/>
                </a:solidFill>
                <a:cs typeface="+mn-ea"/>
                <a:sym typeface="+mn-lt"/>
              </a:rPr>
              <a:t>年的工作又接近尾声。回首过去一年的工作，经过全体领导及员工的共同努力，公司经营业绩保持良好，行业地位、社会形象日渐提升，各项工作全面发展。</a:t>
            </a:r>
            <a:endParaRPr lang="en-US" altLang="zh-CN" sz="1200" dirty="0">
              <a:solidFill>
                <a:srgbClr val="030729"/>
              </a:solidFill>
              <a:cs typeface="+mn-ea"/>
              <a:sym typeface="+mn-lt"/>
            </a:endParaRPr>
          </a:p>
          <a:p>
            <a:pPr algn="just" defTabSz="685800" eaLnBrk="0" hangingPunct="0">
              <a:lnSpc>
                <a:spcPct val="150000"/>
              </a:lnSpc>
            </a:pPr>
            <a:endParaRPr lang="en-US" altLang="zh-CN" sz="1200" dirty="0">
              <a:solidFill>
                <a:srgbClr val="030729"/>
              </a:solidFill>
              <a:cs typeface="+mn-ea"/>
              <a:sym typeface="+mn-lt"/>
            </a:endParaRPr>
          </a:p>
          <a:p>
            <a:pPr algn="just" defTabSz="685800" eaLnBrk="0" hangingPunct="0">
              <a:lnSpc>
                <a:spcPct val="150000"/>
              </a:lnSpc>
            </a:pPr>
            <a:r>
              <a:rPr lang="zh-CN" altLang="en-US" sz="1200" dirty="0">
                <a:solidFill>
                  <a:srgbClr val="030729"/>
                </a:solidFill>
                <a:cs typeface="+mn-ea"/>
                <a:sym typeface="+mn-lt"/>
              </a:rPr>
              <a:t>新起点、新希望。站在</a:t>
            </a:r>
            <a:r>
              <a:rPr lang="en-US" altLang="zh-CN" sz="1200" b="1" dirty="0">
                <a:solidFill>
                  <a:srgbClr val="030729"/>
                </a:solidFill>
                <a:cs typeface="+mn-ea"/>
                <a:sym typeface="+mn-lt"/>
              </a:rPr>
              <a:t>201X</a:t>
            </a:r>
            <a:r>
              <a:rPr lang="zh-CN" altLang="en-US" sz="1200" dirty="0">
                <a:solidFill>
                  <a:srgbClr val="030729"/>
                </a:solidFill>
                <a:cs typeface="+mn-ea"/>
                <a:sym typeface="+mn-lt"/>
              </a:rPr>
              <a:t>年的起点，我们将继承和发扬过去工作中存在的优点，汲取经验，摒弃不足，满怀信心，以更清醒的头脑、更旺盛的斗志、更奋发的姿态和更充沛的干劲，向我们的既定目标进发！</a:t>
            </a:r>
            <a:endParaRPr lang="en-US" altLang="zh-CN" sz="1200" dirty="0">
              <a:solidFill>
                <a:srgbClr val="030729"/>
              </a:solidFill>
              <a:cs typeface="+mn-ea"/>
              <a:sym typeface="+mn-lt"/>
            </a:endParaRPr>
          </a:p>
        </p:txBody>
      </p:sp>
      <p:sp>
        <p:nvSpPr>
          <p:cNvPr id="9" name="TextBox 6"/>
          <p:cNvSpPr txBox="1"/>
          <p:nvPr/>
        </p:nvSpPr>
        <p:spPr>
          <a:xfrm>
            <a:off x="6032642" y="417607"/>
            <a:ext cx="1210588" cy="707886"/>
          </a:xfrm>
          <a:prstGeom prst="rect">
            <a:avLst/>
          </a:prstGeom>
          <a:noFill/>
        </p:spPr>
        <p:txBody>
          <a:bodyPr wrap="none" rtlCol="0">
            <a:spAutoFit/>
          </a:bodyPr>
          <a:lstStyle/>
          <a:p>
            <a:r>
              <a:rPr lang="zh-CN" altLang="en-US" sz="4000" b="1" dirty="0">
                <a:solidFill>
                  <a:srgbClr val="030729"/>
                </a:solidFill>
                <a:cs typeface="+mn-ea"/>
                <a:sym typeface="+mn-lt"/>
              </a:rPr>
              <a:t>前言</a:t>
            </a:r>
            <a:endParaRPr lang="en-US" altLang="zh-CN" sz="4000" b="1" dirty="0">
              <a:solidFill>
                <a:srgbClr val="030729"/>
              </a:solidFill>
              <a:cs typeface="+mn-ea"/>
              <a:sym typeface="+mn-lt"/>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cru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p:stCondLst>
                              <p:cond delay="550"/>
                            </p:stCondLst>
                            <p:childTnLst>
                              <p:par>
                                <p:cTn id="10" presetID="2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a:off x="1395761" y="2029037"/>
            <a:ext cx="517344" cy="1720729"/>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7" name="Freeform 9"/>
          <p:cNvSpPr/>
          <p:nvPr/>
        </p:nvSpPr>
        <p:spPr bwMode="auto">
          <a:xfrm>
            <a:off x="2009205" y="2029037"/>
            <a:ext cx="515161" cy="1720729"/>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1" name="Freeform 12"/>
          <p:cNvSpPr/>
          <p:nvPr/>
        </p:nvSpPr>
        <p:spPr bwMode="auto">
          <a:xfrm>
            <a:off x="2622646" y="2029037"/>
            <a:ext cx="521352" cy="1720729"/>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3" name="Freeform 15"/>
          <p:cNvSpPr/>
          <p:nvPr/>
        </p:nvSpPr>
        <p:spPr bwMode="auto">
          <a:xfrm>
            <a:off x="3236088" y="2029037"/>
            <a:ext cx="519564" cy="1720729"/>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4" name="Freeform 18"/>
          <p:cNvSpPr/>
          <p:nvPr/>
        </p:nvSpPr>
        <p:spPr bwMode="auto">
          <a:xfrm>
            <a:off x="3853926" y="2029037"/>
            <a:ext cx="515161" cy="172072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5" name="Freeform 21"/>
          <p:cNvSpPr/>
          <p:nvPr/>
        </p:nvSpPr>
        <p:spPr bwMode="auto">
          <a:xfrm>
            <a:off x="4467369" y="2029037"/>
            <a:ext cx="515161" cy="1720729"/>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6" name="Freeform 24"/>
          <p:cNvSpPr/>
          <p:nvPr/>
        </p:nvSpPr>
        <p:spPr bwMode="auto">
          <a:xfrm>
            <a:off x="5078611" y="2029037"/>
            <a:ext cx="517344" cy="1720729"/>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7" name="Freeform 27"/>
          <p:cNvSpPr/>
          <p:nvPr/>
        </p:nvSpPr>
        <p:spPr bwMode="auto">
          <a:xfrm>
            <a:off x="5692053" y="2029037"/>
            <a:ext cx="521352" cy="1720729"/>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8" name="Freeform 30"/>
          <p:cNvSpPr/>
          <p:nvPr/>
        </p:nvSpPr>
        <p:spPr bwMode="auto">
          <a:xfrm>
            <a:off x="6305496" y="2029037"/>
            <a:ext cx="521747" cy="1720729"/>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19" name="Freeform 33"/>
          <p:cNvSpPr/>
          <p:nvPr/>
        </p:nvSpPr>
        <p:spPr bwMode="auto">
          <a:xfrm>
            <a:off x="6923334" y="2029037"/>
            <a:ext cx="515161" cy="1720729"/>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rgbClr val="030729">
              <a:alpha val="60000"/>
            </a:srgbClr>
          </a:solidFill>
          <a:ln>
            <a:noFill/>
          </a:ln>
          <a:effectLst/>
        </p:spPr>
        <p:txBody>
          <a:bodyPr vert="horz" wrap="square" lIns="68580" tIns="34290" rIns="68580" bIns="34290" numCol="1" anchor="t" anchorCtr="0" compatLnSpc="1"/>
          <a:lstStyle/>
          <a:p>
            <a:endParaRPr lang="zh-CN" altLang="en-US" sz="1015">
              <a:cs typeface="+mn-ea"/>
              <a:sym typeface="+mn-lt"/>
            </a:endParaRPr>
          </a:p>
        </p:txBody>
      </p:sp>
      <p:sp>
        <p:nvSpPr>
          <p:cNvPr id="20" name="矩形 19"/>
          <p:cNvSpPr/>
          <p:nvPr/>
        </p:nvSpPr>
        <p:spPr>
          <a:xfrm>
            <a:off x="6305496" y="3921900"/>
            <a:ext cx="1132999" cy="378042"/>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tIns="27000" bIns="27000" rtlCol="0" anchor="ctr"/>
          <a:lstStyle/>
          <a:p>
            <a:pPr algn="ctr"/>
            <a:r>
              <a:rPr lang="en-US" altLang="zh-CN" sz="2400">
                <a:cs typeface="+mn-ea"/>
                <a:sym typeface="+mn-lt"/>
              </a:rPr>
              <a:t>20</a:t>
            </a:r>
            <a:endParaRPr lang="zh-CN" altLang="en-US" sz="2400">
              <a:cs typeface="+mn-ea"/>
              <a:sym typeface="+mn-lt"/>
            </a:endParaRPr>
          </a:p>
        </p:txBody>
      </p:sp>
      <p:sp>
        <p:nvSpPr>
          <p:cNvPr id="21" name="矩形 20"/>
          <p:cNvSpPr/>
          <p:nvPr/>
        </p:nvSpPr>
        <p:spPr>
          <a:xfrm>
            <a:off x="1395762" y="3921900"/>
            <a:ext cx="4766693" cy="378042"/>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27000" bIns="27000" rtlCol="0" anchor="ctr"/>
          <a:lstStyle/>
          <a:p>
            <a:pPr algn="ctr"/>
            <a:r>
              <a:rPr lang="en-US" altLang="zh-CN" sz="2400">
                <a:cs typeface="+mn-ea"/>
                <a:sym typeface="+mn-lt"/>
              </a:rPr>
              <a:t>80</a:t>
            </a:r>
            <a:endParaRPr lang="zh-CN" altLang="en-US" sz="2400">
              <a:cs typeface="+mn-ea"/>
              <a:sym typeface="+mn-lt"/>
            </a:endParaRPr>
          </a:p>
        </p:txBody>
      </p:sp>
      <p:sp>
        <p:nvSpPr>
          <p:cNvPr id="22" name="TextBox 21"/>
          <p:cNvSpPr txBox="1"/>
          <p:nvPr/>
        </p:nvSpPr>
        <p:spPr>
          <a:xfrm>
            <a:off x="1439575" y="1116244"/>
            <a:ext cx="6156761" cy="722505"/>
          </a:xfrm>
          <a:prstGeom prst="rect">
            <a:avLst/>
          </a:prstGeom>
          <a:noFill/>
        </p:spPr>
        <p:txBody>
          <a:bodyPr wrap="square" rtlCol="0">
            <a:spAutoFit/>
          </a:bodyPr>
          <a:lstStyle/>
          <a:p>
            <a:pPr>
              <a:lnSpc>
                <a:spcPct val="130000"/>
              </a:lnSpc>
            </a:pPr>
            <a:r>
              <a:rPr lang="zh-CN" altLang="en-US" sz="1050" dirty="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a:t>
            </a:r>
            <a:r>
              <a:rPr lang="zh-CN" altLang="en-US" sz="1050">
                <a:solidFill>
                  <a:srgbClr val="262626"/>
                </a:solidFill>
                <a:cs typeface="+mn-ea"/>
                <a:sym typeface="+mn-lt"/>
              </a:rPr>
              <a:t>文字。</a:t>
            </a:r>
          </a:p>
          <a:p>
            <a:pPr>
              <a:lnSpc>
                <a:spcPct val="130000"/>
              </a:lnSpc>
            </a:pPr>
            <a:r>
              <a:rPr lang="zh-CN" altLang="en-US" sz="1050">
                <a:solidFill>
                  <a:srgbClr val="262626"/>
                </a:solidFill>
                <a:cs typeface="+mn-ea"/>
                <a:sym typeface="+mn-lt"/>
              </a:rPr>
              <a:t>您的内容打在这里，或者通过复制您的文本后，在此框中选择粘贴，并选择只保留文字</a:t>
            </a:r>
          </a:p>
        </p:txBody>
      </p:sp>
      <p:sp>
        <p:nvSpPr>
          <p:cNvPr id="2" name="文本占位符 1"/>
          <p:cNvSpPr>
            <a:spLocks noGrp="1"/>
          </p:cNvSpPr>
          <p:nvPr>
            <p:ph type="body" sz="quarter" idx="10"/>
          </p:nvPr>
        </p:nvSpPr>
        <p:spPr/>
        <p:txBody>
          <a:bodyPr/>
          <a:lstStyle/>
          <a:p>
            <a:r>
              <a:rPr lang="en-US" altLang="zh-CN" dirty="0"/>
              <a:t>2</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35" presetClass="path" presetSubtype="0" decel="100000" fill="hold" grpId="1" nodeType="withEffect">
                                  <p:stCondLst>
                                    <p:cond delay="0"/>
                                  </p:stCondLst>
                                  <p:childTnLst>
                                    <p:animMotion origin="layout" path="M 8.23024E-7 3.33333E-6 L -0.06707 3.33333E-6 " pathEditMode="relative" rAng="0" ptsTypes="AA">
                                      <p:cBhvr>
                                        <p:cTn id="10" dur="500" spd="-100000" fill="hold"/>
                                        <p:tgtEl>
                                          <p:spTgt spid="7"/>
                                        </p:tgtEl>
                                        <p:attrNameLst>
                                          <p:attrName>ppt_x</p:attrName>
                                          <p:attrName>ppt_y</p:attrName>
                                        </p:attrNameLst>
                                      </p:cBhvr>
                                      <p:rCtr x="-3360" y="0"/>
                                    </p:animMotion>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35" presetClass="path" presetSubtype="0" decel="100000" fill="hold" grpId="1" nodeType="withEffect">
                                  <p:stCondLst>
                                    <p:cond delay="0"/>
                                  </p:stCondLst>
                                  <p:childTnLst>
                                    <p:animMotion origin="layout" path="M -4.79167E-6 3.33333E-6 L -0.1345 3.33333E-6 " pathEditMode="relative" rAng="0" ptsTypes="AA">
                                      <p:cBhvr>
                                        <p:cTn id="14" dur="500" spd="-100000" fill="hold"/>
                                        <p:tgtEl>
                                          <p:spTgt spid="11"/>
                                        </p:tgtEl>
                                        <p:attrNameLst>
                                          <p:attrName>ppt_x</p:attrName>
                                          <p:attrName>ppt_y</p:attrName>
                                        </p:attrNameLst>
                                      </p:cBhvr>
                                      <p:rCtr x="-6732" y="0"/>
                                    </p:animMotion>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35" presetClass="path" presetSubtype="0" decel="100000" fill="hold" grpId="1" nodeType="withEffect">
                                  <p:stCondLst>
                                    <p:cond delay="0"/>
                                  </p:stCondLst>
                                  <p:childTnLst>
                                    <p:animMotion origin="layout" path="M -1.875E-6 3.33333E-6 L -0.20143 3.33333E-6 " pathEditMode="relative" rAng="0" ptsTypes="AA">
                                      <p:cBhvr>
                                        <p:cTn id="18" dur="500" spd="-100000" fill="hold"/>
                                        <p:tgtEl>
                                          <p:spTgt spid="13"/>
                                        </p:tgtEl>
                                        <p:attrNameLst>
                                          <p:attrName>ppt_x</p:attrName>
                                          <p:attrName>ppt_y</p:attrName>
                                        </p:attrNameLst>
                                      </p:cBhvr>
                                      <p:rCtr x="-10078" y="0"/>
                                    </p:animMotion>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35" presetClass="path" presetSubtype="0" decel="100000" fill="hold" grpId="1" nodeType="withEffect">
                                  <p:stCondLst>
                                    <p:cond delay="0"/>
                                  </p:stCondLst>
                                  <p:childTnLst>
                                    <p:animMotion origin="layout" path="M 4.16667E-7 3.33333E-6 L -0.26875 3.33333E-6 " pathEditMode="relative" rAng="0" ptsTypes="AA">
                                      <p:cBhvr>
                                        <p:cTn id="22" dur="500" spd="-100000" fill="hold"/>
                                        <p:tgtEl>
                                          <p:spTgt spid="14"/>
                                        </p:tgtEl>
                                        <p:attrNameLst>
                                          <p:attrName>ppt_x</p:attrName>
                                          <p:attrName>ppt_y</p:attrName>
                                        </p:attrNameLst>
                                      </p:cBhvr>
                                      <p:rCtr x="-13438" y="0"/>
                                    </p:animMotion>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35" presetClass="path" presetSubtype="0" decel="100000" fill="hold" grpId="1" nodeType="withEffect">
                                  <p:stCondLst>
                                    <p:cond delay="0"/>
                                  </p:stCondLst>
                                  <p:childTnLst>
                                    <p:animMotion origin="layout" path="M 3.125E-6 3.33333E-6 L -0.33581 3.33333E-6 " pathEditMode="relative" rAng="0" ptsTypes="AA">
                                      <p:cBhvr>
                                        <p:cTn id="26" dur="500" spd="-100000" fill="hold"/>
                                        <p:tgtEl>
                                          <p:spTgt spid="15"/>
                                        </p:tgtEl>
                                        <p:attrNameLst>
                                          <p:attrName>ppt_x</p:attrName>
                                          <p:attrName>ppt_y</p:attrName>
                                        </p:attrNameLst>
                                      </p:cBhvr>
                                      <p:rCtr x="-16797" y="0"/>
                                    </p:animMotion>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35" presetClass="path" presetSubtype="0" decel="100000" fill="hold" grpId="1" nodeType="withEffect">
                                  <p:stCondLst>
                                    <p:cond delay="0"/>
                                  </p:stCondLst>
                                  <p:childTnLst>
                                    <p:animMotion origin="layout" path="M -4.16667E-6 3.33333E-6 L -0.40286 3.33333E-6 " pathEditMode="relative" rAng="0" ptsTypes="AA">
                                      <p:cBhvr>
                                        <p:cTn id="30" dur="500" spd="-100000" fill="hold"/>
                                        <p:tgtEl>
                                          <p:spTgt spid="16"/>
                                        </p:tgtEl>
                                        <p:attrNameLst>
                                          <p:attrName>ppt_x</p:attrName>
                                          <p:attrName>ppt_y</p:attrName>
                                        </p:attrNameLst>
                                      </p:cBhvr>
                                      <p:rCtr x="-20143" y="0"/>
                                    </p:animMotion>
                                  </p:childTnLst>
                                </p:cTn>
                              </p:par>
                              <p:par>
                                <p:cTn id="31" presetID="1"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35" presetClass="path" presetSubtype="0" decel="100000" fill="hold" grpId="1" nodeType="withEffect">
                                  <p:stCondLst>
                                    <p:cond delay="0"/>
                                  </p:stCondLst>
                                  <p:childTnLst>
                                    <p:animMotion origin="layout" path="M -1.875E-6 3.33333E-6 L -0.47018 3.33333E-6 " pathEditMode="relative" rAng="0" ptsTypes="AA">
                                      <p:cBhvr>
                                        <p:cTn id="34" dur="500" spd="-100000" fill="hold"/>
                                        <p:tgtEl>
                                          <p:spTgt spid="17"/>
                                        </p:tgtEl>
                                        <p:attrNameLst>
                                          <p:attrName>ppt_x</p:attrName>
                                          <p:attrName>ppt_y</p:attrName>
                                        </p:attrNameLst>
                                      </p:cBhvr>
                                      <p:rCtr x="-23516" y="0"/>
                                    </p:animMotion>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35" presetClass="path" presetSubtype="0" decel="100000" fill="hold" grpId="1" nodeType="withEffect">
                                  <p:stCondLst>
                                    <p:cond delay="0"/>
                                  </p:stCondLst>
                                  <p:childTnLst>
                                    <p:animMotion origin="layout" path="M 8.33333E-7 3.33333E-6 L -0.53724 3.33333E-6 " pathEditMode="relative" rAng="0" ptsTypes="AA">
                                      <p:cBhvr>
                                        <p:cTn id="38" dur="500" spd="-100000" fill="hold"/>
                                        <p:tgtEl>
                                          <p:spTgt spid="18"/>
                                        </p:tgtEl>
                                        <p:attrNameLst>
                                          <p:attrName>ppt_x</p:attrName>
                                          <p:attrName>ppt_y</p:attrName>
                                        </p:attrNameLst>
                                      </p:cBhvr>
                                      <p:rCtr x="-26862" y="0"/>
                                    </p:animMotion>
                                  </p:childTnLst>
                                </p:cTn>
                              </p:par>
                              <p:par>
                                <p:cTn id="39" presetID="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35" presetClass="path" presetSubtype="0" decel="100000" fill="hold" grpId="1" nodeType="withEffect">
                                  <p:stCondLst>
                                    <p:cond delay="0"/>
                                  </p:stCondLst>
                                  <p:childTnLst>
                                    <p:animMotion origin="layout" path="M 3.33333E-6 3.33333E-6 L -0.60443 3.33333E-6 " pathEditMode="relative" rAng="0" ptsTypes="AA">
                                      <p:cBhvr>
                                        <p:cTn id="42" dur="500" spd="-100000" fill="hold"/>
                                        <p:tgtEl>
                                          <p:spTgt spid="19"/>
                                        </p:tgtEl>
                                        <p:attrNameLst>
                                          <p:attrName>ppt_x</p:attrName>
                                          <p:attrName>ppt_y</p:attrName>
                                        </p:attrNameLst>
                                      </p:cBhvr>
                                      <p:rCtr x="-30221" y="0"/>
                                    </p:animMotion>
                                  </p:childTnLst>
                                </p:cTn>
                              </p:par>
                            </p:childTnLst>
                          </p:cTn>
                        </p:par>
                        <p:par>
                          <p:cTn id="43" fill="hold">
                            <p:stCondLst>
                              <p:cond delay="0"/>
                            </p:stCondLst>
                            <p:childTnLst>
                              <p:par>
                                <p:cTn id="44" presetID="19" presetClass="emph" presetSubtype="0" fill="hold" grpId="2" nodeType="afterEffect">
                                  <p:stCondLst>
                                    <p:cond delay="0"/>
                                  </p:stCondLst>
                                  <p:childTnLst>
                                    <p:animClr clrSpc="rgb" dir="cw">
                                      <p:cBhvr override="childStyle">
                                        <p:cTn id="45" dur="500" fill="hold"/>
                                        <p:tgtEl>
                                          <p:spTgt spid="18"/>
                                        </p:tgtEl>
                                        <p:attrNameLst>
                                          <p:attrName>style.color</p:attrName>
                                        </p:attrNameLst>
                                      </p:cBhvr>
                                      <p:to>
                                        <a:srgbClr val="53D2FF"/>
                                      </p:to>
                                    </p:animClr>
                                    <p:animClr clrSpc="rgb" dir="cw">
                                      <p:cBhvr>
                                        <p:cTn id="46" dur="500" fill="hold"/>
                                        <p:tgtEl>
                                          <p:spTgt spid="18"/>
                                        </p:tgtEl>
                                        <p:attrNameLst>
                                          <p:attrName>fillcolor</p:attrName>
                                        </p:attrNameLst>
                                      </p:cBhvr>
                                      <p:to>
                                        <a:srgbClr val="53D2FF"/>
                                      </p:to>
                                    </p:animClr>
                                    <p:set>
                                      <p:cBhvr>
                                        <p:cTn id="47" dur="500" fill="hold"/>
                                        <p:tgtEl>
                                          <p:spTgt spid="18"/>
                                        </p:tgtEl>
                                        <p:attrNameLst>
                                          <p:attrName>fill.type</p:attrName>
                                        </p:attrNameLst>
                                      </p:cBhvr>
                                      <p:to>
                                        <p:strVal val="solid"/>
                                      </p:to>
                                    </p:set>
                                    <p:set>
                                      <p:cBhvr>
                                        <p:cTn id="48" dur="500" fill="hold"/>
                                        <p:tgtEl>
                                          <p:spTgt spid="18"/>
                                        </p:tgtEl>
                                        <p:attrNameLst>
                                          <p:attrName>fill.on</p:attrName>
                                        </p:attrNameLst>
                                      </p:cBhvr>
                                      <p:to>
                                        <p:strVal val="true"/>
                                      </p:to>
                                    </p:set>
                                  </p:childTnLst>
                                </p:cTn>
                              </p:par>
                              <p:par>
                                <p:cTn id="49" presetID="19" presetClass="emph" presetSubtype="0" fill="hold" grpId="2" nodeType="withEffect">
                                  <p:stCondLst>
                                    <p:cond delay="0"/>
                                  </p:stCondLst>
                                  <p:childTnLst>
                                    <p:animClr clrSpc="rgb" dir="cw">
                                      <p:cBhvr override="childStyle">
                                        <p:cTn id="50" dur="500" fill="hold"/>
                                        <p:tgtEl>
                                          <p:spTgt spid="19"/>
                                        </p:tgtEl>
                                        <p:attrNameLst>
                                          <p:attrName>style.color</p:attrName>
                                        </p:attrNameLst>
                                      </p:cBhvr>
                                      <p:to>
                                        <a:srgbClr val="53D2FF"/>
                                      </p:to>
                                    </p:animClr>
                                    <p:animClr clrSpc="rgb" dir="cw">
                                      <p:cBhvr>
                                        <p:cTn id="51" dur="500" fill="hold"/>
                                        <p:tgtEl>
                                          <p:spTgt spid="19"/>
                                        </p:tgtEl>
                                        <p:attrNameLst>
                                          <p:attrName>fillcolor</p:attrName>
                                        </p:attrNameLst>
                                      </p:cBhvr>
                                      <p:to>
                                        <a:srgbClr val="53D2FF"/>
                                      </p:to>
                                    </p:animClr>
                                    <p:set>
                                      <p:cBhvr>
                                        <p:cTn id="52" dur="500" fill="hold"/>
                                        <p:tgtEl>
                                          <p:spTgt spid="19"/>
                                        </p:tgtEl>
                                        <p:attrNameLst>
                                          <p:attrName>fill.type</p:attrName>
                                        </p:attrNameLst>
                                      </p:cBhvr>
                                      <p:to>
                                        <p:strVal val="solid"/>
                                      </p:to>
                                    </p:set>
                                    <p:set>
                                      <p:cBhvr>
                                        <p:cTn id="53" dur="500" fill="hold"/>
                                        <p:tgtEl>
                                          <p:spTgt spid="19"/>
                                        </p:tgtEl>
                                        <p:attrNameLst>
                                          <p:attrName>fill.on</p:attrName>
                                        </p:attrNameLst>
                                      </p:cBhvr>
                                      <p:to>
                                        <p:strVal val="true"/>
                                      </p:to>
                                    </p:set>
                                  </p:childTnLst>
                                </p:cTn>
                              </p:par>
                              <p:par>
                                <p:cTn id="54" presetID="12" presetClass="entr" presetSubtype="2"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p:tgtEl>
                                          <p:spTgt spid="21"/>
                                        </p:tgtEl>
                                        <p:attrNameLst>
                                          <p:attrName>ppt_x</p:attrName>
                                        </p:attrNameLst>
                                      </p:cBhvr>
                                      <p:tavLst>
                                        <p:tav tm="0">
                                          <p:val>
                                            <p:strVal val="#ppt_x+#ppt_w*1.125000"/>
                                          </p:val>
                                        </p:tav>
                                        <p:tav tm="100000">
                                          <p:val>
                                            <p:strVal val="#ppt_x"/>
                                          </p:val>
                                        </p:tav>
                                      </p:tavLst>
                                    </p:anim>
                                    <p:animEffect transition="in" filter="wipe(left)">
                                      <p:cBhvr>
                                        <p:cTn id="57" dur="500"/>
                                        <p:tgtEl>
                                          <p:spTgt spid="21"/>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500"/>
                                        <p:tgtEl>
                                          <p:spTgt spid="20"/>
                                        </p:tgtEl>
                                        <p:attrNameLst>
                                          <p:attrName>ppt_x</p:attrName>
                                        </p:attrNameLst>
                                      </p:cBhvr>
                                      <p:tavLst>
                                        <p:tav tm="0">
                                          <p:val>
                                            <p:strVal val="#ppt_x-#ppt_w*1.125000"/>
                                          </p:val>
                                        </p:tav>
                                        <p:tav tm="100000">
                                          <p:val>
                                            <p:strVal val="#ppt_x"/>
                                          </p:val>
                                        </p:tav>
                                      </p:tavLst>
                                    </p:anim>
                                    <p:animEffect transition="in" filter="wipe(right)">
                                      <p:cBhvr>
                                        <p:cTn id="61" dur="500"/>
                                        <p:tgtEl>
                                          <p:spTgt spid="20"/>
                                        </p:tgtEl>
                                      </p:cBhvr>
                                    </p:animEffect>
                                  </p:childTnLst>
                                </p:cTn>
                              </p:par>
                              <p:par>
                                <p:cTn id="62" presetID="10" presetClass="entr" presetSubtype="0" fill="hold" grpId="0" nodeType="withEffect">
                                  <p:stCondLst>
                                    <p:cond delay="0"/>
                                  </p:stCondLst>
                                  <p:iterate type="lt">
                                    <p:tmPct val="10000"/>
                                  </p:iterate>
                                  <p:childTnLst>
                                    <p:set>
                                      <p:cBhvr>
                                        <p:cTn id="63" dur="1" fill="hold">
                                          <p:stCondLst>
                                            <p:cond delay="0"/>
                                          </p:stCondLst>
                                        </p:cTn>
                                        <p:tgtEl>
                                          <p:spTgt spid="22"/>
                                        </p:tgtEl>
                                        <p:attrNameLst>
                                          <p:attrName>style.visibility</p:attrName>
                                        </p:attrNameLst>
                                      </p:cBhvr>
                                      <p:to>
                                        <p:strVal val="visible"/>
                                      </p:to>
                                    </p:set>
                                    <p:animEffect transition="in" filter="fade">
                                      <p:cBhvr>
                                        <p:cTn id="64" dur="1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7" grpId="1" animBg="1"/>
      <p:bldP spid="11" grpId="0" animBg="1"/>
      <p:bldP spid="11"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8" grpId="2" animBg="1"/>
      <p:bldP spid="19" grpId="0" animBg="1"/>
      <p:bldP spid="19" grpId="1" animBg="1"/>
      <p:bldP spid="19" grpId="2" animBg="1"/>
      <p:bldP spid="20" grpId="0" animBg="1"/>
      <p:bldP spid="21"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4"/>
          <p:cNvSpPr txBox="1">
            <a:spLocks noChangeArrowheads="1"/>
          </p:cNvSpPr>
          <p:nvPr/>
        </p:nvSpPr>
        <p:spPr bwMode="auto">
          <a:xfrm>
            <a:off x="1646641" y="1657666"/>
            <a:ext cx="898003"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3</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18" name="Freeform 6"/>
          <p:cNvSpPr/>
          <p:nvPr/>
        </p:nvSpPr>
        <p:spPr bwMode="auto">
          <a:xfrm>
            <a:off x="1403297" y="1897380"/>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9" name="Freeform 6"/>
          <p:cNvSpPr/>
          <p:nvPr/>
        </p:nvSpPr>
        <p:spPr bwMode="auto">
          <a:xfrm flipH="1">
            <a:off x="2483417" y="1897380"/>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20" name="TextBox 4"/>
          <p:cNvSpPr txBox="1"/>
          <p:nvPr/>
        </p:nvSpPr>
        <p:spPr>
          <a:xfrm>
            <a:off x="2987824" y="1707654"/>
            <a:ext cx="3600400" cy="1938992"/>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S</a:t>
            </a:r>
            <a:r>
              <a:rPr lang="en-US" altLang="zh-CN" sz="2000" dirty="0">
                <a:solidFill>
                  <a:schemeClr val="bg1">
                    <a:lumMod val="65000"/>
                  </a:schemeClr>
                </a:solidFill>
                <a:cs typeface="+mn-ea"/>
                <a:sym typeface="+mn-lt"/>
              </a:rPr>
              <a:t>UCCESSFUL PROJECTS</a:t>
            </a:r>
          </a:p>
          <a:p>
            <a:pPr algn="dist"/>
            <a:endParaRPr lang="zh-CN" altLang="en-US" sz="2000" dirty="0">
              <a:solidFill>
                <a:schemeClr val="bg1">
                  <a:lumMod val="65000"/>
                </a:schemeClr>
              </a:solidFill>
              <a:cs typeface="+mn-ea"/>
              <a:sym typeface="+mn-lt"/>
            </a:endParaRPr>
          </a:p>
        </p:txBody>
      </p:sp>
      <p:sp>
        <p:nvSpPr>
          <p:cNvPr id="21" name="TextBox 6"/>
          <p:cNvSpPr txBox="1"/>
          <p:nvPr/>
        </p:nvSpPr>
        <p:spPr>
          <a:xfrm>
            <a:off x="3710513" y="2047994"/>
            <a:ext cx="2877711" cy="630942"/>
          </a:xfrm>
          <a:prstGeom prst="rect">
            <a:avLst/>
          </a:prstGeom>
          <a:noFill/>
        </p:spPr>
        <p:txBody>
          <a:bodyPr wrap="none" rtlCol="0">
            <a:spAutoFit/>
          </a:bodyPr>
          <a:lstStyle/>
          <a:p>
            <a:r>
              <a:rPr lang="zh-CN" altLang="en-US" sz="3500" b="1" dirty="0">
                <a:solidFill>
                  <a:srgbClr val="030729"/>
                </a:solidFill>
                <a:cs typeface="+mn-ea"/>
                <a:sym typeface="+mn-lt"/>
              </a:rPr>
              <a:t>成功项目展示</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strVal val="4/3*#ppt_w"/>
                                          </p:val>
                                        </p:tav>
                                        <p:tav tm="100000">
                                          <p:val>
                                            <p:strVal val="#ppt_w"/>
                                          </p:val>
                                        </p:tav>
                                      </p:tavLst>
                                    </p:anim>
                                    <p:anim calcmode="lin" valueType="num">
                                      <p:cBhvr>
                                        <p:cTn id="15" dur="500" fill="hold"/>
                                        <p:tgtEl>
                                          <p:spTgt spid="17"/>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1+#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ppt_y</p:attrName>
                                        </p:attrNameLst>
                                      </p:cBhvr>
                                      <p:tavLst>
                                        <p:tav tm="0">
                                          <p:val>
                                            <p:strVal val="#ppt_y+#ppt_h*1.125000"/>
                                          </p:val>
                                        </p:tav>
                                        <p:tav tm="100000">
                                          <p:val>
                                            <p:strVal val="#ppt_y"/>
                                          </p:val>
                                        </p:tav>
                                      </p:tavLst>
                                    </p:anim>
                                    <p:animEffect transition="in" filter="wipe(up)">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animBg="1"/>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859292" y="1335565"/>
            <a:ext cx="3565058" cy="2802359"/>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5" name="Rectangle 7"/>
          <p:cNvSpPr>
            <a:spLocks noChangeArrowheads="1"/>
          </p:cNvSpPr>
          <p:nvPr/>
        </p:nvSpPr>
        <p:spPr bwMode="auto">
          <a:xfrm>
            <a:off x="4424350" y="1335565"/>
            <a:ext cx="1287183" cy="1504952"/>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6" name="Rectangle 8"/>
          <p:cNvSpPr>
            <a:spLocks noChangeArrowheads="1"/>
          </p:cNvSpPr>
          <p:nvPr/>
        </p:nvSpPr>
        <p:spPr bwMode="auto">
          <a:xfrm>
            <a:off x="5711533" y="1335565"/>
            <a:ext cx="2574366" cy="1504952"/>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cs typeface="+mn-ea"/>
              <a:sym typeface="+mn-lt"/>
            </a:endParaRPr>
          </a:p>
        </p:txBody>
      </p:sp>
      <p:sp>
        <p:nvSpPr>
          <p:cNvPr id="7" name="Rectangle 9"/>
          <p:cNvSpPr>
            <a:spLocks noChangeArrowheads="1"/>
          </p:cNvSpPr>
          <p:nvPr/>
        </p:nvSpPr>
        <p:spPr bwMode="auto">
          <a:xfrm>
            <a:off x="6230905" y="2840517"/>
            <a:ext cx="2054994" cy="1297407"/>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28575"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1" name="Rectangle 10"/>
          <p:cNvSpPr>
            <a:spLocks noChangeArrowheads="1"/>
          </p:cNvSpPr>
          <p:nvPr/>
        </p:nvSpPr>
        <p:spPr bwMode="auto">
          <a:xfrm>
            <a:off x="4424350" y="2840517"/>
            <a:ext cx="1806555" cy="1297407"/>
          </a:xfrm>
          <a:prstGeom prst="rect">
            <a:avLst/>
          </a:prstGeom>
          <a:solidFill>
            <a:srgbClr val="030729"/>
          </a:solidFill>
          <a:ln w="4" cap="flat">
            <a:noFill/>
            <a:prstDash val="solid"/>
            <a:miter lim="800000"/>
          </a:ln>
        </p:spPr>
        <p:txBody>
          <a:bodyPr vert="horz" wrap="square" lIns="135000" tIns="34290" rIns="135000" bIns="34290" numCol="1" anchor="ctr" anchorCtr="0" compatLnSpc="1"/>
          <a:lstStyle/>
          <a:p>
            <a:pPr lvl="0">
              <a:lnSpc>
                <a:spcPct val="130000"/>
              </a:lnSpc>
            </a:pPr>
            <a:r>
              <a:rPr lang="zh-CN" altLang="en-US" sz="900">
                <a:solidFill>
                  <a:prstClr val="white"/>
                </a:solidFill>
                <a:cs typeface="+mn-ea"/>
                <a:sym typeface="+mn-lt"/>
              </a:rPr>
              <a:t>您的内容打在这里，或者通过复制您的文本后，在此框中选择粘贴，并选择只保留文字。您的内容打在这里，或者通过通过复制您的文本。</a:t>
            </a:r>
            <a:endParaRPr lang="zh-CN" altLang="en-US" sz="1015">
              <a:cs typeface="+mn-ea"/>
              <a:sym typeface="+mn-lt"/>
            </a:endParaRPr>
          </a:p>
        </p:txBody>
      </p:sp>
      <p:sp>
        <p:nvSpPr>
          <p:cNvPr id="13" name="文本占位符 12"/>
          <p:cNvSpPr>
            <a:spLocks noGrp="1"/>
          </p:cNvSpPr>
          <p:nvPr>
            <p:ph type="body" sz="quarter" idx="10"/>
          </p:nvPr>
        </p:nvSpPr>
        <p:spPr/>
        <p:txBody>
          <a:bodyPr/>
          <a:lstStyle/>
          <a:p>
            <a:r>
              <a:rPr lang="en-US" altLang="zh-CN" dirty="0"/>
              <a:t>3</a:t>
            </a:r>
            <a:endParaRPr lang="zh-CN" altLang="en-US" dirty="0"/>
          </a:p>
        </p:txBody>
      </p:sp>
      <p:sp>
        <p:nvSpPr>
          <p:cNvPr id="14" name="文本占位符 13"/>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500"/>
                            </p:stCondLst>
                            <p:childTnLst>
                              <p:par>
                                <p:cTn id="18" presetID="14"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randombar(horizontal)">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7991" y="977755"/>
            <a:ext cx="3967732" cy="2183109"/>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6" name="Rectangle 5"/>
          <p:cNvSpPr/>
          <p:nvPr/>
        </p:nvSpPr>
        <p:spPr>
          <a:xfrm>
            <a:off x="577991" y="3208127"/>
            <a:ext cx="3967732" cy="1312205"/>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7" name="Rectangle 6"/>
          <p:cNvSpPr/>
          <p:nvPr/>
        </p:nvSpPr>
        <p:spPr>
          <a:xfrm>
            <a:off x="4601719" y="977755"/>
            <a:ext cx="3964291" cy="2183109"/>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8" name="Rectangle 7"/>
          <p:cNvSpPr/>
          <p:nvPr/>
        </p:nvSpPr>
        <p:spPr>
          <a:xfrm>
            <a:off x="4597314" y="3208125"/>
            <a:ext cx="3968418" cy="1316879"/>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9" name="TextBox 15"/>
          <p:cNvSpPr txBox="1"/>
          <p:nvPr/>
        </p:nvSpPr>
        <p:spPr>
          <a:xfrm>
            <a:off x="750036" y="3698387"/>
            <a:ext cx="3536174" cy="689612"/>
          </a:xfrm>
          <a:prstGeom prst="rect">
            <a:avLst/>
          </a:prstGeom>
          <a:noFill/>
        </p:spPr>
        <p:txBody>
          <a:bodyPr wrap="square" lIns="0" tIns="0" rIns="0" bIns="0" rtlCol="0">
            <a:spAutoFit/>
          </a:bodyPr>
          <a:lstStyle/>
          <a:p>
            <a:pPr>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a:t>
            </a:r>
          </a:p>
        </p:txBody>
      </p:sp>
      <p:sp>
        <p:nvSpPr>
          <p:cNvPr id="10" name="TextBox 16"/>
          <p:cNvSpPr txBox="1"/>
          <p:nvPr/>
        </p:nvSpPr>
        <p:spPr>
          <a:xfrm>
            <a:off x="750036" y="3389031"/>
            <a:ext cx="1644681" cy="218842"/>
          </a:xfrm>
          <a:prstGeom prst="rect">
            <a:avLst/>
          </a:prstGeom>
          <a:noFill/>
        </p:spPr>
        <p:txBody>
          <a:bodyPr wrap="none" lIns="0" tIns="0" rIns="0" bIns="0" rtlCol="0">
            <a:spAutoFit/>
          </a:bodyPr>
          <a:lstStyle/>
          <a:p>
            <a:r>
              <a:rPr lang="zh-CN" altLang="en-US" sz="1420" dirty="0">
                <a:solidFill>
                  <a:schemeClr val="bg1"/>
                </a:solidFill>
                <a:cs typeface="+mn-ea"/>
                <a:sym typeface="+mn-lt"/>
              </a:rPr>
              <a:t>点击请替换文字内容</a:t>
            </a:r>
          </a:p>
        </p:txBody>
      </p:sp>
      <p:sp>
        <p:nvSpPr>
          <p:cNvPr id="11" name="TextBox 15"/>
          <p:cNvSpPr txBox="1"/>
          <p:nvPr/>
        </p:nvSpPr>
        <p:spPr>
          <a:xfrm>
            <a:off x="4825047" y="3701887"/>
            <a:ext cx="3536174" cy="689612"/>
          </a:xfrm>
          <a:prstGeom prst="rect">
            <a:avLst/>
          </a:prstGeom>
          <a:noFill/>
        </p:spPr>
        <p:txBody>
          <a:bodyPr wrap="square" lIns="0" tIns="0" rIns="0" bIns="0" rtlCol="0">
            <a:spAutoFit/>
          </a:bodyPr>
          <a:lstStyle/>
          <a:p>
            <a:pPr>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a:t>
            </a:r>
          </a:p>
        </p:txBody>
      </p:sp>
      <p:sp>
        <p:nvSpPr>
          <p:cNvPr id="12" name="TextBox 16"/>
          <p:cNvSpPr txBox="1"/>
          <p:nvPr/>
        </p:nvSpPr>
        <p:spPr>
          <a:xfrm>
            <a:off x="4825048" y="3392532"/>
            <a:ext cx="1644681" cy="218842"/>
          </a:xfrm>
          <a:prstGeom prst="rect">
            <a:avLst/>
          </a:prstGeom>
          <a:noFill/>
        </p:spPr>
        <p:txBody>
          <a:bodyPr wrap="none" lIns="0" tIns="0" rIns="0" bIns="0" rtlCol="0">
            <a:spAutoFit/>
          </a:bodyPr>
          <a:lstStyle/>
          <a:p>
            <a:r>
              <a:rPr lang="zh-CN" altLang="en-US" sz="1420" dirty="0">
                <a:solidFill>
                  <a:schemeClr val="bg1"/>
                </a:solidFill>
                <a:cs typeface="+mn-ea"/>
                <a:sym typeface="+mn-lt"/>
              </a:rPr>
              <a:t>点击请替换文字内容</a:t>
            </a:r>
          </a:p>
        </p:txBody>
      </p:sp>
      <p:sp>
        <p:nvSpPr>
          <p:cNvPr id="2" name="文本占位符 1"/>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4" name="文本占位符 3"/>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7" presetClass="entr" presetSubtype="1" fill="hold" grpId="0" nodeType="afterEffect">
                                  <p:stCondLst>
                                    <p:cond delay="0"/>
                                  </p:stCondLst>
                                  <p:iterate type="lt">
                                    <p:tmPct val="4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250" fill="hold"/>
                                        <p:tgtEl>
                                          <p:spTgt spid="10"/>
                                        </p:tgtEl>
                                        <p:attrNameLst>
                                          <p:attrName>ppt_x</p:attrName>
                                        </p:attrNameLst>
                                      </p:cBhvr>
                                      <p:tavLst>
                                        <p:tav tm="0">
                                          <p:val>
                                            <p:strVal val="#ppt_x"/>
                                          </p:val>
                                        </p:tav>
                                        <p:tav tm="100000">
                                          <p:val>
                                            <p:strVal val="#ppt_x"/>
                                          </p:val>
                                        </p:tav>
                                      </p:tavLst>
                                    </p:anim>
                                    <p:anim calcmode="lin" valueType="num">
                                      <p:cBhvr>
                                        <p:cTn id="25" dur="250" fill="hold"/>
                                        <p:tgtEl>
                                          <p:spTgt spid="10"/>
                                        </p:tgtEl>
                                        <p:attrNameLst>
                                          <p:attrName>ppt_y</p:attrName>
                                        </p:attrNameLst>
                                      </p:cBhvr>
                                      <p:tavLst>
                                        <p:tav tm="0">
                                          <p:val>
                                            <p:strVal val="#ppt_y-#ppt_h/2"/>
                                          </p:val>
                                        </p:tav>
                                        <p:tav tm="100000">
                                          <p:val>
                                            <p:strVal val="#ppt_y"/>
                                          </p:val>
                                        </p:tav>
                                      </p:tavLst>
                                    </p:anim>
                                    <p:anim calcmode="lin" valueType="num">
                                      <p:cBhvr>
                                        <p:cTn id="26" dur="250" fill="hold"/>
                                        <p:tgtEl>
                                          <p:spTgt spid="10"/>
                                        </p:tgtEl>
                                        <p:attrNameLst>
                                          <p:attrName>ppt_w</p:attrName>
                                        </p:attrNameLst>
                                      </p:cBhvr>
                                      <p:tavLst>
                                        <p:tav tm="0">
                                          <p:val>
                                            <p:strVal val="#ppt_w"/>
                                          </p:val>
                                        </p:tav>
                                        <p:tav tm="100000">
                                          <p:val>
                                            <p:strVal val="#ppt_w"/>
                                          </p:val>
                                        </p:tav>
                                      </p:tavLst>
                                    </p:anim>
                                    <p:anim calcmode="lin" valueType="num">
                                      <p:cBhvr>
                                        <p:cTn id="27" dur="250" fill="hold"/>
                                        <p:tgtEl>
                                          <p:spTgt spid="10"/>
                                        </p:tgtEl>
                                        <p:attrNameLst>
                                          <p:attrName>ppt_h</p:attrName>
                                        </p:attrNameLst>
                                      </p:cBhvr>
                                      <p:tavLst>
                                        <p:tav tm="0">
                                          <p:val>
                                            <p:fltVal val="0"/>
                                          </p:val>
                                        </p:tav>
                                        <p:tav tm="100000">
                                          <p:val>
                                            <p:strVal val="#ppt_h"/>
                                          </p:val>
                                        </p:tav>
                                      </p:tavLst>
                                    </p:anim>
                                  </p:childTnLst>
                                </p:cTn>
                              </p:par>
                            </p:childTnLst>
                          </p:cTn>
                        </p:par>
                        <p:par>
                          <p:cTn id="28" fill="hold">
                            <p:stCondLst>
                              <p:cond delay="105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155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12"/>
                                        </p:tgtEl>
                                        <p:attrNameLst>
                                          <p:attrName>style.visibility</p:attrName>
                                        </p:attrNameLst>
                                      </p:cBhvr>
                                      <p:to>
                                        <p:strVal val="visible"/>
                                      </p:to>
                                    </p:set>
                                    <p:anim calcmode="lin" valueType="num">
                                      <p:cBhvr>
                                        <p:cTn id="35" dur="250" fill="hold"/>
                                        <p:tgtEl>
                                          <p:spTgt spid="12"/>
                                        </p:tgtEl>
                                        <p:attrNameLst>
                                          <p:attrName>ppt_x</p:attrName>
                                        </p:attrNameLst>
                                      </p:cBhvr>
                                      <p:tavLst>
                                        <p:tav tm="0">
                                          <p:val>
                                            <p:strVal val="#ppt_x"/>
                                          </p:val>
                                        </p:tav>
                                        <p:tav tm="100000">
                                          <p:val>
                                            <p:strVal val="#ppt_x"/>
                                          </p:val>
                                        </p:tav>
                                      </p:tavLst>
                                    </p:anim>
                                    <p:anim calcmode="lin" valueType="num">
                                      <p:cBhvr>
                                        <p:cTn id="36" dur="250" fill="hold"/>
                                        <p:tgtEl>
                                          <p:spTgt spid="12"/>
                                        </p:tgtEl>
                                        <p:attrNameLst>
                                          <p:attrName>ppt_y</p:attrName>
                                        </p:attrNameLst>
                                      </p:cBhvr>
                                      <p:tavLst>
                                        <p:tav tm="0">
                                          <p:val>
                                            <p:strVal val="#ppt_y-#ppt_h/2"/>
                                          </p:val>
                                        </p:tav>
                                        <p:tav tm="100000">
                                          <p:val>
                                            <p:strVal val="#ppt_y"/>
                                          </p:val>
                                        </p:tav>
                                      </p:tavLst>
                                    </p:anim>
                                    <p:anim calcmode="lin" valueType="num">
                                      <p:cBhvr>
                                        <p:cTn id="37" dur="250" fill="hold"/>
                                        <p:tgtEl>
                                          <p:spTgt spid="12"/>
                                        </p:tgtEl>
                                        <p:attrNameLst>
                                          <p:attrName>ppt_w</p:attrName>
                                        </p:attrNameLst>
                                      </p:cBhvr>
                                      <p:tavLst>
                                        <p:tav tm="0">
                                          <p:val>
                                            <p:strVal val="#ppt_w"/>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childTnLst>
                                </p:cTn>
                              </p:par>
                            </p:childTnLst>
                          </p:cTn>
                        </p:par>
                        <p:par>
                          <p:cTn id="39" fill="hold">
                            <p:stCondLst>
                              <p:cond delay="26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1915486" y="917280"/>
            <a:ext cx="7163851" cy="230425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grpSp>
        <p:nvGrpSpPr>
          <p:cNvPr id="2" name="Group 9"/>
          <p:cNvGrpSpPr/>
          <p:nvPr/>
        </p:nvGrpSpPr>
        <p:grpSpPr bwMode="auto">
          <a:xfrm>
            <a:off x="-7435" y="1133634"/>
            <a:ext cx="2182572" cy="2131780"/>
            <a:chOff x="-7985" y="901147"/>
            <a:chExt cx="2182716" cy="2131459"/>
          </a:xfrm>
        </p:grpSpPr>
        <p:grpSp>
          <p:nvGrpSpPr>
            <p:cNvPr id="3" name="Group 41"/>
            <p:cNvGrpSpPr/>
            <p:nvPr/>
          </p:nvGrpSpPr>
          <p:grpSpPr>
            <a:xfrm>
              <a:off x="-7985" y="901147"/>
              <a:ext cx="2012646" cy="2131459"/>
              <a:chOff x="3189432" y="1419609"/>
              <a:chExt cx="2765136" cy="2131459"/>
            </a:xfrm>
            <a:solidFill>
              <a:schemeClr val="tx2">
                <a:lumMod val="60000"/>
                <a:lumOff val="40000"/>
              </a:schemeClr>
            </a:solidFill>
          </p:grpSpPr>
          <p:sp>
            <p:nvSpPr>
              <p:cNvPr id="13" name="Rectangle 12"/>
              <p:cNvSpPr/>
              <p:nvPr/>
            </p:nvSpPr>
            <p:spPr>
              <a:xfrm>
                <a:off x="3189432" y="1419609"/>
                <a:ext cx="2765136" cy="2131459"/>
              </a:xfrm>
              <a:prstGeom prst="rect">
                <a:avLst/>
              </a:prstGeom>
              <a:solidFill>
                <a:srgbClr val="030729"/>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sp>
            <p:nvSpPr>
              <p:cNvPr id="14" name="TextBox 13"/>
              <p:cNvSpPr txBox="1"/>
              <p:nvPr/>
            </p:nvSpPr>
            <p:spPr>
              <a:xfrm>
                <a:off x="3357120" y="2377505"/>
                <a:ext cx="2458265" cy="919344"/>
              </a:xfrm>
              <a:prstGeom prst="rect">
                <a:avLst/>
              </a:prstGeom>
              <a:noFill/>
            </p:spPr>
            <p:txBody>
              <a:bodyPr wrap="square" lIns="0" tIns="0" rIns="0" bIns="0">
                <a:spAutoFit/>
              </a:bodyPr>
              <a:lstStyle/>
              <a:p>
                <a:pPr algn="just" defTabSz="1031240">
                  <a:lnSpc>
                    <a:spcPct val="150000"/>
                  </a:lnSpc>
                  <a:defRPr/>
                </a:pPr>
                <a:r>
                  <a:rPr lang="zh-CN" altLang="en-US" sz="995" dirty="0">
                    <a:solidFill>
                      <a:schemeClr val="bg1"/>
                    </a:solidFill>
                    <a:cs typeface="+mn-ea"/>
                    <a:sym typeface="+mn-lt"/>
                  </a:rPr>
                  <a:t>请替换文字内容，修改文字内容，也可以直接复制你的内容到此。请替换文字内容，修改文字内容，也可以直接复制你的内容到此</a:t>
                </a:r>
                <a:endParaRPr lang="en-US" altLang="zh-CN" sz="995" dirty="0">
                  <a:solidFill>
                    <a:schemeClr val="bg1"/>
                  </a:solidFill>
                  <a:cs typeface="+mn-ea"/>
                  <a:sym typeface="+mn-lt"/>
                </a:endParaRPr>
              </a:p>
            </p:txBody>
          </p:sp>
          <p:sp>
            <p:nvSpPr>
              <p:cNvPr id="15" name="TextBox 14"/>
              <p:cNvSpPr txBox="1"/>
              <p:nvPr/>
            </p:nvSpPr>
            <p:spPr>
              <a:xfrm>
                <a:off x="3476626" y="1772984"/>
                <a:ext cx="2190747" cy="481469"/>
              </a:xfrm>
              <a:prstGeom prst="rect">
                <a:avLst/>
              </a:prstGeom>
              <a:noFill/>
            </p:spPr>
            <p:txBody>
              <a:bodyPr wrap="square" lIns="0" tIns="0" rIns="0" bIns="0" anchor="ctr">
                <a:spAutoFit/>
              </a:bodyPr>
              <a:lstStyle/>
              <a:p>
                <a:pPr algn="ctr"/>
                <a:r>
                  <a:rPr lang="zh-CN" altLang="en-US" sz="3130" dirty="0">
                    <a:solidFill>
                      <a:schemeClr val="bg1"/>
                    </a:solidFill>
                    <a:cs typeface="+mn-ea"/>
                    <a:sym typeface="+mn-lt"/>
                  </a:rPr>
                  <a:t>输入标题</a:t>
                </a:r>
                <a:endParaRPr lang="en-US" altLang="zh-CN" sz="3130" dirty="0">
                  <a:solidFill>
                    <a:schemeClr val="bg1"/>
                  </a:solidFill>
                  <a:cs typeface="+mn-ea"/>
                  <a:sym typeface="+mn-lt"/>
                </a:endParaRPr>
              </a:p>
            </p:txBody>
          </p:sp>
        </p:grpSp>
        <p:sp>
          <p:nvSpPr>
            <p:cNvPr id="12" name="Isosceles Triangle 11"/>
            <p:cNvSpPr/>
            <p:nvPr/>
          </p:nvSpPr>
          <p:spPr>
            <a:xfrm rot="5400000">
              <a:off x="1846183" y="1869250"/>
              <a:ext cx="461843" cy="195253"/>
            </a:xfrm>
            <a:prstGeom prst="triangl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sz="960" dirty="0">
                <a:cs typeface="+mn-ea"/>
                <a:sym typeface="+mn-lt"/>
              </a:endParaRPr>
            </a:p>
          </p:txBody>
        </p:sp>
      </p:grpSp>
      <p:sp>
        <p:nvSpPr>
          <p:cNvPr id="16" name="TextBox 15"/>
          <p:cNvSpPr txBox="1"/>
          <p:nvPr/>
        </p:nvSpPr>
        <p:spPr>
          <a:xfrm>
            <a:off x="391564" y="3787169"/>
            <a:ext cx="8356900" cy="661784"/>
          </a:xfrm>
          <a:prstGeom prst="rect">
            <a:avLst/>
          </a:prstGeom>
          <a:noFill/>
        </p:spPr>
        <p:txBody>
          <a:bodyPr wrap="square" lIns="0" tIns="0" rIns="0" bIns="0">
            <a:spAutoFit/>
          </a:bodyPr>
          <a:lstStyle/>
          <a:p>
            <a:pPr algn="just" defTabSz="1031240">
              <a:lnSpc>
                <a:spcPct val="150000"/>
              </a:lnSpc>
              <a:defRPr/>
            </a:pPr>
            <a:r>
              <a:rPr lang="zh-CN" altLang="en-US" sz="995" dirty="0">
                <a:solidFill>
                  <a:schemeClr val="tx1">
                    <a:lumMod val="65000"/>
                    <a:lumOff val="3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a:t>
            </a:r>
            <a:endParaRPr lang="en-US" altLang="zh-CN" sz="995" dirty="0">
              <a:solidFill>
                <a:schemeClr val="tx1">
                  <a:lumMod val="65000"/>
                  <a:lumOff val="35000"/>
                </a:schemeClr>
              </a:solidFill>
              <a:cs typeface="+mn-ea"/>
              <a:sym typeface="+mn-lt"/>
            </a:endParaRPr>
          </a:p>
        </p:txBody>
      </p:sp>
      <p:cxnSp>
        <p:nvCxnSpPr>
          <p:cNvPr id="21" name="Straight Connector 20"/>
          <p:cNvCxnSpPr/>
          <p:nvPr/>
        </p:nvCxnSpPr>
        <p:spPr>
          <a:xfrm>
            <a:off x="732260" y="3749481"/>
            <a:ext cx="7577893" cy="0"/>
          </a:xfrm>
          <a:prstGeom prst="line">
            <a:avLst/>
          </a:prstGeom>
          <a:ln w="19050">
            <a:solidFill>
              <a:srgbClr val="030729"/>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3003722" y="2922550"/>
            <a:ext cx="685725"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r>
              <a:rPr lang="zh-CN" altLang="en-US" sz="1420" dirty="0">
                <a:solidFill>
                  <a:schemeClr val="bg1"/>
                </a:solidFill>
                <a:cs typeface="+mn-ea"/>
                <a:sym typeface="+mn-lt"/>
              </a:rPr>
              <a:t>文字</a:t>
            </a:r>
            <a:endParaRPr lang="en-US" sz="1420" dirty="0">
              <a:solidFill>
                <a:schemeClr val="bg1"/>
              </a:solidFill>
              <a:cs typeface="+mn-ea"/>
              <a:sym typeface="+mn-lt"/>
            </a:endParaRPr>
          </a:p>
        </p:txBody>
      </p:sp>
      <p:sp>
        <p:nvSpPr>
          <p:cNvPr id="33" name="Rounded Rectangle 32"/>
          <p:cNvSpPr/>
          <p:nvPr/>
        </p:nvSpPr>
        <p:spPr>
          <a:xfrm>
            <a:off x="3835481" y="2922550"/>
            <a:ext cx="685725"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30"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34" name="Rounded Rectangle 33"/>
          <p:cNvSpPr/>
          <p:nvPr/>
        </p:nvSpPr>
        <p:spPr>
          <a:xfrm>
            <a:off x="4667240" y="2922550"/>
            <a:ext cx="685725"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35" name="Rounded Rectangle 34"/>
          <p:cNvSpPr/>
          <p:nvPr/>
        </p:nvSpPr>
        <p:spPr>
          <a:xfrm>
            <a:off x="5497412" y="2922550"/>
            <a:ext cx="687312" cy="685725"/>
          </a:xfrm>
          <a:prstGeom prst="roundRect">
            <a:avLst/>
          </a:prstGeom>
          <a:solidFill>
            <a:srgbClr val="030729"/>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14" tIns="0" rIns="0" anchor="ctr"/>
          <a:lstStyle/>
          <a:p>
            <a:pPr algn="ctr" defTabSz="1031240">
              <a:lnSpc>
                <a:spcPct val="150000"/>
              </a:lnSpc>
              <a:defRPr/>
            </a:pPr>
            <a:r>
              <a:rPr lang="zh-CN" altLang="en-US" sz="1420" dirty="0">
                <a:solidFill>
                  <a:schemeClr val="bg1"/>
                </a:solidFill>
                <a:cs typeface="+mn-ea"/>
                <a:sym typeface="+mn-lt"/>
              </a:rPr>
              <a:t>文字</a:t>
            </a:r>
            <a:endParaRPr lang="en-US" altLang="zh-CN" sz="1420" dirty="0">
              <a:solidFill>
                <a:schemeClr val="bg1"/>
              </a:solidFill>
              <a:cs typeface="+mn-ea"/>
              <a:sym typeface="+mn-lt"/>
            </a:endParaRPr>
          </a:p>
        </p:txBody>
      </p:sp>
      <p:sp>
        <p:nvSpPr>
          <p:cNvPr id="4" name="文本占位符 3"/>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8" presetClass="entr" presetSubtype="3"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upRight)">
                                      <p:cBhvr>
                                        <p:cTn id="37" dur="500"/>
                                        <p:tgtEl>
                                          <p:spTgt spid="2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6" grpId="0"/>
      <p:bldP spid="32" grpId="0" animBg="1"/>
      <p:bldP spid="33" grpId="0" animBg="1"/>
      <p:bldP spid="34" grpId="0" animBg="1"/>
      <p:bldP spid="3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0" y="0"/>
            <a:ext cx="6788051" cy="5143500"/>
          </a:xfrm>
          <a:prstGeom prst="rect">
            <a:avLst/>
          </a:prstGeom>
        </p:spPr>
      </p:pic>
      <p:sp>
        <p:nvSpPr>
          <p:cNvPr id="7" name="Rectangle 6"/>
          <p:cNvSpPr/>
          <p:nvPr/>
        </p:nvSpPr>
        <p:spPr>
          <a:xfrm>
            <a:off x="4930440" y="283"/>
            <a:ext cx="3436597" cy="3273520"/>
          </a:xfrm>
          <a:prstGeom prst="rect">
            <a:avLst/>
          </a:prstGeom>
          <a:solidFill>
            <a:srgbClr val="03072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25">
              <a:cs typeface="+mn-ea"/>
              <a:sym typeface="+mn-lt"/>
            </a:endParaRPr>
          </a:p>
        </p:txBody>
      </p:sp>
      <p:sp>
        <p:nvSpPr>
          <p:cNvPr id="11" name="TextBox 10"/>
          <p:cNvSpPr txBox="1"/>
          <p:nvPr/>
        </p:nvSpPr>
        <p:spPr>
          <a:xfrm>
            <a:off x="5633079" y="476606"/>
            <a:ext cx="2031326" cy="369332"/>
          </a:xfrm>
          <a:prstGeom prst="rect">
            <a:avLst/>
          </a:prstGeom>
          <a:noFill/>
        </p:spPr>
        <p:txBody>
          <a:bodyPr wrap="none" rtlCol="0">
            <a:spAutoFit/>
          </a:bodyPr>
          <a:lstStyle/>
          <a:p>
            <a:pPr algn="ctr"/>
            <a:r>
              <a:rPr lang="zh-CN" altLang="en-US" sz="1800" b="1" dirty="0">
                <a:solidFill>
                  <a:schemeClr val="bg1"/>
                </a:solidFill>
                <a:cs typeface="+mn-ea"/>
                <a:sym typeface="+mn-lt"/>
              </a:rPr>
              <a:t>点击输入标题内容</a:t>
            </a:r>
            <a:endParaRPr lang="en-US" sz="1800" b="1" dirty="0">
              <a:solidFill>
                <a:schemeClr val="bg1"/>
              </a:solidFill>
              <a:cs typeface="+mn-ea"/>
              <a:sym typeface="+mn-lt"/>
            </a:endParaRPr>
          </a:p>
        </p:txBody>
      </p:sp>
      <p:sp>
        <p:nvSpPr>
          <p:cNvPr id="12" name="TextBox 11"/>
          <p:cNvSpPr txBox="1"/>
          <p:nvPr/>
        </p:nvSpPr>
        <p:spPr>
          <a:xfrm>
            <a:off x="5169346" y="899251"/>
            <a:ext cx="2958784" cy="2254528"/>
          </a:xfrm>
          <a:prstGeom prst="rect">
            <a:avLst/>
          </a:prstGeom>
          <a:noFill/>
        </p:spPr>
        <p:txBody>
          <a:bodyPr wrap="square" lIns="0" tIns="0" rIns="0" bIns="0" rtlCol="0">
            <a:spAutoFit/>
          </a:bodyPr>
          <a:lstStyle/>
          <a:p>
            <a:pPr algn="just">
              <a:lnSpc>
                <a:spcPct val="150000"/>
              </a:lnSpc>
            </a:pPr>
            <a:r>
              <a:rPr lang="zh-CN" altLang="en-US" sz="1100"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1100"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down)">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2529" y="2574384"/>
            <a:ext cx="754718" cy="754718"/>
            <a:chOff x="362669" y="3620029"/>
            <a:chExt cx="1061322" cy="1061322"/>
          </a:xfrm>
        </p:grpSpPr>
        <p:sp>
          <p:nvSpPr>
            <p:cNvPr id="14" name="椭圆 13"/>
            <p:cNvSpPr/>
            <p:nvPr/>
          </p:nvSpPr>
          <p:spPr>
            <a:xfrm>
              <a:off x="362669" y="3620029"/>
              <a:ext cx="1061322" cy="1061322"/>
            </a:xfrm>
            <a:prstGeom prst="ellipse">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nvGrpSpPr>
            <p:cNvPr id="16" name="组合 15"/>
            <p:cNvGrpSpPr/>
            <p:nvPr/>
          </p:nvGrpSpPr>
          <p:grpSpPr>
            <a:xfrm>
              <a:off x="483718" y="3741563"/>
              <a:ext cx="819223" cy="818254"/>
              <a:chOff x="4602162" y="361950"/>
              <a:chExt cx="1343026" cy="1341438"/>
            </a:xfrm>
          </p:grpSpPr>
          <p:sp>
            <p:nvSpPr>
              <p:cNvPr id="17" name="Freeform 23"/>
              <p:cNvSpPr>
                <a:spLocks noEditPoints="1"/>
              </p:cNvSpPr>
              <p:nvPr/>
            </p:nvSpPr>
            <p:spPr bwMode="auto">
              <a:xfrm>
                <a:off x="4602162" y="361950"/>
                <a:ext cx="1343026" cy="1341438"/>
              </a:xfrm>
              <a:custGeom>
                <a:avLst/>
                <a:gdLst>
                  <a:gd name="T0" fmla="*/ 0 w 355"/>
                  <a:gd name="T1" fmla="*/ 178 h 355"/>
                  <a:gd name="T2" fmla="*/ 355 w 355"/>
                  <a:gd name="T3" fmla="*/ 178 h 355"/>
                  <a:gd name="T4" fmla="*/ 177 w 355"/>
                  <a:gd name="T5" fmla="*/ 331 h 355"/>
                  <a:gd name="T6" fmla="*/ 24 w 355"/>
                  <a:gd name="T7" fmla="*/ 175 h 355"/>
                  <a:gd name="T8" fmla="*/ 58 w 355"/>
                  <a:gd name="T9" fmla="*/ 192 h 355"/>
                  <a:gd name="T10" fmla="*/ 71 w 355"/>
                  <a:gd name="T11" fmla="*/ 232 h 355"/>
                  <a:gd name="T12" fmla="*/ 95 w 355"/>
                  <a:gd name="T13" fmla="*/ 243 h 355"/>
                  <a:gd name="T14" fmla="*/ 112 w 355"/>
                  <a:gd name="T15" fmla="*/ 315 h 355"/>
                  <a:gd name="T16" fmla="*/ 118 w 355"/>
                  <a:gd name="T17" fmla="*/ 305 h 355"/>
                  <a:gd name="T18" fmla="*/ 146 w 355"/>
                  <a:gd name="T19" fmla="*/ 265 h 355"/>
                  <a:gd name="T20" fmla="*/ 162 w 355"/>
                  <a:gd name="T21" fmla="*/ 222 h 355"/>
                  <a:gd name="T22" fmla="*/ 112 w 355"/>
                  <a:gd name="T23" fmla="*/ 189 h 355"/>
                  <a:gd name="T24" fmla="*/ 66 w 355"/>
                  <a:gd name="T25" fmla="*/ 165 h 355"/>
                  <a:gd name="T26" fmla="*/ 102 w 355"/>
                  <a:gd name="T27" fmla="*/ 154 h 355"/>
                  <a:gd name="T28" fmla="*/ 138 w 355"/>
                  <a:gd name="T29" fmla="*/ 140 h 355"/>
                  <a:gd name="T30" fmla="*/ 119 w 355"/>
                  <a:gd name="T31" fmla="*/ 97 h 355"/>
                  <a:gd name="T32" fmla="*/ 95 w 355"/>
                  <a:gd name="T33" fmla="*/ 109 h 355"/>
                  <a:gd name="T34" fmla="*/ 70 w 355"/>
                  <a:gd name="T35" fmla="*/ 93 h 355"/>
                  <a:gd name="T36" fmla="*/ 85 w 355"/>
                  <a:gd name="T37" fmla="*/ 68 h 355"/>
                  <a:gd name="T38" fmla="*/ 177 w 355"/>
                  <a:gd name="T39" fmla="*/ 25 h 355"/>
                  <a:gd name="T40" fmla="*/ 244 w 355"/>
                  <a:gd name="T41" fmla="*/ 63 h 355"/>
                  <a:gd name="T42" fmla="*/ 236 w 355"/>
                  <a:gd name="T43" fmla="*/ 104 h 355"/>
                  <a:gd name="T44" fmla="*/ 220 w 355"/>
                  <a:gd name="T45" fmla="*/ 110 h 355"/>
                  <a:gd name="T46" fmla="*/ 223 w 355"/>
                  <a:gd name="T47" fmla="*/ 104 h 355"/>
                  <a:gd name="T48" fmla="*/ 215 w 355"/>
                  <a:gd name="T49" fmla="*/ 96 h 355"/>
                  <a:gd name="T50" fmla="*/ 213 w 355"/>
                  <a:gd name="T51" fmla="*/ 94 h 355"/>
                  <a:gd name="T52" fmla="*/ 215 w 355"/>
                  <a:gd name="T53" fmla="*/ 126 h 355"/>
                  <a:gd name="T54" fmla="*/ 192 w 355"/>
                  <a:gd name="T55" fmla="*/ 155 h 355"/>
                  <a:gd name="T56" fmla="*/ 219 w 355"/>
                  <a:gd name="T57" fmla="*/ 138 h 355"/>
                  <a:gd name="T58" fmla="*/ 239 w 355"/>
                  <a:gd name="T59" fmla="*/ 150 h 355"/>
                  <a:gd name="T60" fmla="*/ 261 w 355"/>
                  <a:gd name="T61" fmla="*/ 160 h 355"/>
                  <a:gd name="T62" fmla="*/ 262 w 355"/>
                  <a:gd name="T63" fmla="*/ 159 h 355"/>
                  <a:gd name="T64" fmla="*/ 320 w 355"/>
                  <a:gd name="T65" fmla="*/ 175 h 355"/>
                  <a:gd name="T66" fmla="*/ 330 w 355"/>
                  <a:gd name="T67" fmla="*/ 17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5" h="355">
                    <a:moveTo>
                      <a:pt x="177" y="0"/>
                    </a:moveTo>
                    <a:cubicBezTo>
                      <a:pt x="79" y="0"/>
                      <a:pt x="0" y="80"/>
                      <a:pt x="0" y="178"/>
                    </a:cubicBezTo>
                    <a:cubicBezTo>
                      <a:pt x="0" y="275"/>
                      <a:pt x="79" y="355"/>
                      <a:pt x="177" y="355"/>
                    </a:cubicBezTo>
                    <a:cubicBezTo>
                      <a:pt x="275" y="355"/>
                      <a:pt x="355" y="275"/>
                      <a:pt x="355" y="178"/>
                    </a:cubicBezTo>
                    <a:cubicBezTo>
                      <a:pt x="355" y="80"/>
                      <a:pt x="275" y="0"/>
                      <a:pt x="177" y="0"/>
                    </a:cubicBezTo>
                    <a:close/>
                    <a:moveTo>
                      <a:pt x="177" y="331"/>
                    </a:moveTo>
                    <a:cubicBezTo>
                      <a:pt x="93" y="331"/>
                      <a:pt x="24" y="262"/>
                      <a:pt x="24" y="178"/>
                    </a:cubicBezTo>
                    <a:cubicBezTo>
                      <a:pt x="24" y="177"/>
                      <a:pt x="24" y="176"/>
                      <a:pt x="24" y="175"/>
                    </a:cubicBezTo>
                    <a:cubicBezTo>
                      <a:pt x="46" y="192"/>
                      <a:pt x="46" y="192"/>
                      <a:pt x="46" y="192"/>
                    </a:cubicBezTo>
                    <a:cubicBezTo>
                      <a:pt x="58" y="192"/>
                      <a:pt x="58" y="192"/>
                      <a:pt x="58" y="192"/>
                    </a:cubicBezTo>
                    <a:cubicBezTo>
                      <a:pt x="71" y="205"/>
                      <a:pt x="71" y="205"/>
                      <a:pt x="71" y="205"/>
                    </a:cubicBezTo>
                    <a:cubicBezTo>
                      <a:pt x="71" y="232"/>
                      <a:pt x="71" y="232"/>
                      <a:pt x="71" y="232"/>
                    </a:cubicBezTo>
                    <a:cubicBezTo>
                      <a:pt x="82" y="243"/>
                      <a:pt x="82" y="243"/>
                      <a:pt x="82" y="243"/>
                    </a:cubicBezTo>
                    <a:cubicBezTo>
                      <a:pt x="95" y="243"/>
                      <a:pt x="95" y="243"/>
                      <a:pt x="95" y="243"/>
                    </a:cubicBezTo>
                    <a:cubicBezTo>
                      <a:pt x="95" y="298"/>
                      <a:pt x="95" y="298"/>
                      <a:pt x="95" y="298"/>
                    </a:cubicBezTo>
                    <a:cubicBezTo>
                      <a:pt x="112" y="315"/>
                      <a:pt x="112" y="315"/>
                      <a:pt x="112" y="315"/>
                    </a:cubicBezTo>
                    <a:cubicBezTo>
                      <a:pt x="118" y="315"/>
                      <a:pt x="118" y="315"/>
                      <a:pt x="118" y="315"/>
                    </a:cubicBezTo>
                    <a:cubicBezTo>
                      <a:pt x="118" y="305"/>
                      <a:pt x="118" y="305"/>
                      <a:pt x="118" y="305"/>
                    </a:cubicBezTo>
                    <a:cubicBezTo>
                      <a:pt x="146" y="276"/>
                      <a:pt x="146" y="276"/>
                      <a:pt x="146" y="276"/>
                    </a:cubicBezTo>
                    <a:cubicBezTo>
                      <a:pt x="146" y="265"/>
                      <a:pt x="146" y="265"/>
                      <a:pt x="146" y="265"/>
                    </a:cubicBezTo>
                    <a:cubicBezTo>
                      <a:pt x="162" y="249"/>
                      <a:pt x="162" y="249"/>
                      <a:pt x="162" y="249"/>
                    </a:cubicBezTo>
                    <a:cubicBezTo>
                      <a:pt x="162" y="222"/>
                      <a:pt x="162" y="222"/>
                      <a:pt x="162" y="222"/>
                    </a:cubicBezTo>
                    <a:cubicBezTo>
                      <a:pt x="145" y="222"/>
                      <a:pt x="145" y="222"/>
                      <a:pt x="145" y="222"/>
                    </a:cubicBezTo>
                    <a:cubicBezTo>
                      <a:pt x="112" y="189"/>
                      <a:pt x="112" y="189"/>
                      <a:pt x="112" y="189"/>
                    </a:cubicBezTo>
                    <a:cubicBezTo>
                      <a:pt x="66" y="189"/>
                      <a:pt x="66" y="189"/>
                      <a:pt x="66" y="189"/>
                    </a:cubicBezTo>
                    <a:cubicBezTo>
                      <a:pt x="66" y="165"/>
                      <a:pt x="66" y="165"/>
                      <a:pt x="66" y="165"/>
                    </a:cubicBezTo>
                    <a:cubicBezTo>
                      <a:pt x="102" y="165"/>
                      <a:pt x="102" y="165"/>
                      <a:pt x="102" y="165"/>
                    </a:cubicBezTo>
                    <a:cubicBezTo>
                      <a:pt x="102" y="154"/>
                      <a:pt x="102" y="154"/>
                      <a:pt x="102" y="154"/>
                    </a:cubicBezTo>
                    <a:cubicBezTo>
                      <a:pt x="124" y="154"/>
                      <a:pt x="124" y="154"/>
                      <a:pt x="124" y="154"/>
                    </a:cubicBezTo>
                    <a:cubicBezTo>
                      <a:pt x="138" y="140"/>
                      <a:pt x="138" y="140"/>
                      <a:pt x="138" y="140"/>
                    </a:cubicBezTo>
                    <a:cubicBezTo>
                      <a:pt x="138" y="116"/>
                      <a:pt x="138" y="116"/>
                      <a:pt x="138" y="116"/>
                    </a:cubicBezTo>
                    <a:cubicBezTo>
                      <a:pt x="119" y="97"/>
                      <a:pt x="119" y="97"/>
                      <a:pt x="119" y="97"/>
                    </a:cubicBezTo>
                    <a:cubicBezTo>
                      <a:pt x="95" y="97"/>
                      <a:pt x="95" y="97"/>
                      <a:pt x="95" y="97"/>
                    </a:cubicBezTo>
                    <a:cubicBezTo>
                      <a:pt x="95" y="109"/>
                      <a:pt x="95" y="109"/>
                      <a:pt x="95" y="109"/>
                    </a:cubicBezTo>
                    <a:cubicBezTo>
                      <a:pt x="70" y="109"/>
                      <a:pt x="70" y="109"/>
                      <a:pt x="70" y="109"/>
                    </a:cubicBezTo>
                    <a:cubicBezTo>
                      <a:pt x="70" y="93"/>
                      <a:pt x="70" y="93"/>
                      <a:pt x="70" y="93"/>
                    </a:cubicBezTo>
                    <a:cubicBezTo>
                      <a:pt x="85" y="78"/>
                      <a:pt x="85" y="78"/>
                      <a:pt x="85" y="78"/>
                    </a:cubicBezTo>
                    <a:cubicBezTo>
                      <a:pt x="85" y="68"/>
                      <a:pt x="85" y="68"/>
                      <a:pt x="85" y="68"/>
                    </a:cubicBezTo>
                    <a:cubicBezTo>
                      <a:pt x="71" y="68"/>
                      <a:pt x="71" y="68"/>
                      <a:pt x="71" y="68"/>
                    </a:cubicBezTo>
                    <a:cubicBezTo>
                      <a:pt x="98" y="41"/>
                      <a:pt x="136" y="25"/>
                      <a:pt x="177" y="25"/>
                    </a:cubicBezTo>
                    <a:cubicBezTo>
                      <a:pt x="216" y="25"/>
                      <a:pt x="251" y="39"/>
                      <a:pt x="278" y="63"/>
                    </a:cubicBezTo>
                    <a:cubicBezTo>
                      <a:pt x="244" y="63"/>
                      <a:pt x="244" y="63"/>
                      <a:pt x="244" y="63"/>
                    </a:cubicBezTo>
                    <a:cubicBezTo>
                      <a:pt x="219" y="87"/>
                      <a:pt x="219" y="87"/>
                      <a:pt x="219" y="87"/>
                    </a:cubicBezTo>
                    <a:cubicBezTo>
                      <a:pt x="236" y="104"/>
                      <a:pt x="236" y="104"/>
                      <a:pt x="236" y="104"/>
                    </a:cubicBezTo>
                    <a:cubicBezTo>
                      <a:pt x="225" y="115"/>
                      <a:pt x="225" y="115"/>
                      <a:pt x="225" y="115"/>
                    </a:cubicBezTo>
                    <a:cubicBezTo>
                      <a:pt x="220" y="110"/>
                      <a:pt x="220" y="110"/>
                      <a:pt x="220" y="110"/>
                    </a:cubicBezTo>
                    <a:cubicBezTo>
                      <a:pt x="225" y="106"/>
                      <a:pt x="225" y="106"/>
                      <a:pt x="225" y="106"/>
                    </a:cubicBezTo>
                    <a:cubicBezTo>
                      <a:pt x="223" y="104"/>
                      <a:pt x="223" y="104"/>
                      <a:pt x="223" y="104"/>
                    </a:cubicBezTo>
                    <a:cubicBezTo>
                      <a:pt x="223" y="104"/>
                      <a:pt x="223" y="104"/>
                      <a:pt x="223" y="104"/>
                    </a:cubicBezTo>
                    <a:cubicBezTo>
                      <a:pt x="215" y="96"/>
                      <a:pt x="215" y="96"/>
                      <a:pt x="215" y="96"/>
                    </a:cubicBezTo>
                    <a:cubicBezTo>
                      <a:pt x="215" y="96"/>
                      <a:pt x="215" y="96"/>
                      <a:pt x="215" y="96"/>
                    </a:cubicBezTo>
                    <a:cubicBezTo>
                      <a:pt x="213" y="94"/>
                      <a:pt x="213" y="94"/>
                      <a:pt x="213" y="94"/>
                    </a:cubicBezTo>
                    <a:cubicBezTo>
                      <a:pt x="198" y="109"/>
                      <a:pt x="198" y="109"/>
                      <a:pt x="198" y="109"/>
                    </a:cubicBezTo>
                    <a:cubicBezTo>
                      <a:pt x="215" y="126"/>
                      <a:pt x="215" y="126"/>
                      <a:pt x="215" y="126"/>
                    </a:cubicBezTo>
                    <a:cubicBezTo>
                      <a:pt x="192" y="126"/>
                      <a:pt x="192" y="126"/>
                      <a:pt x="192" y="126"/>
                    </a:cubicBezTo>
                    <a:cubicBezTo>
                      <a:pt x="192" y="155"/>
                      <a:pt x="192" y="155"/>
                      <a:pt x="192" y="155"/>
                    </a:cubicBezTo>
                    <a:cubicBezTo>
                      <a:pt x="219" y="155"/>
                      <a:pt x="219" y="155"/>
                      <a:pt x="219" y="155"/>
                    </a:cubicBezTo>
                    <a:cubicBezTo>
                      <a:pt x="219" y="138"/>
                      <a:pt x="219" y="138"/>
                      <a:pt x="219" y="138"/>
                    </a:cubicBezTo>
                    <a:cubicBezTo>
                      <a:pt x="223" y="134"/>
                      <a:pt x="223" y="134"/>
                      <a:pt x="223" y="134"/>
                    </a:cubicBezTo>
                    <a:cubicBezTo>
                      <a:pt x="239" y="150"/>
                      <a:pt x="239" y="150"/>
                      <a:pt x="239" y="150"/>
                    </a:cubicBezTo>
                    <a:cubicBezTo>
                      <a:pt x="239" y="160"/>
                      <a:pt x="239" y="160"/>
                      <a:pt x="239" y="160"/>
                    </a:cubicBezTo>
                    <a:cubicBezTo>
                      <a:pt x="261" y="160"/>
                      <a:pt x="261" y="160"/>
                      <a:pt x="261" y="160"/>
                    </a:cubicBezTo>
                    <a:cubicBezTo>
                      <a:pt x="262" y="159"/>
                      <a:pt x="262" y="159"/>
                      <a:pt x="262" y="159"/>
                    </a:cubicBezTo>
                    <a:cubicBezTo>
                      <a:pt x="262" y="159"/>
                      <a:pt x="262" y="159"/>
                      <a:pt x="262" y="159"/>
                    </a:cubicBezTo>
                    <a:cubicBezTo>
                      <a:pt x="298" y="196"/>
                      <a:pt x="298" y="196"/>
                      <a:pt x="298" y="196"/>
                    </a:cubicBezTo>
                    <a:cubicBezTo>
                      <a:pt x="320" y="175"/>
                      <a:pt x="320" y="175"/>
                      <a:pt x="320" y="175"/>
                    </a:cubicBezTo>
                    <a:cubicBezTo>
                      <a:pt x="330" y="175"/>
                      <a:pt x="330" y="175"/>
                      <a:pt x="330" y="175"/>
                    </a:cubicBezTo>
                    <a:cubicBezTo>
                      <a:pt x="330" y="176"/>
                      <a:pt x="330" y="177"/>
                      <a:pt x="330" y="178"/>
                    </a:cubicBezTo>
                    <a:cubicBezTo>
                      <a:pt x="330" y="262"/>
                      <a:pt x="262" y="331"/>
                      <a:pt x="177" y="331"/>
                    </a:cubicBez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18" name="Freeform 24"/>
              <p:cNvSpPr/>
              <p:nvPr/>
            </p:nvSpPr>
            <p:spPr bwMode="auto">
              <a:xfrm>
                <a:off x="5056188" y="512763"/>
                <a:ext cx="234950" cy="257175"/>
              </a:xfrm>
              <a:custGeom>
                <a:avLst/>
                <a:gdLst>
                  <a:gd name="T0" fmla="*/ 148 w 148"/>
                  <a:gd name="T1" fmla="*/ 0 h 162"/>
                  <a:gd name="T2" fmla="*/ 0 w 148"/>
                  <a:gd name="T3" fmla="*/ 0 h 162"/>
                  <a:gd name="T4" fmla="*/ 0 w 148"/>
                  <a:gd name="T5" fmla="*/ 100 h 162"/>
                  <a:gd name="T6" fmla="*/ 62 w 148"/>
                  <a:gd name="T7" fmla="*/ 162 h 162"/>
                  <a:gd name="T8" fmla="*/ 88 w 148"/>
                  <a:gd name="T9" fmla="*/ 162 h 162"/>
                  <a:gd name="T10" fmla="*/ 88 w 148"/>
                  <a:gd name="T11" fmla="*/ 119 h 162"/>
                  <a:gd name="T12" fmla="*/ 148 w 148"/>
                  <a:gd name="T13" fmla="*/ 59 h 162"/>
                  <a:gd name="T14" fmla="*/ 148 w 148"/>
                  <a:gd name="T15" fmla="*/ 0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8" h="162">
                    <a:moveTo>
                      <a:pt x="148" y="0"/>
                    </a:moveTo>
                    <a:lnTo>
                      <a:pt x="0" y="0"/>
                    </a:lnTo>
                    <a:lnTo>
                      <a:pt x="0" y="100"/>
                    </a:lnTo>
                    <a:lnTo>
                      <a:pt x="62" y="162"/>
                    </a:lnTo>
                    <a:lnTo>
                      <a:pt x="88" y="162"/>
                    </a:lnTo>
                    <a:lnTo>
                      <a:pt x="88" y="119"/>
                    </a:lnTo>
                    <a:lnTo>
                      <a:pt x="148" y="59"/>
                    </a:lnTo>
                    <a:lnTo>
                      <a:pt x="148" y="0"/>
                    </a:ln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19" name="Freeform 25"/>
              <p:cNvSpPr/>
              <p:nvPr/>
            </p:nvSpPr>
            <p:spPr bwMode="auto">
              <a:xfrm>
                <a:off x="5272088" y="985838"/>
                <a:ext cx="457200" cy="476250"/>
              </a:xfrm>
              <a:custGeom>
                <a:avLst/>
                <a:gdLst>
                  <a:gd name="T0" fmla="*/ 245 w 288"/>
                  <a:gd name="T1" fmla="*/ 97 h 300"/>
                  <a:gd name="T2" fmla="*/ 145 w 288"/>
                  <a:gd name="T3" fmla="*/ 0 h 300"/>
                  <a:gd name="T4" fmla="*/ 145 w 288"/>
                  <a:gd name="T5" fmla="*/ 0 h 300"/>
                  <a:gd name="T6" fmla="*/ 33 w 288"/>
                  <a:gd name="T7" fmla="*/ 0 h 300"/>
                  <a:gd name="T8" fmla="*/ 0 w 288"/>
                  <a:gd name="T9" fmla="*/ 33 h 300"/>
                  <a:gd name="T10" fmla="*/ 0 w 288"/>
                  <a:gd name="T11" fmla="*/ 104 h 300"/>
                  <a:gd name="T12" fmla="*/ 48 w 288"/>
                  <a:gd name="T13" fmla="*/ 152 h 300"/>
                  <a:gd name="T14" fmla="*/ 133 w 288"/>
                  <a:gd name="T15" fmla="*/ 152 h 300"/>
                  <a:gd name="T16" fmla="*/ 133 w 288"/>
                  <a:gd name="T17" fmla="*/ 235 h 300"/>
                  <a:gd name="T18" fmla="*/ 200 w 288"/>
                  <a:gd name="T19" fmla="*/ 300 h 300"/>
                  <a:gd name="T20" fmla="*/ 214 w 288"/>
                  <a:gd name="T21" fmla="*/ 300 h 300"/>
                  <a:gd name="T22" fmla="*/ 214 w 288"/>
                  <a:gd name="T23" fmla="*/ 219 h 300"/>
                  <a:gd name="T24" fmla="*/ 248 w 288"/>
                  <a:gd name="T25" fmla="*/ 188 h 300"/>
                  <a:gd name="T26" fmla="*/ 248 w 288"/>
                  <a:gd name="T27" fmla="*/ 131 h 300"/>
                  <a:gd name="T28" fmla="*/ 264 w 288"/>
                  <a:gd name="T29" fmla="*/ 131 h 300"/>
                  <a:gd name="T30" fmla="*/ 288 w 288"/>
                  <a:gd name="T31" fmla="*/ 107 h 300"/>
                  <a:gd name="T32" fmla="*/ 279 w 288"/>
                  <a:gd name="T33" fmla="*/ 97 h 300"/>
                  <a:gd name="T34" fmla="*/ 245 w 288"/>
                  <a:gd name="T35" fmla="*/ 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8" h="300">
                    <a:moveTo>
                      <a:pt x="245" y="97"/>
                    </a:moveTo>
                    <a:lnTo>
                      <a:pt x="145" y="0"/>
                    </a:lnTo>
                    <a:lnTo>
                      <a:pt x="145" y="0"/>
                    </a:lnTo>
                    <a:lnTo>
                      <a:pt x="33" y="0"/>
                    </a:lnTo>
                    <a:lnTo>
                      <a:pt x="0" y="33"/>
                    </a:lnTo>
                    <a:lnTo>
                      <a:pt x="0" y="104"/>
                    </a:lnTo>
                    <a:lnTo>
                      <a:pt x="48" y="152"/>
                    </a:lnTo>
                    <a:lnTo>
                      <a:pt x="133" y="152"/>
                    </a:lnTo>
                    <a:lnTo>
                      <a:pt x="133" y="235"/>
                    </a:lnTo>
                    <a:lnTo>
                      <a:pt x="200" y="300"/>
                    </a:lnTo>
                    <a:lnTo>
                      <a:pt x="214" y="300"/>
                    </a:lnTo>
                    <a:lnTo>
                      <a:pt x="214" y="219"/>
                    </a:lnTo>
                    <a:lnTo>
                      <a:pt x="248" y="188"/>
                    </a:lnTo>
                    <a:lnTo>
                      <a:pt x="248" y="131"/>
                    </a:lnTo>
                    <a:lnTo>
                      <a:pt x="264" y="131"/>
                    </a:lnTo>
                    <a:lnTo>
                      <a:pt x="288" y="107"/>
                    </a:lnTo>
                    <a:lnTo>
                      <a:pt x="279" y="97"/>
                    </a:lnTo>
                    <a:lnTo>
                      <a:pt x="245" y="97"/>
                    </a:lnTo>
                    <a:close/>
                  </a:path>
                </a:pathLst>
              </a:custGeom>
              <a:solidFill>
                <a:srgbClr val="030729"/>
              </a:solidFill>
              <a:ln w="9525">
                <a:noFill/>
                <a:round/>
              </a:ln>
            </p:spPr>
            <p:txBody>
              <a:bodyPr vert="horz" wrap="square" lIns="68576" tIns="34288" rIns="68576" bIns="34288" numCol="1" anchor="t" anchorCtr="0" compatLnSpc="1"/>
              <a:lstStyle/>
              <a:p>
                <a:endParaRPr lang="zh-CN" altLang="en-US" sz="960">
                  <a:cs typeface="+mn-ea"/>
                  <a:sym typeface="+mn-lt"/>
                </a:endParaRPr>
              </a:p>
            </p:txBody>
          </p:sp>
          <p:sp>
            <p:nvSpPr>
              <p:cNvPr id="20" name="Freeform 26"/>
              <p:cNvSpPr/>
              <p:nvPr/>
            </p:nvSpPr>
            <p:spPr bwMode="auto">
              <a:xfrm>
                <a:off x="5646738" y="1341438"/>
                <a:ext cx="44450" cy="101600"/>
              </a:xfrm>
              <a:custGeom>
                <a:avLst/>
                <a:gdLst>
                  <a:gd name="T0" fmla="*/ 0 w 28"/>
                  <a:gd name="T1" fmla="*/ 64 h 64"/>
                  <a:gd name="T2" fmla="*/ 28 w 28"/>
                  <a:gd name="T3" fmla="*/ 40 h 64"/>
                  <a:gd name="T4" fmla="*/ 28 w 28"/>
                  <a:gd name="T5" fmla="*/ 0 h 64"/>
                  <a:gd name="T6" fmla="*/ 0 w 28"/>
                  <a:gd name="T7" fmla="*/ 0 h 64"/>
                  <a:gd name="T8" fmla="*/ 0 w 28"/>
                  <a:gd name="T9" fmla="*/ 64 h 64"/>
                </a:gdLst>
                <a:ahLst/>
                <a:cxnLst>
                  <a:cxn ang="0">
                    <a:pos x="T0" y="T1"/>
                  </a:cxn>
                  <a:cxn ang="0">
                    <a:pos x="T2" y="T3"/>
                  </a:cxn>
                  <a:cxn ang="0">
                    <a:pos x="T4" y="T5"/>
                  </a:cxn>
                  <a:cxn ang="0">
                    <a:pos x="T6" y="T7"/>
                  </a:cxn>
                  <a:cxn ang="0">
                    <a:pos x="T8" y="T9"/>
                  </a:cxn>
                </a:cxnLst>
                <a:rect l="0" t="0" r="r" b="b"/>
                <a:pathLst>
                  <a:path w="28" h="64">
                    <a:moveTo>
                      <a:pt x="0" y="64"/>
                    </a:moveTo>
                    <a:lnTo>
                      <a:pt x="28" y="40"/>
                    </a:lnTo>
                    <a:lnTo>
                      <a:pt x="28" y="0"/>
                    </a:lnTo>
                    <a:lnTo>
                      <a:pt x="0" y="0"/>
                    </a:lnTo>
                    <a:lnTo>
                      <a:pt x="0" y="64"/>
                    </a:lnTo>
                    <a:close/>
                  </a:path>
                </a:pathLst>
              </a:custGeom>
              <a:solidFill>
                <a:schemeClr val="accent1"/>
              </a:solidFill>
              <a:ln w="9525">
                <a:noFill/>
                <a:round/>
              </a:ln>
            </p:spPr>
            <p:txBody>
              <a:bodyPr vert="horz" wrap="square" lIns="68576" tIns="34288" rIns="68576" bIns="34288" numCol="1" anchor="t" anchorCtr="0" compatLnSpc="1"/>
              <a:lstStyle/>
              <a:p>
                <a:endParaRPr lang="zh-CN" altLang="en-US" sz="960">
                  <a:cs typeface="+mn-ea"/>
                  <a:sym typeface="+mn-lt"/>
                </a:endParaRPr>
              </a:p>
            </p:txBody>
          </p:sp>
        </p:grpSp>
      </p:grpSp>
      <p:grpSp>
        <p:nvGrpSpPr>
          <p:cNvPr id="5" name="组合 4"/>
          <p:cNvGrpSpPr/>
          <p:nvPr/>
        </p:nvGrpSpPr>
        <p:grpSpPr>
          <a:xfrm>
            <a:off x="621485" y="3832873"/>
            <a:ext cx="754718" cy="754718"/>
            <a:chOff x="362669" y="5389779"/>
            <a:chExt cx="1061322" cy="1061322"/>
          </a:xfrm>
        </p:grpSpPr>
        <p:sp>
          <p:nvSpPr>
            <p:cNvPr id="15" name="椭圆 14"/>
            <p:cNvSpPr/>
            <p:nvPr/>
          </p:nvSpPr>
          <p:spPr>
            <a:xfrm>
              <a:off x="362669" y="5389779"/>
              <a:ext cx="1061322" cy="1061322"/>
            </a:xfrm>
            <a:prstGeom prst="ellipse">
              <a:avLst/>
            </a:prstGeom>
            <a:noFill/>
            <a:ln w="190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nvGrpSpPr>
            <p:cNvPr id="30" name="组合 29"/>
            <p:cNvGrpSpPr/>
            <p:nvPr/>
          </p:nvGrpSpPr>
          <p:grpSpPr>
            <a:xfrm>
              <a:off x="560765" y="5583971"/>
              <a:ext cx="689373" cy="625287"/>
              <a:chOff x="3468688" y="460375"/>
              <a:chExt cx="631825" cy="573088"/>
            </a:xfrm>
            <a:solidFill>
              <a:srgbClr val="282828"/>
            </a:solidFill>
          </p:grpSpPr>
          <p:sp>
            <p:nvSpPr>
              <p:cNvPr id="31" name="Freeform 19"/>
              <p:cNvSpPr/>
              <p:nvPr/>
            </p:nvSpPr>
            <p:spPr bwMode="auto">
              <a:xfrm>
                <a:off x="3468688" y="460375"/>
                <a:ext cx="271463" cy="422275"/>
              </a:xfrm>
              <a:custGeom>
                <a:avLst/>
                <a:gdLst>
                  <a:gd name="T0" fmla="*/ 150 w 169"/>
                  <a:gd name="T1" fmla="*/ 150 h 263"/>
                  <a:gd name="T2" fmla="*/ 169 w 169"/>
                  <a:gd name="T3" fmla="*/ 0 h 263"/>
                  <a:gd name="T4" fmla="*/ 56 w 169"/>
                  <a:gd name="T5" fmla="*/ 103 h 263"/>
                  <a:gd name="T6" fmla="*/ 0 w 169"/>
                  <a:gd name="T7" fmla="*/ 263 h 263"/>
                  <a:gd name="T8" fmla="*/ 169 w 169"/>
                  <a:gd name="T9" fmla="*/ 263 h 263"/>
                  <a:gd name="T10" fmla="*/ 150 w 169"/>
                  <a:gd name="T11" fmla="*/ 150 h 263"/>
                </a:gdLst>
                <a:ahLst/>
                <a:cxnLst>
                  <a:cxn ang="0">
                    <a:pos x="T0" y="T1"/>
                  </a:cxn>
                  <a:cxn ang="0">
                    <a:pos x="T2" y="T3"/>
                  </a:cxn>
                  <a:cxn ang="0">
                    <a:pos x="T4" y="T5"/>
                  </a:cxn>
                  <a:cxn ang="0">
                    <a:pos x="T6" y="T7"/>
                  </a:cxn>
                  <a:cxn ang="0">
                    <a:pos x="T8" y="T9"/>
                  </a:cxn>
                  <a:cxn ang="0">
                    <a:pos x="T10" y="T11"/>
                  </a:cxn>
                </a:cxnLst>
                <a:rect l="0" t="0" r="r" b="b"/>
                <a:pathLst>
                  <a:path w="169" h="263">
                    <a:moveTo>
                      <a:pt x="150" y="150"/>
                    </a:moveTo>
                    <a:cubicBezTo>
                      <a:pt x="150" y="66"/>
                      <a:pt x="169" y="0"/>
                      <a:pt x="169" y="0"/>
                    </a:cubicBezTo>
                    <a:cubicBezTo>
                      <a:pt x="169" y="0"/>
                      <a:pt x="113" y="10"/>
                      <a:pt x="56" y="103"/>
                    </a:cubicBezTo>
                    <a:cubicBezTo>
                      <a:pt x="0" y="197"/>
                      <a:pt x="0" y="263"/>
                      <a:pt x="0" y="263"/>
                    </a:cubicBezTo>
                    <a:cubicBezTo>
                      <a:pt x="169" y="263"/>
                      <a:pt x="169" y="263"/>
                      <a:pt x="169" y="263"/>
                    </a:cubicBezTo>
                    <a:cubicBezTo>
                      <a:pt x="169" y="263"/>
                      <a:pt x="150" y="235"/>
                      <a:pt x="150" y="15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sp>
            <p:nvSpPr>
              <p:cNvPr id="32" name="Freeform 20"/>
              <p:cNvSpPr/>
              <p:nvPr/>
            </p:nvSpPr>
            <p:spPr bwMode="auto">
              <a:xfrm>
                <a:off x="3829050" y="611188"/>
                <a:ext cx="271463" cy="271463"/>
              </a:xfrm>
              <a:custGeom>
                <a:avLst/>
                <a:gdLst>
                  <a:gd name="T0" fmla="*/ 0 w 171"/>
                  <a:gd name="T1" fmla="*/ 0 h 171"/>
                  <a:gd name="T2" fmla="*/ 0 w 171"/>
                  <a:gd name="T3" fmla="*/ 171 h 171"/>
                  <a:gd name="T4" fmla="*/ 171 w 171"/>
                  <a:gd name="T5" fmla="*/ 171 h 171"/>
                  <a:gd name="T6" fmla="*/ 0 w 171"/>
                  <a:gd name="T7" fmla="*/ 0 h 171"/>
                </a:gdLst>
                <a:ahLst/>
                <a:cxnLst>
                  <a:cxn ang="0">
                    <a:pos x="T0" y="T1"/>
                  </a:cxn>
                  <a:cxn ang="0">
                    <a:pos x="T2" y="T3"/>
                  </a:cxn>
                  <a:cxn ang="0">
                    <a:pos x="T4" y="T5"/>
                  </a:cxn>
                  <a:cxn ang="0">
                    <a:pos x="T6" y="T7"/>
                  </a:cxn>
                </a:cxnLst>
                <a:rect l="0" t="0" r="r" b="b"/>
                <a:pathLst>
                  <a:path w="171" h="171">
                    <a:moveTo>
                      <a:pt x="0" y="0"/>
                    </a:moveTo>
                    <a:lnTo>
                      <a:pt x="0" y="171"/>
                    </a:lnTo>
                    <a:lnTo>
                      <a:pt x="171" y="171"/>
                    </a:lnTo>
                    <a:lnTo>
                      <a:pt x="0" y="0"/>
                    </a:ln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sp>
            <p:nvSpPr>
              <p:cNvPr id="33" name="Freeform 21"/>
              <p:cNvSpPr/>
              <p:nvPr/>
            </p:nvSpPr>
            <p:spPr bwMode="auto">
              <a:xfrm>
                <a:off x="3468688" y="460375"/>
                <a:ext cx="631825" cy="573088"/>
              </a:xfrm>
              <a:custGeom>
                <a:avLst/>
                <a:gdLst>
                  <a:gd name="T0" fmla="*/ 207 w 394"/>
                  <a:gd name="T1" fmla="*/ 282 h 357"/>
                  <a:gd name="T2" fmla="*/ 207 w 394"/>
                  <a:gd name="T3" fmla="*/ 0 h 357"/>
                  <a:gd name="T4" fmla="*/ 188 w 394"/>
                  <a:gd name="T5" fmla="*/ 0 h 357"/>
                  <a:gd name="T6" fmla="*/ 188 w 394"/>
                  <a:gd name="T7" fmla="*/ 282 h 357"/>
                  <a:gd name="T8" fmla="*/ 2 w 394"/>
                  <a:gd name="T9" fmla="*/ 282 h 357"/>
                  <a:gd name="T10" fmla="*/ 0 w 394"/>
                  <a:gd name="T11" fmla="*/ 282 h 357"/>
                  <a:gd name="T12" fmla="*/ 75 w 394"/>
                  <a:gd name="T13" fmla="*/ 357 h 357"/>
                  <a:gd name="T14" fmla="*/ 319 w 394"/>
                  <a:gd name="T15" fmla="*/ 357 h 357"/>
                  <a:gd name="T16" fmla="*/ 394 w 394"/>
                  <a:gd name="T17" fmla="*/ 282 h 357"/>
                  <a:gd name="T18" fmla="*/ 392 w 394"/>
                  <a:gd name="T19" fmla="*/ 282 h 357"/>
                  <a:gd name="T20" fmla="*/ 207 w 394"/>
                  <a:gd name="T21" fmla="*/ 282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4" h="357">
                    <a:moveTo>
                      <a:pt x="207" y="282"/>
                    </a:moveTo>
                    <a:cubicBezTo>
                      <a:pt x="207" y="0"/>
                      <a:pt x="207" y="0"/>
                      <a:pt x="207" y="0"/>
                    </a:cubicBezTo>
                    <a:cubicBezTo>
                      <a:pt x="188" y="0"/>
                      <a:pt x="188" y="0"/>
                      <a:pt x="188" y="0"/>
                    </a:cubicBezTo>
                    <a:cubicBezTo>
                      <a:pt x="188" y="282"/>
                      <a:pt x="188" y="282"/>
                      <a:pt x="188" y="282"/>
                    </a:cubicBezTo>
                    <a:cubicBezTo>
                      <a:pt x="2" y="282"/>
                      <a:pt x="2" y="282"/>
                      <a:pt x="2" y="282"/>
                    </a:cubicBezTo>
                    <a:cubicBezTo>
                      <a:pt x="0" y="282"/>
                      <a:pt x="0" y="282"/>
                      <a:pt x="0" y="282"/>
                    </a:cubicBezTo>
                    <a:cubicBezTo>
                      <a:pt x="0" y="323"/>
                      <a:pt x="34" y="357"/>
                      <a:pt x="75" y="357"/>
                    </a:cubicBezTo>
                    <a:cubicBezTo>
                      <a:pt x="319" y="357"/>
                      <a:pt x="319" y="357"/>
                      <a:pt x="319" y="357"/>
                    </a:cubicBezTo>
                    <a:cubicBezTo>
                      <a:pt x="361" y="357"/>
                      <a:pt x="394" y="323"/>
                      <a:pt x="394" y="282"/>
                    </a:cubicBezTo>
                    <a:cubicBezTo>
                      <a:pt x="392" y="282"/>
                      <a:pt x="392" y="282"/>
                      <a:pt x="392" y="282"/>
                    </a:cubicBezTo>
                    <a:lnTo>
                      <a:pt x="207" y="282"/>
                    </a:ln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76" tIns="34288" rIns="68576" bIns="34288" numCol="1" anchor="t" anchorCtr="0" compatLnSpc="1"/>
              <a:lstStyle/>
              <a:p>
                <a:endParaRPr lang="zh-CN" altLang="en-US" sz="960">
                  <a:cs typeface="+mn-ea"/>
                  <a:sym typeface="+mn-lt"/>
                </a:endParaRPr>
              </a:p>
            </p:txBody>
          </p:sp>
        </p:grpSp>
      </p:grpSp>
      <p:sp>
        <p:nvSpPr>
          <p:cNvPr id="37" name="文本框 36"/>
          <p:cNvSpPr txBox="1"/>
          <p:nvPr/>
        </p:nvSpPr>
        <p:spPr>
          <a:xfrm>
            <a:off x="7370511" y="3621924"/>
            <a:ext cx="1339874" cy="253916"/>
          </a:xfrm>
          <a:prstGeom prst="rect">
            <a:avLst/>
          </a:prstGeom>
          <a:noFill/>
        </p:spPr>
        <p:txBody>
          <a:bodyPr wrap="square" rtlCol="0">
            <a:spAutoFit/>
          </a:bodyPr>
          <a:lstStyle/>
          <a:p>
            <a:pPr algn="ctr"/>
            <a:r>
              <a:rPr lang="en-US" altLang="zh-CN" sz="1050" b="1">
                <a:solidFill>
                  <a:schemeClr val="bg1"/>
                </a:solidFill>
                <a:cs typeface="+mn-ea"/>
                <a:sym typeface="+mn-lt"/>
              </a:rPr>
              <a:t>SUBTITLE </a:t>
            </a:r>
            <a:endParaRPr lang="zh-CN" altLang="en-US" sz="1050" b="1">
              <a:solidFill>
                <a:schemeClr val="bg1"/>
              </a:solidFill>
              <a:cs typeface="+mn-ea"/>
              <a:sym typeface="+mn-lt"/>
            </a:endParaRPr>
          </a:p>
        </p:txBody>
      </p:sp>
      <p:sp>
        <p:nvSpPr>
          <p:cNvPr id="36" name="TextBox 39"/>
          <p:cNvSpPr txBox="1"/>
          <p:nvPr/>
        </p:nvSpPr>
        <p:spPr>
          <a:xfrm>
            <a:off x="1492457" y="2482781"/>
            <a:ext cx="2662696" cy="1110240"/>
          </a:xfrm>
          <a:prstGeom prst="rect">
            <a:avLst/>
          </a:prstGeom>
          <a:noFill/>
        </p:spPr>
        <p:txBody>
          <a:bodyPr wrap="square" rtlCol="0">
            <a:spAutoFit/>
          </a:bodyPr>
          <a:lstStyle/>
          <a:p>
            <a:pPr>
              <a:lnSpc>
                <a:spcPct val="150000"/>
              </a:lnSpc>
            </a:pPr>
            <a:r>
              <a:rPr lang="zh-CN" altLang="en-US" sz="1420" b="1" dirty="0">
                <a:solidFill>
                  <a:schemeClr val="tx1">
                    <a:lumMod val="65000"/>
                    <a:lumOff val="35000"/>
                  </a:schemeClr>
                </a:solidFill>
                <a:cs typeface="+mn-ea"/>
                <a:sym typeface="+mn-lt"/>
              </a:rPr>
              <a:t>点击请替换文字内容</a:t>
            </a:r>
          </a:p>
          <a:p>
            <a:pPr>
              <a:lnSpc>
                <a:spcPct val="150000"/>
              </a:lnSpc>
            </a:pPr>
            <a:r>
              <a:rPr lang="zh-CN" altLang="en-US" sz="995" dirty="0">
                <a:solidFill>
                  <a:schemeClr val="tx1">
                    <a:lumMod val="65000"/>
                    <a:lumOff val="35000"/>
                  </a:schemeClr>
                </a:solidFill>
                <a:cs typeface="+mn-ea"/>
                <a:sym typeface="+mn-lt"/>
              </a:rPr>
              <a:t>请替换文字内容，点击添加相关标题文字，修改文字内容，也可以直接复制你的内容到此。请替换文字内容，点击添加相关</a:t>
            </a:r>
          </a:p>
        </p:txBody>
      </p:sp>
      <p:sp>
        <p:nvSpPr>
          <p:cNvPr id="39" name="TextBox 39"/>
          <p:cNvSpPr txBox="1"/>
          <p:nvPr/>
        </p:nvSpPr>
        <p:spPr>
          <a:xfrm>
            <a:off x="1492457" y="3741526"/>
            <a:ext cx="2662696" cy="1110240"/>
          </a:xfrm>
          <a:prstGeom prst="rect">
            <a:avLst/>
          </a:prstGeom>
          <a:noFill/>
        </p:spPr>
        <p:txBody>
          <a:bodyPr wrap="square" rtlCol="0">
            <a:spAutoFit/>
          </a:bodyPr>
          <a:lstStyle/>
          <a:p>
            <a:pPr>
              <a:lnSpc>
                <a:spcPct val="150000"/>
              </a:lnSpc>
            </a:pPr>
            <a:r>
              <a:rPr lang="zh-CN" altLang="en-US" sz="1420" b="1" dirty="0">
                <a:solidFill>
                  <a:schemeClr val="tx1">
                    <a:lumMod val="65000"/>
                    <a:lumOff val="35000"/>
                  </a:schemeClr>
                </a:solidFill>
                <a:cs typeface="+mn-ea"/>
                <a:sym typeface="+mn-lt"/>
              </a:rPr>
              <a:t>点击请替换文字内容</a:t>
            </a:r>
          </a:p>
          <a:p>
            <a:pPr>
              <a:lnSpc>
                <a:spcPct val="150000"/>
              </a:lnSpc>
            </a:pPr>
            <a:r>
              <a:rPr lang="zh-CN" altLang="en-US" sz="995" dirty="0">
                <a:solidFill>
                  <a:schemeClr val="tx1">
                    <a:lumMod val="65000"/>
                    <a:lumOff val="35000"/>
                  </a:schemeClr>
                </a:solidFill>
                <a:cs typeface="+mn-ea"/>
                <a:sym typeface="+mn-lt"/>
              </a:rPr>
              <a:t>请替换文字内容，点击添加相关标题文字，修改文字内容，也可以直接复制你的内容到此。请替换文字内容，点击添加相关</a:t>
            </a:r>
          </a:p>
        </p:txBody>
      </p:sp>
      <p:sp>
        <p:nvSpPr>
          <p:cNvPr id="40" name="TextBox 39"/>
          <p:cNvSpPr txBox="1"/>
          <p:nvPr/>
        </p:nvSpPr>
        <p:spPr>
          <a:xfrm>
            <a:off x="783784" y="1253634"/>
            <a:ext cx="3210226" cy="1077218"/>
          </a:xfrm>
          <a:prstGeom prst="rect">
            <a:avLst/>
          </a:prstGeom>
          <a:noFill/>
        </p:spPr>
        <p:txBody>
          <a:bodyPr wrap="square" rtlCol="0">
            <a:spAutoFit/>
          </a:bodyPr>
          <a:lstStyle/>
          <a:p>
            <a:pPr>
              <a:lnSpc>
                <a:spcPct val="150000"/>
              </a:lnSpc>
            </a:pPr>
            <a:r>
              <a:rPr lang="zh-CN" altLang="en-US" sz="2275" b="1" dirty="0">
                <a:solidFill>
                  <a:srgbClr val="030729"/>
                </a:solidFill>
                <a:cs typeface="+mn-ea"/>
                <a:sym typeface="+mn-lt"/>
              </a:rPr>
              <a:t>点击输入章节标题</a:t>
            </a:r>
            <a:endParaRPr lang="en-US" altLang="zh-CN" sz="2275" b="1" dirty="0">
              <a:solidFill>
                <a:srgbClr val="030729"/>
              </a:solidFill>
              <a:cs typeface="+mn-ea"/>
              <a:sym typeface="+mn-lt"/>
            </a:endParaRPr>
          </a:p>
          <a:p>
            <a:pPr>
              <a:lnSpc>
                <a:spcPct val="150000"/>
              </a:lnSpc>
            </a:pPr>
            <a:r>
              <a:rPr lang="en-US" altLang="zh-CN" sz="1990" dirty="0">
                <a:solidFill>
                  <a:srgbClr val="030729"/>
                </a:solidFill>
                <a:cs typeface="+mn-ea"/>
                <a:sym typeface="+mn-lt"/>
              </a:rPr>
              <a:t>                     </a:t>
            </a:r>
            <a:r>
              <a:rPr lang="zh-CN" altLang="en-US" sz="1990" b="1" dirty="0">
                <a:solidFill>
                  <a:srgbClr val="030729"/>
                </a:solidFill>
                <a:cs typeface="+mn-ea"/>
                <a:sym typeface="+mn-lt"/>
              </a:rPr>
              <a:t>点击输入副标题</a:t>
            </a:r>
            <a:endParaRPr lang="en-US" altLang="zh-CN" sz="1990" b="1" dirty="0">
              <a:solidFill>
                <a:srgbClr val="030729"/>
              </a:solidFill>
              <a:cs typeface="+mn-ea"/>
              <a:sym typeface="+mn-lt"/>
            </a:endParaRPr>
          </a:p>
        </p:txBody>
      </p:sp>
      <p:grpSp>
        <p:nvGrpSpPr>
          <p:cNvPr id="9" name="组合 8"/>
          <p:cNvGrpSpPr/>
          <p:nvPr/>
        </p:nvGrpSpPr>
        <p:grpSpPr>
          <a:xfrm>
            <a:off x="5116488" y="830756"/>
            <a:ext cx="3527666" cy="3873343"/>
            <a:chOff x="7195062" y="1168053"/>
            <a:chExt cx="4960780" cy="5446888"/>
          </a:xfrm>
          <a:blipFill dpi="0" rotWithShape="1">
            <a:blip r:embed="rId3" cstate="print">
              <a:extLst>
                <a:ext uri="{28A0092B-C50C-407E-A947-70E740481C1C}">
                  <a14:useLocalDpi xmlns:a14="http://schemas.microsoft.com/office/drawing/2010/main" val="0"/>
                </a:ext>
              </a:extLst>
            </a:blip>
            <a:srcRect/>
            <a:stretch>
              <a:fillRect/>
            </a:stretch>
          </a:blipFill>
        </p:grpSpPr>
        <p:sp>
          <p:nvSpPr>
            <p:cNvPr id="47" name="矩形 46"/>
            <p:cNvSpPr/>
            <p:nvPr/>
          </p:nvSpPr>
          <p:spPr>
            <a:xfrm>
              <a:off x="8915221" y="294253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8" name="矩形 7"/>
            <p:cNvSpPr/>
            <p:nvPr/>
          </p:nvSpPr>
          <p:spPr>
            <a:xfrm>
              <a:off x="7195062"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1" name="矩形 40"/>
            <p:cNvSpPr/>
            <p:nvPr/>
          </p:nvSpPr>
          <p:spPr>
            <a:xfrm>
              <a:off x="7195062" y="49833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8" name="矩形 47"/>
            <p:cNvSpPr/>
            <p:nvPr/>
          </p:nvSpPr>
          <p:spPr>
            <a:xfrm>
              <a:off x="8915221" y="1168053"/>
              <a:ext cx="1538569" cy="16315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49" name="矩形 48"/>
            <p:cNvSpPr/>
            <p:nvPr/>
          </p:nvSpPr>
          <p:spPr>
            <a:xfrm>
              <a:off x="10617273" y="1168053"/>
              <a:ext cx="1538569" cy="367240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grpSp>
      <p:sp>
        <p:nvSpPr>
          <p:cNvPr id="50" name="矩形 49"/>
          <p:cNvSpPr/>
          <p:nvPr/>
        </p:nvSpPr>
        <p:spPr>
          <a:xfrm>
            <a:off x="7550061" y="3543859"/>
            <a:ext cx="1094094" cy="1160240"/>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cs typeface="+mn-ea"/>
              <a:sym typeface="+mn-lt"/>
            </a:endParaRPr>
          </a:p>
        </p:txBody>
      </p:sp>
      <p:sp>
        <p:nvSpPr>
          <p:cNvPr id="51" name="TextBox 39"/>
          <p:cNvSpPr txBox="1"/>
          <p:nvPr/>
        </p:nvSpPr>
        <p:spPr>
          <a:xfrm>
            <a:off x="7550061" y="3606915"/>
            <a:ext cx="1160324" cy="1011559"/>
          </a:xfrm>
          <a:prstGeom prst="rect">
            <a:avLst/>
          </a:prstGeom>
          <a:noFill/>
        </p:spPr>
        <p:txBody>
          <a:bodyPr wrap="square" rtlCol="0">
            <a:spAutoFit/>
          </a:bodyPr>
          <a:lstStyle/>
          <a:p>
            <a:pPr>
              <a:lnSpc>
                <a:spcPct val="150000"/>
              </a:lnSpc>
            </a:pPr>
            <a:r>
              <a:rPr lang="zh-CN" altLang="en-US" sz="780" dirty="0">
                <a:solidFill>
                  <a:schemeClr val="bg1"/>
                </a:solidFill>
                <a:cs typeface="+mn-ea"/>
                <a:sym typeface="+mn-lt"/>
              </a:rPr>
              <a:t>点击请替换文字内容</a:t>
            </a:r>
          </a:p>
          <a:p>
            <a:pPr>
              <a:lnSpc>
                <a:spcPct val="150000"/>
              </a:lnSpc>
            </a:pPr>
            <a:r>
              <a:rPr lang="zh-CN" altLang="en-US" sz="800" dirty="0">
                <a:solidFill>
                  <a:schemeClr val="bg1"/>
                </a:solidFill>
                <a:cs typeface="+mn-ea"/>
                <a:sym typeface="+mn-lt"/>
              </a:rPr>
              <a:t>请替换文字内容，点击添加相关标题文字，修改文字内容，也可以直接复制你的内容</a:t>
            </a:r>
          </a:p>
        </p:txBody>
      </p:sp>
      <p:sp>
        <p:nvSpPr>
          <p:cNvPr id="3" name="文本占位符 2"/>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500"/>
                                        <p:tgtEl>
                                          <p:spTgt spid="4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up)">
                                      <p:cBhvr>
                                        <p:cTn id="17" dur="500"/>
                                        <p:tgtEl>
                                          <p:spTgt spid="36"/>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up)">
                                      <p:cBhvr>
                                        <p:cTn id="27" dur="500"/>
                                        <p:tgtEl>
                                          <p:spTgt spid="39"/>
                                        </p:tgtEl>
                                      </p:cBhvr>
                                    </p:animEffect>
                                  </p:childTnLst>
                                </p:cTn>
                              </p:par>
                            </p:childTnLst>
                          </p:cTn>
                        </p:par>
                        <p:par>
                          <p:cTn id="28" fill="hold">
                            <p:stCondLst>
                              <p:cond delay="25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1000"/>
                                        <p:tgtEl>
                                          <p:spTgt spid="50"/>
                                        </p:tgtEl>
                                      </p:cBhvr>
                                    </p:animEffect>
                                    <p:anim calcmode="lin" valueType="num">
                                      <p:cBhvr>
                                        <p:cTn id="37" dur="1000" fill="hold"/>
                                        <p:tgtEl>
                                          <p:spTgt spid="50"/>
                                        </p:tgtEl>
                                        <p:attrNameLst>
                                          <p:attrName>ppt_x</p:attrName>
                                        </p:attrNameLst>
                                      </p:cBhvr>
                                      <p:tavLst>
                                        <p:tav tm="0">
                                          <p:val>
                                            <p:strVal val="#ppt_x"/>
                                          </p:val>
                                        </p:tav>
                                        <p:tav tm="100000">
                                          <p:val>
                                            <p:strVal val="#ppt_x"/>
                                          </p:val>
                                        </p:tav>
                                      </p:tavLst>
                                    </p:anim>
                                    <p:anim calcmode="lin" valueType="num">
                                      <p:cBhvr>
                                        <p:cTn id="38" dur="1000" fill="hold"/>
                                        <p:tgtEl>
                                          <p:spTgt spid="50"/>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22" presetClass="entr" presetSubtype="1"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0" grpId="0"/>
      <p:bldP spid="50" grpId="0" animBg="1"/>
      <p:bldP spid="5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974129" y="1677640"/>
            <a:ext cx="1350095" cy="135009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9" name="Oval 8"/>
          <p:cNvSpPr>
            <a:spLocks noChangeAspect="1"/>
          </p:cNvSpPr>
          <p:nvPr/>
        </p:nvSpPr>
        <p:spPr>
          <a:xfrm>
            <a:off x="3924336" y="1677640"/>
            <a:ext cx="1350095" cy="135009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11" name="Oval 10"/>
          <p:cNvSpPr>
            <a:spLocks noChangeAspect="1"/>
          </p:cNvSpPr>
          <p:nvPr/>
        </p:nvSpPr>
        <p:spPr>
          <a:xfrm>
            <a:off x="6874543" y="1677640"/>
            <a:ext cx="1350095" cy="1350095"/>
          </a:xfrm>
          <a:prstGeom prst="ellipse">
            <a:avLst/>
          </a:prstGeom>
          <a:blipFill dpi="0" rotWithShape="1">
            <a:blip r:embed="rId3" cstate="email">
              <a:extLst>
                <a:ext uri="{28A0092B-C50C-407E-A947-70E740481C1C}">
                  <a14:useLocalDpi xmlns:a14="http://schemas.microsoft.com/office/drawing/2010/main"/>
                </a:ext>
              </a:extLst>
            </a:blip>
            <a:srcRect/>
            <a:stretch>
              <a:fillRect/>
            </a:stretch>
          </a:blipFill>
          <a:ln w="635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cxnSp>
        <p:nvCxnSpPr>
          <p:cNvPr id="12" name="Straight Connector 11"/>
          <p:cNvCxnSpPr/>
          <p:nvPr/>
        </p:nvCxnSpPr>
        <p:spPr>
          <a:xfrm>
            <a:off x="1649176" y="3108693"/>
            <a:ext cx="0" cy="305973"/>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3" name="Title 13"/>
          <p:cNvSpPr txBox="1"/>
          <p:nvPr/>
        </p:nvSpPr>
        <p:spPr bwMode="auto">
          <a:xfrm>
            <a:off x="978892" y="3601892"/>
            <a:ext cx="1350095" cy="105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p>
        </p:txBody>
      </p:sp>
      <p:cxnSp>
        <p:nvCxnSpPr>
          <p:cNvPr id="14" name="Straight Connector 13"/>
          <p:cNvCxnSpPr/>
          <p:nvPr/>
        </p:nvCxnSpPr>
        <p:spPr>
          <a:xfrm>
            <a:off x="3124279" y="3297991"/>
            <a:ext cx="0" cy="204099"/>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5" name="Title 13"/>
          <p:cNvSpPr txBox="1"/>
          <p:nvPr/>
        </p:nvSpPr>
        <p:spPr bwMode="auto">
          <a:xfrm>
            <a:off x="2453996" y="3630465"/>
            <a:ext cx="1350095" cy="105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p>
        </p:txBody>
      </p:sp>
      <p:cxnSp>
        <p:nvCxnSpPr>
          <p:cNvPr id="16" name="Straight Connector 15"/>
          <p:cNvCxnSpPr/>
          <p:nvPr/>
        </p:nvCxnSpPr>
        <p:spPr>
          <a:xfrm>
            <a:off x="4598192" y="3137267"/>
            <a:ext cx="0" cy="305973"/>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itle 13"/>
          <p:cNvSpPr txBox="1"/>
          <p:nvPr/>
        </p:nvSpPr>
        <p:spPr bwMode="auto">
          <a:xfrm>
            <a:off x="3927908" y="3630465"/>
            <a:ext cx="1350095" cy="105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p>
        </p:txBody>
      </p:sp>
      <p:cxnSp>
        <p:nvCxnSpPr>
          <p:cNvPr id="18" name="Straight Connector 17"/>
          <p:cNvCxnSpPr/>
          <p:nvPr/>
        </p:nvCxnSpPr>
        <p:spPr>
          <a:xfrm>
            <a:off x="6070915" y="3327756"/>
            <a:ext cx="0" cy="204099"/>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0" name="Title 13"/>
          <p:cNvSpPr txBox="1"/>
          <p:nvPr/>
        </p:nvSpPr>
        <p:spPr bwMode="auto">
          <a:xfrm>
            <a:off x="5401821" y="3660228"/>
            <a:ext cx="1350095" cy="105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p>
          <a:p>
            <a:pPr>
              <a:lnSpc>
                <a:spcPct val="150000"/>
              </a:lnSpc>
            </a:pPr>
            <a:r>
              <a:rPr lang="zh-CN" altLang="en-US" sz="780" dirty="0">
                <a:solidFill>
                  <a:schemeClr val="tx1">
                    <a:lumMod val="65000"/>
                    <a:lumOff val="35000"/>
                  </a:schemeClr>
                </a:solidFill>
                <a:latin typeface="+mn-lt"/>
                <a:cs typeface="+mn-ea"/>
                <a:sym typeface="+mn-lt"/>
              </a:rPr>
              <a:t>请替换文字内容，点击添加相关标题文字，修改文字内容，也可以直接复制你的内容到此</a:t>
            </a:r>
            <a:r>
              <a:rPr lang="zh-CN" altLang="en-US" sz="710" dirty="0">
                <a:solidFill>
                  <a:schemeClr val="tx1">
                    <a:lumMod val="65000"/>
                    <a:lumOff val="35000"/>
                  </a:schemeClr>
                </a:solidFill>
                <a:latin typeface="+mn-lt"/>
                <a:cs typeface="+mn-ea"/>
                <a:sym typeface="+mn-lt"/>
              </a:rPr>
              <a:t>。</a:t>
            </a:r>
          </a:p>
        </p:txBody>
      </p:sp>
      <p:cxnSp>
        <p:nvCxnSpPr>
          <p:cNvPr id="23" name="Straight Connector 22"/>
          <p:cNvCxnSpPr/>
          <p:nvPr/>
        </p:nvCxnSpPr>
        <p:spPr>
          <a:xfrm>
            <a:off x="7543637" y="3167030"/>
            <a:ext cx="0" cy="305974"/>
          </a:xfrm>
          <a:prstGeom prst="line">
            <a:avLst/>
          </a:prstGeom>
          <a:ln w="9525">
            <a:solidFill>
              <a:schemeClr val="bg1">
                <a:lumMod val="65000"/>
              </a:schemeClr>
            </a:solidFill>
            <a:prstDash val="sysDot"/>
            <a:headEnd type="oval"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Title 13"/>
          <p:cNvSpPr txBox="1"/>
          <p:nvPr/>
        </p:nvSpPr>
        <p:spPr bwMode="auto">
          <a:xfrm>
            <a:off x="6874543" y="3660228"/>
            <a:ext cx="1350095" cy="105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nSpc>
                <a:spcPct val="150000"/>
              </a:lnSpc>
            </a:pPr>
            <a:r>
              <a:rPr lang="zh-CN" altLang="en-US" sz="1200" b="1" dirty="0">
                <a:solidFill>
                  <a:srgbClr val="030729"/>
                </a:solidFill>
                <a:latin typeface="+mn-lt"/>
                <a:cs typeface="+mn-ea"/>
                <a:sym typeface="+mn-lt"/>
              </a:rPr>
              <a:t>替换文字内容</a:t>
            </a:r>
          </a:p>
          <a:p>
            <a:pPr>
              <a:lnSpc>
                <a:spcPct val="150000"/>
              </a:lnSpc>
            </a:pPr>
            <a:r>
              <a:rPr lang="zh-CN" altLang="en-US" sz="855" dirty="0">
                <a:solidFill>
                  <a:schemeClr val="tx1">
                    <a:lumMod val="65000"/>
                    <a:lumOff val="35000"/>
                  </a:schemeClr>
                </a:solidFill>
                <a:latin typeface="+mn-lt"/>
                <a:cs typeface="+mn-ea"/>
                <a:sym typeface="+mn-lt"/>
              </a:rPr>
              <a:t>请替换文字内容，点击添加相关标题文字，修改文字内容，也可以直接复制你的内容到此。</a:t>
            </a:r>
          </a:p>
        </p:txBody>
      </p:sp>
      <p:sp>
        <p:nvSpPr>
          <p:cNvPr id="8" name="Oval 7"/>
          <p:cNvSpPr>
            <a:spLocks noChangeAspect="1"/>
          </p:cNvSpPr>
          <p:nvPr/>
        </p:nvSpPr>
        <p:spPr>
          <a:xfrm>
            <a:off x="2176595" y="1346665"/>
            <a:ext cx="1889419" cy="1890609"/>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10" name="Oval 9"/>
          <p:cNvSpPr>
            <a:spLocks noChangeAspect="1"/>
          </p:cNvSpPr>
          <p:nvPr/>
        </p:nvSpPr>
        <p:spPr>
          <a:xfrm>
            <a:off x="5126801" y="1368095"/>
            <a:ext cx="1889419" cy="1890609"/>
          </a:xfrm>
          <a:prstGeom prst="ellipse">
            <a:avLst/>
          </a:prstGeom>
          <a:blipFill dpi="0" rotWithShape="1">
            <a:blip r:embed="rId4" cstate="email">
              <a:extLst>
                <a:ext uri="{28A0092B-C50C-407E-A947-70E740481C1C}">
                  <a14:useLocalDpi xmlns:a14="http://schemas.microsoft.com/office/drawing/2010/main"/>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cs typeface="+mn-ea"/>
              <a:sym typeface="+mn-lt"/>
            </a:endParaRPr>
          </a:p>
        </p:txBody>
      </p:sp>
      <p:sp>
        <p:nvSpPr>
          <p:cNvPr id="22" name="TextBox 4"/>
          <p:cNvSpPr txBox="1"/>
          <p:nvPr/>
        </p:nvSpPr>
        <p:spPr>
          <a:xfrm>
            <a:off x="3004762" y="707658"/>
            <a:ext cx="3602633" cy="646331"/>
          </a:xfrm>
          <a:prstGeom prst="rect">
            <a:avLst/>
          </a:prstGeom>
          <a:noFill/>
        </p:spPr>
        <p:txBody>
          <a:bodyPr>
            <a:spAutoFit/>
          </a:bodyPr>
          <a:lstStyle/>
          <a:p>
            <a:pPr algn="ctr">
              <a:lnSpc>
                <a:spcPct val="150000"/>
              </a:lnSpc>
            </a:pPr>
            <a:r>
              <a:rPr lang="zh-CN" altLang="en-US" sz="2400" b="1" dirty="0">
                <a:solidFill>
                  <a:srgbClr val="030729"/>
                </a:solidFill>
                <a:cs typeface="+mn-ea"/>
                <a:sym typeface="+mn-lt"/>
              </a:rPr>
              <a:t>点击请替换文字内容</a:t>
            </a:r>
          </a:p>
        </p:txBody>
      </p:sp>
      <p:sp>
        <p:nvSpPr>
          <p:cNvPr id="2" name="文本占位符 1"/>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10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10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10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par>
                                <p:cTn id="28" presetID="22" presetClass="entr" presetSubtype="4" fill="hold" grpId="0" nodeType="withEffect">
                                  <p:stCondLst>
                                    <p:cond delay="150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22" presetClass="entr" presetSubtype="4" fill="hold"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wipe(down)">
                                      <p:cBhvr>
                                        <p:cTn id="33" dur="500"/>
                                        <p:tgtEl>
                                          <p:spTgt spid="14"/>
                                        </p:tgtEl>
                                      </p:cBhvr>
                                    </p:animEffect>
                                  </p:childTnLst>
                                </p:cTn>
                              </p:par>
                              <p:par>
                                <p:cTn id="34" presetID="22" presetClass="entr" presetSubtype="4" fill="hold" grpId="0" nodeType="withEffect">
                                  <p:stCondLst>
                                    <p:cond delay="15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grpId="0" nodeType="withEffect">
                                  <p:stCondLst>
                                    <p:cond delay="150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grpId="0" nodeType="withEffect">
                                  <p:stCondLst>
                                    <p:cond delay="150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500"/>
                                        <p:tgtEl>
                                          <p:spTgt spid="20"/>
                                        </p:tgtEl>
                                      </p:cBhvr>
                                    </p:animEffect>
                                  </p:childTnLst>
                                </p:cTn>
                              </p:par>
                              <p:par>
                                <p:cTn id="49" presetID="22" presetClass="entr" presetSubtype="4" fill="hold" nodeType="withEffect">
                                  <p:stCondLst>
                                    <p:cond delay="50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150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8" fill="hold" grpId="0" nodeType="withEffect">
                                  <p:stCondLst>
                                    <p:cond delay="10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p:bldP spid="15" grpId="0"/>
      <p:bldP spid="17" grpId="0"/>
      <p:bldP spid="20" grpId="0"/>
      <p:bldP spid="24" grpId="0"/>
      <p:bldP spid="8" grpId="0" animBg="1"/>
      <p:bldP spid="10" grpId="0" animBg="1"/>
      <p:bldP spid="2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66540" y="1116843"/>
            <a:ext cx="2852903" cy="174240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6" name="Rectangle 5"/>
          <p:cNvSpPr/>
          <p:nvPr/>
        </p:nvSpPr>
        <p:spPr>
          <a:xfrm>
            <a:off x="266540" y="2894949"/>
            <a:ext cx="2852903" cy="1742353"/>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5" name="TextBox 14"/>
          <p:cNvSpPr txBox="1"/>
          <p:nvPr/>
        </p:nvSpPr>
        <p:spPr>
          <a:xfrm>
            <a:off x="438451" y="2981395"/>
            <a:ext cx="2509079" cy="1477649"/>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点击请替换文字内容</a:t>
            </a:r>
          </a:p>
          <a:p>
            <a:pPr algn="just">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a:t>
            </a:r>
          </a:p>
        </p:txBody>
      </p:sp>
      <p:sp>
        <p:nvSpPr>
          <p:cNvPr id="17" name="Rectangle 16"/>
          <p:cNvSpPr/>
          <p:nvPr/>
        </p:nvSpPr>
        <p:spPr>
          <a:xfrm>
            <a:off x="3163605" y="1116843"/>
            <a:ext cx="2852903" cy="1742406"/>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8" name="Rectangle 17"/>
          <p:cNvSpPr/>
          <p:nvPr/>
        </p:nvSpPr>
        <p:spPr>
          <a:xfrm>
            <a:off x="3163605" y="2894966"/>
            <a:ext cx="2852903" cy="1742353"/>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19" name="TextBox 18"/>
          <p:cNvSpPr txBox="1"/>
          <p:nvPr/>
        </p:nvSpPr>
        <p:spPr>
          <a:xfrm>
            <a:off x="3417888" y="1291608"/>
            <a:ext cx="2434254" cy="1477649"/>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请替换</a:t>
            </a:r>
            <a:r>
              <a:rPr lang="zh-CN" altLang="en-US" sz="1420" b="1" dirty="0">
                <a:solidFill>
                  <a:schemeClr val="bg1"/>
                </a:solidFill>
                <a:cs typeface="+mn-ea"/>
                <a:sym typeface="+mn-lt"/>
              </a:rPr>
              <a:t>点击请替换文字内容</a:t>
            </a:r>
          </a:p>
          <a:p>
            <a:pPr algn="just">
              <a:lnSpc>
                <a:spcPct val="150000"/>
              </a:lnSpc>
            </a:pPr>
            <a:r>
              <a:rPr lang="zh-CN" altLang="en-US" sz="995" dirty="0">
                <a:solidFill>
                  <a:schemeClr val="bg1"/>
                </a:solidFill>
                <a:cs typeface="+mn-ea"/>
                <a:sym typeface="+mn-lt"/>
              </a:rPr>
              <a:t>文字内容，添加相关标题，修改文字内容，也可以直接复制你的内容到此。请替换文字内容，添加相关标题，修改文字内容，也可以直接复制你的内容到此。请替换文字内容，添加相关标题，修改文字内容，</a:t>
            </a:r>
          </a:p>
        </p:txBody>
      </p:sp>
      <p:sp>
        <p:nvSpPr>
          <p:cNvPr id="20" name="Rectangle 19"/>
          <p:cNvSpPr/>
          <p:nvPr/>
        </p:nvSpPr>
        <p:spPr>
          <a:xfrm>
            <a:off x="6060671" y="1116843"/>
            <a:ext cx="2852903" cy="174240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21" name="Rectangle 20"/>
          <p:cNvSpPr/>
          <p:nvPr/>
        </p:nvSpPr>
        <p:spPr>
          <a:xfrm>
            <a:off x="6060671" y="2894966"/>
            <a:ext cx="2852903" cy="1742353"/>
          </a:xfrm>
          <a:prstGeom prst="rect">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480" dirty="0">
              <a:cs typeface="+mn-ea"/>
              <a:sym typeface="+mn-lt"/>
            </a:endParaRPr>
          </a:p>
        </p:txBody>
      </p:sp>
      <p:sp>
        <p:nvSpPr>
          <p:cNvPr id="22" name="TextBox 21"/>
          <p:cNvSpPr txBox="1"/>
          <p:nvPr/>
        </p:nvSpPr>
        <p:spPr>
          <a:xfrm>
            <a:off x="6232582" y="2981395"/>
            <a:ext cx="2509079" cy="1477649"/>
          </a:xfrm>
          <a:prstGeom prst="rect">
            <a:avLst/>
          </a:prstGeom>
          <a:noFill/>
        </p:spPr>
        <p:txBody>
          <a:bodyPr wrap="square" lIns="0" tIns="0" rIns="0" bIns="0" numCol="1" spcCol="360000">
            <a:spAutoFit/>
          </a:bodyPr>
          <a:lstStyle/>
          <a:p>
            <a:pPr algn="just">
              <a:lnSpc>
                <a:spcPct val="150000"/>
              </a:lnSpc>
            </a:pPr>
            <a:r>
              <a:rPr lang="zh-CN" altLang="en-US" sz="1420" dirty="0">
                <a:solidFill>
                  <a:schemeClr val="bg1"/>
                </a:solidFill>
                <a:cs typeface="+mn-ea"/>
                <a:sym typeface="+mn-lt"/>
              </a:rPr>
              <a:t>点击请替换文字内容</a:t>
            </a:r>
          </a:p>
          <a:p>
            <a:pPr algn="just">
              <a:lnSpc>
                <a:spcPct val="150000"/>
              </a:lnSpc>
            </a:pPr>
            <a:r>
              <a:rPr lang="zh-CN" altLang="en-US" sz="995" dirty="0">
                <a:solidFill>
                  <a:schemeClr val="bg1"/>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a:t>
            </a:r>
          </a:p>
        </p:txBody>
      </p:sp>
      <p:sp>
        <p:nvSpPr>
          <p:cNvPr id="2" name="文本占位符 1"/>
          <p:cNvSpPr>
            <a:spLocks noGrp="1"/>
          </p:cNvSpPr>
          <p:nvPr>
            <p:ph type="body" sz="quarter" idx="10"/>
          </p:nvPr>
        </p:nvSpPr>
        <p:spPr/>
        <p:txBody>
          <a:bodyPr>
            <a:normAutofit fontScale="85000" lnSpcReduction="20000"/>
          </a:bodyPr>
          <a:lstStyle/>
          <a:p>
            <a:r>
              <a:rPr lang="en-US" altLang="zh-CN" dirty="0">
                <a:latin typeface="+mn-lt"/>
                <a:ea typeface="+mn-ea"/>
                <a:cs typeface="+mn-ea"/>
                <a:sym typeface="+mn-lt"/>
              </a:rPr>
              <a:t>3</a:t>
            </a:r>
            <a:endParaRPr lang="zh-CN" altLang="en-US" dirty="0">
              <a:latin typeface="+mn-lt"/>
              <a:ea typeface="+mn-ea"/>
              <a:cs typeface="+mn-ea"/>
              <a:sym typeface="+mn-lt"/>
            </a:endParaRPr>
          </a:p>
        </p:txBody>
      </p:sp>
      <p:sp>
        <p:nvSpPr>
          <p:cNvPr id="4" name="文本占位符 3"/>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2500" advTm="0">
        <p:checker/>
      </p:transition>
    </mc:Choice>
    <mc:Fallback xmlns="">
      <p:transition spd="slow"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50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0-#ppt_w/2"/>
                                          </p:val>
                                        </p:tav>
                                        <p:tav tm="100000">
                                          <p:val>
                                            <p:strVal val="#ppt_x"/>
                                          </p:val>
                                        </p:tav>
                                      </p:tavLst>
                                    </p:anim>
                                    <p:anim calcmode="lin" valueType="num">
                                      <p:cBhvr additive="base">
                                        <p:cTn id="24" dur="500" fill="hold"/>
                                        <p:tgtEl>
                                          <p:spTgt spid="18"/>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ppt_x"/>
                                          </p:val>
                                        </p:tav>
                                        <p:tav tm="100000">
                                          <p:val>
                                            <p:strVal val="#ppt_x"/>
                                          </p:val>
                                        </p:tav>
                                      </p:tavLst>
                                    </p:anim>
                                    <p:anim calcmode="lin" valueType="num">
                                      <p:cBhvr additive="base">
                                        <p:cTn id="28" dur="500" fill="hold"/>
                                        <p:tgtEl>
                                          <p:spTgt spid="19"/>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500" fill="hold"/>
                                        <p:tgtEl>
                                          <p:spTgt spid="21"/>
                                        </p:tgtEl>
                                        <p:attrNameLst>
                                          <p:attrName>ppt_x</p:attrName>
                                        </p:attrNameLst>
                                      </p:cBhvr>
                                      <p:tavLst>
                                        <p:tav tm="0">
                                          <p:val>
                                            <p:strVal val="0-#ppt_w/2"/>
                                          </p:val>
                                        </p:tav>
                                        <p:tav tm="100000">
                                          <p:val>
                                            <p:strVal val="#ppt_x"/>
                                          </p:val>
                                        </p:tav>
                                      </p:tavLst>
                                    </p:anim>
                                    <p:anim calcmode="lin" valueType="num">
                                      <p:cBhvr additive="base">
                                        <p:cTn id="36" dur="500" fill="hold"/>
                                        <p:tgtEl>
                                          <p:spTgt spid="21"/>
                                        </p:tgtEl>
                                        <p:attrNameLst>
                                          <p:attrName>ppt_y</p:attrName>
                                        </p:attrNameLst>
                                      </p:cBhvr>
                                      <p:tavLst>
                                        <p:tav tm="0">
                                          <p:val>
                                            <p:strVal val="#ppt_y"/>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5" grpId="0"/>
      <p:bldP spid="17" grpId="0" animBg="1"/>
      <p:bldP spid="18" grpId="0" animBg="1"/>
      <p:bldP spid="19" grpId="0"/>
      <p:bldP spid="20" grpId="0" animBg="1"/>
      <p:bldP spid="21" grpId="0" animBg="1"/>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4"/>
          <p:cNvSpPr txBox="1">
            <a:spLocks noChangeArrowheads="1"/>
          </p:cNvSpPr>
          <p:nvPr/>
        </p:nvSpPr>
        <p:spPr bwMode="auto">
          <a:xfrm>
            <a:off x="1567702" y="1851670"/>
            <a:ext cx="857927"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cs typeface="+mn-ea"/>
                <a:sym typeface="+mn-lt"/>
              </a:rPr>
              <a:t>4</a:t>
            </a:r>
            <a:endParaRPr lang="zh-CN" altLang="en-US" sz="10500" dirty="0">
              <a:solidFill>
                <a:srgbClr val="030729"/>
              </a:solidFill>
              <a:cs typeface="+mn-ea"/>
              <a:sym typeface="+mn-lt"/>
            </a:endParaRPr>
          </a:p>
        </p:txBody>
      </p:sp>
      <p:sp>
        <p:nvSpPr>
          <p:cNvPr id="13" name="Freeform 6"/>
          <p:cNvSpPr/>
          <p:nvPr/>
        </p:nvSpPr>
        <p:spPr bwMode="auto">
          <a:xfrm>
            <a:off x="1304320" y="2091384"/>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6"/>
          <p:cNvSpPr/>
          <p:nvPr/>
        </p:nvSpPr>
        <p:spPr bwMode="auto">
          <a:xfrm flipH="1">
            <a:off x="2384440" y="2091384"/>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5" name="TextBox 4"/>
          <p:cNvSpPr txBox="1"/>
          <p:nvPr/>
        </p:nvSpPr>
        <p:spPr>
          <a:xfrm>
            <a:off x="2934693" y="1901658"/>
            <a:ext cx="3215127" cy="2246769"/>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L</a:t>
            </a:r>
            <a:r>
              <a:rPr lang="en-US" altLang="zh-CN" sz="2000" dirty="0">
                <a:solidFill>
                  <a:schemeClr val="bg1">
                    <a:lumMod val="65000"/>
                  </a:schemeClr>
                </a:solidFill>
                <a:cs typeface="+mn-ea"/>
                <a:sym typeface="+mn-lt"/>
              </a:rPr>
              <a:t>ACK OF WORK</a:t>
            </a:r>
          </a:p>
          <a:p>
            <a:pPr algn="dist"/>
            <a:endParaRPr lang="en-US" altLang="zh-CN" sz="2000" dirty="0">
              <a:solidFill>
                <a:schemeClr val="bg1">
                  <a:lumMod val="65000"/>
                </a:schemeClr>
              </a:solidFill>
              <a:cs typeface="+mn-ea"/>
              <a:sym typeface="+mn-lt"/>
            </a:endParaRPr>
          </a:p>
          <a:p>
            <a:pPr algn="dist"/>
            <a:endParaRPr lang="zh-CN" altLang="en-US" sz="2000" dirty="0">
              <a:solidFill>
                <a:schemeClr val="bg1">
                  <a:lumMod val="65000"/>
                </a:schemeClr>
              </a:solidFill>
              <a:cs typeface="+mn-ea"/>
              <a:sym typeface="+mn-lt"/>
            </a:endParaRPr>
          </a:p>
        </p:txBody>
      </p:sp>
      <p:sp>
        <p:nvSpPr>
          <p:cNvPr id="16" name="TextBox 6"/>
          <p:cNvSpPr txBox="1"/>
          <p:nvPr/>
        </p:nvSpPr>
        <p:spPr>
          <a:xfrm>
            <a:off x="3272109" y="2333706"/>
            <a:ext cx="2877711" cy="630942"/>
          </a:xfrm>
          <a:prstGeom prst="rect">
            <a:avLst/>
          </a:prstGeom>
          <a:noFill/>
        </p:spPr>
        <p:txBody>
          <a:bodyPr wrap="none" rtlCol="0">
            <a:spAutoFit/>
          </a:bodyPr>
          <a:lstStyle/>
          <a:p>
            <a:r>
              <a:rPr lang="zh-CN" altLang="en-US" sz="3500" b="1" dirty="0">
                <a:solidFill>
                  <a:srgbClr val="030729"/>
                </a:solidFill>
                <a:cs typeface="+mn-ea"/>
                <a:sym typeface="+mn-lt"/>
              </a:rPr>
              <a:t>工作存在不足</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strVal val="4/3*#ppt_w"/>
                                          </p:val>
                                        </p:tav>
                                        <p:tav tm="100000">
                                          <p:val>
                                            <p:strVal val="#ppt_w"/>
                                          </p:val>
                                        </p:tav>
                                      </p:tavLst>
                                    </p:anim>
                                    <p:anim calcmode="lin" valueType="num">
                                      <p:cBhvr>
                                        <p:cTn id="15" dur="500" fill="hold"/>
                                        <p:tgtEl>
                                          <p:spTgt spid="1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0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9" cstate="email">
            <a:extLst>
              <a:ext uri="{28A0092B-C50C-407E-A947-70E740481C1C}">
                <a14:useLocalDpi xmlns:a14="http://schemas.microsoft.com/office/drawing/2010/main"/>
              </a:ext>
            </a:extLst>
          </a:blip>
          <a:srcRect/>
          <a:stretch>
            <a:fillRect/>
          </a:stretch>
        </p:blipFill>
        <p:spPr>
          <a:xfrm>
            <a:off x="179512" y="630085"/>
            <a:ext cx="4242147" cy="4513415"/>
          </a:xfrm>
          <a:prstGeom prst="rect">
            <a:avLst/>
          </a:prstGeom>
        </p:spPr>
      </p:pic>
      <p:sp>
        <p:nvSpPr>
          <p:cNvPr id="122" name="TextBox 6"/>
          <p:cNvSpPr txBox="1"/>
          <p:nvPr/>
        </p:nvSpPr>
        <p:spPr>
          <a:xfrm>
            <a:off x="611560" y="843558"/>
            <a:ext cx="1813317" cy="923330"/>
          </a:xfrm>
          <a:prstGeom prst="rect">
            <a:avLst/>
          </a:prstGeom>
          <a:noFill/>
        </p:spPr>
        <p:txBody>
          <a:bodyPr wrap="none" rtlCol="0">
            <a:spAutoFit/>
          </a:bodyPr>
          <a:lstStyle/>
          <a:p>
            <a:r>
              <a:rPr lang="zh-CN" altLang="en-US" sz="5400" b="1" dirty="0">
                <a:solidFill>
                  <a:srgbClr val="030729"/>
                </a:solidFill>
                <a:cs typeface="+mn-ea"/>
                <a:sym typeface="+mn-lt"/>
              </a:rPr>
              <a:t>目  录</a:t>
            </a:r>
          </a:p>
        </p:txBody>
      </p:sp>
      <p:grpSp>
        <p:nvGrpSpPr>
          <p:cNvPr id="60" name="组合 59"/>
          <p:cNvGrpSpPr/>
          <p:nvPr/>
        </p:nvGrpSpPr>
        <p:grpSpPr>
          <a:xfrm>
            <a:off x="4965549" y="1011031"/>
            <a:ext cx="468000" cy="468000"/>
            <a:chOff x="1184369" y="3379780"/>
            <a:chExt cx="784512" cy="784512"/>
          </a:xfrm>
          <a:solidFill>
            <a:srgbClr val="B51D1D"/>
          </a:solidFill>
        </p:grpSpPr>
        <p:sp>
          <p:nvSpPr>
            <p:cNvPr id="67" name="椭圆 66"/>
            <p:cNvSpPr/>
            <p:nvPr/>
          </p:nvSpPr>
          <p:spPr>
            <a:xfrm>
              <a:off x="1184369" y="3379780"/>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68" name="任意多边形 67"/>
            <p:cNvSpPr/>
            <p:nvPr/>
          </p:nvSpPr>
          <p:spPr bwMode="auto">
            <a:xfrm>
              <a:off x="1316981" y="3508719"/>
              <a:ext cx="519288" cy="503774"/>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685165"/>
              <a:endParaRPr lang="zh-CN" altLang="en-US" sz="1070">
                <a:solidFill>
                  <a:prstClr val="white"/>
                </a:solidFill>
                <a:cs typeface="+mn-ea"/>
                <a:sym typeface="+mn-lt"/>
              </a:endParaRPr>
            </a:p>
          </p:txBody>
        </p:sp>
      </p:grpSp>
      <p:grpSp>
        <p:nvGrpSpPr>
          <p:cNvPr id="70" name="组合 69"/>
          <p:cNvGrpSpPr/>
          <p:nvPr/>
        </p:nvGrpSpPr>
        <p:grpSpPr>
          <a:xfrm>
            <a:off x="4965549" y="1747658"/>
            <a:ext cx="468000" cy="468000"/>
            <a:chOff x="4748722" y="3273459"/>
            <a:chExt cx="784512" cy="784512"/>
          </a:xfrm>
          <a:solidFill>
            <a:srgbClr val="B51D1D"/>
          </a:solidFill>
        </p:grpSpPr>
        <p:sp>
          <p:nvSpPr>
            <p:cNvPr id="74" name="椭圆 73"/>
            <p:cNvSpPr/>
            <p:nvPr/>
          </p:nvSpPr>
          <p:spPr>
            <a:xfrm>
              <a:off x="4748722" y="3273459"/>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79" name="Freeform 168"/>
            <p:cNvSpPr>
              <a:spLocks noChangeAspect="1" noEditPoints="1"/>
            </p:cNvSpPr>
            <p:nvPr/>
          </p:nvSpPr>
          <p:spPr bwMode="auto">
            <a:xfrm>
              <a:off x="4893871" y="3440582"/>
              <a:ext cx="494214" cy="450267"/>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81" name="组合 80"/>
          <p:cNvGrpSpPr/>
          <p:nvPr/>
        </p:nvGrpSpPr>
        <p:grpSpPr>
          <a:xfrm>
            <a:off x="4965549" y="2484285"/>
            <a:ext cx="468000" cy="468000"/>
            <a:chOff x="6657253" y="4059135"/>
            <a:chExt cx="784512" cy="784512"/>
          </a:xfrm>
          <a:solidFill>
            <a:srgbClr val="B51D1D"/>
          </a:solidFill>
        </p:grpSpPr>
        <p:sp>
          <p:nvSpPr>
            <p:cNvPr id="82" name="椭圆 81"/>
            <p:cNvSpPr/>
            <p:nvPr/>
          </p:nvSpPr>
          <p:spPr>
            <a:xfrm>
              <a:off x="665725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87" name="Freeform 129"/>
            <p:cNvSpPr>
              <a:spLocks noChangeAspect="1" noEditPoints="1"/>
            </p:cNvSpPr>
            <p:nvPr/>
          </p:nvSpPr>
          <p:spPr bwMode="auto">
            <a:xfrm>
              <a:off x="6792499" y="4194381"/>
              <a:ext cx="514020" cy="514020"/>
            </a:xfrm>
            <a:custGeom>
              <a:avLst/>
              <a:gdLst>
                <a:gd name="T0" fmla="*/ 48 w 97"/>
                <a:gd name="T1" fmla="*/ 0 h 97"/>
                <a:gd name="T2" fmla="*/ 50 w 97"/>
                <a:gd name="T3" fmla="*/ 0 h 97"/>
                <a:gd name="T4" fmla="*/ 53 w 97"/>
                <a:gd name="T5" fmla="*/ 27 h 97"/>
                <a:gd name="T6" fmla="*/ 49 w 97"/>
                <a:gd name="T7" fmla="*/ 33 h 97"/>
                <a:gd name="T8" fmla="*/ 49 w 97"/>
                <a:gd name="T9" fmla="*/ 34 h 97"/>
                <a:gd name="T10" fmla="*/ 37 w 97"/>
                <a:gd name="T11" fmla="*/ 40 h 97"/>
                <a:gd name="T12" fmla="*/ 23 w 97"/>
                <a:gd name="T13" fmla="*/ 46 h 97"/>
                <a:gd name="T14" fmla="*/ 18 w 97"/>
                <a:gd name="T15" fmla="*/ 43 h 97"/>
                <a:gd name="T16" fmla="*/ 13 w 97"/>
                <a:gd name="T17" fmla="*/ 45 h 97"/>
                <a:gd name="T18" fmla="*/ 1 w 97"/>
                <a:gd name="T19" fmla="*/ 38 h 97"/>
                <a:gd name="T20" fmla="*/ 48 w 97"/>
                <a:gd name="T21" fmla="*/ 0 h 97"/>
                <a:gd name="T22" fmla="*/ 57 w 97"/>
                <a:gd name="T23" fmla="*/ 1 h 97"/>
                <a:gd name="T24" fmla="*/ 81 w 97"/>
                <a:gd name="T25" fmla="*/ 12 h 97"/>
                <a:gd name="T26" fmla="*/ 61 w 97"/>
                <a:gd name="T27" fmla="*/ 27 h 97"/>
                <a:gd name="T28" fmla="*/ 60 w 97"/>
                <a:gd name="T29" fmla="*/ 26 h 97"/>
                <a:gd name="T30" fmla="*/ 57 w 97"/>
                <a:gd name="T31" fmla="*/ 1 h 97"/>
                <a:gd name="T32" fmla="*/ 86 w 97"/>
                <a:gd name="T33" fmla="*/ 17 h 97"/>
                <a:gd name="T34" fmla="*/ 65 w 97"/>
                <a:gd name="T35" fmla="*/ 33 h 97"/>
                <a:gd name="T36" fmla="*/ 65 w 97"/>
                <a:gd name="T37" fmla="*/ 33 h 97"/>
                <a:gd name="T38" fmla="*/ 59 w 97"/>
                <a:gd name="T39" fmla="*/ 40 h 97"/>
                <a:gd name="T40" fmla="*/ 59 w 97"/>
                <a:gd name="T41" fmla="*/ 45 h 97"/>
                <a:gd name="T42" fmla="*/ 57 w 97"/>
                <a:gd name="T43" fmla="*/ 63 h 97"/>
                <a:gd name="T44" fmla="*/ 60 w 97"/>
                <a:gd name="T45" fmla="*/ 68 h 97"/>
                <a:gd name="T46" fmla="*/ 89 w 97"/>
                <a:gd name="T47" fmla="*/ 75 h 97"/>
                <a:gd name="T48" fmla="*/ 97 w 97"/>
                <a:gd name="T49" fmla="*/ 48 h 97"/>
                <a:gd name="T50" fmla="*/ 86 w 97"/>
                <a:gd name="T51" fmla="*/ 17 h 97"/>
                <a:gd name="T52" fmla="*/ 85 w 97"/>
                <a:gd name="T53" fmla="*/ 81 h 97"/>
                <a:gd name="T54" fmla="*/ 49 w 97"/>
                <a:gd name="T55" fmla="*/ 97 h 97"/>
                <a:gd name="T56" fmla="*/ 54 w 97"/>
                <a:gd name="T57" fmla="*/ 77 h 97"/>
                <a:gd name="T58" fmla="*/ 58 w 97"/>
                <a:gd name="T59" fmla="*/ 74 h 97"/>
                <a:gd name="T60" fmla="*/ 85 w 97"/>
                <a:gd name="T61" fmla="*/ 81 h 97"/>
                <a:gd name="T62" fmla="*/ 42 w 97"/>
                <a:gd name="T63" fmla="*/ 97 h 97"/>
                <a:gd name="T64" fmla="*/ 1 w 97"/>
                <a:gd name="T65" fmla="*/ 60 h 97"/>
                <a:gd name="T66" fmla="*/ 12 w 97"/>
                <a:gd name="T67" fmla="*/ 57 h 97"/>
                <a:gd name="T68" fmla="*/ 18 w 97"/>
                <a:gd name="T69" fmla="*/ 59 h 97"/>
                <a:gd name="T70" fmla="*/ 21 w 97"/>
                <a:gd name="T71" fmla="*/ 58 h 97"/>
                <a:gd name="T72" fmla="*/ 45 w 97"/>
                <a:gd name="T73" fmla="*/ 70 h 97"/>
                <a:gd name="T74" fmla="*/ 48 w 97"/>
                <a:gd name="T75" fmla="*/ 75 h 97"/>
                <a:gd name="T76" fmla="*/ 42 w 97"/>
                <a:gd name="T77" fmla="*/ 97 h 97"/>
                <a:gd name="T78" fmla="*/ 0 w 97"/>
                <a:gd name="T79" fmla="*/ 53 h 97"/>
                <a:gd name="T80" fmla="*/ 8 w 97"/>
                <a:gd name="T81" fmla="*/ 51 h 97"/>
                <a:gd name="T82" fmla="*/ 0 w 97"/>
                <a:gd name="T83" fmla="*/ 45 h 97"/>
                <a:gd name="T84" fmla="*/ 0 w 97"/>
                <a:gd name="T85" fmla="*/ 48 h 97"/>
                <a:gd name="T86" fmla="*/ 0 w 97"/>
                <a:gd name="T87" fmla="*/ 53 h 97"/>
                <a:gd name="T88" fmla="*/ 52 w 97"/>
                <a:gd name="T89" fmla="*/ 40 h 97"/>
                <a:gd name="T90" fmla="*/ 40 w 97"/>
                <a:gd name="T91" fmla="*/ 46 h 97"/>
                <a:gd name="T92" fmla="*/ 25 w 97"/>
                <a:gd name="T93" fmla="*/ 52 h 97"/>
                <a:gd name="T94" fmla="*/ 25 w 97"/>
                <a:gd name="T95" fmla="*/ 52 h 97"/>
                <a:gd name="T96" fmla="*/ 48 w 97"/>
                <a:gd name="T97" fmla="*/ 63 h 97"/>
                <a:gd name="T98" fmla="*/ 50 w 97"/>
                <a:gd name="T99" fmla="*/ 62 h 97"/>
                <a:gd name="T100" fmla="*/ 52 w 97"/>
                <a:gd name="T101" fmla="*/ 44 h 97"/>
                <a:gd name="T102" fmla="*/ 52 w 97"/>
                <a:gd name="T103" fmla="*/ 4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 h="97">
                  <a:moveTo>
                    <a:pt x="48" y="0"/>
                  </a:moveTo>
                  <a:cubicBezTo>
                    <a:pt x="49" y="0"/>
                    <a:pt x="50" y="0"/>
                    <a:pt x="50" y="0"/>
                  </a:cubicBezTo>
                  <a:cubicBezTo>
                    <a:pt x="52" y="9"/>
                    <a:pt x="53" y="18"/>
                    <a:pt x="53" y="27"/>
                  </a:cubicBezTo>
                  <a:cubicBezTo>
                    <a:pt x="51" y="28"/>
                    <a:pt x="49" y="30"/>
                    <a:pt x="49" y="33"/>
                  </a:cubicBezTo>
                  <a:cubicBezTo>
                    <a:pt x="49" y="33"/>
                    <a:pt x="49" y="34"/>
                    <a:pt x="49" y="34"/>
                  </a:cubicBezTo>
                  <a:cubicBezTo>
                    <a:pt x="45" y="36"/>
                    <a:pt x="41" y="38"/>
                    <a:pt x="37" y="40"/>
                  </a:cubicBezTo>
                  <a:cubicBezTo>
                    <a:pt x="33" y="42"/>
                    <a:pt x="28" y="44"/>
                    <a:pt x="23" y="46"/>
                  </a:cubicBezTo>
                  <a:cubicBezTo>
                    <a:pt x="22" y="44"/>
                    <a:pt x="20" y="43"/>
                    <a:pt x="18" y="43"/>
                  </a:cubicBezTo>
                  <a:cubicBezTo>
                    <a:pt x="16" y="43"/>
                    <a:pt x="14" y="44"/>
                    <a:pt x="13" y="45"/>
                  </a:cubicBezTo>
                  <a:cubicBezTo>
                    <a:pt x="9" y="43"/>
                    <a:pt x="5" y="40"/>
                    <a:pt x="1" y="38"/>
                  </a:cubicBezTo>
                  <a:cubicBezTo>
                    <a:pt x="6" y="16"/>
                    <a:pt x="25" y="0"/>
                    <a:pt x="48" y="0"/>
                  </a:cubicBezTo>
                  <a:close/>
                  <a:moveTo>
                    <a:pt x="57" y="1"/>
                  </a:moveTo>
                  <a:cubicBezTo>
                    <a:pt x="66" y="2"/>
                    <a:pt x="74" y="6"/>
                    <a:pt x="81" y="12"/>
                  </a:cubicBezTo>
                  <a:cubicBezTo>
                    <a:pt x="75" y="17"/>
                    <a:pt x="68" y="22"/>
                    <a:pt x="61" y="27"/>
                  </a:cubicBezTo>
                  <a:cubicBezTo>
                    <a:pt x="61" y="26"/>
                    <a:pt x="60" y="26"/>
                    <a:pt x="60" y="26"/>
                  </a:cubicBezTo>
                  <a:cubicBezTo>
                    <a:pt x="60" y="17"/>
                    <a:pt x="59" y="9"/>
                    <a:pt x="57" y="1"/>
                  </a:cubicBezTo>
                  <a:close/>
                  <a:moveTo>
                    <a:pt x="86" y="17"/>
                  </a:moveTo>
                  <a:cubicBezTo>
                    <a:pt x="79" y="23"/>
                    <a:pt x="72" y="28"/>
                    <a:pt x="65" y="33"/>
                  </a:cubicBezTo>
                  <a:cubicBezTo>
                    <a:pt x="65" y="33"/>
                    <a:pt x="65" y="33"/>
                    <a:pt x="65" y="33"/>
                  </a:cubicBezTo>
                  <a:cubicBezTo>
                    <a:pt x="65" y="36"/>
                    <a:pt x="62" y="39"/>
                    <a:pt x="59" y="40"/>
                  </a:cubicBezTo>
                  <a:cubicBezTo>
                    <a:pt x="59" y="42"/>
                    <a:pt x="59" y="43"/>
                    <a:pt x="59" y="45"/>
                  </a:cubicBezTo>
                  <a:cubicBezTo>
                    <a:pt x="59" y="51"/>
                    <a:pt x="58" y="57"/>
                    <a:pt x="57" y="63"/>
                  </a:cubicBezTo>
                  <a:cubicBezTo>
                    <a:pt x="59" y="64"/>
                    <a:pt x="60" y="66"/>
                    <a:pt x="60" y="68"/>
                  </a:cubicBezTo>
                  <a:cubicBezTo>
                    <a:pt x="70" y="71"/>
                    <a:pt x="80" y="73"/>
                    <a:pt x="89" y="75"/>
                  </a:cubicBezTo>
                  <a:cubicBezTo>
                    <a:pt x="94" y="67"/>
                    <a:pt x="97" y="58"/>
                    <a:pt x="97" y="48"/>
                  </a:cubicBezTo>
                  <a:cubicBezTo>
                    <a:pt x="97" y="36"/>
                    <a:pt x="93" y="25"/>
                    <a:pt x="86" y="17"/>
                  </a:cubicBezTo>
                  <a:close/>
                  <a:moveTo>
                    <a:pt x="85" y="81"/>
                  </a:moveTo>
                  <a:cubicBezTo>
                    <a:pt x="76" y="91"/>
                    <a:pt x="63" y="97"/>
                    <a:pt x="49" y="97"/>
                  </a:cubicBezTo>
                  <a:cubicBezTo>
                    <a:pt x="51" y="90"/>
                    <a:pt x="53" y="83"/>
                    <a:pt x="54" y="77"/>
                  </a:cubicBezTo>
                  <a:cubicBezTo>
                    <a:pt x="56" y="76"/>
                    <a:pt x="57" y="75"/>
                    <a:pt x="58" y="74"/>
                  </a:cubicBezTo>
                  <a:cubicBezTo>
                    <a:pt x="67" y="77"/>
                    <a:pt x="76" y="79"/>
                    <a:pt x="85" y="81"/>
                  </a:cubicBezTo>
                  <a:close/>
                  <a:moveTo>
                    <a:pt x="42" y="97"/>
                  </a:moveTo>
                  <a:cubicBezTo>
                    <a:pt x="22" y="94"/>
                    <a:pt x="6" y="79"/>
                    <a:pt x="1" y="60"/>
                  </a:cubicBezTo>
                  <a:cubicBezTo>
                    <a:pt x="5" y="59"/>
                    <a:pt x="9" y="58"/>
                    <a:pt x="12" y="57"/>
                  </a:cubicBezTo>
                  <a:cubicBezTo>
                    <a:pt x="14" y="58"/>
                    <a:pt x="16" y="59"/>
                    <a:pt x="18" y="59"/>
                  </a:cubicBezTo>
                  <a:cubicBezTo>
                    <a:pt x="19" y="59"/>
                    <a:pt x="20" y="58"/>
                    <a:pt x="21" y="58"/>
                  </a:cubicBezTo>
                  <a:cubicBezTo>
                    <a:pt x="29" y="62"/>
                    <a:pt x="37" y="66"/>
                    <a:pt x="45" y="70"/>
                  </a:cubicBezTo>
                  <a:cubicBezTo>
                    <a:pt x="45" y="72"/>
                    <a:pt x="46" y="73"/>
                    <a:pt x="48" y="75"/>
                  </a:cubicBezTo>
                  <a:cubicBezTo>
                    <a:pt x="46" y="82"/>
                    <a:pt x="44" y="89"/>
                    <a:pt x="42" y="97"/>
                  </a:cubicBezTo>
                  <a:close/>
                  <a:moveTo>
                    <a:pt x="0" y="53"/>
                  </a:moveTo>
                  <a:cubicBezTo>
                    <a:pt x="3" y="52"/>
                    <a:pt x="5" y="51"/>
                    <a:pt x="8" y="51"/>
                  </a:cubicBezTo>
                  <a:cubicBezTo>
                    <a:pt x="5" y="49"/>
                    <a:pt x="3" y="47"/>
                    <a:pt x="0" y="45"/>
                  </a:cubicBezTo>
                  <a:cubicBezTo>
                    <a:pt x="0" y="46"/>
                    <a:pt x="0" y="47"/>
                    <a:pt x="0" y="48"/>
                  </a:cubicBezTo>
                  <a:cubicBezTo>
                    <a:pt x="0" y="50"/>
                    <a:pt x="0" y="51"/>
                    <a:pt x="0" y="53"/>
                  </a:cubicBezTo>
                  <a:close/>
                  <a:moveTo>
                    <a:pt x="52" y="40"/>
                  </a:moveTo>
                  <a:cubicBezTo>
                    <a:pt x="48" y="42"/>
                    <a:pt x="44" y="44"/>
                    <a:pt x="40" y="46"/>
                  </a:cubicBezTo>
                  <a:cubicBezTo>
                    <a:pt x="35" y="48"/>
                    <a:pt x="30" y="50"/>
                    <a:pt x="25" y="52"/>
                  </a:cubicBezTo>
                  <a:cubicBezTo>
                    <a:pt x="25" y="52"/>
                    <a:pt x="25" y="52"/>
                    <a:pt x="25" y="52"/>
                  </a:cubicBezTo>
                  <a:cubicBezTo>
                    <a:pt x="33" y="56"/>
                    <a:pt x="40" y="60"/>
                    <a:pt x="48" y="63"/>
                  </a:cubicBezTo>
                  <a:cubicBezTo>
                    <a:pt x="48" y="63"/>
                    <a:pt x="49" y="62"/>
                    <a:pt x="50" y="62"/>
                  </a:cubicBezTo>
                  <a:cubicBezTo>
                    <a:pt x="51" y="56"/>
                    <a:pt x="52" y="50"/>
                    <a:pt x="52" y="44"/>
                  </a:cubicBezTo>
                  <a:cubicBezTo>
                    <a:pt x="52" y="43"/>
                    <a:pt x="52" y="42"/>
                    <a:pt x="52" y="40"/>
                  </a:cubicBez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grpSp>
        <p:nvGrpSpPr>
          <p:cNvPr id="89" name="组合 88"/>
          <p:cNvGrpSpPr/>
          <p:nvPr/>
        </p:nvGrpSpPr>
        <p:grpSpPr>
          <a:xfrm>
            <a:off x="4965549" y="3220912"/>
            <a:ext cx="468000" cy="468000"/>
            <a:chOff x="8373600" y="4059135"/>
            <a:chExt cx="784512" cy="784512"/>
          </a:xfrm>
          <a:solidFill>
            <a:srgbClr val="B51D1D"/>
          </a:solidFill>
        </p:grpSpPr>
        <p:sp>
          <p:nvSpPr>
            <p:cNvPr id="90" name="椭圆 89"/>
            <p:cNvSpPr/>
            <p:nvPr/>
          </p:nvSpPr>
          <p:spPr>
            <a:xfrm>
              <a:off x="8373600"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97" name="任意多边形 96"/>
            <p:cNvSpPr/>
            <p:nvPr/>
          </p:nvSpPr>
          <p:spPr bwMode="auto">
            <a:xfrm>
              <a:off x="8479174" y="4233753"/>
              <a:ext cx="550505" cy="412416"/>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rgbClr val="030729"/>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pPr defTabSz="685165"/>
              <a:endParaRPr lang="zh-CN" altLang="en-US" sz="1400">
                <a:solidFill>
                  <a:prstClr val="black"/>
                </a:solidFill>
                <a:cs typeface="+mn-ea"/>
                <a:sym typeface="+mn-lt"/>
              </a:endParaRPr>
            </a:p>
          </p:txBody>
        </p:sp>
      </p:grpSp>
      <p:grpSp>
        <p:nvGrpSpPr>
          <p:cNvPr id="99" name="组合 98"/>
          <p:cNvGrpSpPr/>
          <p:nvPr/>
        </p:nvGrpSpPr>
        <p:grpSpPr>
          <a:xfrm>
            <a:off x="4965549" y="3957538"/>
            <a:ext cx="468000" cy="468000"/>
            <a:chOff x="10240963" y="4059135"/>
            <a:chExt cx="784512" cy="784512"/>
          </a:xfrm>
          <a:solidFill>
            <a:srgbClr val="C00000"/>
          </a:solidFill>
        </p:grpSpPr>
        <p:sp>
          <p:nvSpPr>
            <p:cNvPr id="100" name="椭圆 99"/>
            <p:cNvSpPr/>
            <p:nvPr/>
          </p:nvSpPr>
          <p:spPr>
            <a:xfrm>
              <a:off x="10240963" y="4059135"/>
              <a:ext cx="784512" cy="784512"/>
            </a:xfrm>
            <a:prstGeom prst="ellipse">
              <a:avLst/>
            </a:prstGeom>
            <a:gradFill flip="none" rotWithShape="1">
              <a:gsLst>
                <a:gs pos="20000">
                  <a:srgbClr val="BFBFBF"/>
                </a:gs>
                <a:gs pos="80000">
                  <a:srgbClr val="FFFFFF"/>
                </a:gs>
                <a:gs pos="100000">
                  <a:srgbClr val="C00000">
                    <a:tint val="0"/>
                  </a:srgbClr>
                </a:gs>
              </a:gsLst>
              <a:lin ang="2700000" scaled="1"/>
              <a:tileRect/>
            </a:gradFill>
            <a:ln w="28575">
              <a:solidFill>
                <a:srgbClr val="F2F2F2"/>
              </a:solidFill>
            </a:ln>
            <a:effectLst>
              <a:outerShdw blurRad="88900" dist="75434" dir="2699986" algn="br" rotWithShape="0">
                <a:srgbClr val="000000">
                  <a:alpha val="2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165"/>
              <a:endParaRPr lang="zh-CN" altLang="en-US" sz="1070">
                <a:solidFill>
                  <a:srgbClr val="000000"/>
                </a:solidFill>
                <a:cs typeface="+mn-ea"/>
                <a:sym typeface="+mn-lt"/>
              </a:endParaRPr>
            </a:p>
          </p:txBody>
        </p:sp>
        <p:sp>
          <p:nvSpPr>
            <p:cNvPr id="101" name="Freeform 228"/>
            <p:cNvSpPr>
              <a:spLocks noEditPoints="1"/>
            </p:cNvSpPr>
            <p:nvPr/>
          </p:nvSpPr>
          <p:spPr bwMode="auto">
            <a:xfrm>
              <a:off x="10460517" y="4222524"/>
              <a:ext cx="345405" cy="457735"/>
            </a:xfrm>
            <a:custGeom>
              <a:avLst/>
              <a:gdLst>
                <a:gd name="T0" fmla="*/ 38 w 52"/>
                <a:gd name="T1" fmla="*/ 53 h 69"/>
                <a:gd name="T2" fmla="*/ 32 w 52"/>
                <a:gd name="T3" fmla="*/ 51 h 69"/>
                <a:gd name="T4" fmla="*/ 32 w 52"/>
                <a:gd name="T5" fmla="*/ 51 h 69"/>
                <a:gd name="T6" fmla="*/ 27 w 52"/>
                <a:gd name="T7" fmla="*/ 49 h 69"/>
                <a:gd name="T8" fmla="*/ 15 w 52"/>
                <a:gd name="T9" fmla="*/ 29 h 69"/>
                <a:gd name="T10" fmla="*/ 16 w 52"/>
                <a:gd name="T11" fmla="*/ 23 h 69"/>
                <a:gd name="T12" fmla="*/ 16 w 52"/>
                <a:gd name="T13" fmla="*/ 23 h 69"/>
                <a:gd name="T14" fmla="*/ 18 w 52"/>
                <a:gd name="T15" fmla="*/ 17 h 69"/>
                <a:gd name="T16" fmla="*/ 11 w 52"/>
                <a:gd name="T17" fmla="*/ 6 h 69"/>
                <a:gd name="T18" fmla="*/ 7 w 52"/>
                <a:gd name="T19" fmla="*/ 6 h 69"/>
                <a:gd name="T20" fmla="*/ 1 w 52"/>
                <a:gd name="T21" fmla="*/ 14 h 69"/>
                <a:gd name="T22" fmla="*/ 0 w 52"/>
                <a:gd name="T23" fmla="*/ 21 h 69"/>
                <a:gd name="T24" fmla="*/ 11 w 52"/>
                <a:gd name="T25" fmla="*/ 45 h 69"/>
                <a:gd name="T26" fmla="*/ 26 w 52"/>
                <a:gd name="T27" fmla="*/ 66 h 69"/>
                <a:gd name="T28" fmla="*/ 32 w 52"/>
                <a:gd name="T29" fmla="*/ 68 h 69"/>
                <a:gd name="T30" fmla="*/ 42 w 52"/>
                <a:gd name="T31" fmla="*/ 68 h 69"/>
                <a:gd name="T32" fmla="*/ 44 w 52"/>
                <a:gd name="T33" fmla="*/ 64 h 69"/>
                <a:gd name="T34" fmla="*/ 38 w 52"/>
                <a:gd name="T35" fmla="*/ 53 h 69"/>
                <a:gd name="T36" fmla="*/ 52 w 52"/>
                <a:gd name="T37" fmla="*/ 62 h 69"/>
                <a:gd name="T38" fmla="*/ 44 w 52"/>
                <a:gd name="T39" fmla="*/ 49 h 69"/>
                <a:gd name="T40" fmla="*/ 42 w 52"/>
                <a:gd name="T41" fmla="*/ 48 h 69"/>
                <a:gd name="T42" fmla="*/ 40 w 52"/>
                <a:gd name="T43" fmla="*/ 48 h 69"/>
                <a:gd name="T44" fmla="*/ 39 w 52"/>
                <a:gd name="T45" fmla="*/ 51 h 69"/>
                <a:gd name="T46" fmla="*/ 47 w 52"/>
                <a:gd name="T47" fmla="*/ 64 h 69"/>
                <a:gd name="T48" fmla="*/ 50 w 52"/>
                <a:gd name="T49" fmla="*/ 65 h 69"/>
                <a:gd name="T50" fmla="*/ 51 w 52"/>
                <a:gd name="T51" fmla="*/ 64 h 69"/>
                <a:gd name="T52" fmla="*/ 52 w 52"/>
                <a:gd name="T53" fmla="*/ 62 h 69"/>
                <a:gd name="T54" fmla="*/ 20 w 52"/>
                <a:gd name="T55" fmla="*/ 17 h 69"/>
                <a:gd name="T56" fmla="*/ 23 w 52"/>
                <a:gd name="T57" fmla="*/ 18 h 69"/>
                <a:gd name="T58" fmla="*/ 24 w 52"/>
                <a:gd name="T59" fmla="*/ 17 h 69"/>
                <a:gd name="T60" fmla="*/ 25 w 52"/>
                <a:gd name="T61" fmla="*/ 14 h 69"/>
                <a:gd name="T62" fmla="*/ 17 w 52"/>
                <a:gd name="T63" fmla="*/ 1 h 69"/>
                <a:gd name="T64" fmla="*/ 15 w 52"/>
                <a:gd name="T65" fmla="*/ 0 h 69"/>
                <a:gd name="T66" fmla="*/ 13 w 52"/>
                <a:gd name="T67" fmla="*/ 1 h 69"/>
                <a:gd name="T68" fmla="*/ 13 w 52"/>
                <a:gd name="T69" fmla="*/ 4 h 69"/>
                <a:gd name="T70" fmla="*/ 20 w 52"/>
                <a:gd name="T71" fmla="*/ 1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 h="69">
                  <a:moveTo>
                    <a:pt x="38" y="53"/>
                  </a:moveTo>
                  <a:cubicBezTo>
                    <a:pt x="37" y="51"/>
                    <a:pt x="34" y="50"/>
                    <a:pt x="32" y="51"/>
                  </a:cubicBezTo>
                  <a:cubicBezTo>
                    <a:pt x="32" y="51"/>
                    <a:pt x="32" y="51"/>
                    <a:pt x="32" y="51"/>
                  </a:cubicBezTo>
                  <a:cubicBezTo>
                    <a:pt x="30" y="52"/>
                    <a:pt x="28" y="51"/>
                    <a:pt x="27" y="49"/>
                  </a:cubicBezTo>
                  <a:cubicBezTo>
                    <a:pt x="15" y="29"/>
                    <a:pt x="15" y="29"/>
                    <a:pt x="15" y="29"/>
                  </a:cubicBezTo>
                  <a:cubicBezTo>
                    <a:pt x="14" y="27"/>
                    <a:pt x="14" y="24"/>
                    <a:pt x="16" y="23"/>
                  </a:cubicBezTo>
                  <a:cubicBezTo>
                    <a:pt x="16" y="23"/>
                    <a:pt x="16" y="23"/>
                    <a:pt x="16" y="23"/>
                  </a:cubicBezTo>
                  <a:cubicBezTo>
                    <a:pt x="18" y="22"/>
                    <a:pt x="19" y="19"/>
                    <a:pt x="18" y="17"/>
                  </a:cubicBezTo>
                  <a:cubicBezTo>
                    <a:pt x="11" y="6"/>
                    <a:pt x="11" y="6"/>
                    <a:pt x="11" y="6"/>
                  </a:cubicBezTo>
                  <a:cubicBezTo>
                    <a:pt x="10" y="4"/>
                    <a:pt x="8" y="4"/>
                    <a:pt x="7" y="6"/>
                  </a:cubicBezTo>
                  <a:cubicBezTo>
                    <a:pt x="1" y="14"/>
                    <a:pt x="1" y="14"/>
                    <a:pt x="1" y="14"/>
                  </a:cubicBezTo>
                  <a:cubicBezTo>
                    <a:pt x="0" y="16"/>
                    <a:pt x="0" y="19"/>
                    <a:pt x="0" y="21"/>
                  </a:cubicBezTo>
                  <a:cubicBezTo>
                    <a:pt x="0" y="21"/>
                    <a:pt x="1" y="28"/>
                    <a:pt x="11" y="45"/>
                  </a:cubicBezTo>
                  <a:cubicBezTo>
                    <a:pt x="20" y="61"/>
                    <a:pt x="26" y="66"/>
                    <a:pt x="26" y="66"/>
                  </a:cubicBezTo>
                  <a:cubicBezTo>
                    <a:pt x="27" y="68"/>
                    <a:pt x="30" y="69"/>
                    <a:pt x="32" y="68"/>
                  </a:cubicBezTo>
                  <a:cubicBezTo>
                    <a:pt x="42" y="68"/>
                    <a:pt x="42" y="68"/>
                    <a:pt x="42" y="68"/>
                  </a:cubicBezTo>
                  <a:cubicBezTo>
                    <a:pt x="44" y="68"/>
                    <a:pt x="45" y="66"/>
                    <a:pt x="44" y="64"/>
                  </a:cubicBezTo>
                  <a:lnTo>
                    <a:pt x="38" y="53"/>
                  </a:lnTo>
                  <a:close/>
                  <a:moveTo>
                    <a:pt x="52" y="62"/>
                  </a:moveTo>
                  <a:cubicBezTo>
                    <a:pt x="44" y="49"/>
                    <a:pt x="44" y="49"/>
                    <a:pt x="44" y="49"/>
                  </a:cubicBezTo>
                  <a:cubicBezTo>
                    <a:pt x="44" y="48"/>
                    <a:pt x="43" y="47"/>
                    <a:pt x="42" y="48"/>
                  </a:cubicBezTo>
                  <a:cubicBezTo>
                    <a:pt x="40" y="48"/>
                    <a:pt x="40" y="48"/>
                    <a:pt x="40" y="48"/>
                  </a:cubicBezTo>
                  <a:cubicBezTo>
                    <a:pt x="39" y="49"/>
                    <a:pt x="39" y="50"/>
                    <a:pt x="39" y="51"/>
                  </a:cubicBezTo>
                  <a:cubicBezTo>
                    <a:pt x="47" y="64"/>
                    <a:pt x="47" y="64"/>
                    <a:pt x="47" y="64"/>
                  </a:cubicBezTo>
                  <a:cubicBezTo>
                    <a:pt x="48" y="65"/>
                    <a:pt x="49" y="65"/>
                    <a:pt x="50" y="65"/>
                  </a:cubicBezTo>
                  <a:cubicBezTo>
                    <a:pt x="51" y="64"/>
                    <a:pt x="51" y="64"/>
                    <a:pt x="51" y="64"/>
                  </a:cubicBezTo>
                  <a:cubicBezTo>
                    <a:pt x="52" y="64"/>
                    <a:pt x="52" y="62"/>
                    <a:pt x="52" y="62"/>
                  </a:cubicBezTo>
                  <a:close/>
                  <a:moveTo>
                    <a:pt x="20" y="17"/>
                  </a:moveTo>
                  <a:cubicBezTo>
                    <a:pt x="21" y="18"/>
                    <a:pt x="22" y="18"/>
                    <a:pt x="23" y="18"/>
                  </a:cubicBezTo>
                  <a:cubicBezTo>
                    <a:pt x="24" y="17"/>
                    <a:pt x="24" y="17"/>
                    <a:pt x="24" y="17"/>
                  </a:cubicBezTo>
                  <a:cubicBezTo>
                    <a:pt x="25" y="16"/>
                    <a:pt x="25" y="15"/>
                    <a:pt x="25" y="14"/>
                  </a:cubicBezTo>
                  <a:cubicBezTo>
                    <a:pt x="17" y="1"/>
                    <a:pt x="17" y="1"/>
                    <a:pt x="17" y="1"/>
                  </a:cubicBezTo>
                  <a:cubicBezTo>
                    <a:pt x="17" y="0"/>
                    <a:pt x="16" y="0"/>
                    <a:pt x="15" y="0"/>
                  </a:cubicBezTo>
                  <a:cubicBezTo>
                    <a:pt x="13" y="1"/>
                    <a:pt x="13" y="1"/>
                    <a:pt x="13" y="1"/>
                  </a:cubicBezTo>
                  <a:cubicBezTo>
                    <a:pt x="13" y="2"/>
                    <a:pt x="12" y="3"/>
                    <a:pt x="13" y="4"/>
                  </a:cubicBezTo>
                  <a:lnTo>
                    <a:pt x="20" y="17"/>
                  </a:lnTo>
                  <a:close/>
                </a:path>
              </a:pathLst>
            </a:custGeom>
            <a:solidFill>
              <a:srgbClr val="030729"/>
            </a:solidFill>
            <a:ln>
              <a:noFill/>
            </a:ln>
          </p:spPr>
          <p:txBody>
            <a:bodyPr vert="horz" wrap="square" lIns="68580" tIns="34290" rIns="68580" bIns="34290" numCol="1" anchor="t" anchorCtr="0" compatLnSpc="1"/>
            <a:lstStyle/>
            <a:p>
              <a:pPr defTabSz="685165"/>
              <a:endParaRPr lang="zh-CN" altLang="en-US" sz="1400">
                <a:solidFill>
                  <a:prstClr val="black"/>
                </a:solidFill>
                <a:cs typeface="+mn-ea"/>
                <a:sym typeface="+mn-lt"/>
              </a:endParaRPr>
            </a:p>
          </p:txBody>
        </p:sp>
      </p:grpSp>
      <p:sp>
        <p:nvSpPr>
          <p:cNvPr id="103" name="MH_Entry_1"/>
          <p:cNvSpPr/>
          <p:nvPr>
            <p:custDataLst>
              <p:tags r:id="rId2"/>
            </p:custDataLst>
          </p:nvPr>
        </p:nvSpPr>
        <p:spPr>
          <a:xfrm>
            <a:off x="5838982" y="1061716"/>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r>
              <a:rPr lang="zh-CN" altLang="en-US" sz="1800" b="1" dirty="0">
                <a:solidFill>
                  <a:srgbClr val="030729"/>
                </a:solidFill>
                <a:cs typeface="+mn-ea"/>
                <a:sym typeface="+mn-lt"/>
              </a:rPr>
              <a:t>年度工作概述</a:t>
            </a:r>
            <a:endParaRPr lang="en-US" altLang="zh-CN" sz="1800" b="1" dirty="0">
              <a:solidFill>
                <a:srgbClr val="030729"/>
              </a:solidFill>
              <a:cs typeface="+mn-ea"/>
              <a:sym typeface="+mn-lt"/>
            </a:endParaRPr>
          </a:p>
          <a:p>
            <a:r>
              <a:rPr lang="en-US" altLang="zh-CN" sz="1100" dirty="0">
                <a:solidFill>
                  <a:schemeClr val="tx1">
                    <a:lumMod val="50000"/>
                    <a:lumOff val="50000"/>
                  </a:schemeClr>
                </a:solidFill>
                <a:cs typeface="+mn-ea"/>
                <a:sym typeface="+mn-lt"/>
              </a:rPr>
              <a:t>ANNUAL WORK SUMMARY</a:t>
            </a:r>
            <a:endParaRPr lang="zh-CN" altLang="en-US" sz="1100" dirty="0">
              <a:solidFill>
                <a:schemeClr val="tx1">
                  <a:lumMod val="50000"/>
                  <a:lumOff val="50000"/>
                </a:schemeClr>
              </a:solidFill>
              <a:cs typeface="+mn-ea"/>
              <a:sym typeface="+mn-lt"/>
            </a:endParaRPr>
          </a:p>
        </p:txBody>
      </p:sp>
      <p:sp>
        <p:nvSpPr>
          <p:cNvPr id="105" name="MH_Entry_2"/>
          <p:cNvSpPr/>
          <p:nvPr>
            <p:custDataLst>
              <p:tags r:id="rId3"/>
            </p:custDataLst>
          </p:nvPr>
        </p:nvSpPr>
        <p:spPr>
          <a:xfrm>
            <a:off x="5838982" y="1798642"/>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工作完成情况</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COMPLETION OF WORK</a:t>
            </a:r>
            <a:endParaRPr lang="zh-CN" altLang="en-US" sz="1100" dirty="0">
              <a:solidFill>
                <a:schemeClr val="tx1">
                  <a:lumMod val="50000"/>
                  <a:lumOff val="50000"/>
                </a:schemeClr>
              </a:solidFill>
              <a:cs typeface="+mn-ea"/>
              <a:sym typeface="+mn-lt"/>
            </a:endParaRPr>
          </a:p>
        </p:txBody>
      </p:sp>
      <p:sp>
        <p:nvSpPr>
          <p:cNvPr id="107" name="MH_Entry_3"/>
          <p:cNvSpPr/>
          <p:nvPr>
            <p:custDataLst>
              <p:tags r:id="rId4"/>
            </p:custDataLst>
          </p:nvPr>
        </p:nvSpPr>
        <p:spPr>
          <a:xfrm>
            <a:off x="5838982" y="2535568"/>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成功项目展示</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SUCCESSFUL PROJECT</a:t>
            </a:r>
            <a:endParaRPr lang="zh-CN" altLang="en-US" sz="1100" dirty="0">
              <a:solidFill>
                <a:schemeClr val="tx1">
                  <a:lumMod val="50000"/>
                  <a:lumOff val="50000"/>
                </a:schemeClr>
              </a:solidFill>
              <a:cs typeface="+mn-ea"/>
              <a:sym typeface="+mn-lt"/>
            </a:endParaRPr>
          </a:p>
        </p:txBody>
      </p:sp>
      <p:sp>
        <p:nvSpPr>
          <p:cNvPr id="109" name="MH_Entry_4"/>
          <p:cNvSpPr/>
          <p:nvPr>
            <p:custDataLst>
              <p:tags r:id="rId5"/>
            </p:custDataLst>
          </p:nvPr>
        </p:nvSpPr>
        <p:spPr>
          <a:xfrm>
            <a:off x="5838982" y="3272494"/>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工作经验总结</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NEXT YEAR WORK PLAN</a:t>
            </a:r>
            <a:endParaRPr lang="zh-CN" altLang="en-US" sz="1100" dirty="0">
              <a:solidFill>
                <a:schemeClr val="tx1">
                  <a:lumMod val="50000"/>
                  <a:lumOff val="50000"/>
                </a:schemeClr>
              </a:solidFill>
              <a:cs typeface="+mn-ea"/>
              <a:sym typeface="+mn-lt"/>
            </a:endParaRPr>
          </a:p>
        </p:txBody>
      </p:sp>
      <p:sp>
        <p:nvSpPr>
          <p:cNvPr id="111" name="MH_Entry_4"/>
          <p:cNvSpPr/>
          <p:nvPr>
            <p:custDataLst>
              <p:tags r:id="rId6"/>
            </p:custDataLst>
          </p:nvPr>
        </p:nvSpPr>
        <p:spPr>
          <a:xfrm>
            <a:off x="5838982" y="4009419"/>
            <a:ext cx="2520280" cy="44627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spAutoFit/>
          </a:bodyPr>
          <a:lstStyle/>
          <a:p>
            <a:pPr lvl="0"/>
            <a:r>
              <a:rPr lang="zh-CN" altLang="en-US" sz="1800" b="1" dirty="0">
                <a:solidFill>
                  <a:srgbClr val="030729"/>
                </a:solidFill>
                <a:cs typeface="+mn-ea"/>
                <a:sym typeface="+mn-lt"/>
              </a:rPr>
              <a:t>明年工作计划</a:t>
            </a:r>
            <a:endParaRPr lang="en-US" altLang="zh-CN" sz="1800" b="1" dirty="0">
              <a:solidFill>
                <a:srgbClr val="030729"/>
              </a:solidFill>
              <a:cs typeface="+mn-ea"/>
              <a:sym typeface="+mn-lt"/>
            </a:endParaRPr>
          </a:p>
          <a:p>
            <a:pPr lvl="0"/>
            <a:r>
              <a:rPr lang="en-US" altLang="zh-CN" sz="1100" dirty="0">
                <a:solidFill>
                  <a:schemeClr val="tx1">
                    <a:lumMod val="50000"/>
                    <a:lumOff val="50000"/>
                  </a:schemeClr>
                </a:solidFill>
                <a:cs typeface="+mn-ea"/>
                <a:sym typeface="+mn-lt"/>
              </a:rPr>
              <a:t>NEXT YEAR WORK PLAN</a:t>
            </a:r>
            <a:endParaRPr lang="zh-CN" altLang="en-US" sz="1100" dirty="0">
              <a:solidFill>
                <a:schemeClr val="tx1">
                  <a:lumMod val="50000"/>
                  <a:lumOff val="50000"/>
                </a:schemeClr>
              </a:solidFill>
              <a:cs typeface="+mn-ea"/>
              <a:sym typeface="+mn-lt"/>
            </a:endParaRP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22"/>
                                        </p:tgtEl>
                                        <p:attrNameLst>
                                          <p:attrName>style.visibility</p:attrName>
                                        </p:attrNameLst>
                                      </p:cBhvr>
                                      <p:to>
                                        <p:strVal val="visible"/>
                                      </p:to>
                                    </p:set>
                                    <p:animEffect transition="in" filter="fade">
                                      <p:cBhvr>
                                        <p:cTn id="13" dur="500"/>
                                        <p:tgtEl>
                                          <p:spTgt spid="122"/>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350"/>
                                        <p:tgtEl>
                                          <p:spTgt spid="60"/>
                                        </p:tgtEl>
                                      </p:cBhvr>
                                    </p:animEffect>
                                  </p:childTnLst>
                                </p:cTn>
                              </p:par>
                              <p:par>
                                <p:cTn id="18" presetID="26" presetClass="emph" presetSubtype="0" fill="hold" nodeType="withEffect">
                                  <p:stCondLst>
                                    <p:cond delay="350"/>
                                  </p:stCondLst>
                                  <p:childTnLst>
                                    <p:animEffect transition="out" filter="fade">
                                      <p:cBhvr>
                                        <p:cTn id="19" dur="350" tmFilter="0, 0; .2, .5; .8, .5; 1, 0"/>
                                        <p:tgtEl>
                                          <p:spTgt spid="60"/>
                                        </p:tgtEl>
                                      </p:cBhvr>
                                    </p:animEffect>
                                    <p:animScale>
                                      <p:cBhvr>
                                        <p:cTn id="20" dur="175" autoRev="1" fill="hold"/>
                                        <p:tgtEl>
                                          <p:spTgt spid="60"/>
                                        </p:tgtEl>
                                      </p:cBhvr>
                                      <p:by x="105000" y="105000"/>
                                    </p:animScale>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350"/>
                                        <p:tgtEl>
                                          <p:spTgt spid="70"/>
                                        </p:tgtEl>
                                      </p:cBhvr>
                                    </p:animEffect>
                                  </p:childTnLst>
                                </p:cTn>
                              </p:par>
                            </p:childTnLst>
                          </p:cTn>
                        </p:par>
                        <p:par>
                          <p:cTn id="25" fill="hold">
                            <p:stCondLst>
                              <p:cond delay="2500"/>
                            </p:stCondLst>
                            <p:childTnLst>
                              <p:par>
                                <p:cTn id="26" presetID="26" presetClass="emph" presetSubtype="0" fill="hold" nodeType="afterEffect">
                                  <p:stCondLst>
                                    <p:cond delay="0"/>
                                  </p:stCondLst>
                                  <p:childTnLst>
                                    <p:animEffect transition="out" filter="fade">
                                      <p:cBhvr>
                                        <p:cTn id="27" dur="350" tmFilter="0, 0; .2, .5; .8, .5; 1, 0"/>
                                        <p:tgtEl>
                                          <p:spTgt spid="70"/>
                                        </p:tgtEl>
                                      </p:cBhvr>
                                    </p:animEffect>
                                    <p:animScale>
                                      <p:cBhvr>
                                        <p:cTn id="28" dur="175" autoRev="1" fill="hold"/>
                                        <p:tgtEl>
                                          <p:spTgt spid="70"/>
                                        </p:tgtEl>
                                      </p:cBhvr>
                                      <p:by x="105000" y="105000"/>
                                    </p:animScale>
                                  </p:childTnLst>
                                </p:cTn>
                              </p:par>
                            </p:childTnLst>
                          </p:cTn>
                        </p:par>
                        <p:par>
                          <p:cTn id="29" fill="hold">
                            <p:stCondLst>
                              <p:cond delay="3000"/>
                            </p:stCondLst>
                            <p:childTnLst>
                              <p:par>
                                <p:cTn id="30" presetID="10" presetClass="entr" presetSubtype="0" fill="hold" nodeType="afterEffect">
                                  <p:stCondLst>
                                    <p:cond delay="0"/>
                                  </p:stCondLst>
                                  <p:childTnLst>
                                    <p:set>
                                      <p:cBhvr>
                                        <p:cTn id="31" dur="1" fill="hold">
                                          <p:stCondLst>
                                            <p:cond delay="0"/>
                                          </p:stCondLst>
                                        </p:cTn>
                                        <p:tgtEl>
                                          <p:spTgt spid="81"/>
                                        </p:tgtEl>
                                        <p:attrNameLst>
                                          <p:attrName>style.visibility</p:attrName>
                                        </p:attrNameLst>
                                      </p:cBhvr>
                                      <p:to>
                                        <p:strVal val="visible"/>
                                      </p:to>
                                    </p:set>
                                    <p:animEffect transition="in" filter="fade">
                                      <p:cBhvr>
                                        <p:cTn id="32" dur="350"/>
                                        <p:tgtEl>
                                          <p:spTgt spid="81"/>
                                        </p:tgtEl>
                                      </p:cBhvr>
                                    </p:animEffect>
                                  </p:childTnLst>
                                </p:cTn>
                              </p:par>
                            </p:childTnLst>
                          </p:cTn>
                        </p:par>
                        <p:par>
                          <p:cTn id="33" fill="hold">
                            <p:stCondLst>
                              <p:cond delay="3500"/>
                            </p:stCondLst>
                            <p:childTnLst>
                              <p:par>
                                <p:cTn id="34" presetID="26" presetClass="emph" presetSubtype="0" fill="hold" nodeType="afterEffect">
                                  <p:stCondLst>
                                    <p:cond delay="0"/>
                                  </p:stCondLst>
                                  <p:childTnLst>
                                    <p:animEffect transition="out" filter="fade">
                                      <p:cBhvr>
                                        <p:cTn id="35" dur="350" tmFilter="0, 0; .2, .5; .8, .5; 1, 0"/>
                                        <p:tgtEl>
                                          <p:spTgt spid="81"/>
                                        </p:tgtEl>
                                      </p:cBhvr>
                                    </p:animEffect>
                                    <p:animScale>
                                      <p:cBhvr>
                                        <p:cTn id="36" dur="175" autoRev="1" fill="hold"/>
                                        <p:tgtEl>
                                          <p:spTgt spid="81"/>
                                        </p:tgtEl>
                                      </p:cBhvr>
                                      <p:by x="105000" y="105000"/>
                                    </p:animScale>
                                  </p:childTnLst>
                                </p:cTn>
                              </p:par>
                            </p:childTnLst>
                          </p:cTn>
                        </p:par>
                        <p:par>
                          <p:cTn id="37" fill="hold">
                            <p:stCondLst>
                              <p:cond delay="4000"/>
                            </p:stCondLst>
                            <p:childTnLst>
                              <p:par>
                                <p:cTn id="38" presetID="10" presetClass="entr" presetSubtype="0" fill="hold" nodeType="afterEffect">
                                  <p:stCondLst>
                                    <p:cond delay="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350"/>
                                        <p:tgtEl>
                                          <p:spTgt spid="89"/>
                                        </p:tgtEl>
                                      </p:cBhvr>
                                    </p:animEffect>
                                  </p:childTnLst>
                                </p:cTn>
                              </p:par>
                            </p:childTnLst>
                          </p:cTn>
                        </p:par>
                        <p:par>
                          <p:cTn id="41" fill="hold">
                            <p:stCondLst>
                              <p:cond delay="4500"/>
                            </p:stCondLst>
                            <p:childTnLst>
                              <p:par>
                                <p:cTn id="42" presetID="26" presetClass="emph" presetSubtype="0" fill="hold" nodeType="afterEffect">
                                  <p:stCondLst>
                                    <p:cond delay="0"/>
                                  </p:stCondLst>
                                  <p:childTnLst>
                                    <p:animEffect transition="out" filter="fade">
                                      <p:cBhvr>
                                        <p:cTn id="43" dur="350" tmFilter="0, 0; .2, .5; .8, .5; 1, 0"/>
                                        <p:tgtEl>
                                          <p:spTgt spid="89"/>
                                        </p:tgtEl>
                                      </p:cBhvr>
                                    </p:animEffect>
                                    <p:animScale>
                                      <p:cBhvr>
                                        <p:cTn id="44" dur="175" autoRev="1" fill="hold"/>
                                        <p:tgtEl>
                                          <p:spTgt spid="89"/>
                                        </p:tgtEl>
                                      </p:cBhvr>
                                      <p:by x="105000" y="105000"/>
                                    </p:animScale>
                                  </p:childTnLst>
                                </p:cTn>
                              </p:par>
                            </p:childTnLst>
                          </p:cTn>
                        </p:par>
                        <p:par>
                          <p:cTn id="45" fill="hold">
                            <p:stCondLst>
                              <p:cond delay="5000"/>
                            </p:stCondLst>
                            <p:childTnLst>
                              <p:par>
                                <p:cTn id="46" presetID="10" presetClass="entr" presetSubtype="0"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Effect transition="in" filter="fade">
                                      <p:cBhvr>
                                        <p:cTn id="48" dur="350"/>
                                        <p:tgtEl>
                                          <p:spTgt spid="99"/>
                                        </p:tgtEl>
                                      </p:cBhvr>
                                    </p:animEffect>
                                  </p:childTnLst>
                                </p:cTn>
                              </p:par>
                            </p:childTnLst>
                          </p:cTn>
                        </p:par>
                        <p:par>
                          <p:cTn id="49" fill="hold">
                            <p:stCondLst>
                              <p:cond delay="5500"/>
                            </p:stCondLst>
                            <p:childTnLst>
                              <p:par>
                                <p:cTn id="50" presetID="26" presetClass="emph" presetSubtype="0" fill="hold" nodeType="afterEffect">
                                  <p:stCondLst>
                                    <p:cond delay="0"/>
                                  </p:stCondLst>
                                  <p:childTnLst>
                                    <p:animEffect transition="out" filter="fade">
                                      <p:cBhvr>
                                        <p:cTn id="51" dur="350" tmFilter="0, 0; .2, .5; .8, .5; 1, 0"/>
                                        <p:tgtEl>
                                          <p:spTgt spid="99"/>
                                        </p:tgtEl>
                                      </p:cBhvr>
                                    </p:animEffect>
                                    <p:animScale>
                                      <p:cBhvr>
                                        <p:cTn id="52" dur="175" autoRev="1" fill="hold"/>
                                        <p:tgtEl>
                                          <p:spTgt spid="99"/>
                                        </p:tgtEl>
                                      </p:cBhvr>
                                      <p:by x="105000" y="105000"/>
                                    </p:animScale>
                                  </p:childTnLst>
                                </p:cTn>
                              </p:par>
                            </p:childTnLst>
                          </p:cTn>
                        </p:par>
                        <p:par>
                          <p:cTn id="53" fill="hold">
                            <p:stCondLst>
                              <p:cond delay="6000"/>
                            </p:stCondLst>
                            <p:childTnLst>
                              <p:par>
                                <p:cTn id="54" presetID="22" presetClass="entr" presetSubtype="4" fill="hold" grpId="0" nodeType="afterEffect">
                                  <p:stCondLst>
                                    <p:cond delay="0"/>
                                  </p:stCondLst>
                                  <p:childTnLst>
                                    <p:set>
                                      <p:cBhvr>
                                        <p:cTn id="55" dur="1" fill="hold">
                                          <p:stCondLst>
                                            <p:cond delay="0"/>
                                          </p:stCondLst>
                                        </p:cTn>
                                        <p:tgtEl>
                                          <p:spTgt spid="103"/>
                                        </p:tgtEl>
                                        <p:attrNameLst>
                                          <p:attrName>style.visibility</p:attrName>
                                        </p:attrNameLst>
                                      </p:cBhvr>
                                      <p:to>
                                        <p:strVal val="visible"/>
                                      </p:to>
                                    </p:set>
                                    <p:animEffect transition="in" filter="wipe(down)">
                                      <p:cBhvr>
                                        <p:cTn id="56" dur="500"/>
                                        <p:tgtEl>
                                          <p:spTgt spid="103"/>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105"/>
                                        </p:tgtEl>
                                        <p:attrNameLst>
                                          <p:attrName>style.visibility</p:attrName>
                                        </p:attrNameLst>
                                      </p:cBhvr>
                                      <p:to>
                                        <p:strVal val="visible"/>
                                      </p:to>
                                    </p:set>
                                    <p:animEffect transition="in" filter="wipe(down)">
                                      <p:cBhvr>
                                        <p:cTn id="59" dur="500"/>
                                        <p:tgtEl>
                                          <p:spTgt spid="105"/>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107"/>
                                        </p:tgtEl>
                                        <p:attrNameLst>
                                          <p:attrName>style.visibility</p:attrName>
                                        </p:attrNameLst>
                                      </p:cBhvr>
                                      <p:to>
                                        <p:strVal val="visible"/>
                                      </p:to>
                                    </p:set>
                                    <p:animEffect transition="in" filter="wipe(down)">
                                      <p:cBhvr>
                                        <p:cTn id="62" dur="500"/>
                                        <p:tgtEl>
                                          <p:spTgt spid="107"/>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109"/>
                                        </p:tgtEl>
                                        <p:attrNameLst>
                                          <p:attrName>style.visibility</p:attrName>
                                        </p:attrNameLst>
                                      </p:cBhvr>
                                      <p:to>
                                        <p:strVal val="visible"/>
                                      </p:to>
                                    </p:set>
                                    <p:animEffect transition="in" filter="wipe(down)">
                                      <p:cBhvr>
                                        <p:cTn id="65" dur="500"/>
                                        <p:tgtEl>
                                          <p:spTgt spid="109"/>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11"/>
                                        </p:tgtEl>
                                        <p:attrNameLst>
                                          <p:attrName>style.visibility</p:attrName>
                                        </p:attrNameLst>
                                      </p:cBhvr>
                                      <p:to>
                                        <p:strVal val="visible"/>
                                      </p:to>
                                    </p:set>
                                    <p:animEffect transition="in" filter="wipe(down)">
                                      <p:cBhvr>
                                        <p:cTn id="68" dur="500"/>
                                        <p:tgtEl>
                                          <p:spTgt spid="111"/>
                                        </p:tgtEl>
                                      </p:cBhvr>
                                    </p:animEffect>
                                  </p:childTnLst>
                                </p:cTn>
                              </p:par>
                            </p:childTnLst>
                          </p:cTn>
                        </p:par>
                        <p:par>
                          <p:cTn id="69" fill="hold">
                            <p:stCondLst>
                              <p:cond delay="6500"/>
                            </p:stCondLst>
                            <p:childTnLst>
                              <p:par>
                                <p:cTn id="70" presetID="26" presetClass="emph" presetSubtype="0" fill="hold" grpId="1" nodeType="afterEffect">
                                  <p:stCondLst>
                                    <p:cond delay="0"/>
                                  </p:stCondLst>
                                  <p:childTnLst>
                                    <p:animEffect transition="out" filter="fade">
                                      <p:cBhvr>
                                        <p:cTn id="71" dur="500" tmFilter="0, 0; .2, .5; .8, .5; 1, 0"/>
                                        <p:tgtEl>
                                          <p:spTgt spid="103"/>
                                        </p:tgtEl>
                                      </p:cBhvr>
                                    </p:animEffect>
                                    <p:animScale>
                                      <p:cBhvr>
                                        <p:cTn id="72" dur="250" autoRev="1" fill="hold"/>
                                        <p:tgtEl>
                                          <p:spTgt spid="103"/>
                                        </p:tgtEl>
                                      </p:cBhvr>
                                      <p:by x="105000" y="105000"/>
                                    </p:animScale>
                                  </p:childTnLst>
                                </p:cTn>
                              </p:par>
                            </p:childTnLst>
                          </p:cTn>
                        </p:par>
                        <p:par>
                          <p:cTn id="73" fill="hold">
                            <p:stCondLst>
                              <p:cond delay="7000"/>
                            </p:stCondLst>
                            <p:childTnLst>
                              <p:par>
                                <p:cTn id="74" presetID="26" presetClass="emph" presetSubtype="0" fill="hold" grpId="1" nodeType="afterEffect">
                                  <p:stCondLst>
                                    <p:cond delay="0"/>
                                  </p:stCondLst>
                                  <p:childTnLst>
                                    <p:animEffect transition="out" filter="fade">
                                      <p:cBhvr>
                                        <p:cTn id="75" dur="500" tmFilter="0, 0; .2, .5; .8, .5; 1, 0"/>
                                        <p:tgtEl>
                                          <p:spTgt spid="105"/>
                                        </p:tgtEl>
                                      </p:cBhvr>
                                    </p:animEffect>
                                    <p:animScale>
                                      <p:cBhvr>
                                        <p:cTn id="76" dur="250" autoRev="1" fill="hold"/>
                                        <p:tgtEl>
                                          <p:spTgt spid="105"/>
                                        </p:tgtEl>
                                      </p:cBhvr>
                                      <p:by x="105000" y="105000"/>
                                    </p:animScale>
                                  </p:childTnLst>
                                </p:cTn>
                              </p:par>
                            </p:childTnLst>
                          </p:cTn>
                        </p:par>
                        <p:par>
                          <p:cTn id="77" fill="hold">
                            <p:stCondLst>
                              <p:cond delay="7500"/>
                            </p:stCondLst>
                            <p:childTnLst>
                              <p:par>
                                <p:cTn id="78" presetID="26" presetClass="emph" presetSubtype="0" fill="hold" grpId="1" nodeType="afterEffect">
                                  <p:stCondLst>
                                    <p:cond delay="0"/>
                                  </p:stCondLst>
                                  <p:childTnLst>
                                    <p:animEffect transition="out" filter="fade">
                                      <p:cBhvr>
                                        <p:cTn id="79" dur="500" tmFilter="0, 0; .2, .5; .8, .5; 1, 0"/>
                                        <p:tgtEl>
                                          <p:spTgt spid="107"/>
                                        </p:tgtEl>
                                      </p:cBhvr>
                                    </p:animEffect>
                                    <p:animScale>
                                      <p:cBhvr>
                                        <p:cTn id="80" dur="250" autoRev="1" fill="hold"/>
                                        <p:tgtEl>
                                          <p:spTgt spid="107"/>
                                        </p:tgtEl>
                                      </p:cBhvr>
                                      <p:by x="105000" y="105000"/>
                                    </p:animScale>
                                  </p:childTnLst>
                                </p:cTn>
                              </p:par>
                            </p:childTnLst>
                          </p:cTn>
                        </p:par>
                        <p:par>
                          <p:cTn id="81" fill="hold">
                            <p:stCondLst>
                              <p:cond delay="8000"/>
                            </p:stCondLst>
                            <p:childTnLst>
                              <p:par>
                                <p:cTn id="82" presetID="26" presetClass="emph" presetSubtype="0" fill="hold" grpId="1" nodeType="afterEffect">
                                  <p:stCondLst>
                                    <p:cond delay="0"/>
                                  </p:stCondLst>
                                  <p:childTnLst>
                                    <p:animEffect transition="out" filter="fade">
                                      <p:cBhvr>
                                        <p:cTn id="83" dur="500" tmFilter="0, 0; .2, .5; .8, .5; 1, 0"/>
                                        <p:tgtEl>
                                          <p:spTgt spid="109"/>
                                        </p:tgtEl>
                                      </p:cBhvr>
                                    </p:animEffect>
                                    <p:animScale>
                                      <p:cBhvr>
                                        <p:cTn id="84" dur="250" autoRev="1" fill="hold"/>
                                        <p:tgtEl>
                                          <p:spTgt spid="109"/>
                                        </p:tgtEl>
                                      </p:cBhvr>
                                      <p:by x="105000" y="105000"/>
                                    </p:animScale>
                                  </p:childTnLst>
                                </p:cTn>
                              </p:par>
                            </p:childTnLst>
                          </p:cTn>
                        </p:par>
                        <p:par>
                          <p:cTn id="85" fill="hold">
                            <p:stCondLst>
                              <p:cond delay="8500"/>
                            </p:stCondLst>
                            <p:childTnLst>
                              <p:par>
                                <p:cTn id="86" presetID="26" presetClass="emph" presetSubtype="0" fill="hold" grpId="1" nodeType="afterEffect">
                                  <p:stCondLst>
                                    <p:cond delay="0"/>
                                  </p:stCondLst>
                                  <p:childTnLst>
                                    <p:animEffect transition="out" filter="fade">
                                      <p:cBhvr>
                                        <p:cTn id="87" dur="500" tmFilter="0, 0; .2, .5; .8, .5; 1, 0"/>
                                        <p:tgtEl>
                                          <p:spTgt spid="111"/>
                                        </p:tgtEl>
                                      </p:cBhvr>
                                    </p:animEffect>
                                    <p:animScale>
                                      <p:cBhvr>
                                        <p:cTn id="88" dur="250" autoRev="1" fill="hold"/>
                                        <p:tgtEl>
                                          <p:spTgt spid="1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03" grpId="0"/>
      <p:bldP spid="103" grpId="1"/>
      <p:bldP spid="105" grpId="0"/>
      <p:bldP spid="105" grpId="1"/>
      <p:bldP spid="107" grpId="0"/>
      <p:bldP spid="107" grpId="1"/>
      <p:bldP spid="109" grpId="0"/>
      <p:bldP spid="109" grpId="1"/>
      <p:bldP spid="111" grpId="0"/>
      <p:bldP spid="111"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3"/>
          <p:cNvSpPr/>
          <p:nvPr/>
        </p:nvSpPr>
        <p:spPr bwMode="auto">
          <a:xfrm>
            <a:off x="838200" y="1704975"/>
            <a:ext cx="2160588"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0" y="111"/>
                  <a:pt x="310" y="111"/>
                </a:cubicBezTo>
                <a:close/>
              </a:path>
            </a:pathLst>
          </a:custGeom>
          <a:solidFill>
            <a:srgbClr val="030729"/>
          </a:solidFill>
          <a:ln>
            <a:noFill/>
          </a:ln>
          <a:effectLst/>
        </p:spPr>
        <p:txBody>
          <a:bodyPr/>
          <a:lstStyle/>
          <a:p>
            <a:endParaRPr lang="zh-CN" altLang="en-US">
              <a:latin typeface="+mn-lt"/>
              <a:ea typeface="+mn-ea"/>
              <a:cs typeface="+mn-ea"/>
              <a:sym typeface="+mn-lt"/>
            </a:endParaRPr>
          </a:p>
        </p:txBody>
      </p:sp>
      <p:sp>
        <p:nvSpPr>
          <p:cNvPr id="26" name="Freeform 4"/>
          <p:cNvSpPr/>
          <p:nvPr/>
        </p:nvSpPr>
        <p:spPr bwMode="auto">
          <a:xfrm>
            <a:off x="2609850" y="2781300"/>
            <a:ext cx="2160588" cy="1076325"/>
          </a:xfrm>
          <a:custGeom>
            <a:avLst/>
            <a:gdLst>
              <a:gd name="T0" fmla="*/ 310 w 621"/>
              <a:gd name="T1" fmla="*/ 199 h 310"/>
              <a:gd name="T2" fmla="*/ 111 w 621"/>
              <a:gd name="T3" fmla="*/ 0 h 310"/>
              <a:gd name="T4" fmla="*/ 0 w 621"/>
              <a:gd name="T5" fmla="*/ 0 h 310"/>
              <a:gd name="T6" fmla="*/ 310 w 621"/>
              <a:gd name="T7" fmla="*/ 310 h 310"/>
              <a:gd name="T8" fmla="*/ 621 w 621"/>
              <a:gd name="T9" fmla="*/ 0 h 310"/>
              <a:gd name="T10" fmla="*/ 509 w 621"/>
              <a:gd name="T11" fmla="*/ 0 h 310"/>
              <a:gd name="T12" fmla="*/ 310 w 621"/>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99"/>
                </a:moveTo>
                <a:cubicBezTo>
                  <a:pt x="200" y="199"/>
                  <a:pt x="111" y="110"/>
                  <a:pt x="111" y="0"/>
                </a:cubicBezTo>
                <a:cubicBezTo>
                  <a:pt x="0" y="0"/>
                  <a:pt x="0" y="0"/>
                  <a:pt x="0" y="0"/>
                </a:cubicBezTo>
                <a:cubicBezTo>
                  <a:pt x="0" y="171"/>
                  <a:pt x="139" y="310"/>
                  <a:pt x="310" y="310"/>
                </a:cubicBezTo>
                <a:cubicBezTo>
                  <a:pt x="482" y="310"/>
                  <a:pt x="621" y="171"/>
                  <a:pt x="621" y="0"/>
                </a:cubicBezTo>
                <a:cubicBezTo>
                  <a:pt x="509" y="0"/>
                  <a:pt x="509" y="0"/>
                  <a:pt x="509" y="0"/>
                </a:cubicBezTo>
                <a:cubicBezTo>
                  <a:pt x="509" y="110"/>
                  <a:pt x="420" y="199"/>
                  <a:pt x="310" y="199"/>
                </a:cubicBezTo>
                <a:close/>
              </a:path>
            </a:pathLst>
          </a:custGeom>
          <a:solidFill>
            <a:srgbClr val="595959"/>
          </a:solidFill>
          <a:ln>
            <a:noFill/>
          </a:ln>
          <a:effectLst/>
        </p:spPr>
        <p:txBody>
          <a:bodyPr/>
          <a:lstStyle/>
          <a:p>
            <a:endParaRPr lang="zh-CN" altLang="en-US">
              <a:latin typeface="+mn-lt"/>
              <a:ea typeface="+mn-ea"/>
              <a:cs typeface="+mn-ea"/>
              <a:sym typeface="+mn-lt"/>
            </a:endParaRPr>
          </a:p>
        </p:txBody>
      </p:sp>
      <p:sp>
        <p:nvSpPr>
          <p:cNvPr id="27" name="Freeform 5"/>
          <p:cNvSpPr/>
          <p:nvPr/>
        </p:nvSpPr>
        <p:spPr bwMode="auto">
          <a:xfrm>
            <a:off x="4379913" y="1704975"/>
            <a:ext cx="2162175" cy="1076325"/>
          </a:xfrm>
          <a:custGeom>
            <a:avLst/>
            <a:gdLst>
              <a:gd name="T0" fmla="*/ 310 w 621"/>
              <a:gd name="T1" fmla="*/ 111 h 310"/>
              <a:gd name="T2" fmla="*/ 509 w 621"/>
              <a:gd name="T3" fmla="*/ 310 h 310"/>
              <a:gd name="T4" fmla="*/ 621 w 621"/>
              <a:gd name="T5" fmla="*/ 310 h 310"/>
              <a:gd name="T6" fmla="*/ 310 w 621"/>
              <a:gd name="T7" fmla="*/ 0 h 310"/>
              <a:gd name="T8" fmla="*/ 0 w 621"/>
              <a:gd name="T9" fmla="*/ 310 h 310"/>
              <a:gd name="T10" fmla="*/ 111 w 621"/>
              <a:gd name="T11" fmla="*/ 310 h 310"/>
              <a:gd name="T12" fmla="*/ 310 w 621"/>
              <a:gd name="T13" fmla="*/ 111 h 310"/>
            </a:gdLst>
            <a:ahLst/>
            <a:cxnLst>
              <a:cxn ang="0">
                <a:pos x="T0" y="T1"/>
              </a:cxn>
              <a:cxn ang="0">
                <a:pos x="T2" y="T3"/>
              </a:cxn>
              <a:cxn ang="0">
                <a:pos x="T4" y="T5"/>
              </a:cxn>
              <a:cxn ang="0">
                <a:pos x="T6" y="T7"/>
              </a:cxn>
              <a:cxn ang="0">
                <a:pos x="T8" y="T9"/>
              </a:cxn>
              <a:cxn ang="0">
                <a:pos x="T10" y="T11"/>
              </a:cxn>
              <a:cxn ang="0">
                <a:pos x="T12" y="T13"/>
              </a:cxn>
            </a:cxnLst>
            <a:rect l="0" t="0" r="r" b="b"/>
            <a:pathLst>
              <a:path w="621" h="310">
                <a:moveTo>
                  <a:pt x="310" y="111"/>
                </a:moveTo>
                <a:cubicBezTo>
                  <a:pt x="420" y="111"/>
                  <a:pt x="509" y="200"/>
                  <a:pt x="509" y="310"/>
                </a:cubicBezTo>
                <a:cubicBezTo>
                  <a:pt x="621" y="310"/>
                  <a:pt x="621" y="310"/>
                  <a:pt x="621" y="310"/>
                </a:cubicBezTo>
                <a:cubicBezTo>
                  <a:pt x="621" y="139"/>
                  <a:pt x="482" y="0"/>
                  <a:pt x="310" y="0"/>
                </a:cubicBezTo>
                <a:cubicBezTo>
                  <a:pt x="139" y="0"/>
                  <a:pt x="0" y="139"/>
                  <a:pt x="0" y="310"/>
                </a:cubicBezTo>
                <a:cubicBezTo>
                  <a:pt x="111" y="310"/>
                  <a:pt x="111" y="310"/>
                  <a:pt x="111" y="310"/>
                </a:cubicBezTo>
                <a:cubicBezTo>
                  <a:pt x="111" y="200"/>
                  <a:pt x="201" y="111"/>
                  <a:pt x="310" y="111"/>
                </a:cubicBezTo>
                <a:close/>
              </a:path>
            </a:pathLst>
          </a:custGeom>
          <a:solidFill>
            <a:srgbClr val="030729"/>
          </a:solidFill>
          <a:ln>
            <a:noFill/>
          </a:ln>
          <a:effectLst/>
        </p:spPr>
        <p:txBody>
          <a:bodyPr/>
          <a:lstStyle/>
          <a:p>
            <a:endParaRPr lang="zh-CN" altLang="en-US">
              <a:latin typeface="+mn-lt"/>
              <a:ea typeface="+mn-ea"/>
              <a:cs typeface="+mn-ea"/>
              <a:sym typeface="+mn-lt"/>
            </a:endParaRPr>
          </a:p>
        </p:txBody>
      </p:sp>
      <p:sp>
        <p:nvSpPr>
          <p:cNvPr id="28" name="Freeform 6"/>
          <p:cNvSpPr/>
          <p:nvPr/>
        </p:nvSpPr>
        <p:spPr bwMode="auto">
          <a:xfrm>
            <a:off x="6154738" y="2781300"/>
            <a:ext cx="2157412" cy="1076325"/>
          </a:xfrm>
          <a:custGeom>
            <a:avLst/>
            <a:gdLst>
              <a:gd name="T0" fmla="*/ 310 w 620"/>
              <a:gd name="T1" fmla="*/ 199 h 310"/>
              <a:gd name="T2" fmla="*/ 111 w 620"/>
              <a:gd name="T3" fmla="*/ 0 h 310"/>
              <a:gd name="T4" fmla="*/ 0 w 620"/>
              <a:gd name="T5" fmla="*/ 0 h 310"/>
              <a:gd name="T6" fmla="*/ 310 w 620"/>
              <a:gd name="T7" fmla="*/ 310 h 310"/>
              <a:gd name="T8" fmla="*/ 620 w 620"/>
              <a:gd name="T9" fmla="*/ 0 h 310"/>
              <a:gd name="T10" fmla="*/ 509 w 620"/>
              <a:gd name="T11" fmla="*/ 0 h 310"/>
              <a:gd name="T12" fmla="*/ 310 w 620"/>
              <a:gd name="T13" fmla="*/ 199 h 310"/>
            </a:gdLst>
            <a:ahLst/>
            <a:cxnLst>
              <a:cxn ang="0">
                <a:pos x="T0" y="T1"/>
              </a:cxn>
              <a:cxn ang="0">
                <a:pos x="T2" y="T3"/>
              </a:cxn>
              <a:cxn ang="0">
                <a:pos x="T4" y="T5"/>
              </a:cxn>
              <a:cxn ang="0">
                <a:pos x="T6" y="T7"/>
              </a:cxn>
              <a:cxn ang="0">
                <a:pos x="T8" y="T9"/>
              </a:cxn>
              <a:cxn ang="0">
                <a:pos x="T10" y="T11"/>
              </a:cxn>
              <a:cxn ang="0">
                <a:pos x="T12" y="T13"/>
              </a:cxn>
            </a:cxnLst>
            <a:rect l="0" t="0" r="r" b="b"/>
            <a:pathLst>
              <a:path w="620" h="310">
                <a:moveTo>
                  <a:pt x="310" y="199"/>
                </a:moveTo>
                <a:cubicBezTo>
                  <a:pt x="200" y="199"/>
                  <a:pt x="111" y="110"/>
                  <a:pt x="111" y="0"/>
                </a:cubicBezTo>
                <a:cubicBezTo>
                  <a:pt x="0" y="0"/>
                  <a:pt x="0" y="0"/>
                  <a:pt x="0" y="0"/>
                </a:cubicBezTo>
                <a:cubicBezTo>
                  <a:pt x="0" y="171"/>
                  <a:pt x="139" y="310"/>
                  <a:pt x="310" y="310"/>
                </a:cubicBezTo>
                <a:cubicBezTo>
                  <a:pt x="481" y="310"/>
                  <a:pt x="620" y="171"/>
                  <a:pt x="620" y="0"/>
                </a:cubicBezTo>
                <a:cubicBezTo>
                  <a:pt x="509" y="0"/>
                  <a:pt x="509" y="0"/>
                  <a:pt x="509" y="0"/>
                </a:cubicBezTo>
                <a:cubicBezTo>
                  <a:pt x="509" y="110"/>
                  <a:pt x="420" y="199"/>
                  <a:pt x="310" y="199"/>
                </a:cubicBezTo>
                <a:close/>
              </a:path>
            </a:pathLst>
          </a:custGeom>
          <a:solidFill>
            <a:schemeClr val="tx1">
              <a:lumMod val="65000"/>
              <a:lumOff val="35000"/>
            </a:schemeClr>
          </a:solidFill>
          <a:ln>
            <a:noFill/>
          </a:ln>
          <a:effectLst/>
        </p:spPr>
        <p:txBody>
          <a:bodyPr/>
          <a:lstStyle/>
          <a:p>
            <a:endParaRPr lang="zh-CN" altLang="en-US">
              <a:latin typeface="+mn-lt"/>
              <a:ea typeface="+mn-ea"/>
              <a:cs typeface="+mn-ea"/>
              <a:sym typeface="+mn-lt"/>
            </a:endParaRPr>
          </a:p>
        </p:txBody>
      </p:sp>
      <p:sp>
        <p:nvSpPr>
          <p:cNvPr id="29" name="Oval 7"/>
          <p:cNvSpPr>
            <a:spLocks noChangeAspect="1" noChangeArrowheads="1"/>
          </p:cNvSpPr>
          <p:nvPr/>
        </p:nvSpPr>
        <p:spPr bwMode="auto">
          <a:xfrm>
            <a:off x="1563688" y="2427288"/>
            <a:ext cx="715962" cy="719137"/>
          </a:xfrm>
          <a:prstGeom prst="ellipse">
            <a:avLst/>
          </a:prstGeom>
          <a:solidFill>
            <a:srgbClr val="030729"/>
          </a:solidFill>
          <a:ln>
            <a:noFill/>
          </a:ln>
          <a:effectLst/>
        </p:spPr>
        <p:txBody>
          <a:bodyPr/>
          <a:lstStyle/>
          <a:p>
            <a:endParaRPr lang="zh-CN" altLang="en-US">
              <a:latin typeface="+mn-lt"/>
              <a:ea typeface="+mn-ea"/>
              <a:cs typeface="+mn-ea"/>
              <a:sym typeface="+mn-lt"/>
            </a:endParaRPr>
          </a:p>
        </p:txBody>
      </p:sp>
      <p:sp>
        <p:nvSpPr>
          <p:cNvPr id="30" name="Oval 8"/>
          <p:cNvSpPr>
            <a:spLocks noChangeAspect="1" noChangeArrowheads="1"/>
          </p:cNvSpPr>
          <p:nvPr/>
        </p:nvSpPr>
        <p:spPr bwMode="auto">
          <a:xfrm>
            <a:off x="3335338" y="2427288"/>
            <a:ext cx="715962" cy="719137"/>
          </a:xfrm>
          <a:prstGeom prst="ellipse">
            <a:avLst/>
          </a:prstGeom>
          <a:solidFill>
            <a:srgbClr val="595959"/>
          </a:solidFill>
          <a:ln>
            <a:noFill/>
          </a:ln>
          <a:effectLst/>
        </p:spPr>
        <p:txBody>
          <a:bodyPr/>
          <a:lstStyle/>
          <a:p>
            <a:endParaRPr lang="zh-CN" altLang="en-US">
              <a:latin typeface="+mn-lt"/>
              <a:ea typeface="+mn-ea"/>
              <a:cs typeface="+mn-ea"/>
              <a:sym typeface="+mn-lt"/>
            </a:endParaRPr>
          </a:p>
        </p:txBody>
      </p:sp>
      <p:sp>
        <p:nvSpPr>
          <p:cNvPr id="31" name="Oval 9"/>
          <p:cNvSpPr>
            <a:spLocks noChangeAspect="1" noChangeArrowheads="1"/>
          </p:cNvSpPr>
          <p:nvPr/>
        </p:nvSpPr>
        <p:spPr bwMode="auto">
          <a:xfrm>
            <a:off x="5105400" y="2427288"/>
            <a:ext cx="720725" cy="719137"/>
          </a:xfrm>
          <a:prstGeom prst="ellipse">
            <a:avLst/>
          </a:prstGeom>
          <a:solidFill>
            <a:srgbClr val="030729"/>
          </a:solidFill>
          <a:ln>
            <a:noFill/>
          </a:ln>
          <a:effectLst/>
        </p:spPr>
        <p:txBody>
          <a:bodyPr/>
          <a:lstStyle/>
          <a:p>
            <a:endParaRPr lang="zh-CN" altLang="en-US">
              <a:latin typeface="+mn-lt"/>
              <a:ea typeface="+mn-ea"/>
              <a:cs typeface="+mn-ea"/>
              <a:sym typeface="+mn-lt"/>
            </a:endParaRPr>
          </a:p>
        </p:txBody>
      </p:sp>
      <p:sp>
        <p:nvSpPr>
          <p:cNvPr id="32" name="Oval 10"/>
          <p:cNvSpPr>
            <a:spLocks noChangeAspect="1" noChangeArrowheads="1"/>
          </p:cNvSpPr>
          <p:nvPr/>
        </p:nvSpPr>
        <p:spPr bwMode="auto">
          <a:xfrm>
            <a:off x="6880225" y="2427288"/>
            <a:ext cx="715963" cy="719137"/>
          </a:xfrm>
          <a:prstGeom prst="ellipse">
            <a:avLst/>
          </a:prstGeom>
          <a:solidFill>
            <a:srgbClr val="595959"/>
          </a:solidFill>
          <a:ln>
            <a:noFill/>
          </a:ln>
          <a:effectLst/>
        </p:spPr>
        <p:txBody>
          <a:bodyPr/>
          <a:lstStyle/>
          <a:p>
            <a:endParaRPr lang="zh-CN" altLang="en-US">
              <a:latin typeface="+mn-lt"/>
              <a:ea typeface="+mn-ea"/>
              <a:cs typeface="+mn-ea"/>
              <a:sym typeface="+mn-lt"/>
            </a:endParaRPr>
          </a:p>
        </p:txBody>
      </p:sp>
      <p:sp>
        <p:nvSpPr>
          <p:cNvPr id="33" name="Freeform 11"/>
          <p:cNvSpPr/>
          <p:nvPr/>
        </p:nvSpPr>
        <p:spPr bwMode="auto">
          <a:xfrm>
            <a:off x="1822450" y="3336925"/>
            <a:ext cx="188913" cy="158750"/>
          </a:xfrm>
          <a:custGeom>
            <a:avLst/>
            <a:gdLst>
              <a:gd name="T0" fmla="*/ 119 w 119"/>
              <a:gd name="T1" fmla="*/ 0 h 100"/>
              <a:gd name="T2" fmla="*/ 60 w 119"/>
              <a:gd name="T3" fmla="*/ 100 h 100"/>
              <a:gd name="T4" fmla="*/ 0 w 119"/>
              <a:gd name="T5" fmla="*/ 0 h 100"/>
              <a:gd name="T6" fmla="*/ 119 w 119"/>
              <a:gd name="T7" fmla="*/ 0 h 100"/>
            </a:gdLst>
            <a:ahLst/>
            <a:cxnLst>
              <a:cxn ang="0">
                <a:pos x="T0" y="T1"/>
              </a:cxn>
              <a:cxn ang="0">
                <a:pos x="T2" y="T3"/>
              </a:cxn>
              <a:cxn ang="0">
                <a:pos x="T4" y="T5"/>
              </a:cxn>
              <a:cxn ang="0">
                <a:pos x="T6" y="T7"/>
              </a:cxn>
            </a:cxnLst>
            <a:rect l="0" t="0" r="r" b="b"/>
            <a:pathLst>
              <a:path w="119" h="100">
                <a:moveTo>
                  <a:pt x="119" y="0"/>
                </a:moveTo>
                <a:lnTo>
                  <a:pt x="60" y="100"/>
                </a:lnTo>
                <a:lnTo>
                  <a:pt x="0" y="0"/>
                </a:lnTo>
                <a:lnTo>
                  <a:pt x="119" y="0"/>
                </a:lnTo>
                <a:close/>
              </a:path>
            </a:pathLst>
          </a:custGeom>
          <a:solidFill>
            <a:srgbClr val="03072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4" name="Freeform 12"/>
          <p:cNvSpPr/>
          <p:nvPr/>
        </p:nvSpPr>
        <p:spPr bwMode="auto">
          <a:xfrm>
            <a:off x="3594100"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59595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5" name="Freeform 13"/>
          <p:cNvSpPr/>
          <p:nvPr/>
        </p:nvSpPr>
        <p:spPr bwMode="auto">
          <a:xfrm>
            <a:off x="5368925" y="3336925"/>
            <a:ext cx="184150" cy="158750"/>
          </a:xfrm>
          <a:custGeom>
            <a:avLst/>
            <a:gdLst>
              <a:gd name="T0" fmla="*/ 116 w 116"/>
              <a:gd name="T1" fmla="*/ 0 h 100"/>
              <a:gd name="T2" fmla="*/ 57 w 116"/>
              <a:gd name="T3" fmla="*/ 100 h 100"/>
              <a:gd name="T4" fmla="*/ 0 w 116"/>
              <a:gd name="T5" fmla="*/ 0 h 100"/>
              <a:gd name="T6" fmla="*/ 116 w 116"/>
              <a:gd name="T7" fmla="*/ 0 h 100"/>
            </a:gdLst>
            <a:ahLst/>
            <a:cxnLst>
              <a:cxn ang="0">
                <a:pos x="T0" y="T1"/>
              </a:cxn>
              <a:cxn ang="0">
                <a:pos x="T2" y="T3"/>
              </a:cxn>
              <a:cxn ang="0">
                <a:pos x="T4" y="T5"/>
              </a:cxn>
              <a:cxn ang="0">
                <a:pos x="T6" y="T7"/>
              </a:cxn>
            </a:cxnLst>
            <a:rect l="0" t="0" r="r" b="b"/>
            <a:pathLst>
              <a:path w="116" h="100">
                <a:moveTo>
                  <a:pt x="116" y="0"/>
                </a:moveTo>
                <a:lnTo>
                  <a:pt x="57" y="100"/>
                </a:lnTo>
                <a:lnTo>
                  <a:pt x="0" y="0"/>
                </a:lnTo>
                <a:lnTo>
                  <a:pt x="116" y="0"/>
                </a:lnTo>
                <a:close/>
              </a:path>
            </a:pathLst>
          </a:custGeom>
          <a:solidFill>
            <a:srgbClr val="03072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6" name="Freeform 14"/>
          <p:cNvSpPr/>
          <p:nvPr/>
        </p:nvSpPr>
        <p:spPr bwMode="auto">
          <a:xfrm>
            <a:off x="7140575" y="2060575"/>
            <a:ext cx="187325" cy="160338"/>
          </a:xfrm>
          <a:custGeom>
            <a:avLst/>
            <a:gdLst>
              <a:gd name="T0" fmla="*/ 0 w 118"/>
              <a:gd name="T1" fmla="*/ 101 h 101"/>
              <a:gd name="T2" fmla="*/ 59 w 118"/>
              <a:gd name="T3" fmla="*/ 0 h 101"/>
              <a:gd name="T4" fmla="*/ 118 w 118"/>
              <a:gd name="T5" fmla="*/ 101 h 101"/>
              <a:gd name="T6" fmla="*/ 0 w 118"/>
              <a:gd name="T7" fmla="*/ 101 h 101"/>
            </a:gdLst>
            <a:ahLst/>
            <a:cxnLst>
              <a:cxn ang="0">
                <a:pos x="T0" y="T1"/>
              </a:cxn>
              <a:cxn ang="0">
                <a:pos x="T2" y="T3"/>
              </a:cxn>
              <a:cxn ang="0">
                <a:pos x="T4" y="T5"/>
              </a:cxn>
              <a:cxn ang="0">
                <a:pos x="T6" y="T7"/>
              </a:cxn>
            </a:cxnLst>
            <a:rect l="0" t="0" r="r" b="b"/>
            <a:pathLst>
              <a:path w="118" h="101">
                <a:moveTo>
                  <a:pt x="0" y="101"/>
                </a:moveTo>
                <a:lnTo>
                  <a:pt x="59" y="0"/>
                </a:lnTo>
                <a:lnTo>
                  <a:pt x="118" y="101"/>
                </a:lnTo>
                <a:lnTo>
                  <a:pt x="0" y="101"/>
                </a:lnTo>
                <a:close/>
              </a:path>
            </a:pathLst>
          </a:custGeom>
          <a:solidFill>
            <a:srgbClr val="595959"/>
          </a:solidFill>
          <a:ln>
            <a:noFill/>
          </a:ln>
          <a:effectLst>
            <a:outerShdw blurRad="279400" dist="279400" dir="5400000" algn="ctr" rotWithShape="0">
              <a:srgbClr val="000000">
                <a:alpha val="43137"/>
              </a:srgbClr>
            </a:outerShdw>
          </a:effectLst>
        </p:spPr>
        <p:txBody>
          <a:bodyPr/>
          <a:lstStyle/>
          <a:p>
            <a:endParaRPr lang="zh-CN" altLang="en-US">
              <a:latin typeface="+mn-lt"/>
              <a:ea typeface="+mn-ea"/>
              <a:cs typeface="+mn-ea"/>
              <a:sym typeface="+mn-lt"/>
            </a:endParaRPr>
          </a:p>
        </p:txBody>
      </p:sp>
      <p:sp>
        <p:nvSpPr>
          <p:cNvPr id="37" name="Text Box 15"/>
          <p:cNvSpPr txBox="1">
            <a:spLocks noChangeArrowheads="1"/>
          </p:cNvSpPr>
          <p:nvPr/>
        </p:nvSpPr>
        <p:spPr bwMode="auto">
          <a:xfrm>
            <a:off x="1751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1</a:t>
            </a:r>
          </a:p>
        </p:txBody>
      </p:sp>
      <p:sp>
        <p:nvSpPr>
          <p:cNvPr id="38" name="Text Box 16"/>
          <p:cNvSpPr txBox="1">
            <a:spLocks noChangeArrowheads="1"/>
          </p:cNvSpPr>
          <p:nvPr/>
        </p:nvSpPr>
        <p:spPr bwMode="auto">
          <a:xfrm>
            <a:off x="352266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2</a:t>
            </a:r>
          </a:p>
        </p:txBody>
      </p:sp>
      <p:sp>
        <p:nvSpPr>
          <p:cNvPr id="39" name="Text Box 17"/>
          <p:cNvSpPr txBox="1">
            <a:spLocks noChangeArrowheads="1"/>
          </p:cNvSpPr>
          <p:nvPr/>
        </p:nvSpPr>
        <p:spPr bwMode="auto">
          <a:xfrm>
            <a:off x="5307013"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3</a:t>
            </a:r>
          </a:p>
        </p:txBody>
      </p:sp>
      <p:sp>
        <p:nvSpPr>
          <p:cNvPr id="40" name="Text Box 18"/>
          <p:cNvSpPr txBox="1">
            <a:spLocks noChangeArrowheads="1"/>
          </p:cNvSpPr>
          <p:nvPr/>
        </p:nvSpPr>
        <p:spPr bwMode="auto">
          <a:xfrm>
            <a:off x="7069138" y="2627313"/>
            <a:ext cx="325437" cy="366712"/>
          </a:xfrm>
          <a:prstGeom prst="rect">
            <a:avLst/>
          </a:prstGeom>
          <a:noFill/>
          <a:ln>
            <a:noFill/>
          </a:ln>
          <a:effectLst>
            <a:outerShdw blurRad="279400" dist="279400" dir="5400000" algn="ctr" rotWithShape="0">
              <a:srgbClr val="000000">
                <a:alpha val="43137"/>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a:solidFill>
                  <a:schemeClr val="bg1"/>
                </a:solidFill>
                <a:latin typeface="+mn-lt"/>
                <a:ea typeface="+mn-ea"/>
                <a:cs typeface="+mn-ea"/>
                <a:sym typeface="+mn-lt"/>
              </a:rPr>
              <a:t>4</a:t>
            </a:r>
          </a:p>
        </p:txBody>
      </p:sp>
      <p:sp>
        <p:nvSpPr>
          <p:cNvPr id="41" name="Text Box 38"/>
          <p:cNvSpPr txBox="1">
            <a:spLocks noChangeArrowheads="1"/>
          </p:cNvSpPr>
          <p:nvPr/>
        </p:nvSpPr>
        <p:spPr bwMode="auto">
          <a:xfrm>
            <a:off x="892402" y="354168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p:txBody>
      </p:sp>
      <p:sp>
        <p:nvSpPr>
          <p:cNvPr id="42" name="Text Box 38"/>
          <p:cNvSpPr txBox="1">
            <a:spLocks noChangeArrowheads="1"/>
          </p:cNvSpPr>
          <p:nvPr/>
        </p:nvSpPr>
        <p:spPr bwMode="auto">
          <a:xfrm>
            <a:off x="28110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p:txBody>
      </p:sp>
      <p:sp>
        <p:nvSpPr>
          <p:cNvPr id="43" name="Text Box 38"/>
          <p:cNvSpPr txBox="1">
            <a:spLocks noChangeArrowheads="1"/>
          </p:cNvSpPr>
          <p:nvPr/>
        </p:nvSpPr>
        <p:spPr bwMode="auto">
          <a:xfrm>
            <a:off x="4584800" y="3535334"/>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a:p>
            <a:pPr algn="ctr">
              <a:lnSpc>
                <a:spcPct val="120000"/>
              </a:lnSpc>
            </a:pPr>
            <a:r>
              <a:rPr lang="zh-CN" altLang="en-US" sz="1100" b="0" dirty="0">
                <a:solidFill>
                  <a:srgbClr val="5F5F5F"/>
                </a:solidFill>
                <a:latin typeface="+mn-lt"/>
                <a:ea typeface="+mn-ea"/>
                <a:cs typeface="+mn-ea"/>
                <a:sym typeface="+mn-lt"/>
              </a:rPr>
              <a:t>单击添加文本 单击添加文本</a:t>
            </a:r>
          </a:p>
        </p:txBody>
      </p:sp>
      <p:sp>
        <p:nvSpPr>
          <p:cNvPr id="44" name="Text Box 38"/>
          <p:cNvSpPr txBox="1">
            <a:spLocks noChangeArrowheads="1"/>
          </p:cNvSpPr>
          <p:nvPr/>
        </p:nvSpPr>
        <p:spPr bwMode="auto">
          <a:xfrm>
            <a:off x="6354387" y="1222319"/>
            <a:ext cx="1903086"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20000"/>
              </a:lnSpc>
            </a:pPr>
            <a:r>
              <a:rPr lang="zh-CN" altLang="en-US" sz="1100" b="0">
                <a:solidFill>
                  <a:srgbClr val="5F5F5F"/>
                </a:solidFill>
                <a:latin typeface="+mn-lt"/>
                <a:ea typeface="+mn-ea"/>
                <a:cs typeface="+mn-ea"/>
                <a:sym typeface="+mn-lt"/>
              </a:rPr>
              <a:t>单击添加文本 单击添加文本</a:t>
            </a:r>
          </a:p>
          <a:p>
            <a:pPr algn="ctr">
              <a:lnSpc>
                <a:spcPct val="120000"/>
              </a:lnSpc>
            </a:pPr>
            <a:r>
              <a:rPr lang="zh-CN" altLang="en-US" sz="1100" b="0">
                <a:solidFill>
                  <a:srgbClr val="5F5F5F"/>
                </a:solidFill>
                <a:latin typeface="+mn-lt"/>
                <a:ea typeface="+mn-ea"/>
                <a:cs typeface="+mn-ea"/>
                <a:sym typeface="+mn-lt"/>
              </a:rPr>
              <a:t>单击添加文本 单击添加文本</a:t>
            </a:r>
          </a:p>
          <a:p>
            <a:pPr algn="ctr">
              <a:lnSpc>
                <a:spcPct val="120000"/>
              </a:lnSpc>
            </a:pPr>
            <a:r>
              <a:rPr lang="zh-CN" altLang="en-US" sz="1100" b="0">
                <a:solidFill>
                  <a:srgbClr val="5F5F5F"/>
                </a:solidFill>
                <a:latin typeface="+mn-lt"/>
                <a:ea typeface="+mn-ea"/>
                <a:cs typeface="+mn-ea"/>
                <a:sym typeface="+mn-lt"/>
              </a:rPr>
              <a:t>单击添加文本 单击添加文本</a:t>
            </a:r>
          </a:p>
        </p:txBody>
      </p:sp>
      <p:sp>
        <p:nvSpPr>
          <p:cNvPr id="45" name="WordArt 23"/>
          <p:cNvSpPr>
            <a:spLocks noChangeArrowheads="1" noChangeShapeType="1"/>
          </p:cNvSpPr>
          <p:nvPr/>
        </p:nvSpPr>
        <p:spPr bwMode="auto">
          <a:xfrm>
            <a:off x="1295400" y="1928813"/>
            <a:ext cx="1225550" cy="887412"/>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1951"/>
              </a:avLst>
            </a:prstTxWarp>
          </a:bodyPr>
          <a:lstStyle/>
          <a:p>
            <a:pPr algn="ctr"/>
            <a:r>
              <a:rPr lang="zh-CN" altLang="en-US" sz="3600" kern="10" dirty="0">
                <a:solidFill>
                  <a:schemeClr val="bg1"/>
                </a:solidFill>
                <a:latin typeface="+mn-lt"/>
                <a:ea typeface="+mn-ea"/>
                <a:cs typeface="+mn-ea"/>
                <a:sym typeface="+mn-lt"/>
              </a:rPr>
              <a:t>点击添加标题文本</a:t>
            </a:r>
          </a:p>
        </p:txBody>
      </p:sp>
      <p:sp>
        <p:nvSpPr>
          <p:cNvPr id="46" name="WordArt 24"/>
          <p:cNvSpPr>
            <a:spLocks noChangeArrowheads="1" noChangeShapeType="1"/>
          </p:cNvSpPr>
          <p:nvPr/>
        </p:nvSpPr>
        <p:spPr bwMode="auto">
          <a:xfrm>
            <a:off x="4859338" y="1924050"/>
            <a:ext cx="1225550" cy="885825"/>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Up">
              <a:avLst>
                <a:gd name="adj" fmla="val 11450813"/>
              </a:avLst>
            </a:prstTxWarp>
          </a:bodyPr>
          <a:lstStyle/>
          <a:p>
            <a:pPr algn="ctr"/>
            <a:r>
              <a:rPr lang="zh-CN" altLang="en-US" sz="3600" kern="10" dirty="0">
                <a:solidFill>
                  <a:schemeClr val="bg1"/>
                </a:solidFill>
                <a:latin typeface="+mn-lt"/>
                <a:ea typeface="+mn-ea"/>
                <a:cs typeface="+mn-ea"/>
                <a:sym typeface="+mn-lt"/>
              </a:rPr>
              <a:t>点击添加标题文本</a:t>
            </a:r>
          </a:p>
        </p:txBody>
      </p:sp>
      <p:sp>
        <p:nvSpPr>
          <p:cNvPr id="47" name="WordArt 25"/>
          <p:cNvSpPr>
            <a:spLocks noChangeArrowheads="1" noChangeShapeType="1"/>
          </p:cNvSpPr>
          <p:nvPr/>
        </p:nvSpPr>
        <p:spPr bwMode="auto">
          <a:xfrm>
            <a:off x="3128963" y="3022600"/>
            <a:ext cx="1149350" cy="66516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p>
        </p:txBody>
      </p:sp>
      <p:sp>
        <p:nvSpPr>
          <p:cNvPr id="48" name="WordArt 26"/>
          <p:cNvSpPr>
            <a:spLocks noChangeArrowheads="1" noChangeShapeType="1"/>
          </p:cNvSpPr>
          <p:nvPr/>
        </p:nvSpPr>
        <p:spPr bwMode="auto">
          <a:xfrm>
            <a:off x="6707188" y="3048000"/>
            <a:ext cx="1117600" cy="646113"/>
          </a:xfrm>
          <a:prstGeom prst="rect">
            <a:avLst/>
          </a:prstGeom>
          <a:effectLst>
            <a:outerShdw blurRad="279400" dist="279400" dir="5400000" algn="ctr" rotWithShape="0">
              <a:srgbClr val="000000">
                <a:alpha val="43137"/>
              </a:srgbClr>
            </a:outerShdw>
          </a:effectLst>
          <a:extLst>
            <a:ext uri="{91240B29-F687-4F45-9708-019B960494DF}">
              <a14:hiddenLine xmlns:a14="http://schemas.microsoft.com/office/drawing/2010/main" w="9525">
                <a:solidFill>
                  <a:srgbClr val="000000"/>
                </a:solidFill>
                <a:round/>
              </a14:hiddenLine>
            </a:ext>
          </a:extLst>
        </p:spPr>
        <p:txBody>
          <a:bodyPr spcFirstLastPara="1" wrap="none" fromWordArt="1">
            <a:prstTxWarp prst="textArchDown">
              <a:avLst>
                <a:gd name="adj" fmla="val 0"/>
              </a:avLst>
            </a:prstTxWarp>
          </a:bodyPr>
          <a:lstStyle/>
          <a:p>
            <a:pPr algn="ctr"/>
            <a:r>
              <a:rPr lang="zh-CN" altLang="en-US" sz="3600" kern="10">
                <a:solidFill>
                  <a:schemeClr val="bg1"/>
                </a:solidFill>
                <a:latin typeface="+mn-lt"/>
                <a:ea typeface="+mn-ea"/>
                <a:cs typeface="+mn-ea"/>
                <a:sym typeface="+mn-lt"/>
              </a:rPr>
              <a:t>点击添加标题文本</a:t>
            </a:r>
          </a:p>
        </p:txBody>
      </p:sp>
      <p:sp>
        <p:nvSpPr>
          <p:cNvPr id="2" name="文本占位符 1"/>
          <p:cNvSpPr>
            <a:spLocks noGrp="1"/>
          </p:cNvSpPr>
          <p:nvPr>
            <p:ph type="body" sz="quarter" idx="11"/>
          </p:nvPr>
        </p:nvSpPr>
        <p:spPr/>
        <p:txBody>
          <a:bodyPr/>
          <a:lstStyle/>
          <a:p>
            <a:r>
              <a:rPr lang="zh-CN" altLang="en-US" dirty="0">
                <a:cs typeface="+mn-ea"/>
                <a:sym typeface="+mn-lt"/>
              </a:rPr>
              <a:t>点击输入标题</a:t>
            </a:r>
          </a:p>
        </p:txBody>
      </p:sp>
      <p:sp>
        <p:nvSpPr>
          <p:cNvPr id="4" name="文本占位符 3"/>
          <p:cNvSpPr>
            <a:spLocks noGrp="1"/>
          </p:cNvSpPr>
          <p:nvPr>
            <p:ph type="body" sz="quarter" idx="10"/>
          </p:nvPr>
        </p:nvSpPr>
        <p:spPr/>
        <p:txBody>
          <a:bodyPr/>
          <a:lstStyle/>
          <a:p>
            <a:r>
              <a:rPr lang="en-US" altLang="zh-CN" dirty="0"/>
              <a:t>4</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600" advClick="0" advTm="10000">
        <p14:gallery dir="l"/>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 calcmode="lin" valueType="num">
                                      <p:cBhvr>
                                        <p:cTn id="10" dur="500" fill="hold"/>
                                        <p:tgtEl>
                                          <p:spTgt spid="45"/>
                                        </p:tgtEl>
                                        <p:attrNameLst>
                                          <p:attrName>ppt_w</p:attrName>
                                        </p:attrNameLst>
                                      </p:cBhvr>
                                      <p:tavLst>
                                        <p:tav tm="0">
                                          <p:val>
                                            <p:fltVal val="0"/>
                                          </p:val>
                                        </p:tav>
                                        <p:tav tm="100000">
                                          <p:val>
                                            <p:strVal val="#ppt_w"/>
                                          </p:val>
                                        </p:tav>
                                      </p:tavLst>
                                    </p:anim>
                                    <p:anim calcmode="lin" valueType="num">
                                      <p:cBhvr>
                                        <p:cTn id="11" dur="500" fill="hold"/>
                                        <p:tgtEl>
                                          <p:spTgt spid="45"/>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500"/>
                                  </p:stCondLst>
                                  <p:childTnLst>
                                    <p:set>
                                      <p:cBhvr>
                                        <p:cTn id="13" dur="1" fill="hold">
                                          <p:stCondLst>
                                            <p:cond delay="0"/>
                                          </p:stCondLst>
                                        </p:cTn>
                                        <p:tgtEl>
                                          <p:spTgt spid="29"/>
                                        </p:tgtEl>
                                        <p:attrNameLst>
                                          <p:attrName>style.visibility</p:attrName>
                                        </p:attrNameLst>
                                      </p:cBhvr>
                                      <p:to>
                                        <p:strVal val="visible"/>
                                      </p:to>
                                    </p:set>
                                    <p:anim calcmode="lin" valueType="num">
                                      <p:cBhvr>
                                        <p:cTn id="14" dur="500" fill="hold"/>
                                        <p:tgtEl>
                                          <p:spTgt spid="29"/>
                                        </p:tgtEl>
                                        <p:attrNameLst>
                                          <p:attrName>ppt_w</p:attrName>
                                        </p:attrNameLst>
                                      </p:cBhvr>
                                      <p:tavLst>
                                        <p:tav tm="0">
                                          <p:val>
                                            <p:fltVal val="0"/>
                                          </p:val>
                                        </p:tav>
                                        <p:tav tm="100000">
                                          <p:val>
                                            <p:strVal val="#ppt_w"/>
                                          </p:val>
                                        </p:tav>
                                      </p:tavLst>
                                    </p:anim>
                                    <p:anim calcmode="lin" valueType="num">
                                      <p:cBhvr>
                                        <p:cTn id="15" dur="500" fill="hold"/>
                                        <p:tgtEl>
                                          <p:spTgt spid="29"/>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50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childTnLst>
                                </p:cTn>
                              </p:par>
                              <p:par>
                                <p:cTn id="20" presetID="12" presetClass="entr" presetSubtype="1" fill="hold" grpId="0" nodeType="withEffect">
                                  <p:stCondLst>
                                    <p:cond delay="1000"/>
                                  </p:stCondLst>
                                  <p:childTnLst>
                                    <p:set>
                                      <p:cBhvr>
                                        <p:cTn id="21" dur="1" fill="hold">
                                          <p:stCondLst>
                                            <p:cond delay="0"/>
                                          </p:stCondLst>
                                        </p:cTn>
                                        <p:tgtEl>
                                          <p:spTgt spid="33"/>
                                        </p:tgtEl>
                                        <p:attrNameLst>
                                          <p:attrName>style.visibility</p:attrName>
                                        </p:attrNameLst>
                                      </p:cBhvr>
                                      <p:to>
                                        <p:strVal val="visible"/>
                                      </p:to>
                                    </p:set>
                                    <p:animEffect transition="in" filter="slide(fromTop)">
                                      <p:cBhvr>
                                        <p:cTn id="22" dur="500"/>
                                        <p:tgtEl>
                                          <p:spTgt spid="33"/>
                                        </p:tgtEl>
                                      </p:cBhvr>
                                    </p:animEffect>
                                  </p:childTnLst>
                                </p:cTn>
                              </p:par>
                              <p:par>
                                <p:cTn id="23" presetID="12" presetClass="entr" presetSubtype="1" fill="hold" grpId="0" nodeType="withEffect">
                                  <p:stCondLst>
                                    <p:cond delay="1000"/>
                                  </p:stCondLst>
                                  <p:childTnLst>
                                    <p:set>
                                      <p:cBhvr>
                                        <p:cTn id="24" dur="1" fill="hold">
                                          <p:stCondLst>
                                            <p:cond delay="0"/>
                                          </p:stCondLst>
                                        </p:cTn>
                                        <p:tgtEl>
                                          <p:spTgt spid="41"/>
                                        </p:tgtEl>
                                        <p:attrNameLst>
                                          <p:attrName>style.visibility</p:attrName>
                                        </p:attrNameLst>
                                      </p:cBhvr>
                                      <p:to>
                                        <p:strVal val="visible"/>
                                      </p:to>
                                    </p:set>
                                    <p:animEffect transition="in" filter="slide(fromTop)">
                                      <p:cBhvr>
                                        <p:cTn id="25" dur="500"/>
                                        <p:tgtEl>
                                          <p:spTgt spid="41"/>
                                        </p:tgtEl>
                                      </p:cBhvr>
                                    </p:animEffect>
                                  </p:childTnLst>
                                </p:cTn>
                              </p:par>
                              <p:par>
                                <p:cTn id="26" presetID="22" presetClass="entr" presetSubtype="8" fill="hold" grpId="0" nodeType="withEffect">
                                  <p:stCondLst>
                                    <p:cond delay="50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3" presetClass="entr" presetSubtype="16" fill="hold" grpId="0" nodeType="withEffect">
                                  <p:stCondLst>
                                    <p:cond delay="500"/>
                                  </p:stCondLst>
                                  <p:childTnLst>
                                    <p:set>
                                      <p:cBhvr>
                                        <p:cTn id="30" dur="1" fill="hold">
                                          <p:stCondLst>
                                            <p:cond delay="0"/>
                                          </p:stCondLst>
                                        </p:cTn>
                                        <p:tgtEl>
                                          <p:spTgt spid="47"/>
                                        </p:tgtEl>
                                        <p:attrNameLst>
                                          <p:attrName>style.visibility</p:attrName>
                                        </p:attrNameLst>
                                      </p:cBhvr>
                                      <p:to>
                                        <p:strVal val="visible"/>
                                      </p:to>
                                    </p:set>
                                    <p:anim calcmode="lin" valueType="num">
                                      <p:cBhvr>
                                        <p:cTn id="31" dur="500" fill="hold"/>
                                        <p:tgtEl>
                                          <p:spTgt spid="47"/>
                                        </p:tgtEl>
                                        <p:attrNameLst>
                                          <p:attrName>ppt_w</p:attrName>
                                        </p:attrNameLst>
                                      </p:cBhvr>
                                      <p:tavLst>
                                        <p:tav tm="0">
                                          <p:val>
                                            <p:fltVal val="0"/>
                                          </p:val>
                                        </p:tav>
                                        <p:tav tm="100000">
                                          <p:val>
                                            <p:strVal val="#ppt_w"/>
                                          </p:val>
                                        </p:tav>
                                      </p:tavLst>
                                    </p:anim>
                                    <p:anim calcmode="lin" valueType="num">
                                      <p:cBhvr>
                                        <p:cTn id="32" dur="500" fill="hold"/>
                                        <p:tgtEl>
                                          <p:spTgt spid="47"/>
                                        </p:tgtEl>
                                        <p:attrNameLst>
                                          <p:attrName>ppt_h</p:attrName>
                                        </p:attrNameLst>
                                      </p:cBhvr>
                                      <p:tavLst>
                                        <p:tav tm="0">
                                          <p:val>
                                            <p:fltVal val="0"/>
                                          </p:val>
                                        </p:tav>
                                        <p:tav tm="100000">
                                          <p:val>
                                            <p:strVal val="#ppt_h"/>
                                          </p:val>
                                        </p:tav>
                                      </p:tavLst>
                                    </p:anim>
                                  </p:childTnLst>
                                </p:cTn>
                              </p:par>
                              <p:par>
                                <p:cTn id="33" presetID="23" presetClass="entr" presetSubtype="16" fill="hold" grpId="0" nodeType="withEffect">
                                  <p:stCondLst>
                                    <p:cond delay="100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childTnLst>
                                </p:cTn>
                              </p:par>
                              <p:par>
                                <p:cTn id="37" presetID="23" presetClass="entr" presetSubtype="16" fill="hold" grpId="0" nodeType="withEffect">
                                  <p:stCondLst>
                                    <p:cond delay="100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par>
                                <p:cTn id="41" presetID="12" presetClass="entr" presetSubtype="4" fill="hold" grpId="0" nodeType="withEffect">
                                  <p:stCondLst>
                                    <p:cond delay="1500"/>
                                  </p:stCondLst>
                                  <p:childTnLst>
                                    <p:set>
                                      <p:cBhvr>
                                        <p:cTn id="42" dur="1" fill="hold">
                                          <p:stCondLst>
                                            <p:cond delay="0"/>
                                          </p:stCondLst>
                                        </p:cTn>
                                        <p:tgtEl>
                                          <p:spTgt spid="34"/>
                                        </p:tgtEl>
                                        <p:attrNameLst>
                                          <p:attrName>style.visibility</p:attrName>
                                        </p:attrNameLst>
                                      </p:cBhvr>
                                      <p:to>
                                        <p:strVal val="visible"/>
                                      </p:to>
                                    </p:set>
                                    <p:animEffect transition="in" filter="slide(fromBottom)">
                                      <p:cBhvr>
                                        <p:cTn id="43" dur="500"/>
                                        <p:tgtEl>
                                          <p:spTgt spid="34"/>
                                        </p:tgtEl>
                                      </p:cBhvr>
                                    </p:animEffect>
                                  </p:childTnLst>
                                </p:cTn>
                              </p:par>
                              <p:par>
                                <p:cTn id="44" presetID="12" presetClass="entr" presetSubtype="4" fill="hold" grpId="0" nodeType="withEffect">
                                  <p:stCondLst>
                                    <p:cond delay="1500"/>
                                  </p:stCondLst>
                                  <p:childTnLst>
                                    <p:set>
                                      <p:cBhvr>
                                        <p:cTn id="45" dur="1" fill="hold">
                                          <p:stCondLst>
                                            <p:cond delay="0"/>
                                          </p:stCondLst>
                                        </p:cTn>
                                        <p:tgtEl>
                                          <p:spTgt spid="42"/>
                                        </p:tgtEl>
                                        <p:attrNameLst>
                                          <p:attrName>style.visibility</p:attrName>
                                        </p:attrNameLst>
                                      </p:cBhvr>
                                      <p:to>
                                        <p:strVal val="visible"/>
                                      </p:to>
                                    </p:set>
                                    <p:animEffect transition="in" filter="slide(fromBottom)">
                                      <p:cBhvr>
                                        <p:cTn id="46" dur="500"/>
                                        <p:tgtEl>
                                          <p:spTgt spid="42"/>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par>
                                <p:cTn id="50" presetID="23" presetClass="entr" presetSubtype="16" fill="hold" grpId="0" nodeType="withEffect">
                                  <p:stCondLst>
                                    <p:cond delay="100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150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1500"/>
                                  </p:stCondLst>
                                  <p:childTnLst>
                                    <p:set>
                                      <p:cBhvr>
                                        <p:cTn id="59" dur="1" fill="hold">
                                          <p:stCondLst>
                                            <p:cond delay="0"/>
                                          </p:stCondLst>
                                        </p:cTn>
                                        <p:tgtEl>
                                          <p:spTgt spid="39"/>
                                        </p:tgtEl>
                                        <p:attrNameLst>
                                          <p:attrName>style.visibility</p:attrName>
                                        </p:attrNameLst>
                                      </p:cBhvr>
                                      <p:to>
                                        <p:strVal val="visible"/>
                                      </p:to>
                                    </p:set>
                                    <p:anim calcmode="lin" valueType="num">
                                      <p:cBhvr>
                                        <p:cTn id="60" dur="500" fill="hold"/>
                                        <p:tgtEl>
                                          <p:spTgt spid="39"/>
                                        </p:tgtEl>
                                        <p:attrNameLst>
                                          <p:attrName>ppt_w</p:attrName>
                                        </p:attrNameLst>
                                      </p:cBhvr>
                                      <p:tavLst>
                                        <p:tav tm="0">
                                          <p:val>
                                            <p:fltVal val="0"/>
                                          </p:val>
                                        </p:tav>
                                        <p:tav tm="100000">
                                          <p:val>
                                            <p:strVal val="#ppt_w"/>
                                          </p:val>
                                        </p:tav>
                                      </p:tavLst>
                                    </p:anim>
                                    <p:anim calcmode="lin" valueType="num">
                                      <p:cBhvr>
                                        <p:cTn id="61" dur="500" fill="hold"/>
                                        <p:tgtEl>
                                          <p:spTgt spid="39"/>
                                        </p:tgtEl>
                                        <p:attrNameLst>
                                          <p:attrName>ppt_h</p:attrName>
                                        </p:attrNameLst>
                                      </p:cBhvr>
                                      <p:tavLst>
                                        <p:tav tm="0">
                                          <p:val>
                                            <p:fltVal val="0"/>
                                          </p:val>
                                        </p:tav>
                                        <p:tav tm="100000">
                                          <p:val>
                                            <p:strVal val="#ppt_h"/>
                                          </p:val>
                                        </p:tav>
                                      </p:tavLst>
                                    </p:anim>
                                  </p:childTnLst>
                                </p:cTn>
                              </p:par>
                              <p:par>
                                <p:cTn id="62" presetID="12" presetClass="entr" presetSubtype="1" fill="hold" grpId="0" nodeType="withEffect">
                                  <p:stCondLst>
                                    <p:cond delay="2000"/>
                                  </p:stCondLst>
                                  <p:childTnLst>
                                    <p:set>
                                      <p:cBhvr>
                                        <p:cTn id="63" dur="1" fill="hold">
                                          <p:stCondLst>
                                            <p:cond delay="0"/>
                                          </p:stCondLst>
                                        </p:cTn>
                                        <p:tgtEl>
                                          <p:spTgt spid="35"/>
                                        </p:tgtEl>
                                        <p:attrNameLst>
                                          <p:attrName>style.visibility</p:attrName>
                                        </p:attrNameLst>
                                      </p:cBhvr>
                                      <p:to>
                                        <p:strVal val="visible"/>
                                      </p:to>
                                    </p:set>
                                    <p:animEffect transition="in" filter="slide(fromTop)">
                                      <p:cBhvr>
                                        <p:cTn id="64" dur="500"/>
                                        <p:tgtEl>
                                          <p:spTgt spid="35"/>
                                        </p:tgtEl>
                                      </p:cBhvr>
                                    </p:animEffect>
                                  </p:childTnLst>
                                </p:cTn>
                              </p:par>
                              <p:par>
                                <p:cTn id="65" presetID="12" presetClass="entr" presetSubtype="1" fill="hold" grpId="0" nodeType="withEffect">
                                  <p:stCondLst>
                                    <p:cond delay="2000"/>
                                  </p:stCondLst>
                                  <p:childTnLst>
                                    <p:set>
                                      <p:cBhvr>
                                        <p:cTn id="66" dur="1" fill="hold">
                                          <p:stCondLst>
                                            <p:cond delay="0"/>
                                          </p:stCondLst>
                                        </p:cTn>
                                        <p:tgtEl>
                                          <p:spTgt spid="43"/>
                                        </p:tgtEl>
                                        <p:attrNameLst>
                                          <p:attrName>style.visibility</p:attrName>
                                        </p:attrNameLst>
                                      </p:cBhvr>
                                      <p:to>
                                        <p:strVal val="visible"/>
                                      </p:to>
                                    </p:set>
                                    <p:animEffect transition="in" filter="slide(fromTop)">
                                      <p:cBhvr>
                                        <p:cTn id="67" dur="500"/>
                                        <p:tgtEl>
                                          <p:spTgt spid="43"/>
                                        </p:tgtEl>
                                      </p:cBhvr>
                                    </p:animEffect>
                                  </p:childTnLst>
                                </p:cTn>
                              </p:par>
                              <p:par>
                                <p:cTn id="68" presetID="22" presetClass="entr" presetSubtype="8" fill="hold" grpId="0" nodeType="withEffect">
                                  <p:stCondLst>
                                    <p:cond delay="1500"/>
                                  </p:stCondLst>
                                  <p:childTnLst>
                                    <p:set>
                                      <p:cBhvr>
                                        <p:cTn id="69" dur="1" fill="hold">
                                          <p:stCondLst>
                                            <p:cond delay="0"/>
                                          </p:stCondLst>
                                        </p:cTn>
                                        <p:tgtEl>
                                          <p:spTgt spid="28"/>
                                        </p:tgtEl>
                                        <p:attrNameLst>
                                          <p:attrName>style.visibility</p:attrName>
                                        </p:attrNameLst>
                                      </p:cBhvr>
                                      <p:to>
                                        <p:strVal val="visible"/>
                                      </p:to>
                                    </p:set>
                                    <p:animEffect transition="in" filter="wipe(left)">
                                      <p:cBhvr>
                                        <p:cTn id="70" dur="500"/>
                                        <p:tgtEl>
                                          <p:spTgt spid="28"/>
                                        </p:tgtEl>
                                      </p:cBhvr>
                                    </p:animEffect>
                                  </p:childTnLst>
                                </p:cTn>
                              </p:par>
                              <p:par>
                                <p:cTn id="71" presetID="23" presetClass="entr" presetSubtype="16" fill="hold" grpId="0" nodeType="withEffect">
                                  <p:stCondLst>
                                    <p:cond delay="1500"/>
                                  </p:stCondLst>
                                  <p:childTnLst>
                                    <p:set>
                                      <p:cBhvr>
                                        <p:cTn id="72" dur="1" fill="hold">
                                          <p:stCondLst>
                                            <p:cond delay="0"/>
                                          </p:stCondLst>
                                        </p:cTn>
                                        <p:tgtEl>
                                          <p:spTgt spid="48"/>
                                        </p:tgtEl>
                                        <p:attrNameLst>
                                          <p:attrName>style.visibility</p:attrName>
                                        </p:attrNameLst>
                                      </p:cBhvr>
                                      <p:to>
                                        <p:strVal val="visible"/>
                                      </p:to>
                                    </p:set>
                                    <p:anim calcmode="lin" valueType="num">
                                      <p:cBhvr>
                                        <p:cTn id="73" dur="500" fill="hold"/>
                                        <p:tgtEl>
                                          <p:spTgt spid="48"/>
                                        </p:tgtEl>
                                        <p:attrNameLst>
                                          <p:attrName>ppt_w</p:attrName>
                                        </p:attrNameLst>
                                      </p:cBhvr>
                                      <p:tavLst>
                                        <p:tav tm="0">
                                          <p:val>
                                            <p:fltVal val="0"/>
                                          </p:val>
                                        </p:tav>
                                        <p:tav tm="100000">
                                          <p:val>
                                            <p:strVal val="#ppt_w"/>
                                          </p:val>
                                        </p:tav>
                                      </p:tavLst>
                                    </p:anim>
                                    <p:anim calcmode="lin" valueType="num">
                                      <p:cBhvr>
                                        <p:cTn id="74" dur="500" fill="hold"/>
                                        <p:tgtEl>
                                          <p:spTgt spid="48"/>
                                        </p:tgtEl>
                                        <p:attrNameLst>
                                          <p:attrName>ppt_h</p:attrName>
                                        </p:attrNameLst>
                                      </p:cBhvr>
                                      <p:tavLst>
                                        <p:tav tm="0">
                                          <p:val>
                                            <p:fltVal val="0"/>
                                          </p:val>
                                        </p:tav>
                                        <p:tav tm="100000">
                                          <p:val>
                                            <p:strVal val="#ppt_h"/>
                                          </p:val>
                                        </p:tav>
                                      </p:tavLst>
                                    </p:anim>
                                  </p:childTnLst>
                                </p:cTn>
                              </p:par>
                              <p:par>
                                <p:cTn id="75" presetID="23" presetClass="entr" presetSubtype="16" fill="hold" grpId="0" nodeType="withEffect">
                                  <p:stCondLst>
                                    <p:cond delay="200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childTnLst>
                                </p:cTn>
                              </p:par>
                              <p:par>
                                <p:cTn id="79" presetID="23" presetClass="entr" presetSubtype="16" fill="hold" grpId="0" nodeType="withEffect">
                                  <p:stCondLst>
                                    <p:cond delay="200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childTnLst>
                                </p:cTn>
                              </p:par>
                              <p:par>
                                <p:cTn id="83" presetID="12" presetClass="entr" presetSubtype="4" fill="hold" grpId="0" nodeType="withEffect">
                                  <p:stCondLst>
                                    <p:cond delay="2500"/>
                                  </p:stCondLst>
                                  <p:childTnLst>
                                    <p:set>
                                      <p:cBhvr>
                                        <p:cTn id="84" dur="1" fill="hold">
                                          <p:stCondLst>
                                            <p:cond delay="0"/>
                                          </p:stCondLst>
                                        </p:cTn>
                                        <p:tgtEl>
                                          <p:spTgt spid="36"/>
                                        </p:tgtEl>
                                        <p:attrNameLst>
                                          <p:attrName>style.visibility</p:attrName>
                                        </p:attrNameLst>
                                      </p:cBhvr>
                                      <p:to>
                                        <p:strVal val="visible"/>
                                      </p:to>
                                    </p:set>
                                    <p:animEffect transition="in" filter="slide(fromBottom)">
                                      <p:cBhvr>
                                        <p:cTn id="85" dur="500"/>
                                        <p:tgtEl>
                                          <p:spTgt spid="36"/>
                                        </p:tgtEl>
                                      </p:cBhvr>
                                    </p:animEffect>
                                  </p:childTnLst>
                                </p:cTn>
                              </p:par>
                              <p:par>
                                <p:cTn id="86" presetID="12" presetClass="entr" presetSubtype="4" fill="hold" grpId="0" nodeType="withEffect">
                                  <p:stCondLst>
                                    <p:cond delay="2500"/>
                                  </p:stCondLst>
                                  <p:childTnLst>
                                    <p:set>
                                      <p:cBhvr>
                                        <p:cTn id="87" dur="1" fill="hold">
                                          <p:stCondLst>
                                            <p:cond delay="0"/>
                                          </p:stCondLst>
                                        </p:cTn>
                                        <p:tgtEl>
                                          <p:spTgt spid="44"/>
                                        </p:tgtEl>
                                        <p:attrNameLst>
                                          <p:attrName>style.visibility</p:attrName>
                                        </p:attrNameLst>
                                      </p:cBhvr>
                                      <p:to>
                                        <p:strVal val="visible"/>
                                      </p:to>
                                    </p:set>
                                    <p:animEffect transition="in" filter="slide(fromBottom)">
                                      <p:cBhvr>
                                        <p:cTn id="88"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autoUpdateAnimBg="0"/>
      <p:bldP spid="30" grpId="0" animBg="1"/>
      <p:bldP spid="31" grpId="0" animBg="1"/>
      <p:bldP spid="32" grpId="0" animBg="1"/>
      <p:bldP spid="33" grpId="0" animBg="1"/>
      <p:bldP spid="34" grpId="0" animBg="1"/>
      <p:bldP spid="35" grpId="0" animBg="1"/>
      <p:bldP spid="36" grpId="0" animBg="1"/>
      <p:bldP spid="37" grpId="0" autoUpdateAnimBg="0"/>
      <p:bldP spid="38" grpId="0" autoUpdateAnimBg="0"/>
      <p:bldP spid="39" grpId="0" autoUpdateAnimBg="0"/>
      <p:bldP spid="40" grpId="0" autoUpdateAnimBg="0"/>
      <p:bldP spid="41" grpId="0" autoUpdateAnimBg="0"/>
      <p:bldP spid="42" grpId="0" autoUpdateAnimBg="0"/>
      <p:bldP spid="43" grpId="0" autoUpdateAnimBg="0"/>
      <p:bldP spid="44" grpId="0" autoUpdateAnimBg="0"/>
      <p:bldP spid="45" grpId="0" animBg="1"/>
      <p:bldP spid="46" grpId="0" animBg="1"/>
      <p:bldP spid="47" grpId="0" animBg="1"/>
      <p:bldP spid="4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Bent Arrow 44"/>
          <p:cNvSpPr/>
          <p:nvPr/>
        </p:nvSpPr>
        <p:spPr>
          <a:xfrm rot="10800000">
            <a:off x="250" y="1999971"/>
            <a:ext cx="4084430"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49" name="Bent Arrow 48"/>
          <p:cNvSpPr/>
          <p:nvPr/>
        </p:nvSpPr>
        <p:spPr>
          <a:xfrm rot="10800000">
            <a:off x="249" y="2581687"/>
            <a:ext cx="3319159"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53" name="Bent Arrow 52"/>
          <p:cNvSpPr/>
          <p:nvPr/>
        </p:nvSpPr>
        <p:spPr>
          <a:xfrm rot="10800000">
            <a:off x="247" y="3121050"/>
            <a:ext cx="2418395" cy="1142938"/>
          </a:xfrm>
          <a:prstGeom prst="bentArrow">
            <a:avLst>
              <a:gd name="adj1" fmla="val 25000"/>
              <a:gd name="adj2" fmla="val 3719"/>
              <a:gd name="adj3" fmla="val 0"/>
              <a:gd name="adj4" fmla="val 30020"/>
            </a:avLst>
          </a:pr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65" name="Group 64"/>
          <p:cNvGrpSpPr/>
          <p:nvPr/>
        </p:nvGrpSpPr>
        <p:grpSpPr>
          <a:xfrm>
            <a:off x="3602159" y="1455016"/>
            <a:ext cx="883424" cy="884162"/>
            <a:chOff x="3621156" y="1140216"/>
            <a:chExt cx="883472" cy="884210"/>
          </a:xfrm>
          <a:gradFill>
            <a:gsLst>
              <a:gs pos="100000">
                <a:srgbClr val="FF002A"/>
              </a:gs>
              <a:gs pos="0">
                <a:srgbClr val="A40022"/>
              </a:gs>
            </a:gsLst>
            <a:lin ang="5400000" scaled="0"/>
          </a:gradFill>
          <a:effectLst/>
        </p:grpSpPr>
        <p:sp>
          <p:nvSpPr>
            <p:cNvPr id="47" name="Oval 46"/>
            <p:cNvSpPr>
              <a:spLocks noChangeAspect="1"/>
            </p:cNvSpPr>
            <p:nvPr/>
          </p:nvSpPr>
          <p:spPr>
            <a:xfrm>
              <a:off x="3621156" y="114021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1" name="Freeform 5"/>
            <p:cNvSpPr>
              <a:spLocks noEditPoints="1"/>
            </p:cNvSpPr>
            <p:nvPr/>
          </p:nvSpPr>
          <p:spPr bwMode="auto">
            <a:xfrm>
              <a:off x="3898696" y="1397136"/>
              <a:ext cx="370370" cy="37037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7" name="Group 66"/>
          <p:cNvGrpSpPr/>
          <p:nvPr/>
        </p:nvGrpSpPr>
        <p:grpSpPr>
          <a:xfrm>
            <a:off x="1926468" y="2607971"/>
            <a:ext cx="883424" cy="884162"/>
            <a:chOff x="1926323" y="2293234"/>
            <a:chExt cx="883472" cy="884210"/>
          </a:xfrm>
          <a:gradFill>
            <a:gsLst>
              <a:gs pos="100000">
                <a:srgbClr val="FF002A"/>
              </a:gs>
              <a:gs pos="0">
                <a:srgbClr val="A40022"/>
              </a:gs>
            </a:gsLst>
            <a:lin ang="5400000" scaled="0"/>
          </a:gradFill>
          <a:effectLst/>
        </p:grpSpPr>
        <p:sp>
          <p:nvSpPr>
            <p:cNvPr id="55" name="Oval 54"/>
            <p:cNvSpPr>
              <a:spLocks noChangeAspect="1"/>
            </p:cNvSpPr>
            <p:nvPr/>
          </p:nvSpPr>
          <p:spPr>
            <a:xfrm>
              <a:off x="1926323" y="2293234"/>
              <a:ext cx="883472" cy="884210"/>
            </a:xfrm>
            <a:prstGeom prst="ellipse">
              <a:avLst/>
            </a:prstGeom>
            <a:solidFill>
              <a:srgbClr val="5959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3" name="Freeform 216"/>
            <p:cNvSpPr>
              <a:spLocks noEditPoints="1"/>
            </p:cNvSpPr>
            <p:nvPr/>
          </p:nvSpPr>
          <p:spPr bwMode="auto">
            <a:xfrm>
              <a:off x="2198512" y="2564639"/>
              <a:ext cx="339094" cy="34140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66" name="Group 65"/>
          <p:cNvGrpSpPr/>
          <p:nvPr/>
        </p:nvGrpSpPr>
        <p:grpSpPr>
          <a:xfrm>
            <a:off x="2817709" y="2027515"/>
            <a:ext cx="883424" cy="884162"/>
            <a:chOff x="2827138" y="1712746"/>
            <a:chExt cx="883472" cy="884210"/>
          </a:xfrm>
          <a:gradFill>
            <a:gsLst>
              <a:gs pos="100000">
                <a:srgbClr val="FF002A"/>
              </a:gs>
              <a:gs pos="0">
                <a:srgbClr val="A40022"/>
              </a:gs>
            </a:gsLst>
            <a:lin ang="5400000" scaled="0"/>
          </a:gradFill>
          <a:effectLst/>
        </p:grpSpPr>
        <p:sp>
          <p:nvSpPr>
            <p:cNvPr id="51" name="Oval 50"/>
            <p:cNvSpPr>
              <a:spLocks noChangeAspect="1"/>
            </p:cNvSpPr>
            <p:nvPr/>
          </p:nvSpPr>
          <p:spPr>
            <a:xfrm>
              <a:off x="2827138" y="171274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64" name="Freeform 135"/>
            <p:cNvSpPr>
              <a:spLocks noEditPoints="1"/>
            </p:cNvSpPr>
            <p:nvPr/>
          </p:nvSpPr>
          <p:spPr bwMode="auto">
            <a:xfrm>
              <a:off x="3117194" y="2012771"/>
              <a:ext cx="303361" cy="284161"/>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05" name="Bent Arrow 104"/>
          <p:cNvSpPr/>
          <p:nvPr/>
        </p:nvSpPr>
        <p:spPr>
          <a:xfrm rot="10800000" flipH="1">
            <a:off x="5059317" y="1999971"/>
            <a:ext cx="4084430"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8" name="Bent Arrow 107"/>
          <p:cNvSpPr/>
          <p:nvPr/>
        </p:nvSpPr>
        <p:spPr>
          <a:xfrm rot="10800000" flipH="1">
            <a:off x="5824590" y="2581687"/>
            <a:ext cx="3319159" cy="1142938"/>
          </a:xfrm>
          <a:prstGeom prst="bentArrow">
            <a:avLst>
              <a:gd name="adj1" fmla="val 25000"/>
              <a:gd name="adj2" fmla="val 3719"/>
              <a:gd name="adj3" fmla="val 0"/>
              <a:gd name="adj4" fmla="val 30020"/>
            </a:avLst>
          </a:prstGeom>
          <a:solidFill>
            <a:srgbClr val="03072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sp>
        <p:nvSpPr>
          <p:cNvPr id="109" name="Bent Arrow 108"/>
          <p:cNvSpPr/>
          <p:nvPr/>
        </p:nvSpPr>
        <p:spPr>
          <a:xfrm rot="10800000" flipH="1">
            <a:off x="6725354" y="3121050"/>
            <a:ext cx="2418395" cy="1142938"/>
          </a:xfrm>
          <a:prstGeom prst="bentArrow">
            <a:avLst>
              <a:gd name="adj1" fmla="val 25000"/>
              <a:gd name="adj2" fmla="val 3719"/>
              <a:gd name="adj3" fmla="val 0"/>
              <a:gd name="adj4" fmla="val 30020"/>
            </a:avLst>
          </a:prstGeom>
          <a:solidFill>
            <a:srgbClr val="595959"/>
          </a:solidFill>
          <a:ln>
            <a:noFill/>
          </a:ln>
          <a:effectLst>
            <a:outerShdw blurRad="419100" dist="419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a:solidFill>
                <a:schemeClr val="tx1"/>
              </a:solidFill>
            </a:endParaRPr>
          </a:p>
        </p:txBody>
      </p:sp>
      <p:grpSp>
        <p:nvGrpSpPr>
          <p:cNvPr id="141" name="Group 140"/>
          <p:cNvGrpSpPr/>
          <p:nvPr/>
        </p:nvGrpSpPr>
        <p:grpSpPr>
          <a:xfrm>
            <a:off x="6334104" y="2607971"/>
            <a:ext cx="883424" cy="884162"/>
            <a:chOff x="6334201" y="2293234"/>
            <a:chExt cx="883472" cy="884210"/>
          </a:xfrm>
          <a:effectLst/>
        </p:grpSpPr>
        <p:sp>
          <p:nvSpPr>
            <p:cNvPr id="121" name="Oval 120"/>
            <p:cNvSpPr>
              <a:spLocks noChangeAspect="1"/>
            </p:cNvSpPr>
            <p:nvPr/>
          </p:nvSpPr>
          <p:spPr>
            <a:xfrm flipH="1">
              <a:off x="6334201" y="2293234"/>
              <a:ext cx="883472" cy="884210"/>
            </a:xfrm>
            <a:prstGeom prst="ellipse">
              <a:avLst/>
            </a:prstGeom>
            <a:solidFill>
              <a:srgbClr val="59595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5" name="Freeform 56"/>
            <p:cNvSpPr>
              <a:spLocks noEditPoints="1"/>
            </p:cNvSpPr>
            <p:nvPr/>
          </p:nvSpPr>
          <p:spPr bwMode="auto">
            <a:xfrm>
              <a:off x="6585437" y="2544839"/>
              <a:ext cx="381000" cy="381000"/>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3" name="Group 142"/>
          <p:cNvGrpSpPr/>
          <p:nvPr/>
        </p:nvGrpSpPr>
        <p:grpSpPr>
          <a:xfrm>
            <a:off x="4667938" y="1455016"/>
            <a:ext cx="883424" cy="884162"/>
            <a:chOff x="4639368" y="1140216"/>
            <a:chExt cx="883472" cy="884210"/>
          </a:xfrm>
          <a:effectLst/>
        </p:grpSpPr>
        <p:sp>
          <p:nvSpPr>
            <p:cNvPr id="133" name="Oval 132"/>
            <p:cNvSpPr>
              <a:spLocks noChangeAspect="1"/>
            </p:cNvSpPr>
            <p:nvPr/>
          </p:nvSpPr>
          <p:spPr>
            <a:xfrm flipH="1">
              <a:off x="4639368" y="114021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8" name="Freeform 152"/>
            <p:cNvSpPr>
              <a:spLocks noEditPoints="1"/>
            </p:cNvSpPr>
            <p:nvPr/>
          </p:nvSpPr>
          <p:spPr bwMode="auto">
            <a:xfrm>
              <a:off x="4880717" y="1397136"/>
              <a:ext cx="400775" cy="37037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42" name="Group 141"/>
          <p:cNvGrpSpPr/>
          <p:nvPr/>
        </p:nvGrpSpPr>
        <p:grpSpPr>
          <a:xfrm>
            <a:off x="5433339" y="2027515"/>
            <a:ext cx="883424" cy="884162"/>
            <a:chOff x="5433386" y="1712746"/>
            <a:chExt cx="883472" cy="884210"/>
          </a:xfrm>
          <a:effectLst/>
        </p:grpSpPr>
        <p:sp>
          <p:nvSpPr>
            <p:cNvPr id="118" name="Oval 117"/>
            <p:cNvSpPr>
              <a:spLocks noChangeAspect="1"/>
            </p:cNvSpPr>
            <p:nvPr/>
          </p:nvSpPr>
          <p:spPr>
            <a:xfrm flipH="1">
              <a:off x="5433386" y="1712746"/>
              <a:ext cx="883472" cy="884210"/>
            </a:xfrm>
            <a:prstGeom prst="ellipse">
              <a:avLst/>
            </a:prstGeom>
            <a:solidFill>
              <a:srgbClr val="03072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b="1" dirty="0">
                <a:latin typeface="+mj-lt"/>
              </a:endParaRPr>
            </a:p>
          </p:txBody>
        </p:sp>
        <p:sp>
          <p:nvSpPr>
            <p:cNvPr id="139" name="Freeform 66"/>
            <p:cNvSpPr>
              <a:spLocks noEditPoints="1"/>
            </p:cNvSpPr>
            <p:nvPr/>
          </p:nvSpPr>
          <p:spPr bwMode="auto">
            <a:xfrm>
              <a:off x="5641291" y="1973482"/>
              <a:ext cx="467662" cy="362739"/>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sp>
        <p:nvSpPr>
          <p:cNvPr id="144" name="TextBox 143"/>
          <p:cNvSpPr txBox="1"/>
          <p:nvPr/>
        </p:nvSpPr>
        <p:spPr>
          <a:xfrm>
            <a:off x="1960436" y="961512"/>
            <a:ext cx="1752644" cy="715581"/>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5" name="TextBox 144"/>
          <p:cNvSpPr txBox="1"/>
          <p:nvPr/>
        </p:nvSpPr>
        <p:spPr>
          <a:xfrm>
            <a:off x="842286" y="1753495"/>
            <a:ext cx="1788413" cy="715581"/>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6" name="TextBox 145"/>
          <p:cNvSpPr txBox="1"/>
          <p:nvPr/>
        </p:nvSpPr>
        <p:spPr>
          <a:xfrm>
            <a:off x="5682883" y="862138"/>
            <a:ext cx="1752644" cy="71558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7" name="TextBox 146"/>
          <p:cNvSpPr txBox="1"/>
          <p:nvPr/>
        </p:nvSpPr>
        <p:spPr>
          <a:xfrm>
            <a:off x="6586174" y="1564278"/>
            <a:ext cx="1752644" cy="71558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8" name="TextBox 147"/>
          <p:cNvSpPr txBox="1"/>
          <p:nvPr/>
        </p:nvSpPr>
        <p:spPr>
          <a:xfrm>
            <a:off x="2724439" y="3932548"/>
            <a:ext cx="1752644" cy="715581"/>
          </a:xfrm>
          <a:prstGeom prst="rect">
            <a:avLst/>
          </a:prstGeom>
          <a:noFill/>
        </p:spPr>
        <p:txBody>
          <a:bodyPr wrap="square" rtlCol="0">
            <a:spAutoFit/>
          </a:bodyPr>
          <a:lstStyle/>
          <a:p>
            <a:pPr algn="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49" name="TextBox 148"/>
          <p:cNvSpPr txBox="1"/>
          <p:nvPr/>
        </p:nvSpPr>
        <p:spPr>
          <a:xfrm>
            <a:off x="4857530" y="3896667"/>
            <a:ext cx="1752644" cy="715581"/>
          </a:xfrm>
          <a:prstGeom prst="rect">
            <a:avLst/>
          </a:prstGeom>
          <a:noFill/>
        </p:spPr>
        <p:txBody>
          <a:bodyPr wrap="square" rtlCol="0">
            <a:spAutoFit/>
          </a:bodyPr>
          <a:lstStyle/>
          <a:p>
            <a:pPr>
              <a:lnSpc>
                <a:spcPct val="150000"/>
              </a:lnSpc>
            </a:pPr>
            <a:r>
              <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9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文本占位符 4"/>
          <p:cNvSpPr>
            <a:spLocks noGrp="1"/>
          </p:cNvSpPr>
          <p:nvPr>
            <p:ph type="body" sz="quarter" idx="10"/>
          </p:nvPr>
        </p:nvSpPr>
        <p:spPr/>
        <p:txBody>
          <a:bodyPr/>
          <a:lstStyle/>
          <a:p>
            <a:r>
              <a:rPr lang="en-US" altLang="zh-CN" dirty="0"/>
              <a:t>4</a:t>
            </a:r>
            <a:endParaRPr lang="zh-CN" altLang="en-US" dirty="0"/>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p>
        </p:txBody>
      </p:sp>
      <p:sp>
        <p:nvSpPr>
          <p:cNvPr id="4" name="灯片编号占位符 3"/>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t>31</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strips(upRight)">
                                      <p:cBhvr>
                                        <p:cTn id="7" dur="500"/>
                                        <p:tgtEl>
                                          <p:spTgt spid="4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 calcmode="lin" valueType="num">
                                      <p:cBhvr>
                                        <p:cTn id="11" dur="500" fill="hold"/>
                                        <p:tgtEl>
                                          <p:spTgt spid="65"/>
                                        </p:tgtEl>
                                        <p:attrNameLst>
                                          <p:attrName>ppt_w</p:attrName>
                                        </p:attrNameLst>
                                      </p:cBhvr>
                                      <p:tavLst>
                                        <p:tav tm="0">
                                          <p:val>
                                            <p:fltVal val="0"/>
                                          </p:val>
                                        </p:tav>
                                        <p:tav tm="100000">
                                          <p:val>
                                            <p:strVal val="#ppt_w"/>
                                          </p:val>
                                        </p:tav>
                                      </p:tavLst>
                                    </p:anim>
                                    <p:anim calcmode="lin" valueType="num">
                                      <p:cBhvr>
                                        <p:cTn id="12" dur="500" fill="hold"/>
                                        <p:tgtEl>
                                          <p:spTgt spid="65"/>
                                        </p:tgtEl>
                                        <p:attrNameLst>
                                          <p:attrName>ppt_h</p:attrName>
                                        </p:attrNameLst>
                                      </p:cBhvr>
                                      <p:tavLst>
                                        <p:tav tm="0">
                                          <p:val>
                                            <p:fltVal val="0"/>
                                          </p:val>
                                        </p:tav>
                                        <p:tav tm="100000">
                                          <p:val>
                                            <p:strVal val="#ppt_h"/>
                                          </p:val>
                                        </p:tav>
                                      </p:tavLst>
                                    </p:anim>
                                    <p:animEffect transition="in" filter="fade">
                                      <p:cBhvr>
                                        <p:cTn id="13" dur="500"/>
                                        <p:tgtEl>
                                          <p:spTgt spid="65"/>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44"/>
                                        </p:tgtEl>
                                        <p:attrNameLst>
                                          <p:attrName>style.visibility</p:attrName>
                                        </p:attrNameLst>
                                      </p:cBhvr>
                                      <p:to>
                                        <p:strVal val="visible"/>
                                      </p:to>
                                    </p:set>
                                    <p:animEffect transition="in" filter="wipe(right)">
                                      <p:cBhvr>
                                        <p:cTn id="17" dur="500"/>
                                        <p:tgtEl>
                                          <p:spTgt spid="144"/>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strips(upRight)">
                                      <p:cBhvr>
                                        <p:cTn id="21" dur="500"/>
                                        <p:tgtEl>
                                          <p:spTgt spid="49"/>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6"/>
                                        </p:tgtEl>
                                        <p:attrNameLst>
                                          <p:attrName>style.visibility</p:attrName>
                                        </p:attrNameLst>
                                      </p:cBhvr>
                                      <p:to>
                                        <p:strVal val="visible"/>
                                      </p:to>
                                    </p:set>
                                    <p:anim calcmode="lin" valueType="num">
                                      <p:cBhvr>
                                        <p:cTn id="25" dur="500" fill="hold"/>
                                        <p:tgtEl>
                                          <p:spTgt spid="66"/>
                                        </p:tgtEl>
                                        <p:attrNameLst>
                                          <p:attrName>ppt_w</p:attrName>
                                        </p:attrNameLst>
                                      </p:cBhvr>
                                      <p:tavLst>
                                        <p:tav tm="0">
                                          <p:val>
                                            <p:fltVal val="0"/>
                                          </p:val>
                                        </p:tav>
                                        <p:tav tm="100000">
                                          <p:val>
                                            <p:strVal val="#ppt_w"/>
                                          </p:val>
                                        </p:tav>
                                      </p:tavLst>
                                    </p:anim>
                                    <p:anim calcmode="lin" valueType="num">
                                      <p:cBhvr>
                                        <p:cTn id="26" dur="500" fill="hold"/>
                                        <p:tgtEl>
                                          <p:spTgt spid="66"/>
                                        </p:tgtEl>
                                        <p:attrNameLst>
                                          <p:attrName>ppt_h</p:attrName>
                                        </p:attrNameLst>
                                      </p:cBhvr>
                                      <p:tavLst>
                                        <p:tav tm="0">
                                          <p:val>
                                            <p:fltVal val="0"/>
                                          </p:val>
                                        </p:tav>
                                        <p:tav tm="100000">
                                          <p:val>
                                            <p:strVal val="#ppt_h"/>
                                          </p:val>
                                        </p:tav>
                                      </p:tavLst>
                                    </p:anim>
                                    <p:animEffect transition="in" filter="fade">
                                      <p:cBhvr>
                                        <p:cTn id="27" dur="500"/>
                                        <p:tgtEl>
                                          <p:spTgt spid="66"/>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45"/>
                                        </p:tgtEl>
                                        <p:attrNameLst>
                                          <p:attrName>style.visibility</p:attrName>
                                        </p:attrNameLst>
                                      </p:cBhvr>
                                      <p:to>
                                        <p:strVal val="visible"/>
                                      </p:to>
                                    </p:set>
                                    <p:animEffect transition="in" filter="wipe(right)">
                                      <p:cBhvr>
                                        <p:cTn id="31" dur="500"/>
                                        <p:tgtEl>
                                          <p:spTgt spid="145"/>
                                        </p:tgtEl>
                                      </p:cBhvr>
                                    </p:animEffect>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53"/>
                                        </p:tgtEl>
                                        <p:attrNameLst>
                                          <p:attrName>style.visibility</p:attrName>
                                        </p:attrNameLst>
                                      </p:cBhvr>
                                      <p:to>
                                        <p:strVal val="visible"/>
                                      </p:to>
                                    </p:set>
                                    <p:animEffect transition="in" filter="strips(upRight)">
                                      <p:cBhvr>
                                        <p:cTn id="35" dur="500"/>
                                        <p:tgtEl>
                                          <p:spTgt spid="53"/>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Effect transition="in" filter="fade">
                                      <p:cBhvr>
                                        <p:cTn id="41" dur="500"/>
                                        <p:tgtEl>
                                          <p:spTgt spid="67"/>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148"/>
                                        </p:tgtEl>
                                        <p:attrNameLst>
                                          <p:attrName>style.visibility</p:attrName>
                                        </p:attrNameLst>
                                      </p:cBhvr>
                                      <p:to>
                                        <p:strVal val="visible"/>
                                      </p:to>
                                    </p:set>
                                    <p:animEffect transition="in" filter="wipe(left)">
                                      <p:cBhvr>
                                        <p:cTn id="45" dur="500"/>
                                        <p:tgtEl>
                                          <p:spTgt spid="148"/>
                                        </p:tgtEl>
                                      </p:cBhvr>
                                    </p:animEffect>
                                  </p:childTnLst>
                                </p:cTn>
                              </p:par>
                            </p:childTnLst>
                          </p:cTn>
                        </p:par>
                        <p:par>
                          <p:cTn id="46" fill="hold">
                            <p:stCondLst>
                              <p:cond delay="4500"/>
                            </p:stCondLst>
                            <p:childTnLst>
                              <p:par>
                                <p:cTn id="47" presetID="18" presetClass="entr" presetSubtype="9" fill="hold" grpId="0" nodeType="afterEffect">
                                  <p:stCondLst>
                                    <p:cond delay="0"/>
                                  </p:stCondLst>
                                  <p:childTnLst>
                                    <p:set>
                                      <p:cBhvr>
                                        <p:cTn id="48" dur="1" fill="hold">
                                          <p:stCondLst>
                                            <p:cond delay="0"/>
                                          </p:stCondLst>
                                        </p:cTn>
                                        <p:tgtEl>
                                          <p:spTgt spid="105"/>
                                        </p:tgtEl>
                                        <p:attrNameLst>
                                          <p:attrName>style.visibility</p:attrName>
                                        </p:attrNameLst>
                                      </p:cBhvr>
                                      <p:to>
                                        <p:strVal val="visible"/>
                                      </p:to>
                                    </p:set>
                                    <p:animEffect transition="in" filter="strips(upLeft)">
                                      <p:cBhvr>
                                        <p:cTn id="49" dur="500"/>
                                        <p:tgtEl>
                                          <p:spTgt spid="105"/>
                                        </p:tgtEl>
                                      </p:cBhvr>
                                    </p:animEffect>
                                  </p:childTnLst>
                                </p:cTn>
                              </p:par>
                            </p:childTnLst>
                          </p:cTn>
                        </p:par>
                        <p:par>
                          <p:cTn id="50" fill="hold">
                            <p:stCondLst>
                              <p:cond delay="5000"/>
                            </p:stCondLst>
                            <p:childTnLst>
                              <p:par>
                                <p:cTn id="51" presetID="53" presetClass="entr" presetSubtype="16" fill="hold" nodeType="afterEffect">
                                  <p:stCondLst>
                                    <p:cond delay="0"/>
                                  </p:stCondLst>
                                  <p:childTnLst>
                                    <p:set>
                                      <p:cBhvr>
                                        <p:cTn id="52" dur="1" fill="hold">
                                          <p:stCondLst>
                                            <p:cond delay="0"/>
                                          </p:stCondLst>
                                        </p:cTn>
                                        <p:tgtEl>
                                          <p:spTgt spid="143"/>
                                        </p:tgtEl>
                                        <p:attrNameLst>
                                          <p:attrName>style.visibility</p:attrName>
                                        </p:attrNameLst>
                                      </p:cBhvr>
                                      <p:to>
                                        <p:strVal val="visible"/>
                                      </p:to>
                                    </p:set>
                                    <p:anim calcmode="lin" valueType="num">
                                      <p:cBhvr>
                                        <p:cTn id="53" dur="500" fill="hold"/>
                                        <p:tgtEl>
                                          <p:spTgt spid="143"/>
                                        </p:tgtEl>
                                        <p:attrNameLst>
                                          <p:attrName>ppt_w</p:attrName>
                                        </p:attrNameLst>
                                      </p:cBhvr>
                                      <p:tavLst>
                                        <p:tav tm="0">
                                          <p:val>
                                            <p:fltVal val="0"/>
                                          </p:val>
                                        </p:tav>
                                        <p:tav tm="100000">
                                          <p:val>
                                            <p:strVal val="#ppt_w"/>
                                          </p:val>
                                        </p:tav>
                                      </p:tavLst>
                                    </p:anim>
                                    <p:anim calcmode="lin" valueType="num">
                                      <p:cBhvr>
                                        <p:cTn id="54" dur="500" fill="hold"/>
                                        <p:tgtEl>
                                          <p:spTgt spid="143"/>
                                        </p:tgtEl>
                                        <p:attrNameLst>
                                          <p:attrName>ppt_h</p:attrName>
                                        </p:attrNameLst>
                                      </p:cBhvr>
                                      <p:tavLst>
                                        <p:tav tm="0">
                                          <p:val>
                                            <p:fltVal val="0"/>
                                          </p:val>
                                        </p:tav>
                                        <p:tav tm="100000">
                                          <p:val>
                                            <p:strVal val="#ppt_h"/>
                                          </p:val>
                                        </p:tav>
                                      </p:tavLst>
                                    </p:anim>
                                    <p:animEffect transition="in" filter="fade">
                                      <p:cBhvr>
                                        <p:cTn id="55" dur="500"/>
                                        <p:tgtEl>
                                          <p:spTgt spid="143"/>
                                        </p:tgtEl>
                                      </p:cBhvr>
                                    </p:animEffect>
                                  </p:childTnLst>
                                </p:cTn>
                              </p:par>
                            </p:childTnLst>
                          </p:cTn>
                        </p:par>
                        <p:par>
                          <p:cTn id="56" fill="hold">
                            <p:stCondLst>
                              <p:cond delay="5500"/>
                            </p:stCondLst>
                            <p:childTnLst>
                              <p:par>
                                <p:cTn id="57" presetID="22" presetClass="entr" presetSubtype="8" fill="hold" grpId="0" nodeType="after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ipe(left)">
                                      <p:cBhvr>
                                        <p:cTn id="59" dur="500"/>
                                        <p:tgtEl>
                                          <p:spTgt spid="146"/>
                                        </p:tgtEl>
                                      </p:cBhvr>
                                    </p:animEffect>
                                  </p:childTnLst>
                                </p:cTn>
                              </p:par>
                            </p:childTnLst>
                          </p:cTn>
                        </p:par>
                        <p:par>
                          <p:cTn id="60" fill="hold">
                            <p:stCondLst>
                              <p:cond delay="6000"/>
                            </p:stCondLst>
                            <p:childTnLst>
                              <p:par>
                                <p:cTn id="61" presetID="18" presetClass="entr" presetSubtype="9" fill="hold" grpId="0" nodeType="afterEffect">
                                  <p:stCondLst>
                                    <p:cond delay="0"/>
                                  </p:stCondLst>
                                  <p:childTnLst>
                                    <p:set>
                                      <p:cBhvr>
                                        <p:cTn id="62" dur="1" fill="hold">
                                          <p:stCondLst>
                                            <p:cond delay="0"/>
                                          </p:stCondLst>
                                        </p:cTn>
                                        <p:tgtEl>
                                          <p:spTgt spid="108"/>
                                        </p:tgtEl>
                                        <p:attrNameLst>
                                          <p:attrName>style.visibility</p:attrName>
                                        </p:attrNameLst>
                                      </p:cBhvr>
                                      <p:to>
                                        <p:strVal val="visible"/>
                                      </p:to>
                                    </p:set>
                                    <p:animEffect transition="in" filter="strips(upLeft)">
                                      <p:cBhvr>
                                        <p:cTn id="63" dur="500"/>
                                        <p:tgtEl>
                                          <p:spTgt spid="108"/>
                                        </p:tgtEl>
                                      </p:cBhvr>
                                    </p:animEffect>
                                  </p:childTnLst>
                                </p:cTn>
                              </p:par>
                            </p:childTnLst>
                          </p:cTn>
                        </p:par>
                        <p:par>
                          <p:cTn id="64" fill="hold">
                            <p:stCondLst>
                              <p:cond delay="6500"/>
                            </p:stCondLst>
                            <p:childTnLst>
                              <p:par>
                                <p:cTn id="65" presetID="53" presetClass="entr" presetSubtype="16" fill="hold" nodeType="afterEffect">
                                  <p:stCondLst>
                                    <p:cond delay="0"/>
                                  </p:stCondLst>
                                  <p:childTnLst>
                                    <p:set>
                                      <p:cBhvr>
                                        <p:cTn id="66" dur="1" fill="hold">
                                          <p:stCondLst>
                                            <p:cond delay="0"/>
                                          </p:stCondLst>
                                        </p:cTn>
                                        <p:tgtEl>
                                          <p:spTgt spid="142"/>
                                        </p:tgtEl>
                                        <p:attrNameLst>
                                          <p:attrName>style.visibility</p:attrName>
                                        </p:attrNameLst>
                                      </p:cBhvr>
                                      <p:to>
                                        <p:strVal val="visible"/>
                                      </p:to>
                                    </p:set>
                                    <p:anim calcmode="lin" valueType="num">
                                      <p:cBhvr>
                                        <p:cTn id="67" dur="500" fill="hold"/>
                                        <p:tgtEl>
                                          <p:spTgt spid="142"/>
                                        </p:tgtEl>
                                        <p:attrNameLst>
                                          <p:attrName>ppt_w</p:attrName>
                                        </p:attrNameLst>
                                      </p:cBhvr>
                                      <p:tavLst>
                                        <p:tav tm="0">
                                          <p:val>
                                            <p:fltVal val="0"/>
                                          </p:val>
                                        </p:tav>
                                        <p:tav tm="100000">
                                          <p:val>
                                            <p:strVal val="#ppt_w"/>
                                          </p:val>
                                        </p:tav>
                                      </p:tavLst>
                                    </p:anim>
                                    <p:anim calcmode="lin" valueType="num">
                                      <p:cBhvr>
                                        <p:cTn id="68" dur="500" fill="hold"/>
                                        <p:tgtEl>
                                          <p:spTgt spid="142"/>
                                        </p:tgtEl>
                                        <p:attrNameLst>
                                          <p:attrName>ppt_h</p:attrName>
                                        </p:attrNameLst>
                                      </p:cBhvr>
                                      <p:tavLst>
                                        <p:tav tm="0">
                                          <p:val>
                                            <p:fltVal val="0"/>
                                          </p:val>
                                        </p:tav>
                                        <p:tav tm="100000">
                                          <p:val>
                                            <p:strVal val="#ppt_h"/>
                                          </p:val>
                                        </p:tav>
                                      </p:tavLst>
                                    </p:anim>
                                    <p:animEffect transition="in" filter="fade">
                                      <p:cBhvr>
                                        <p:cTn id="69" dur="500"/>
                                        <p:tgtEl>
                                          <p:spTgt spid="142"/>
                                        </p:tgtEl>
                                      </p:cBhvr>
                                    </p:animEffect>
                                  </p:childTnLst>
                                </p:cTn>
                              </p:par>
                            </p:childTnLst>
                          </p:cTn>
                        </p:par>
                        <p:par>
                          <p:cTn id="70" fill="hold">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wipe(left)">
                                      <p:cBhvr>
                                        <p:cTn id="73" dur="500"/>
                                        <p:tgtEl>
                                          <p:spTgt spid="147"/>
                                        </p:tgtEl>
                                      </p:cBhvr>
                                    </p:animEffect>
                                  </p:childTnLst>
                                </p:cTn>
                              </p:par>
                            </p:childTnLst>
                          </p:cTn>
                        </p:par>
                        <p:par>
                          <p:cTn id="74" fill="hold">
                            <p:stCondLst>
                              <p:cond delay="7500"/>
                            </p:stCondLst>
                            <p:childTnLst>
                              <p:par>
                                <p:cTn id="75" presetID="18" presetClass="entr" presetSubtype="9" fill="hold" grpId="0" nodeType="after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strips(upLeft)">
                                      <p:cBhvr>
                                        <p:cTn id="77" dur="500"/>
                                        <p:tgtEl>
                                          <p:spTgt spid="109"/>
                                        </p:tgtEl>
                                      </p:cBhvr>
                                    </p:animEffect>
                                  </p:childTnLst>
                                </p:cTn>
                              </p:par>
                            </p:childTnLst>
                          </p:cTn>
                        </p:par>
                        <p:par>
                          <p:cTn id="78" fill="hold">
                            <p:stCondLst>
                              <p:cond delay="8000"/>
                            </p:stCondLst>
                            <p:childTnLst>
                              <p:par>
                                <p:cTn id="79" presetID="53" presetClass="entr" presetSubtype="16" fill="hold" nodeType="afterEffect">
                                  <p:stCondLst>
                                    <p:cond delay="0"/>
                                  </p:stCondLst>
                                  <p:childTnLst>
                                    <p:set>
                                      <p:cBhvr>
                                        <p:cTn id="80" dur="1" fill="hold">
                                          <p:stCondLst>
                                            <p:cond delay="0"/>
                                          </p:stCondLst>
                                        </p:cTn>
                                        <p:tgtEl>
                                          <p:spTgt spid="141"/>
                                        </p:tgtEl>
                                        <p:attrNameLst>
                                          <p:attrName>style.visibility</p:attrName>
                                        </p:attrNameLst>
                                      </p:cBhvr>
                                      <p:to>
                                        <p:strVal val="visible"/>
                                      </p:to>
                                    </p:set>
                                    <p:anim calcmode="lin" valueType="num">
                                      <p:cBhvr>
                                        <p:cTn id="81" dur="500" fill="hold"/>
                                        <p:tgtEl>
                                          <p:spTgt spid="141"/>
                                        </p:tgtEl>
                                        <p:attrNameLst>
                                          <p:attrName>ppt_w</p:attrName>
                                        </p:attrNameLst>
                                      </p:cBhvr>
                                      <p:tavLst>
                                        <p:tav tm="0">
                                          <p:val>
                                            <p:fltVal val="0"/>
                                          </p:val>
                                        </p:tav>
                                        <p:tav tm="100000">
                                          <p:val>
                                            <p:strVal val="#ppt_w"/>
                                          </p:val>
                                        </p:tav>
                                      </p:tavLst>
                                    </p:anim>
                                    <p:anim calcmode="lin" valueType="num">
                                      <p:cBhvr>
                                        <p:cTn id="82" dur="500" fill="hold"/>
                                        <p:tgtEl>
                                          <p:spTgt spid="141"/>
                                        </p:tgtEl>
                                        <p:attrNameLst>
                                          <p:attrName>ppt_h</p:attrName>
                                        </p:attrNameLst>
                                      </p:cBhvr>
                                      <p:tavLst>
                                        <p:tav tm="0">
                                          <p:val>
                                            <p:fltVal val="0"/>
                                          </p:val>
                                        </p:tav>
                                        <p:tav tm="100000">
                                          <p:val>
                                            <p:strVal val="#ppt_h"/>
                                          </p:val>
                                        </p:tav>
                                      </p:tavLst>
                                    </p:anim>
                                    <p:animEffect transition="in" filter="fade">
                                      <p:cBhvr>
                                        <p:cTn id="83" dur="500"/>
                                        <p:tgtEl>
                                          <p:spTgt spid="141"/>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149"/>
                                        </p:tgtEl>
                                        <p:attrNameLst>
                                          <p:attrName>style.visibility</p:attrName>
                                        </p:attrNameLst>
                                      </p:cBhvr>
                                      <p:to>
                                        <p:strVal val="visible"/>
                                      </p:to>
                                    </p:set>
                                    <p:animEffect transition="in" filter="wipe(right)">
                                      <p:cBhvr>
                                        <p:cTn id="87"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9" grpId="0" animBg="1"/>
      <p:bldP spid="53" grpId="0" animBg="1"/>
      <p:bldP spid="105" grpId="0" animBg="1"/>
      <p:bldP spid="108" grpId="0" animBg="1"/>
      <p:bldP spid="109" grpId="0" animBg="1"/>
      <p:bldP spid="144" grpId="0"/>
      <p:bldP spid="145" grpId="0"/>
      <p:bldP spid="146" grpId="0"/>
      <p:bldP spid="147" grpId="0"/>
      <p:bldP spid="148" grpId="0"/>
      <p:bldP spid="14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Hexagon 54"/>
          <p:cNvSpPr/>
          <p:nvPr/>
        </p:nvSpPr>
        <p:spPr>
          <a:xfrm rot="5400000">
            <a:off x="3212320" y="1498600"/>
            <a:ext cx="2719361" cy="2562785"/>
          </a:xfrm>
          <a:prstGeom prst="hexagon">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80" dirty="0"/>
          </a:p>
        </p:txBody>
      </p:sp>
      <p:grpSp>
        <p:nvGrpSpPr>
          <p:cNvPr id="7" name="Group 71"/>
          <p:cNvGrpSpPr/>
          <p:nvPr/>
        </p:nvGrpSpPr>
        <p:grpSpPr>
          <a:xfrm>
            <a:off x="4250086" y="1172024"/>
            <a:ext cx="666810" cy="666810"/>
            <a:chOff x="4160694" y="1208495"/>
            <a:chExt cx="822613" cy="822613"/>
          </a:xfrm>
          <a:effectLst/>
        </p:grpSpPr>
        <p:sp>
          <p:nvSpPr>
            <p:cNvPr id="32" name="Freeform 31"/>
            <p:cNvSpPr/>
            <p:nvPr/>
          </p:nvSpPr>
          <p:spPr>
            <a:xfrm>
              <a:off x="4160694" y="1208495"/>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5000"/>
                <a:lumOff val="35000"/>
              </a:schemeClr>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35" name="Freeform 62"/>
            <p:cNvSpPr>
              <a:spLocks noEditPoints="1"/>
            </p:cNvSpPr>
            <p:nvPr/>
          </p:nvSpPr>
          <p:spPr bwMode="auto">
            <a:xfrm>
              <a:off x="4406792" y="1453272"/>
              <a:ext cx="330417" cy="333059"/>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8" name="Group 72"/>
          <p:cNvGrpSpPr/>
          <p:nvPr/>
        </p:nvGrpSpPr>
        <p:grpSpPr>
          <a:xfrm>
            <a:off x="2840480" y="1718601"/>
            <a:ext cx="666810" cy="666810"/>
            <a:chOff x="2728576" y="1786331"/>
            <a:chExt cx="822613" cy="822613"/>
          </a:xfrm>
          <a:effectLst/>
        </p:grpSpPr>
        <p:sp>
          <p:nvSpPr>
            <p:cNvPr id="33" name="Freeform 32"/>
            <p:cNvSpPr/>
            <p:nvPr/>
          </p:nvSpPr>
          <p:spPr>
            <a:xfrm>
              <a:off x="2728576"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4000" dirty="0"/>
            </a:p>
          </p:txBody>
        </p:sp>
        <p:sp>
          <p:nvSpPr>
            <p:cNvPr id="36" name="Freeform 66"/>
            <p:cNvSpPr>
              <a:spLocks noEditPoints="1"/>
            </p:cNvSpPr>
            <p:nvPr/>
          </p:nvSpPr>
          <p:spPr bwMode="auto">
            <a:xfrm>
              <a:off x="2932219" y="2033861"/>
              <a:ext cx="422299" cy="32755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9" name="Group 73"/>
          <p:cNvGrpSpPr/>
          <p:nvPr/>
        </p:nvGrpSpPr>
        <p:grpSpPr>
          <a:xfrm>
            <a:off x="2840480" y="3380127"/>
            <a:ext cx="666810" cy="666810"/>
            <a:chOff x="2728576" y="3447948"/>
            <a:chExt cx="822613" cy="822613"/>
          </a:xfrm>
          <a:effectLst/>
        </p:grpSpPr>
        <p:sp>
          <p:nvSpPr>
            <p:cNvPr id="34" name="Freeform 33"/>
            <p:cNvSpPr/>
            <p:nvPr/>
          </p:nvSpPr>
          <p:spPr>
            <a:xfrm>
              <a:off x="2728576"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1280" dirty="0">
                <a:solidFill>
                  <a:schemeClr val="bg1"/>
                </a:solidFill>
              </a:endParaRPr>
            </a:p>
          </p:txBody>
        </p:sp>
        <p:sp>
          <p:nvSpPr>
            <p:cNvPr id="39" name="Freeform 6"/>
            <p:cNvSpPr>
              <a:spLocks noEditPoints="1"/>
            </p:cNvSpPr>
            <p:nvPr/>
          </p:nvSpPr>
          <p:spPr bwMode="auto">
            <a:xfrm>
              <a:off x="2957111" y="3716216"/>
              <a:ext cx="365543" cy="286077"/>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0" name="Group 77"/>
          <p:cNvGrpSpPr/>
          <p:nvPr/>
        </p:nvGrpSpPr>
        <p:grpSpPr>
          <a:xfrm>
            <a:off x="5595343" y="1718601"/>
            <a:ext cx="666810" cy="666810"/>
            <a:chOff x="5573678" y="1786331"/>
            <a:chExt cx="822613" cy="822613"/>
          </a:xfrm>
          <a:effectLst/>
        </p:grpSpPr>
        <p:sp>
          <p:nvSpPr>
            <p:cNvPr id="86" name="Freeform 85"/>
            <p:cNvSpPr/>
            <p:nvPr/>
          </p:nvSpPr>
          <p:spPr>
            <a:xfrm>
              <a:off x="5573678" y="1786331"/>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2" name="Freeform 57"/>
            <p:cNvSpPr>
              <a:spLocks noEditPoints="1"/>
            </p:cNvSpPr>
            <p:nvPr/>
          </p:nvSpPr>
          <p:spPr bwMode="auto">
            <a:xfrm>
              <a:off x="5843023" y="2071785"/>
              <a:ext cx="283922" cy="251704"/>
            </a:xfrm>
            <a:custGeom>
              <a:avLst/>
              <a:gdLst/>
              <a:ahLst/>
              <a:cxnLst>
                <a:cxn ang="0">
                  <a:pos x="7" y="9"/>
                </a:cxn>
                <a:cxn ang="0">
                  <a:pos x="7" y="57"/>
                </a:cxn>
                <a:cxn ang="0">
                  <a:pos x="6" y="58"/>
                </a:cxn>
                <a:cxn ang="0">
                  <a:pos x="4" y="58"/>
                </a:cxn>
                <a:cxn ang="0">
                  <a:pos x="2" y="57"/>
                </a:cxn>
                <a:cxn ang="0">
                  <a:pos x="2" y="9"/>
                </a:cxn>
                <a:cxn ang="0">
                  <a:pos x="0" y="4"/>
                </a:cxn>
                <a:cxn ang="0">
                  <a:pos x="5" y="0"/>
                </a:cxn>
                <a:cxn ang="0">
                  <a:pos x="10" y="4"/>
                </a:cxn>
                <a:cxn ang="0">
                  <a:pos x="7" y="9"/>
                </a:cxn>
                <a:cxn ang="0">
                  <a:pos x="65" y="36"/>
                </a:cxn>
                <a:cxn ang="0">
                  <a:pos x="63" y="38"/>
                </a:cxn>
                <a:cxn ang="0">
                  <a:pos x="49" y="43"/>
                </a:cxn>
                <a:cxn ang="0">
                  <a:pos x="31" y="37"/>
                </a:cxn>
                <a:cxn ang="0">
                  <a:pos x="13" y="43"/>
                </a:cxn>
                <a:cxn ang="0">
                  <a:pos x="12" y="43"/>
                </a:cxn>
                <a:cxn ang="0">
                  <a:pos x="10" y="41"/>
                </a:cxn>
                <a:cxn ang="0">
                  <a:pos x="10" y="13"/>
                </a:cxn>
                <a:cxn ang="0">
                  <a:pos x="11" y="11"/>
                </a:cxn>
                <a:cxn ang="0">
                  <a:pos x="14" y="9"/>
                </a:cxn>
                <a:cxn ang="0">
                  <a:pos x="30" y="4"/>
                </a:cxn>
                <a:cxn ang="0">
                  <a:pos x="46" y="9"/>
                </a:cxn>
                <a:cxn ang="0">
                  <a:pos x="49" y="10"/>
                </a:cxn>
                <a:cxn ang="0">
                  <a:pos x="63" y="4"/>
                </a:cxn>
                <a:cxn ang="0">
                  <a:pos x="65" y="7"/>
                </a:cxn>
                <a:cxn ang="0">
                  <a:pos x="65" y="36"/>
                </a:cxn>
              </a:cxnLst>
              <a:rect l="0" t="0" r="r" b="b"/>
              <a:pathLst>
                <a:path w="65" h="58">
                  <a:moveTo>
                    <a:pt x="7" y="9"/>
                  </a:moveTo>
                  <a:cubicBezTo>
                    <a:pt x="7" y="57"/>
                    <a:pt x="7" y="57"/>
                    <a:pt x="7" y="57"/>
                  </a:cubicBezTo>
                  <a:cubicBezTo>
                    <a:pt x="7" y="57"/>
                    <a:pt x="7" y="58"/>
                    <a:pt x="6" y="58"/>
                  </a:cubicBezTo>
                  <a:cubicBezTo>
                    <a:pt x="4" y="58"/>
                    <a:pt x="4" y="58"/>
                    <a:pt x="4" y="58"/>
                  </a:cubicBezTo>
                  <a:cubicBezTo>
                    <a:pt x="3" y="58"/>
                    <a:pt x="2" y="57"/>
                    <a:pt x="2" y="57"/>
                  </a:cubicBezTo>
                  <a:cubicBezTo>
                    <a:pt x="2" y="9"/>
                    <a:pt x="2" y="9"/>
                    <a:pt x="2" y="9"/>
                  </a:cubicBezTo>
                  <a:cubicBezTo>
                    <a:pt x="1" y="8"/>
                    <a:pt x="0" y="6"/>
                    <a:pt x="0" y="4"/>
                  </a:cubicBezTo>
                  <a:cubicBezTo>
                    <a:pt x="0" y="2"/>
                    <a:pt x="2" y="0"/>
                    <a:pt x="5" y="0"/>
                  </a:cubicBezTo>
                  <a:cubicBezTo>
                    <a:pt x="7" y="0"/>
                    <a:pt x="10" y="2"/>
                    <a:pt x="10" y="4"/>
                  </a:cubicBezTo>
                  <a:cubicBezTo>
                    <a:pt x="10" y="6"/>
                    <a:pt x="9" y="8"/>
                    <a:pt x="7" y="9"/>
                  </a:cubicBezTo>
                  <a:close/>
                  <a:moveTo>
                    <a:pt x="65" y="36"/>
                  </a:moveTo>
                  <a:cubicBezTo>
                    <a:pt x="65" y="37"/>
                    <a:pt x="65" y="38"/>
                    <a:pt x="63" y="38"/>
                  </a:cubicBezTo>
                  <a:cubicBezTo>
                    <a:pt x="59" y="41"/>
                    <a:pt x="54" y="43"/>
                    <a:pt x="49" y="43"/>
                  </a:cubicBezTo>
                  <a:cubicBezTo>
                    <a:pt x="43" y="43"/>
                    <a:pt x="39" y="37"/>
                    <a:pt x="31" y="37"/>
                  </a:cubicBezTo>
                  <a:cubicBezTo>
                    <a:pt x="25" y="37"/>
                    <a:pt x="19" y="40"/>
                    <a:pt x="13" y="43"/>
                  </a:cubicBezTo>
                  <a:cubicBezTo>
                    <a:pt x="13" y="43"/>
                    <a:pt x="12" y="43"/>
                    <a:pt x="12" y="43"/>
                  </a:cubicBezTo>
                  <a:cubicBezTo>
                    <a:pt x="11" y="43"/>
                    <a:pt x="10" y="42"/>
                    <a:pt x="10" y="41"/>
                  </a:cubicBezTo>
                  <a:cubicBezTo>
                    <a:pt x="10" y="13"/>
                    <a:pt x="10" y="13"/>
                    <a:pt x="10" y="13"/>
                  </a:cubicBezTo>
                  <a:cubicBezTo>
                    <a:pt x="10" y="12"/>
                    <a:pt x="10" y="11"/>
                    <a:pt x="11" y="11"/>
                  </a:cubicBezTo>
                  <a:cubicBezTo>
                    <a:pt x="12" y="10"/>
                    <a:pt x="13" y="9"/>
                    <a:pt x="14" y="9"/>
                  </a:cubicBezTo>
                  <a:cubicBezTo>
                    <a:pt x="19" y="7"/>
                    <a:pt x="24" y="4"/>
                    <a:pt x="30" y="4"/>
                  </a:cubicBezTo>
                  <a:cubicBezTo>
                    <a:pt x="36" y="4"/>
                    <a:pt x="40" y="6"/>
                    <a:pt x="46" y="9"/>
                  </a:cubicBezTo>
                  <a:cubicBezTo>
                    <a:pt x="47" y="9"/>
                    <a:pt x="48" y="10"/>
                    <a:pt x="49" y="10"/>
                  </a:cubicBezTo>
                  <a:cubicBezTo>
                    <a:pt x="55" y="10"/>
                    <a:pt x="61" y="4"/>
                    <a:pt x="63" y="4"/>
                  </a:cubicBezTo>
                  <a:cubicBezTo>
                    <a:pt x="64" y="4"/>
                    <a:pt x="65" y="6"/>
                    <a:pt x="65" y="7"/>
                  </a:cubicBezTo>
                  <a:lnTo>
                    <a:pt x="65" y="3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1" name="Group 76"/>
          <p:cNvGrpSpPr/>
          <p:nvPr/>
        </p:nvGrpSpPr>
        <p:grpSpPr>
          <a:xfrm>
            <a:off x="5595343" y="3380127"/>
            <a:ext cx="666810" cy="666810"/>
            <a:chOff x="5573678" y="3447948"/>
            <a:chExt cx="822613" cy="822613"/>
          </a:xfrm>
          <a:effectLst/>
        </p:grpSpPr>
        <p:sp>
          <p:nvSpPr>
            <p:cNvPr id="88" name="Freeform 87"/>
            <p:cNvSpPr/>
            <p:nvPr/>
          </p:nvSpPr>
          <p:spPr>
            <a:xfrm>
              <a:off x="5573678" y="3447948"/>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p>
          </p:txBody>
        </p:sp>
        <p:sp>
          <p:nvSpPr>
            <p:cNvPr id="45" name="Freeform 131"/>
            <p:cNvSpPr/>
            <p:nvPr/>
          </p:nvSpPr>
          <p:spPr bwMode="auto">
            <a:xfrm>
              <a:off x="5824314" y="3688432"/>
              <a:ext cx="321341" cy="326210"/>
            </a:xfrm>
            <a:custGeom>
              <a:avLst/>
              <a:gdLst/>
              <a:ahLst/>
              <a:cxnLst>
                <a:cxn ang="0">
                  <a:pos x="61" y="49"/>
                </a:cxn>
                <a:cxn ang="0">
                  <a:pos x="49" y="62"/>
                </a:cxn>
                <a:cxn ang="0">
                  <a:pos x="36" y="49"/>
                </a:cxn>
                <a:cxn ang="0">
                  <a:pos x="36" y="48"/>
                </a:cxn>
                <a:cxn ang="0">
                  <a:pos x="21" y="41"/>
                </a:cxn>
                <a:cxn ang="0">
                  <a:pos x="13" y="44"/>
                </a:cxn>
                <a:cxn ang="0">
                  <a:pos x="0" y="31"/>
                </a:cxn>
                <a:cxn ang="0">
                  <a:pos x="13" y="18"/>
                </a:cxn>
                <a:cxn ang="0">
                  <a:pos x="21" y="22"/>
                </a:cxn>
                <a:cxn ang="0">
                  <a:pos x="36" y="15"/>
                </a:cxn>
                <a:cxn ang="0">
                  <a:pos x="36" y="13"/>
                </a:cxn>
                <a:cxn ang="0">
                  <a:pos x="49" y="0"/>
                </a:cxn>
                <a:cxn ang="0">
                  <a:pos x="61" y="13"/>
                </a:cxn>
                <a:cxn ang="0">
                  <a:pos x="49" y="26"/>
                </a:cxn>
                <a:cxn ang="0">
                  <a:pos x="40" y="23"/>
                </a:cxn>
                <a:cxn ang="0">
                  <a:pos x="25" y="30"/>
                </a:cxn>
                <a:cxn ang="0">
                  <a:pos x="25" y="31"/>
                </a:cxn>
                <a:cxn ang="0">
                  <a:pos x="25" y="33"/>
                </a:cxn>
                <a:cxn ang="0">
                  <a:pos x="40" y="40"/>
                </a:cxn>
                <a:cxn ang="0">
                  <a:pos x="49" y="36"/>
                </a:cxn>
                <a:cxn ang="0">
                  <a:pos x="61" y="49"/>
                </a:cxn>
              </a:cxnLst>
              <a:rect l="0" t="0" r="r" b="b"/>
              <a:pathLst>
                <a:path w="61" h="62">
                  <a:moveTo>
                    <a:pt x="61" y="49"/>
                  </a:moveTo>
                  <a:cubicBezTo>
                    <a:pt x="61" y="56"/>
                    <a:pt x="56" y="62"/>
                    <a:pt x="49" y="62"/>
                  </a:cubicBezTo>
                  <a:cubicBezTo>
                    <a:pt x="41" y="62"/>
                    <a:pt x="36" y="56"/>
                    <a:pt x="36" y="49"/>
                  </a:cubicBezTo>
                  <a:cubicBezTo>
                    <a:pt x="36" y="49"/>
                    <a:pt x="36" y="48"/>
                    <a:pt x="36" y="48"/>
                  </a:cubicBezTo>
                  <a:cubicBezTo>
                    <a:pt x="21" y="41"/>
                    <a:pt x="21" y="41"/>
                    <a:pt x="21" y="41"/>
                  </a:cubicBezTo>
                  <a:cubicBezTo>
                    <a:pt x="19" y="43"/>
                    <a:pt x="16" y="44"/>
                    <a:pt x="13" y="44"/>
                  </a:cubicBezTo>
                  <a:cubicBezTo>
                    <a:pt x="6" y="44"/>
                    <a:pt x="0" y="38"/>
                    <a:pt x="0" y="31"/>
                  </a:cubicBezTo>
                  <a:cubicBezTo>
                    <a:pt x="0" y="24"/>
                    <a:pt x="6" y="18"/>
                    <a:pt x="13" y="18"/>
                  </a:cubicBezTo>
                  <a:cubicBezTo>
                    <a:pt x="16" y="18"/>
                    <a:pt x="19" y="20"/>
                    <a:pt x="21" y="22"/>
                  </a:cubicBezTo>
                  <a:cubicBezTo>
                    <a:pt x="36" y="15"/>
                    <a:pt x="36" y="15"/>
                    <a:pt x="36" y="15"/>
                  </a:cubicBezTo>
                  <a:cubicBezTo>
                    <a:pt x="36" y="14"/>
                    <a:pt x="36" y="14"/>
                    <a:pt x="36" y="13"/>
                  </a:cubicBezTo>
                  <a:cubicBezTo>
                    <a:pt x="36" y="6"/>
                    <a:pt x="41" y="0"/>
                    <a:pt x="49" y="0"/>
                  </a:cubicBezTo>
                  <a:cubicBezTo>
                    <a:pt x="56" y="0"/>
                    <a:pt x="61" y="6"/>
                    <a:pt x="61" y="13"/>
                  </a:cubicBezTo>
                  <a:cubicBezTo>
                    <a:pt x="61" y="20"/>
                    <a:pt x="56" y="26"/>
                    <a:pt x="49" y="26"/>
                  </a:cubicBezTo>
                  <a:cubicBezTo>
                    <a:pt x="45" y="26"/>
                    <a:pt x="42" y="25"/>
                    <a:pt x="40" y="23"/>
                  </a:cubicBezTo>
                  <a:cubicBezTo>
                    <a:pt x="25" y="30"/>
                    <a:pt x="25" y="30"/>
                    <a:pt x="25" y="30"/>
                  </a:cubicBezTo>
                  <a:cubicBezTo>
                    <a:pt x="25" y="30"/>
                    <a:pt x="25" y="31"/>
                    <a:pt x="25" y="31"/>
                  </a:cubicBezTo>
                  <a:cubicBezTo>
                    <a:pt x="25" y="32"/>
                    <a:pt x="25" y="32"/>
                    <a:pt x="25" y="33"/>
                  </a:cubicBezTo>
                  <a:cubicBezTo>
                    <a:pt x="40" y="40"/>
                    <a:pt x="40" y="40"/>
                    <a:pt x="40" y="40"/>
                  </a:cubicBezTo>
                  <a:cubicBezTo>
                    <a:pt x="42" y="38"/>
                    <a:pt x="45" y="36"/>
                    <a:pt x="49" y="36"/>
                  </a:cubicBezTo>
                  <a:cubicBezTo>
                    <a:pt x="56" y="36"/>
                    <a:pt x="61" y="42"/>
                    <a:pt x="61" y="49"/>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2" name="Group 75"/>
          <p:cNvGrpSpPr/>
          <p:nvPr/>
        </p:nvGrpSpPr>
        <p:grpSpPr>
          <a:xfrm>
            <a:off x="4250086" y="3777646"/>
            <a:ext cx="666810" cy="666810"/>
            <a:chOff x="4160694" y="3979236"/>
            <a:chExt cx="822613" cy="822613"/>
          </a:xfrm>
          <a:effectLst/>
        </p:grpSpPr>
        <p:sp>
          <p:nvSpPr>
            <p:cNvPr id="90" name="Freeform 89"/>
            <p:cNvSpPr/>
            <p:nvPr/>
          </p:nvSpPr>
          <p:spPr>
            <a:xfrm>
              <a:off x="4160694" y="3979236"/>
              <a:ext cx="822613" cy="822613"/>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chemeClr val="tx1">
                <a:lumMod val="65000"/>
                <a:lumOff val="35000"/>
              </a:schemeClr>
            </a:solidFill>
            <a:ln w="12700">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2400" dirty="0">
                <a:solidFill>
                  <a:schemeClr val="bg1"/>
                </a:solidFill>
              </a:endParaRPr>
            </a:p>
          </p:txBody>
        </p:sp>
        <p:sp>
          <p:nvSpPr>
            <p:cNvPr id="48" name="Freeform 5"/>
            <p:cNvSpPr>
              <a:spLocks noEditPoints="1"/>
            </p:cNvSpPr>
            <p:nvPr/>
          </p:nvSpPr>
          <p:spPr bwMode="auto">
            <a:xfrm>
              <a:off x="4388138" y="4206680"/>
              <a:ext cx="367725" cy="367725"/>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grpSp>
        <p:nvGrpSpPr>
          <p:cNvPr id="13" name="Group 74"/>
          <p:cNvGrpSpPr/>
          <p:nvPr/>
        </p:nvGrpSpPr>
        <p:grpSpPr>
          <a:xfrm>
            <a:off x="4069362" y="2277357"/>
            <a:ext cx="1005278" cy="1005273"/>
            <a:chOff x="4069334" y="2505075"/>
            <a:chExt cx="1005332" cy="1005328"/>
          </a:xfrm>
          <a:gradFill>
            <a:gsLst>
              <a:gs pos="0">
                <a:srgbClr val="A40022"/>
              </a:gs>
              <a:gs pos="100000">
                <a:srgbClr val="FF002A"/>
              </a:gs>
            </a:gsLst>
            <a:lin ang="5400000" scaled="0"/>
          </a:gradFill>
          <a:effectLst/>
        </p:grpSpPr>
        <p:sp>
          <p:nvSpPr>
            <p:cNvPr id="110" name="Freeform 109"/>
            <p:cNvSpPr/>
            <p:nvPr/>
          </p:nvSpPr>
          <p:spPr>
            <a:xfrm>
              <a:off x="4069334" y="2505075"/>
              <a:ext cx="1005332" cy="1005328"/>
            </a:xfrm>
            <a:custGeom>
              <a:avLst/>
              <a:gdLst>
                <a:gd name="connsiteX0" fmla="*/ 0 w 661361"/>
                <a:gd name="connsiteY0" fmla="*/ 330681 h 661361"/>
                <a:gd name="connsiteX1" fmla="*/ 96855 w 661361"/>
                <a:gd name="connsiteY1" fmla="*/ 96854 h 661361"/>
                <a:gd name="connsiteX2" fmla="*/ 330682 w 661361"/>
                <a:gd name="connsiteY2" fmla="*/ 0 h 661361"/>
                <a:gd name="connsiteX3" fmla="*/ 564509 w 661361"/>
                <a:gd name="connsiteY3" fmla="*/ 96855 h 661361"/>
                <a:gd name="connsiteX4" fmla="*/ 661363 w 661361"/>
                <a:gd name="connsiteY4" fmla="*/ 330682 h 661361"/>
                <a:gd name="connsiteX5" fmla="*/ 564509 w 661361"/>
                <a:gd name="connsiteY5" fmla="*/ 564509 h 661361"/>
                <a:gd name="connsiteX6" fmla="*/ 330682 w 661361"/>
                <a:gd name="connsiteY6" fmla="*/ 661363 h 661361"/>
                <a:gd name="connsiteX7" fmla="*/ 96855 w 661361"/>
                <a:gd name="connsiteY7" fmla="*/ 564509 h 661361"/>
                <a:gd name="connsiteX8" fmla="*/ 1 w 661361"/>
                <a:gd name="connsiteY8" fmla="*/ 330682 h 661361"/>
                <a:gd name="connsiteX9" fmla="*/ 0 w 661361"/>
                <a:gd name="connsiteY9" fmla="*/ 330681 h 66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361" h="661361">
                  <a:moveTo>
                    <a:pt x="0" y="330681"/>
                  </a:moveTo>
                  <a:cubicBezTo>
                    <a:pt x="0" y="242979"/>
                    <a:pt x="34840" y="158869"/>
                    <a:pt x="96855" y="96854"/>
                  </a:cubicBezTo>
                  <a:cubicBezTo>
                    <a:pt x="158870" y="34839"/>
                    <a:pt x="242980" y="0"/>
                    <a:pt x="330682" y="0"/>
                  </a:cubicBezTo>
                  <a:cubicBezTo>
                    <a:pt x="418384" y="0"/>
                    <a:pt x="502494" y="34840"/>
                    <a:pt x="564509" y="96855"/>
                  </a:cubicBezTo>
                  <a:cubicBezTo>
                    <a:pt x="626524" y="158870"/>
                    <a:pt x="661363" y="242980"/>
                    <a:pt x="661363" y="330682"/>
                  </a:cubicBezTo>
                  <a:cubicBezTo>
                    <a:pt x="661363" y="418384"/>
                    <a:pt x="626523" y="502494"/>
                    <a:pt x="564509" y="564509"/>
                  </a:cubicBezTo>
                  <a:cubicBezTo>
                    <a:pt x="502494" y="626524"/>
                    <a:pt x="418384" y="661363"/>
                    <a:pt x="330682" y="661363"/>
                  </a:cubicBezTo>
                  <a:cubicBezTo>
                    <a:pt x="242980" y="661363"/>
                    <a:pt x="158870" y="626523"/>
                    <a:pt x="96855" y="564509"/>
                  </a:cubicBezTo>
                  <a:cubicBezTo>
                    <a:pt x="34840" y="502494"/>
                    <a:pt x="1" y="418384"/>
                    <a:pt x="1" y="330682"/>
                  </a:cubicBezTo>
                  <a:lnTo>
                    <a:pt x="0" y="330681"/>
                  </a:lnTo>
                  <a:close/>
                </a:path>
              </a:pathLst>
            </a:custGeom>
            <a:solidFill>
              <a:srgbClr val="030729"/>
            </a:solidFill>
            <a:ln>
              <a:no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6373" tIns="106373" rIns="106373" bIns="106373" numCol="1" spcCol="1270" anchor="ctr" anchorCtr="0">
              <a:noAutofit/>
            </a:bodyPr>
            <a:lstStyle/>
            <a:p>
              <a:pPr algn="ctr" defTabSz="666115">
                <a:lnSpc>
                  <a:spcPct val="90000"/>
                </a:lnSpc>
                <a:spcAft>
                  <a:spcPct val="35000"/>
                </a:spcAft>
              </a:pPr>
              <a:endParaRPr lang="en-US" sz="3600" dirty="0"/>
            </a:p>
          </p:txBody>
        </p:sp>
        <p:sp>
          <p:nvSpPr>
            <p:cNvPr id="51" name="Freeform 42"/>
            <p:cNvSpPr>
              <a:spLocks noEditPoints="1"/>
            </p:cNvSpPr>
            <p:nvPr/>
          </p:nvSpPr>
          <p:spPr bwMode="auto">
            <a:xfrm>
              <a:off x="4342130" y="2809875"/>
              <a:ext cx="459742" cy="395726"/>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ln>
          </p:spPr>
          <p:txBody>
            <a:bodyPr vert="horz" wrap="square" lIns="91435" tIns="45717" rIns="91435" bIns="45717" numCol="1" anchor="t" anchorCtr="0" compatLnSpc="1"/>
            <a:lstStyle/>
            <a:p>
              <a:endParaRPr lang="en-US" sz="1280" dirty="0"/>
            </a:p>
          </p:txBody>
        </p:sp>
      </p:grpSp>
      <p:cxnSp>
        <p:nvCxnSpPr>
          <p:cNvPr id="57" name="Straight Connector 56"/>
          <p:cNvCxnSpPr/>
          <p:nvPr/>
        </p:nvCxnSpPr>
        <p:spPr>
          <a:xfrm flipH="1">
            <a:off x="4572001" y="1870094"/>
            <a:ext cx="2" cy="330287"/>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4572001" y="3355036"/>
            <a:ext cx="2" cy="330287"/>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0800000" flipV="1">
            <a:off x="5071981" y="2200380"/>
            <a:ext cx="501643" cy="290321"/>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0800000" flipV="1">
            <a:off x="3551246" y="3068032"/>
            <a:ext cx="520775" cy="287006"/>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4400000" flipV="1">
            <a:off x="5075631" y="3111743"/>
            <a:ext cx="501643" cy="290321"/>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4400000" flipV="1">
            <a:off x="3545270" y="2222448"/>
            <a:ext cx="520775" cy="287006"/>
          </a:xfrm>
          <a:prstGeom prst="line">
            <a:avLst/>
          </a:prstGeom>
          <a:ln w="12700">
            <a:solidFill>
              <a:schemeClr val="tx1">
                <a:lumMod val="65000"/>
                <a:lumOff val="3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9" name="TextBox 143"/>
          <p:cNvSpPr txBox="1"/>
          <p:nvPr/>
        </p:nvSpPr>
        <p:spPr>
          <a:xfrm>
            <a:off x="1057589" y="1949990"/>
            <a:ext cx="1752644" cy="1080296"/>
          </a:xfrm>
          <a:prstGeom prst="rect">
            <a:avLst/>
          </a:prstGeom>
          <a:noFill/>
        </p:spPr>
        <p:txBody>
          <a:bodyPr wrap="square" rtlCol="0">
            <a:spAutoFit/>
          </a:bodyPr>
          <a:lstStyle/>
          <a:p>
            <a:pPr algn="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0" name="TextBox 143"/>
          <p:cNvSpPr txBox="1"/>
          <p:nvPr/>
        </p:nvSpPr>
        <p:spPr>
          <a:xfrm>
            <a:off x="4801860" y="547709"/>
            <a:ext cx="2406379" cy="849463"/>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3" name="TextBox 143"/>
          <p:cNvSpPr txBox="1"/>
          <p:nvPr/>
        </p:nvSpPr>
        <p:spPr>
          <a:xfrm>
            <a:off x="6377734" y="1785788"/>
            <a:ext cx="1752644" cy="1080296"/>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4" name="TextBox 143"/>
          <p:cNvSpPr txBox="1"/>
          <p:nvPr/>
        </p:nvSpPr>
        <p:spPr>
          <a:xfrm>
            <a:off x="6512154" y="3289331"/>
            <a:ext cx="1752644" cy="1080296"/>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5" name="TextBox 143"/>
          <p:cNvSpPr txBox="1"/>
          <p:nvPr/>
        </p:nvSpPr>
        <p:spPr>
          <a:xfrm>
            <a:off x="4844307" y="4313087"/>
            <a:ext cx="2321484" cy="849463"/>
          </a:xfrm>
          <a:prstGeom prst="rect">
            <a:avLst/>
          </a:prstGeom>
          <a:noFill/>
        </p:spPr>
        <p:txBody>
          <a:bodyPr wrap="square" rtlCol="0">
            <a:spAutoFit/>
          </a:bodyPr>
          <a:lstStyle/>
          <a:p>
            <a:pP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66" name="TextBox 143"/>
          <p:cNvSpPr txBox="1"/>
          <p:nvPr/>
        </p:nvSpPr>
        <p:spPr>
          <a:xfrm>
            <a:off x="1057589" y="3723371"/>
            <a:ext cx="1752644" cy="1080296"/>
          </a:xfrm>
          <a:prstGeom prst="rect">
            <a:avLst/>
          </a:prstGeom>
          <a:noFill/>
        </p:spPr>
        <p:txBody>
          <a:bodyPr wrap="square" rtlCol="0">
            <a:spAutoFit/>
          </a:bodyPr>
          <a:lstStyle/>
          <a:p>
            <a:pPr algn="r">
              <a:lnSpc>
                <a:spcPct val="150000"/>
              </a:lnSpc>
            </a:pPr>
            <a:r>
              <a:rPr lang="zh-CN" altLang="en-US" sz="1280" dirty="0">
                <a:solidFill>
                  <a:schemeClr val="tx1">
                    <a:lumMod val="75000"/>
                    <a:lumOff val="25000"/>
                  </a:schemeClr>
                </a:solidFill>
                <a:latin typeface="微软雅黑" panose="020B0503020204020204" pitchFamily="34" charset="-122"/>
                <a:ea typeface="微软雅黑" panose="020B0503020204020204" pitchFamily="34" charset="-122"/>
              </a:rPr>
              <a:t>请替换文字内容</a:t>
            </a:r>
            <a:endParaRPr lang="en-US" altLang="zh-CN" sz="640" b="1" dirty="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a:t>
            </a:r>
            <a:endParaRPr lang="en-GB"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5" name="文本占位符 4"/>
          <p:cNvSpPr>
            <a:spLocks noGrp="1"/>
          </p:cNvSpPr>
          <p:nvPr>
            <p:ph type="body" sz="quarter" idx="10"/>
          </p:nvPr>
        </p:nvSpPr>
        <p:spPr/>
        <p:txBody>
          <a:bodyPr/>
          <a:lstStyle/>
          <a:p>
            <a:r>
              <a:rPr lang="en-US" altLang="zh-CN" dirty="0"/>
              <a:t>4</a:t>
            </a:r>
            <a:endParaRPr lang="zh-CN" altLang="en-US" dirty="0"/>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p>
        </p:txBody>
      </p:sp>
      <p:sp>
        <p:nvSpPr>
          <p:cNvPr id="3" name="灯片编号占位符 2"/>
          <p:cNvSpPr>
            <a:spLocks noGrp="1"/>
          </p:cNvSpPr>
          <p:nvPr>
            <p:ph type="sldNum" sz="quarter" idx="4294967295"/>
          </p:nvPr>
        </p:nvSpPr>
        <p:spPr>
          <a:xfrm>
            <a:off x="8801100" y="4965700"/>
            <a:ext cx="342900" cy="196850"/>
          </a:xfrm>
        </p:spPr>
        <p:txBody>
          <a:bodyPr/>
          <a:lstStyle/>
          <a:p>
            <a:fld id="{E0596BC5-39E9-41F1-BBD9-DF4DEBACD03C}" type="slidenum">
              <a:rPr lang="zh-CN" altLang="en-US" smtClean="0"/>
              <a:t>32</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0" presetClass="entr" presetSubtype="0"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wedge">
                                      <p:cBhvr>
                                        <p:cTn id="13" dur="2000"/>
                                        <p:tgtEl>
                                          <p:spTgt spid="55"/>
                                        </p:tgtEl>
                                      </p:cBhvr>
                                    </p:animEffect>
                                  </p:childTnLst>
                                </p:cTn>
                              </p:par>
                            </p:childTnLst>
                          </p:cTn>
                        </p:par>
                        <p:par>
                          <p:cTn id="14" fill="hold">
                            <p:stCondLst>
                              <p:cond delay="2500"/>
                            </p:stCondLst>
                            <p:childTnLst>
                              <p:par>
                                <p:cTn id="15" presetID="22" presetClass="entr" presetSubtype="4"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wipe(down)">
                                      <p:cBhvr>
                                        <p:cTn id="17" dur="500"/>
                                        <p:tgtEl>
                                          <p:spTgt spid="57"/>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3500"/>
                            </p:stCondLst>
                            <p:childTnLst>
                              <p:par>
                                <p:cTn id="25" presetID="22" presetClass="entr" presetSubtype="1"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up)">
                                      <p:cBhvr>
                                        <p:cTn id="27" dur="500"/>
                                        <p:tgtEl>
                                          <p:spTgt spid="58"/>
                                        </p:tgtEl>
                                      </p:cBhvr>
                                    </p:animEffect>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4500"/>
                            </p:stCondLst>
                            <p:childTnLst>
                              <p:par>
                                <p:cTn id="35" presetID="22" presetClass="entr" presetSubtype="2"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wipe(right)">
                                      <p:cBhvr>
                                        <p:cTn id="37" dur="500"/>
                                        <p:tgtEl>
                                          <p:spTgt spid="68"/>
                                        </p:tgtEl>
                                      </p:cBhvr>
                                    </p:animEffect>
                                  </p:childTnLst>
                                </p:cTn>
                              </p:par>
                            </p:childTnLst>
                          </p:cTn>
                        </p:par>
                        <p:par>
                          <p:cTn id="38" fill="hold">
                            <p:stCondLst>
                              <p:cond delay="5000"/>
                            </p:stCondLst>
                            <p:childTnLst>
                              <p:par>
                                <p:cTn id="39" presetID="53" presetClass="entr" presetSubtype="16"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67"/>
                                        </p:tgtEl>
                                        <p:attrNameLst>
                                          <p:attrName>style.visibility</p:attrName>
                                        </p:attrNameLst>
                                      </p:cBhvr>
                                      <p:to>
                                        <p:strVal val="visible"/>
                                      </p:to>
                                    </p:set>
                                    <p:animEffect transition="in" filter="wipe(left)">
                                      <p:cBhvr>
                                        <p:cTn id="47" dur="500"/>
                                        <p:tgtEl>
                                          <p:spTgt spid="67"/>
                                        </p:tgtEl>
                                      </p:cBhvr>
                                    </p:animEffect>
                                  </p:childTnLst>
                                </p:cTn>
                              </p:par>
                            </p:childTnLst>
                          </p:cTn>
                        </p:par>
                        <p:par>
                          <p:cTn id="48" fill="hold">
                            <p:stCondLst>
                              <p:cond delay="60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childTnLst>
                          </p:cTn>
                        </p:par>
                        <p:par>
                          <p:cTn id="54" fill="hold">
                            <p:stCondLst>
                              <p:cond delay="6500"/>
                            </p:stCondLst>
                            <p:childTnLst>
                              <p:par>
                                <p:cTn id="55" presetID="22" presetClass="entr" presetSubtype="8"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Effect transition="in" filter="wipe(left)">
                                      <p:cBhvr>
                                        <p:cTn id="57" dur="500"/>
                                        <p:tgtEl>
                                          <p:spTgt spid="61"/>
                                        </p:tgtEl>
                                      </p:cBhvr>
                                    </p:animEffect>
                                  </p:childTnLst>
                                </p:cTn>
                              </p:par>
                            </p:childTnLst>
                          </p:cTn>
                        </p:par>
                        <p:par>
                          <p:cTn id="58" fill="hold">
                            <p:stCondLst>
                              <p:cond delay="7000"/>
                            </p:stCondLst>
                            <p:childTnLst>
                              <p:par>
                                <p:cTn id="59" presetID="53" presetClass="entr" presetSubtype="16"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childTnLst>
                          </p:cTn>
                        </p:par>
                        <p:par>
                          <p:cTn id="64" fill="hold">
                            <p:stCondLst>
                              <p:cond delay="7500"/>
                            </p:stCondLst>
                            <p:childTnLst>
                              <p:par>
                                <p:cTn id="65" presetID="22" presetClass="entr" presetSubtype="2"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right)">
                                      <p:cBhvr>
                                        <p:cTn id="67" dur="500"/>
                                        <p:tgtEl>
                                          <p:spTgt spid="62"/>
                                        </p:tgtEl>
                                      </p:cBhvr>
                                    </p:animEffect>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Effect transition="in" filter="fade">
                                      <p:cBhvr>
                                        <p:cTn id="73" dur="500"/>
                                        <p:tgtEl>
                                          <p:spTgt spid="9"/>
                                        </p:tgtEl>
                                      </p:cBhvr>
                                    </p:animEffect>
                                  </p:childTnLst>
                                </p:cTn>
                              </p:par>
                            </p:childTnLst>
                          </p:cTn>
                        </p:par>
                        <p:par>
                          <p:cTn id="74" fill="hold">
                            <p:stCondLst>
                              <p:cond delay="8500"/>
                            </p:stCondLst>
                            <p:childTnLst>
                              <p:par>
                                <p:cTn id="75" presetID="22" presetClass="entr" presetSubtype="2"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wipe(right)">
                                      <p:cBhvr>
                                        <p:cTn id="77" dur="500"/>
                                        <p:tgtEl>
                                          <p:spTgt spid="59"/>
                                        </p:tgtEl>
                                      </p:cBhvr>
                                    </p:animEffect>
                                  </p:childTnLst>
                                </p:cTn>
                              </p:par>
                            </p:childTnLst>
                          </p:cTn>
                        </p:par>
                        <p:par>
                          <p:cTn id="78" fill="hold">
                            <p:stCondLst>
                              <p:cond delay="9000"/>
                            </p:stCondLst>
                            <p:childTnLst>
                              <p:par>
                                <p:cTn id="79" presetID="22" presetClass="entr" presetSubtype="2" fill="hold" grpId="0" nodeType="afterEffect">
                                  <p:stCondLst>
                                    <p:cond delay="0"/>
                                  </p:stCondLst>
                                  <p:childTnLst>
                                    <p:set>
                                      <p:cBhvr>
                                        <p:cTn id="80" dur="1" fill="hold">
                                          <p:stCondLst>
                                            <p:cond delay="0"/>
                                          </p:stCondLst>
                                        </p:cTn>
                                        <p:tgtEl>
                                          <p:spTgt spid="60"/>
                                        </p:tgtEl>
                                        <p:attrNameLst>
                                          <p:attrName>style.visibility</p:attrName>
                                        </p:attrNameLst>
                                      </p:cBhvr>
                                      <p:to>
                                        <p:strVal val="visible"/>
                                      </p:to>
                                    </p:set>
                                    <p:animEffect transition="in" filter="wipe(right)">
                                      <p:cBhvr>
                                        <p:cTn id="81" dur="500"/>
                                        <p:tgtEl>
                                          <p:spTgt spid="60"/>
                                        </p:tgtEl>
                                      </p:cBhvr>
                                    </p:animEffect>
                                  </p:childTnLst>
                                </p:cTn>
                              </p:par>
                            </p:childTnLst>
                          </p:cTn>
                        </p:par>
                        <p:par>
                          <p:cTn id="82" fill="hold">
                            <p:stCondLst>
                              <p:cond delay="9500"/>
                            </p:stCondLst>
                            <p:childTnLst>
                              <p:par>
                                <p:cTn id="83" presetID="22" presetClass="entr" presetSubtype="2" fill="hold" grpId="0" nodeType="afterEffect">
                                  <p:stCondLst>
                                    <p:cond delay="0"/>
                                  </p:stCondLst>
                                  <p:childTnLst>
                                    <p:set>
                                      <p:cBhvr>
                                        <p:cTn id="84" dur="1" fill="hold">
                                          <p:stCondLst>
                                            <p:cond delay="0"/>
                                          </p:stCondLst>
                                        </p:cTn>
                                        <p:tgtEl>
                                          <p:spTgt spid="63"/>
                                        </p:tgtEl>
                                        <p:attrNameLst>
                                          <p:attrName>style.visibility</p:attrName>
                                        </p:attrNameLst>
                                      </p:cBhvr>
                                      <p:to>
                                        <p:strVal val="visible"/>
                                      </p:to>
                                    </p:set>
                                    <p:animEffect transition="in" filter="wipe(right)">
                                      <p:cBhvr>
                                        <p:cTn id="85" dur="500"/>
                                        <p:tgtEl>
                                          <p:spTgt spid="63"/>
                                        </p:tgtEl>
                                      </p:cBhvr>
                                    </p:animEffect>
                                  </p:childTnLst>
                                </p:cTn>
                              </p:par>
                            </p:childTnLst>
                          </p:cTn>
                        </p:par>
                        <p:par>
                          <p:cTn id="86" fill="hold">
                            <p:stCondLst>
                              <p:cond delay="10000"/>
                            </p:stCondLst>
                            <p:childTnLst>
                              <p:par>
                                <p:cTn id="87" presetID="22" presetClass="entr" presetSubtype="2" fill="hold" grpId="0" nodeType="afterEffect">
                                  <p:stCondLst>
                                    <p:cond delay="0"/>
                                  </p:stCondLst>
                                  <p:childTnLst>
                                    <p:set>
                                      <p:cBhvr>
                                        <p:cTn id="88" dur="1" fill="hold">
                                          <p:stCondLst>
                                            <p:cond delay="0"/>
                                          </p:stCondLst>
                                        </p:cTn>
                                        <p:tgtEl>
                                          <p:spTgt spid="64"/>
                                        </p:tgtEl>
                                        <p:attrNameLst>
                                          <p:attrName>style.visibility</p:attrName>
                                        </p:attrNameLst>
                                      </p:cBhvr>
                                      <p:to>
                                        <p:strVal val="visible"/>
                                      </p:to>
                                    </p:set>
                                    <p:animEffect transition="in" filter="wipe(right)">
                                      <p:cBhvr>
                                        <p:cTn id="89" dur="500"/>
                                        <p:tgtEl>
                                          <p:spTgt spid="64"/>
                                        </p:tgtEl>
                                      </p:cBhvr>
                                    </p:animEffect>
                                  </p:childTnLst>
                                </p:cTn>
                              </p:par>
                            </p:childTnLst>
                          </p:cTn>
                        </p:par>
                        <p:par>
                          <p:cTn id="90" fill="hold">
                            <p:stCondLst>
                              <p:cond delay="10500"/>
                            </p:stCondLst>
                            <p:childTnLst>
                              <p:par>
                                <p:cTn id="91" presetID="22" presetClass="entr" presetSubtype="2" fill="hold" grpId="0" nodeType="afterEffect">
                                  <p:stCondLst>
                                    <p:cond delay="0"/>
                                  </p:stCondLst>
                                  <p:childTnLst>
                                    <p:set>
                                      <p:cBhvr>
                                        <p:cTn id="92" dur="1" fill="hold">
                                          <p:stCondLst>
                                            <p:cond delay="0"/>
                                          </p:stCondLst>
                                        </p:cTn>
                                        <p:tgtEl>
                                          <p:spTgt spid="65"/>
                                        </p:tgtEl>
                                        <p:attrNameLst>
                                          <p:attrName>style.visibility</p:attrName>
                                        </p:attrNameLst>
                                      </p:cBhvr>
                                      <p:to>
                                        <p:strVal val="visible"/>
                                      </p:to>
                                    </p:set>
                                    <p:animEffect transition="in" filter="wipe(right)">
                                      <p:cBhvr>
                                        <p:cTn id="93" dur="500"/>
                                        <p:tgtEl>
                                          <p:spTgt spid="65"/>
                                        </p:tgtEl>
                                      </p:cBhvr>
                                    </p:animEffect>
                                  </p:childTnLst>
                                </p:cTn>
                              </p:par>
                            </p:childTnLst>
                          </p:cTn>
                        </p:par>
                        <p:par>
                          <p:cTn id="94" fill="hold">
                            <p:stCondLst>
                              <p:cond delay="11000"/>
                            </p:stCondLst>
                            <p:childTnLst>
                              <p:par>
                                <p:cTn id="95" presetID="22" presetClass="entr" presetSubtype="2"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transition="in" filter="wipe(right)">
                                      <p:cBhvr>
                                        <p:cTn id="97"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9" grpId="0"/>
      <p:bldP spid="60" grpId="0"/>
      <p:bldP spid="63" grpId="0"/>
      <p:bldP spid="64" grpId="0"/>
      <p:bldP spid="65" grpId="0"/>
      <p:bldP spid="6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7"/>
          <p:cNvSpPr>
            <a:spLocks noChangeShapeType="1"/>
          </p:cNvSpPr>
          <p:nvPr/>
        </p:nvSpPr>
        <p:spPr bwMode="auto">
          <a:xfrm>
            <a:off x="4575158" y="2288287"/>
            <a:ext cx="0" cy="866659"/>
          </a:xfrm>
          <a:prstGeom prst="line">
            <a:avLst/>
          </a:prstGeom>
          <a:noFill/>
          <a:ln w="19050"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0" name="Oval 8"/>
          <p:cNvSpPr>
            <a:spLocks noChangeArrowheads="1"/>
          </p:cNvSpPr>
          <p:nvPr/>
        </p:nvSpPr>
        <p:spPr bwMode="auto">
          <a:xfrm>
            <a:off x="4466356" y="3148250"/>
            <a:ext cx="213657"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1" name="Oval 9"/>
          <p:cNvSpPr>
            <a:spLocks noChangeArrowheads="1"/>
          </p:cNvSpPr>
          <p:nvPr/>
        </p:nvSpPr>
        <p:spPr bwMode="auto">
          <a:xfrm>
            <a:off x="6230242" y="3148250"/>
            <a:ext cx="215663"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2" name="Oval 10"/>
          <p:cNvSpPr>
            <a:spLocks noChangeArrowheads="1"/>
          </p:cNvSpPr>
          <p:nvPr/>
        </p:nvSpPr>
        <p:spPr bwMode="auto">
          <a:xfrm>
            <a:off x="7996241" y="3148250"/>
            <a:ext cx="212655"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3" name="Oval 11"/>
          <p:cNvSpPr>
            <a:spLocks noChangeArrowheads="1"/>
          </p:cNvSpPr>
          <p:nvPr/>
        </p:nvSpPr>
        <p:spPr bwMode="auto">
          <a:xfrm>
            <a:off x="2700677" y="3148250"/>
            <a:ext cx="213657"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4" name="Oval 12"/>
          <p:cNvSpPr>
            <a:spLocks noChangeArrowheads="1"/>
          </p:cNvSpPr>
          <p:nvPr/>
        </p:nvSpPr>
        <p:spPr bwMode="auto">
          <a:xfrm>
            <a:off x="934998" y="3148250"/>
            <a:ext cx="213657" cy="213657"/>
          </a:xfrm>
          <a:prstGeom prst="ellipse">
            <a:avLst/>
          </a:prstGeom>
          <a:solidFill>
            <a:srgbClr val="030729"/>
          </a:solidFill>
          <a:ln>
            <a:solidFill>
              <a:srgbClr val="030729"/>
            </a:solidFill>
          </a:ln>
        </p:spPr>
        <p:txBody>
          <a:bodyPr vert="horz" wrap="square" lIns="68580" tIns="34290" rIns="68580" bIns="34290" numCol="1" anchor="t" anchorCtr="0" compatLnSpc="1"/>
          <a:lstStyle/>
          <a:p>
            <a:endParaRPr lang="zh-CN" altLang="en-US" sz="1015">
              <a:cs typeface="+mn-ea"/>
              <a:sym typeface="+mn-lt"/>
            </a:endParaRPr>
          </a:p>
        </p:txBody>
      </p:sp>
      <p:sp>
        <p:nvSpPr>
          <p:cNvPr id="25" name="Freeform 13"/>
          <p:cNvSpPr/>
          <p:nvPr/>
        </p:nvSpPr>
        <p:spPr bwMode="auto">
          <a:xfrm>
            <a:off x="1041432" y="2492717"/>
            <a:ext cx="3533726" cy="662228"/>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6" name="Freeform 14"/>
          <p:cNvSpPr/>
          <p:nvPr/>
        </p:nvSpPr>
        <p:spPr bwMode="auto">
          <a:xfrm>
            <a:off x="2807111" y="2712933"/>
            <a:ext cx="1768047" cy="442012"/>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7" name="Freeform 15"/>
          <p:cNvSpPr/>
          <p:nvPr/>
        </p:nvSpPr>
        <p:spPr bwMode="auto">
          <a:xfrm>
            <a:off x="4575158" y="2492717"/>
            <a:ext cx="3531358" cy="662228"/>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8" name="Freeform 16"/>
          <p:cNvSpPr/>
          <p:nvPr/>
        </p:nvSpPr>
        <p:spPr bwMode="auto">
          <a:xfrm>
            <a:off x="4575158" y="2712933"/>
            <a:ext cx="1765679" cy="442012"/>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19050" cap="flat">
            <a:solidFill>
              <a:srgbClr val="030729"/>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4" name="Freeform 6"/>
          <p:cNvSpPr/>
          <p:nvPr/>
        </p:nvSpPr>
        <p:spPr bwMode="auto">
          <a:xfrm>
            <a:off x="4078935" y="1101808"/>
            <a:ext cx="986130" cy="1253918"/>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rgbClr val="030729"/>
          </a:solidFill>
          <a:ln w="5" cap="flat">
            <a:noFill/>
            <a:prstDash val="solid"/>
            <a:miter lim="800000"/>
          </a:ln>
        </p:spPr>
        <p:txBody>
          <a:bodyPr vert="horz" wrap="square" lIns="68580" tIns="216000" rIns="68580" bIns="34290" numCol="1" anchor="t" anchorCtr="0" compatLnSpc="1"/>
          <a:lstStyle/>
          <a:p>
            <a:pPr lvl="0" algn="ctr"/>
            <a:r>
              <a:rPr lang="zh-CN" altLang="en-US" sz="1800" kern="0">
                <a:solidFill>
                  <a:prstClr val="white"/>
                </a:solidFill>
                <a:cs typeface="+mn-ea"/>
                <a:sym typeface="+mn-lt"/>
              </a:rPr>
              <a:t>添加标题</a:t>
            </a:r>
          </a:p>
        </p:txBody>
      </p:sp>
      <p:sp>
        <p:nvSpPr>
          <p:cNvPr id="32" name="矩形 31"/>
          <p:cNvSpPr/>
          <p:nvPr/>
        </p:nvSpPr>
        <p:spPr>
          <a:xfrm>
            <a:off x="463386"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3" name="矩形 32"/>
          <p:cNvSpPr/>
          <p:nvPr/>
        </p:nvSpPr>
        <p:spPr>
          <a:xfrm>
            <a:off x="463385"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36" name="矩形 35"/>
          <p:cNvSpPr/>
          <p:nvPr/>
        </p:nvSpPr>
        <p:spPr>
          <a:xfrm>
            <a:off x="2193540"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7" name="矩形 36"/>
          <p:cNvSpPr/>
          <p:nvPr/>
        </p:nvSpPr>
        <p:spPr>
          <a:xfrm>
            <a:off x="2193538"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38" name="矩形 37"/>
          <p:cNvSpPr/>
          <p:nvPr/>
        </p:nvSpPr>
        <p:spPr>
          <a:xfrm>
            <a:off x="3958429"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39" name="矩形 38"/>
          <p:cNvSpPr/>
          <p:nvPr/>
        </p:nvSpPr>
        <p:spPr>
          <a:xfrm>
            <a:off x="3958428"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40" name="矩形 39"/>
          <p:cNvSpPr/>
          <p:nvPr/>
        </p:nvSpPr>
        <p:spPr>
          <a:xfrm>
            <a:off x="5724503"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41" name="矩形 40"/>
          <p:cNvSpPr/>
          <p:nvPr/>
        </p:nvSpPr>
        <p:spPr>
          <a:xfrm>
            <a:off x="5724502"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42" name="矩形 41"/>
          <p:cNvSpPr/>
          <p:nvPr/>
        </p:nvSpPr>
        <p:spPr>
          <a:xfrm>
            <a:off x="7488998" y="3476204"/>
            <a:ext cx="1227142" cy="376385"/>
          </a:xfrm>
          <a:prstGeom prst="rect">
            <a:avLst/>
          </a:prstGeom>
        </p:spPr>
        <p:txBody>
          <a:bodyPr wrap="square" anchor="ctr" anchorCtr="0">
            <a:spAutoFit/>
          </a:bodyPr>
          <a:lstStyle/>
          <a:p>
            <a:pPr algn="ct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43" name="矩形 42"/>
          <p:cNvSpPr/>
          <p:nvPr/>
        </p:nvSpPr>
        <p:spPr>
          <a:xfrm>
            <a:off x="7488997" y="3852002"/>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2" name="文本占位符 1"/>
          <p:cNvSpPr>
            <a:spLocks noGrp="1"/>
          </p:cNvSpPr>
          <p:nvPr>
            <p:ph type="body" sz="quarter" idx="10"/>
          </p:nvPr>
        </p:nvSpPr>
        <p:spPr/>
        <p:txBody>
          <a:bodyPr/>
          <a:lstStyle/>
          <a:p>
            <a:r>
              <a:rPr lang="en-US" altLang="zh-CN" dirty="0"/>
              <a:t>4</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right)">
                                      <p:cBhvr>
                                        <p:cTn id="16" dur="500"/>
                                        <p:tgtEl>
                                          <p:spTgt spid="25"/>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right)">
                                      <p:cBhvr>
                                        <p:cTn id="19" dur="500"/>
                                        <p:tgtEl>
                                          <p:spTgt spid="26"/>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strVal val="4/3*#ppt_w"/>
                                          </p:val>
                                        </p:tav>
                                        <p:tav tm="100000">
                                          <p:val>
                                            <p:strVal val="#ppt_w"/>
                                          </p:val>
                                        </p:tav>
                                      </p:tavLst>
                                    </p:anim>
                                    <p:anim calcmode="lin" valueType="num">
                                      <p:cBhvr>
                                        <p:cTn id="30" dur="500" fill="hold"/>
                                        <p:tgtEl>
                                          <p:spTgt spid="20"/>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500" fill="hold"/>
                                        <p:tgtEl>
                                          <p:spTgt spid="23"/>
                                        </p:tgtEl>
                                        <p:attrNameLst>
                                          <p:attrName>ppt_w</p:attrName>
                                        </p:attrNameLst>
                                      </p:cBhvr>
                                      <p:tavLst>
                                        <p:tav tm="0">
                                          <p:val>
                                            <p:strVal val="4/3*#ppt_w"/>
                                          </p:val>
                                        </p:tav>
                                        <p:tav tm="100000">
                                          <p:val>
                                            <p:strVal val="#ppt_w"/>
                                          </p:val>
                                        </p:tav>
                                      </p:tavLst>
                                    </p:anim>
                                    <p:anim calcmode="lin" valueType="num">
                                      <p:cBhvr>
                                        <p:cTn id="34" dur="500" fill="hold"/>
                                        <p:tgtEl>
                                          <p:spTgt spid="23"/>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21"/>
                                        </p:tgtEl>
                                        <p:attrNameLst>
                                          <p:attrName>style.visibility</p:attrName>
                                        </p:attrNameLst>
                                      </p:cBhvr>
                                      <p:to>
                                        <p:strVal val="visible"/>
                                      </p:to>
                                    </p:set>
                                    <p:anim calcmode="lin" valueType="num">
                                      <p:cBhvr>
                                        <p:cTn id="37" dur="500" fill="hold"/>
                                        <p:tgtEl>
                                          <p:spTgt spid="21"/>
                                        </p:tgtEl>
                                        <p:attrNameLst>
                                          <p:attrName>ppt_w</p:attrName>
                                        </p:attrNameLst>
                                      </p:cBhvr>
                                      <p:tavLst>
                                        <p:tav tm="0">
                                          <p:val>
                                            <p:strVal val="4/3*#ppt_w"/>
                                          </p:val>
                                        </p:tav>
                                        <p:tav tm="100000">
                                          <p:val>
                                            <p:strVal val="#ppt_w"/>
                                          </p:val>
                                        </p:tav>
                                      </p:tavLst>
                                    </p:anim>
                                    <p:anim calcmode="lin" valueType="num">
                                      <p:cBhvr>
                                        <p:cTn id="38" dur="500" fill="hold"/>
                                        <p:tgtEl>
                                          <p:spTgt spid="21"/>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strVal val="4/3*#ppt_w"/>
                                          </p:val>
                                        </p:tav>
                                        <p:tav tm="100000">
                                          <p:val>
                                            <p:strVal val="#ppt_w"/>
                                          </p:val>
                                        </p:tav>
                                      </p:tavLst>
                                    </p:anim>
                                    <p:anim calcmode="lin" valueType="num">
                                      <p:cBhvr>
                                        <p:cTn id="42" dur="500" fill="hold"/>
                                        <p:tgtEl>
                                          <p:spTgt spid="24"/>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22"/>
                                        </p:tgtEl>
                                        <p:attrNameLst>
                                          <p:attrName>style.visibility</p:attrName>
                                        </p:attrNameLst>
                                      </p:cBhvr>
                                      <p:to>
                                        <p:strVal val="visible"/>
                                      </p:to>
                                    </p:set>
                                    <p:anim calcmode="lin" valueType="num">
                                      <p:cBhvr>
                                        <p:cTn id="45" dur="500" fill="hold"/>
                                        <p:tgtEl>
                                          <p:spTgt spid="22"/>
                                        </p:tgtEl>
                                        <p:attrNameLst>
                                          <p:attrName>ppt_w</p:attrName>
                                        </p:attrNameLst>
                                      </p:cBhvr>
                                      <p:tavLst>
                                        <p:tav tm="0">
                                          <p:val>
                                            <p:strVal val="4/3*#ppt_w"/>
                                          </p:val>
                                        </p:tav>
                                        <p:tav tm="100000">
                                          <p:val>
                                            <p:strVal val="#ppt_w"/>
                                          </p:val>
                                        </p:tav>
                                      </p:tavLst>
                                    </p:anim>
                                    <p:anim calcmode="lin" valueType="num">
                                      <p:cBhvr>
                                        <p:cTn id="46" dur="500" fill="hold"/>
                                        <p:tgtEl>
                                          <p:spTgt spid="22"/>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500"/>
                                        <p:tgtEl>
                                          <p:spTgt spid="3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fade">
                                      <p:cBhvr>
                                        <p:cTn id="53" dur="500"/>
                                        <p:tgtEl>
                                          <p:spTgt spid="33"/>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500"/>
                                        <p:tgtEl>
                                          <p:spTgt spid="3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fade">
                                      <p:cBhvr>
                                        <p:cTn id="60" dur="500"/>
                                        <p:tgtEl>
                                          <p:spTgt spid="37"/>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38"/>
                                        </p:tgtEl>
                                        <p:attrNameLst>
                                          <p:attrName>style.visibility</p:attrName>
                                        </p:attrNameLst>
                                      </p:cBhvr>
                                      <p:to>
                                        <p:strVal val="visible"/>
                                      </p:to>
                                    </p:set>
                                    <p:animEffect transition="in" filter="fade">
                                      <p:cBhvr>
                                        <p:cTn id="64" dur="500"/>
                                        <p:tgtEl>
                                          <p:spTgt spid="38"/>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fade">
                                      <p:cBhvr>
                                        <p:cTn id="67" dur="500"/>
                                        <p:tgtEl>
                                          <p:spTgt spid="39"/>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43"/>
                                        </p:tgtEl>
                                        <p:attrNameLst>
                                          <p:attrName>style.visibility</p:attrName>
                                        </p:attrNameLst>
                                      </p:cBhvr>
                                      <p:to>
                                        <p:strVal val="visible"/>
                                      </p:to>
                                    </p:set>
                                    <p:animEffect transition="in" filter="fade">
                                      <p:cBhvr>
                                        <p:cTn id="8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0" grpId="0" animBg="1"/>
      <p:bldP spid="21" grpId="0" animBg="1"/>
      <p:bldP spid="22" grpId="0" animBg="1"/>
      <p:bldP spid="23" grpId="0" animBg="1"/>
      <p:bldP spid="24" grpId="0" animBg="1"/>
      <p:bldP spid="25" grpId="0" animBg="1"/>
      <p:bldP spid="26" grpId="0" animBg="1"/>
      <p:bldP spid="27" grpId="0" animBg="1"/>
      <p:bldP spid="28" grpId="0" animBg="1"/>
      <p:bldP spid="4" grpId="0" animBg="1"/>
      <p:bldP spid="32" grpId="0"/>
      <p:bldP spid="33" grpId="0"/>
      <p:bldP spid="36" grpId="0"/>
      <p:bldP spid="37" grpId="0"/>
      <p:bldP spid="38" grpId="0"/>
      <p:bldP spid="39" grpId="0"/>
      <p:bldP spid="40" grpId="0"/>
      <p:bldP spid="41" grpId="0"/>
      <p:bldP spid="42"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884940" y="1625517"/>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1</a:t>
            </a:r>
            <a:endParaRPr lang="zh-CN" altLang="en-US" sz="1600">
              <a:cs typeface="+mn-ea"/>
              <a:sym typeface="+mn-lt"/>
            </a:endParaRPr>
          </a:p>
        </p:txBody>
      </p:sp>
      <p:sp>
        <p:nvSpPr>
          <p:cNvPr id="7" name="椭圆 6"/>
          <p:cNvSpPr/>
          <p:nvPr/>
        </p:nvSpPr>
        <p:spPr>
          <a:xfrm>
            <a:off x="2799507" y="2629163"/>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2</a:t>
            </a:r>
            <a:endParaRPr lang="zh-CN" altLang="en-US" sz="1600">
              <a:cs typeface="+mn-ea"/>
              <a:sym typeface="+mn-lt"/>
            </a:endParaRPr>
          </a:p>
        </p:txBody>
      </p:sp>
      <p:sp>
        <p:nvSpPr>
          <p:cNvPr id="11" name="椭圆 10"/>
          <p:cNvSpPr/>
          <p:nvPr/>
        </p:nvSpPr>
        <p:spPr>
          <a:xfrm>
            <a:off x="4959747" y="1491630"/>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3</a:t>
            </a:r>
            <a:endParaRPr lang="zh-CN" altLang="en-US" sz="1600">
              <a:cs typeface="+mn-ea"/>
              <a:sym typeface="+mn-lt"/>
            </a:endParaRPr>
          </a:p>
        </p:txBody>
      </p:sp>
      <p:sp>
        <p:nvSpPr>
          <p:cNvPr id="13" name="椭圆 12"/>
          <p:cNvSpPr/>
          <p:nvPr/>
        </p:nvSpPr>
        <p:spPr>
          <a:xfrm>
            <a:off x="7173993" y="1876563"/>
            <a:ext cx="1242138" cy="1242138"/>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a:cs typeface="+mn-ea"/>
                <a:sym typeface="+mn-lt"/>
              </a:rPr>
              <a:t>标题</a:t>
            </a:r>
            <a:r>
              <a:rPr lang="en-US" altLang="zh-CN" sz="1600">
                <a:cs typeface="+mn-ea"/>
                <a:sym typeface="+mn-lt"/>
              </a:rPr>
              <a:t>4</a:t>
            </a:r>
            <a:endParaRPr lang="zh-CN" altLang="en-US" sz="1600">
              <a:cs typeface="+mn-ea"/>
              <a:sym typeface="+mn-lt"/>
            </a:endParaRPr>
          </a:p>
        </p:txBody>
      </p:sp>
      <p:cxnSp>
        <p:nvCxnSpPr>
          <p:cNvPr id="14" name="直接连接符 13"/>
          <p:cNvCxnSpPr>
            <a:stCxn id="6" idx="6"/>
            <a:endCxn id="7" idx="2"/>
          </p:cNvCxnSpPr>
          <p:nvPr/>
        </p:nvCxnSpPr>
        <p:spPr>
          <a:xfrm>
            <a:off x="2127078" y="2246587"/>
            <a:ext cx="672429" cy="1003646"/>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7" idx="6"/>
            <a:endCxn id="11" idx="2"/>
          </p:cNvCxnSpPr>
          <p:nvPr/>
        </p:nvCxnSpPr>
        <p:spPr>
          <a:xfrm flipV="1">
            <a:off x="4041645" y="2112700"/>
            <a:ext cx="918102" cy="11375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16" name="直接连接符 15"/>
          <p:cNvCxnSpPr>
            <a:stCxn id="11" idx="6"/>
            <a:endCxn id="13" idx="2"/>
          </p:cNvCxnSpPr>
          <p:nvPr/>
        </p:nvCxnSpPr>
        <p:spPr>
          <a:xfrm>
            <a:off x="6201885" y="2112699"/>
            <a:ext cx="972108" cy="384933"/>
          </a:xfrm>
          <a:prstGeom prst="line">
            <a:avLst/>
          </a:prstGeom>
          <a:ln>
            <a:solidFill>
              <a:schemeClr val="bg1">
                <a:lumMod val="65000"/>
              </a:schemeClr>
            </a:solidFill>
            <a:headEnd type="none" w="med" len="med"/>
            <a:tailEnd type="stealth"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1580" y="2926469"/>
            <a:ext cx="1227142" cy="415498"/>
          </a:xfrm>
          <a:prstGeom prst="rect">
            <a:avLst/>
          </a:prstGeom>
        </p:spPr>
        <p:txBody>
          <a:bodyPr wrap="square" anchor="ctr" anchorCtr="0">
            <a:spAutoFit/>
          </a:bodyPr>
          <a:lstStyle/>
          <a:p>
            <a:pP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18" name="矩形 17"/>
          <p:cNvSpPr/>
          <p:nvPr/>
        </p:nvSpPr>
        <p:spPr>
          <a:xfrm>
            <a:off x="791580" y="3321822"/>
            <a:ext cx="1413861" cy="784830"/>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点击添加文本点击添加文本点击添加文本点击</a:t>
            </a:r>
          </a:p>
        </p:txBody>
      </p:sp>
      <p:sp>
        <p:nvSpPr>
          <p:cNvPr id="19" name="矩形 18"/>
          <p:cNvSpPr/>
          <p:nvPr/>
        </p:nvSpPr>
        <p:spPr>
          <a:xfrm>
            <a:off x="2700318" y="1408569"/>
            <a:ext cx="1227142" cy="415498"/>
          </a:xfrm>
          <a:prstGeom prst="rect">
            <a:avLst/>
          </a:prstGeom>
        </p:spPr>
        <p:txBody>
          <a:bodyPr wrap="square" anchor="ctr" anchorCtr="0">
            <a:spAutoFit/>
          </a:bodyPr>
          <a:lstStyle/>
          <a:p>
            <a:pPr>
              <a:lnSpc>
                <a:spcPct val="150000"/>
              </a:lnSpc>
            </a:pPr>
            <a:r>
              <a:rPr lang="zh-CN" altLang="en-US" sz="1400" b="1" dirty="0">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0" name="矩形 19"/>
          <p:cNvSpPr/>
          <p:nvPr/>
        </p:nvSpPr>
        <p:spPr>
          <a:xfrm>
            <a:off x="2685055" y="1796683"/>
            <a:ext cx="1526905" cy="553998"/>
          </a:xfrm>
          <a:prstGeom prst="rect">
            <a:avLst/>
          </a:prstGeom>
        </p:spPr>
        <p:txBody>
          <a:bodyPr wrap="square">
            <a:spAutoFit/>
          </a:bodyPr>
          <a:lstStyle/>
          <a:p>
            <a:pPr>
              <a:lnSpc>
                <a:spcPct val="150000"/>
              </a:lnSpc>
            </a:pPr>
            <a:r>
              <a:rPr lang="zh-CN" altLang="en-US" sz="1000" dirty="0">
                <a:solidFill>
                  <a:schemeClr val="tx1">
                    <a:lumMod val="75000"/>
                    <a:lumOff val="25000"/>
                  </a:schemeClr>
                </a:solidFill>
                <a:cs typeface="+mn-ea"/>
                <a:sym typeface="+mn-lt"/>
              </a:rPr>
              <a:t>点击添加文本点击添加文本点击添加文本点击</a:t>
            </a:r>
          </a:p>
        </p:txBody>
      </p:sp>
      <p:sp>
        <p:nvSpPr>
          <p:cNvPr id="21" name="矩形 20"/>
          <p:cNvSpPr/>
          <p:nvPr/>
        </p:nvSpPr>
        <p:spPr>
          <a:xfrm>
            <a:off x="4866114" y="2800111"/>
            <a:ext cx="1227142" cy="415498"/>
          </a:xfrm>
          <a:prstGeom prst="rect">
            <a:avLst/>
          </a:prstGeom>
        </p:spPr>
        <p:txBody>
          <a:bodyPr wrap="square" anchor="ctr" anchorCtr="0">
            <a:spAutoFit/>
          </a:bodyPr>
          <a:lstStyle/>
          <a:p>
            <a:pPr>
              <a:lnSpc>
                <a:spcPct val="150000"/>
              </a:lnSpc>
            </a:pPr>
            <a:r>
              <a:rPr lang="zh-CN" altLang="en-US" sz="1400" b="1">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2" name="矩形 21"/>
          <p:cNvSpPr/>
          <p:nvPr/>
        </p:nvSpPr>
        <p:spPr>
          <a:xfrm>
            <a:off x="4866114" y="3195464"/>
            <a:ext cx="1413861"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cs typeface="+mn-ea"/>
                <a:sym typeface="+mn-lt"/>
              </a:rPr>
              <a:t>点击添加文本点击添加文本点击添加文本点击</a:t>
            </a:r>
          </a:p>
        </p:txBody>
      </p:sp>
      <p:sp>
        <p:nvSpPr>
          <p:cNvPr id="23" name="矩形 22"/>
          <p:cNvSpPr/>
          <p:nvPr/>
        </p:nvSpPr>
        <p:spPr>
          <a:xfrm>
            <a:off x="7095630" y="3120222"/>
            <a:ext cx="1227142" cy="415498"/>
          </a:xfrm>
          <a:prstGeom prst="rect">
            <a:avLst/>
          </a:prstGeom>
        </p:spPr>
        <p:txBody>
          <a:bodyPr wrap="square" anchor="ctr" anchorCtr="0">
            <a:spAutoFit/>
          </a:bodyPr>
          <a:lstStyle/>
          <a:p>
            <a:pPr>
              <a:lnSpc>
                <a:spcPct val="150000"/>
              </a:lnSpc>
            </a:pPr>
            <a:r>
              <a:rPr lang="zh-CN" altLang="en-US" sz="1400" b="1" dirty="0">
                <a:solidFill>
                  <a:schemeClr val="tx1">
                    <a:lumMod val="75000"/>
                    <a:lumOff val="25000"/>
                  </a:schemeClr>
                </a:solidFill>
                <a:cs typeface="+mn-ea"/>
                <a:sym typeface="+mn-lt"/>
              </a:rPr>
              <a:t>添加标题</a:t>
            </a:r>
            <a:endParaRPr lang="en-US" altLang="zh-CN" sz="1400" b="1" dirty="0">
              <a:solidFill>
                <a:schemeClr val="tx1">
                  <a:lumMod val="75000"/>
                  <a:lumOff val="25000"/>
                </a:schemeClr>
              </a:solidFill>
              <a:cs typeface="+mn-ea"/>
              <a:sym typeface="+mn-lt"/>
            </a:endParaRPr>
          </a:p>
        </p:txBody>
      </p:sp>
      <p:sp>
        <p:nvSpPr>
          <p:cNvPr id="24" name="矩形 23"/>
          <p:cNvSpPr/>
          <p:nvPr/>
        </p:nvSpPr>
        <p:spPr>
          <a:xfrm>
            <a:off x="7095629" y="3515575"/>
            <a:ext cx="1413861" cy="784830"/>
          </a:xfrm>
          <a:prstGeom prst="rect">
            <a:avLst/>
          </a:prstGeom>
        </p:spPr>
        <p:txBody>
          <a:bodyPr wrap="square">
            <a:spAutoFit/>
          </a:bodyPr>
          <a:lstStyle/>
          <a:p>
            <a:pPr>
              <a:lnSpc>
                <a:spcPct val="150000"/>
              </a:lnSpc>
            </a:pPr>
            <a:r>
              <a:rPr lang="zh-CN" altLang="en-US" sz="1000">
                <a:solidFill>
                  <a:schemeClr val="tx1">
                    <a:lumMod val="75000"/>
                    <a:lumOff val="25000"/>
                  </a:schemeClr>
                </a:solidFill>
                <a:cs typeface="+mn-ea"/>
                <a:sym typeface="+mn-lt"/>
              </a:rPr>
              <a:t>点击添加文本点击添加文本点击添加文本点击</a:t>
            </a:r>
          </a:p>
        </p:txBody>
      </p:sp>
      <p:sp>
        <p:nvSpPr>
          <p:cNvPr id="2" name="文本占位符 1"/>
          <p:cNvSpPr>
            <a:spLocks noGrp="1"/>
          </p:cNvSpPr>
          <p:nvPr>
            <p:ph type="body" sz="quarter" idx="10"/>
          </p:nvPr>
        </p:nvSpPr>
        <p:spPr/>
        <p:txBody>
          <a:bodyPr/>
          <a:lstStyle/>
          <a:p>
            <a:r>
              <a:rPr lang="en-US" altLang="zh-CN" dirty="0"/>
              <a:t>4</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3*#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23" presetClass="entr" presetSubtype="28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strVal val="4/3*#ppt_w"/>
                                          </p:val>
                                        </p:tav>
                                        <p:tav tm="100000">
                                          <p:val>
                                            <p:strVal val="#ppt_w"/>
                                          </p:val>
                                        </p:tav>
                                      </p:tavLst>
                                    </p:anim>
                                    <p:anim calcmode="lin" valueType="num">
                                      <p:cBhvr>
                                        <p:cTn id="24" dur="500" fill="hold"/>
                                        <p:tgtEl>
                                          <p:spTgt spid="7"/>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000"/>
                            </p:stCondLst>
                            <p:childTnLst>
                              <p:par>
                                <p:cTn id="37" presetID="23" presetClass="entr" presetSubtype="288"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strVal val="4/3*#ppt_w"/>
                                          </p:val>
                                        </p:tav>
                                        <p:tav tm="100000">
                                          <p:val>
                                            <p:strVal val="#ppt_w"/>
                                          </p:val>
                                        </p:tav>
                                      </p:tavLst>
                                    </p:anim>
                                    <p:anim calcmode="lin" valueType="num">
                                      <p:cBhvr>
                                        <p:cTn id="40" dur="500" fill="hold"/>
                                        <p:tgtEl>
                                          <p:spTgt spid="11"/>
                                        </p:tgtEl>
                                        <p:attrNameLst>
                                          <p:attrName>ppt_h</p:attrName>
                                        </p:attrNameLst>
                                      </p:cBhvr>
                                      <p:tavLst>
                                        <p:tav tm="0">
                                          <p:val>
                                            <p:strVal val="4/3*#ppt_h"/>
                                          </p:val>
                                        </p:tav>
                                        <p:tav tm="100000">
                                          <p:val>
                                            <p:strVal val="#ppt_h"/>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500"/>
                                        <p:tgtEl>
                                          <p:spTgt spid="2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4500"/>
                            </p:stCondLst>
                            <p:childTnLst>
                              <p:par>
                                <p:cTn id="53" presetID="23" presetClass="entr" presetSubtype="28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500" fill="hold"/>
                                        <p:tgtEl>
                                          <p:spTgt spid="13"/>
                                        </p:tgtEl>
                                        <p:attrNameLst>
                                          <p:attrName>ppt_w</p:attrName>
                                        </p:attrNameLst>
                                      </p:cBhvr>
                                      <p:tavLst>
                                        <p:tav tm="0">
                                          <p:val>
                                            <p:strVal val="4/3*#ppt_w"/>
                                          </p:val>
                                        </p:tav>
                                        <p:tav tm="100000">
                                          <p:val>
                                            <p:strVal val="#ppt_w"/>
                                          </p:val>
                                        </p:tav>
                                      </p:tavLst>
                                    </p:anim>
                                    <p:anim calcmode="lin" valueType="num">
                                      <p:cBhvr>
                                        <p:cTn id="56" dur="500" fill="hold"/>
                                        <p:tgtEl>
                                          <p:spTgt spid="13"/>
                                        </p:tgtEl>
                                        <p:attrNameLst>
                                          <p:attrName>ppt_h</p:attrName>
                                        </p:attrNameLst>
                                      </p:cBhvr>
                                      <p:tavLst>
                                        <p:tav tm="0">
                                          <p:val>
                                            <p:strVal val="4/3*#ppt_h"/>
                                          </p:val>
                                        </p:tav>
                                        <p:tav tm="100000">
                                          <p:val>
                                            <p:strVal val="#ppt_h"/>
                                          </p:val>
                                        </p:tav>
                                      </p:tavLst>
                                    </p:anim>
                                  </p:childTnLst>
                                </p:cTn>
                              </p:par>
                            </p:childTnLst>
                          </p:cTn>
                        </p:par>
                        <p:par>
                          <p:cTn id="57" fill="hold">
                            <p:stCondLst>
                              <p:cond delay="50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7" grpId="0"/>
      <p:bldP spid="18" grpId="0"/>
      <p:bldP spid="19" grpId="0"/>
      <p:bldP spid="20" grpId="0"/>
      <p:bldP spid="21" grpId="0"/>
      <p:bldP spid="22" grpId="0"/>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7"/>
          <p:cNvSpPr/>
          <p:nvPr/>
        </p:nvSpPr>
        <p:spPr bwMode="auto">
          <a:xfrm>
            <a:off x="3358497" y="2369707"/>
            <a:ext cx="1213892" cy="1765732"/>
          </a:xfrm>
          <a:custGeom>
            <a:avLst/>
            <a:gdLst>
              <a:gd name="T0" fmla="*/ 0 w 662"/>
              <a:gd name="T1" fmla="*/ 963 h 963"/>
              <a:gd name="T2" fmla="*/ 662 w 662"/>
              <a:gd name="T3" fmla="*/ 963 h 963"/>
              <a:gd name="T4" fmla="*/ 662 w 662"/>
              <a:gd name="T5" fmla="*/ 710 h 963"/>
              <a:gd name="T6" fmla="*/ 551 w 662"/>
              <a:gd name="T7" fmla="*/ 723 h 963"/>
              <a:gd name="T8" fmla="*/ 521 w 662"/>
              <a:gd name="T9" fmla="*/ 738 h 963"/>
              <a:gd name="T10" fmla="*/ 476 w 662"/>
              <a:gd name="T11" fmla="*/ 747 h 963"/>
              <a:gd name="T12" fmla="*/ 361 w 662"/>
              <a:gd name="T13" fmla="*/ 632 h 963"/>
              <a:gd name="T14" fmla="*/ 476 w 662"/>
              <a:gd name="T15" fmla="*/ 517 h 963"/>
              <a:gd name="T16" fmla="*/ 519 w 662"/>
              <a:gd name="T17" fmla="*/ 525 h 963"/>
              <a:gd name="T18" fmla="*/ 554 w 662"/>
              <a:gd name="T19" fmla="*/ 543 h 963"/>
              <a:gd name="T20" fmla="*/ 662 w 662"/>
              <a:gd name="T21" fmla="*/ 554 h 963"/>
              <a:gd name="T22" fmla="*/ 662 w 662"/>
              <a:gd name="T23" fmla="*/ 301 h 963"/>
              <a:gd name="T24" fmla="*/ 409 w 662"/>
              <a:gd name="T25" fmla="*/ 301 h 963"/>
              <a:gd name="T26" fmla="*/ 421 w 662"/>
              <a:gd name="T27" fmla="*/ 193 h 963"/>
              <a:gd name="T28" fmla="*/ 438 w 662"/>
              <a:gd name="T29" fmla="*/ 158 h 963"/>
              <a:gd name="T30" fmla="*/ 446 w 662"/>
              <a:gd name="T31" fmla="*/ 115 h 963"/>
              <a:gd name="T32" fmla="*/ 331 w 662"/>
              <a:gd name="T33" fmla="*/ 0 h 963"/>
              <a:gd name="T34" fmla="*/ 216 w 662"/>
              <a:gd name="T35" fmla="*/ 115 h 963"/>
              <a:gd name="T36" fmla="*/ 225 w 662"/>
              <a:gd name="T37" fmla="*/ 160 h 963"/>
              <a:gd name="T38" fmla="*/ 240 w 662"/>
              <a:gd name="T39" fmla="*/ 189 h 963"/>
              <a:gd name="T40" fmla="*/ 253 w 662"/>
              <a:gd name="T41" fmla="*/ 301 h 963"/>
              <a:gd name="T42" fmla="*/ 0 w 662"/>
              <a:gd name="T43" fmla="*/ 301 h 963"/>
              <a:gd name="T44" fmla="*/ 0 w 662"/>
              <a:gd name="T45" fmla="*/ 963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0" y="963"/>
                </a:moveTo>
                <a:cubicBezTo>
                  <a:pt x="662" y="963"/>
                  <a:pt x="662" y="963"/>
                  <a:pt x="662" y="963"/>
                </a:cubicBezTo>
                <a:cubicBezTo>
                  <a:pt x="662" y="710"/>
                  <a:pt x="662" y="710"/>
                  <a:pt x="662" y="710"/>
                </a:cubicBezTo>
                <a:cubicBezTo>
                  <a:pt x="627" y="698"/>
                  <a:pt x="581" y="710"/>
                  <a:pt x="551" y="723"/>
                </a:cubicBezTo>
                <a:cubicBezTo>
                  <a:pt x="540" y="727"/>
                  <a:pt x="531" y="734"/>
                  <a:pt x="521" y="738"/>
                </a:cubicBezTo>
                <a:cubicBezTo>
                  <a:pt x="507" y="744"/>
                  <a:pt x="492" y="747"/>
                  <a:pt x="476" y="747"/>
                </a:cubicBezTo>
                <a:cubicBezTo>
                  <a:pt x="413" y="747"/>
                  <a:pt x="361" y="696"/>
                  <a:pt x="361" y="632"/>
                </a:cubicBezTo>
                <a:cubicBezTo>
                  <a:pt x="361" y="568"/>
                  <a:pt x="413" y="517"/>
                  <a:pt x="476" y="517"/>
                </a:cubicBezTo>
                <a:cubicBezTo>
                  <a:pt x="491" y="517"/>
                  <a:pt x="506" y="520"/>
                  <a:pt x="519" y="525"/>
                </a:cubicBezTo>
                <a:cubicBezTo>
                  <a:pt x="531" y="530"/>
                  <a:pt x="542" y="538"/>
                  <a:pt x="554" y="543"/>
                </a:cubicBezTo>
                <a:cubicBezTo>
                  <a:pt x="585" y="555"/>
                  <a:pt x="629" y="565"/>
                  <a:pt x="662" y="554"/>
                </a:cubicBezTo>
                <a:cubicBezTo>
                  <a:pt x="662" y="301"/>
                  <a:pt x="662" y="301"/>
                  <a:pt x="662" y="301"/>
                </a:cubicBezTo>
                <a:cubicBezTo>
                  <a:pt x="409" y="301"/>
                  <a:pt x="409" y="301"/>
                  <a:pt x="409" y="301"/>
                </a:cubicBezTo>
                <a:cubicBezTo>
                  <a:pt x="398" y="268"/>
                  <a:pt x="408" y="223"/>
                  <a:pt x="421" y="193"/>
                </a:cubicBezTo>
                <a:cubicBezTo>
                  <a:pt x="426" y="181"/>
                  <a:pt x="433" y="170"/>
                  <a:pt x="438" y="158"/>
                </a:cubicBezTo>
                <a:cubicBezTo>
                  <a:pt x="444" y="145"/>
                  <a:pt x="446" y="130"/>
                  <a:pt x="446" y="115"/>
                </a:cubicBezTo>
                <a:cubicBezTo>
                  <a:pt x="446" y="52"/>
                  <a:pt x="395" y="0"/>
                  <a:pt x="331" y="0"/>
                </a:cubicBezTo>
                <a:cubicBezTo>
                  <a:pt x="268" y="0"/>
                  <a:pt x="216" y="52"/>
                  <a:pt x="216" y="115"/>
                </a:cubicBezTo>
                <a:cubicBezTo>
                  <a:pt x="216" y="131"/>
                  <a:pt x="219" y="146"/>
                  <a:pt x="225" y="160"/>
                </a:cubicBezTo>
                <a:cubicBezTo>
                  <a:pt x="229" y="170"/>
                  <a:pt x="236" y="179"/>
                  <a:pt x="240" y="189"/>
                </a:cubicBezTo>
                <a:cubicBezTo>
                  <a:pt x="253" y="220"/>
                  <a:pt x="265" y="266"/>
                  <a:pt x="253" y="301"/>
                </a:cubicBezTo>
                <a:cubicBezTo>
                  <a:pt x="0" y="301"/>
                  <a:pt x="0" y="301"/>
                  <a:pt x="0" y="301"/>
                </a:cubicBezTo>
                <a:lnTo>
                  <a:pt x="0" y="963"/>
                </a:lnTo>
                <a:close/>
              </a:path>
            </a:pathLst>
          </a:custGeom>
          <a:solidFill>
            <a:schemeClr val="tx1">
              <a:lumMod val="85000"/>
              <a:lumOff val="15000"/>
            </a:schemeClr>
          </a:solidFill>
          <a:ln w="28575" cap="flat">
            <a:solidFill>
              <a:schemeClr val="bg1"/>
            </a:solidFill>
            <a:prstDash val="solid"/>
            <a:miter lim="800000"/>
          </a:ln>
        </p:spPr>
        <p:txBody>
          <a:bodyPr vert="horz" wrap="square" lIns="135000" tIns="999000" rIns="68580" bIns="34290" numCol="1" anchor="t" anchorCtr="0" compatLnSpc="1"/>
          <a:lstStyle/>
          <a:p>
            <a:r>
              <a:rPr lang="en-US" altLang="zh-CN" sz="2400" dirty="0">
                <a:solidFill>
                  <a:schemeClr val="bg1"/>
                </a:solidFill>
                <a:cs typeface="+mn-ea"/>
                <a:sym typeface="+mn-lt"/>
              </a:rPr>
              <a:t>04</a:t>
            </a:r>
            <a:endParaRPr lang="zh-CN" altLang="en-US" sz="2400" dirty="0">
              <a:solidFill>
                <a:schemeClr val="bg1"/>
              </a:solidFill>
              <a:cs typeface="+mn-ea"/>
              <a:sym typeface="+mn-lt"/>
            </a:endParaRPr>
          </a:p>
        </p:txBody>
      </p:sp>
      <p:sp>
        <p:nvSpPr>
          <p:cNvPr id="5" name="Freeform 8"/>
          <p:cNvSpPr/>
          <p:nvPr/>
        </p:nvSpPr>
        <p:spPr bwMode="auto">
          <a:xfrm>
            <a:off x="3358497" y="1707655"/>
            <a:ext cx="1765732" cy="1213892"/>
          </a:xfrm>
          <a:custGeom>
            <a:avLst/>
            <a:gdLst>
              <a:gd name="T0" fmla="*/ 0 w 963"/>
              <a:gd name="T1" fmla="*/ 0 h 662"/>
              <a:gd name="T2" fmla="*/ 0 w 963"/>
              <a:gd name="T3" fmla="*/ 662 h 662"/>
              <a:gd name="T4" fmla="*/ 253 w 963"/>
              <a:gd name="T5" fmla="*/ 662 h 662"/>
              <a:gd name="T6" fmla="*/ 240 w 963"/>
              <a:gd name="T7" fmla="*/ 550 h 662"/>
              <a:gd name="T8" fmla="*/ 225 w 963"/>
              <a:gd name="T9" fmla="*/ 521 h 662"/>
              <a:gd name="T10" fmla="*/ 216 w 963"/>
              <a:gd name="T11" fmla="*/ 476 h 662"/>
              <a:gd name="T12" fmla="*/ 331 w 963"/>
              <a:gd name="T13" fmla="*/ 361 h 662"/>
              <a:gd name="T14" fmla="*/ 446 w 963"/>
              <a:gd name="T15" fmla="*/ 476 h 662"/>
              <a:gd name="T16" fmla="*/ 438 w 963"/>
              <a:gd name="T17" fmla="*/ 519 h 662"/>
              <a:gd name="T18" fmla="*/ 421 w 963"/>
              <a:gd name="T19" fmla="*/ 554 h 662"/>
              <a:gd name="T20" fmla="*/ 409 w 963"/>
              <a:gd name="T21" fmla="*/ 662 h 662"/>
              <a:gd name="T22" fmla="*/ 662 w 963"/>
              <a:gd name="T23" fmla="*/ 662 h 662"/>
              <a:gd name="T24" fmla="*/ 662 w 963"/>
              <a:gd name="T25" fmla="*/ 409 h 662"/>
              <a:gd name="T26" fmla="*/ 770 w 963"/>
              <a:gd name="T27" fmla="*/ 421 h 662"/>
              <a:gd name="T28" fmla="*/ 806 w 963"/>
              <a:gd name="T29" fmla="*/ 438 h 662"/>
              <a:gd name="T30" fmla="*/ 848 w 963"/>
              <a:gd name="T31" fmla="*/ 446 h 662"/>
              <a:gd name="T32" fmla="*/ 963 w 963"/>
              <a:gd name="T33" fmla="*/ 331 h 662"/>
              <a:gd name="T34" fmla="*/ 848 w 963"/>
              <a:gd name="T35" fmla="*/ 216 h 662"/>
              <a:gd name="T36" fmla="*/ 804 w 963"/>
              <a:gd name="T37" fmla="*/ 225 h 662"/>
              <a:gd name="T38" fmla="*/ 774 w 963"/>
              <a:gd name="T39" fmla="*/ 240 h 662"/>
              <a:gd name="T40" fmla="*/ 662 w 963"/>
              <a:gd name="T41" fmla="*/ 253 h 662"/>
              <a:gd name="T42" fmla="*/ 662 w 963"/>
              <a:gd name="T43" fmla="*/ 0 h 662"/>
              <a:gd name="T44" fmla="*/ 0 w 963"/>
              <a:gd name="T45" fmla="*/ 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0" y="0"/>
                </a:moveTo>
                <a:cubicBezTo>
                  <a:pt x="0" y="662"/>
                  <a:pt x="0" y="662"/>
                  <a:pt x="0" y="662"/>
                </a:cubicBezTo>
                <a:cubicBezTo>
                  <a:pt x="253" y="662"/>
                  <a:pt x="253" y="662"/>
                  <a:pt x="253" y="662"/>
                </a:cubicBezTo>
                <a:cubicBezTo>
                  <a:pt x="265" y="627"/>
                  <a:pt x="253" y="581"/>
                  <a:pt x="240" y="550"/>
                </a:cubicBezTo>
                <a:cubicBezTo>
                  <a:pt x="236" y="540"/>
                  <a:pt x="229" y="531"/>
                  <a:pt x="225" y="521"/>
                </a:cubicBezTo>
                <a:cubicBezTo>
                  <a:pt x="219" y="507"/>
                  <a:pt x="216" y="492"/>
                  <a:pt x="216" y="476"/>
                </a:cubicBezTo>
                <a:cubicBezTo>
                  <a:pt x="216" y="413"/>
                  <a:pt x="268" y="361"/>
                  <a:pt x="331" y="361"/>
                </a:cubicBezTo>
                <a:cubicBezTo>
                  <a:pt x="395" y="361"/>
                  <a:pt x="446" y="413"/>
                  <a:pt x="446" y="476"/>
                </a:cubicBezTo>
                <a:cubicBezTo>
                  <a:pt x="446" y="491"/>
                  <a:pt x="444" y="506"/>
                  <a:pt x="438" y="519"/>
                </a:cubicBezTo>
                <a:cubicBezTo>
                  <a:pt x="433" y="531"/>
                  <a:pt x="426" y="542"/>
                  <a:pt x="421" y="554"/>
                </a:cubicBezTo>
                <a:cubicBezTo>
                  <a:pt x="408" y="584"/>
                  <a:pt x="398" y="629"/>
                  <a:pt x="409" y="662"/>
                </a:cubicBezTo>
                <a:cubicBezTo>
                  <a:pt x="662" y="662"/>
                  <a:pt x="662" y="662"/>
                  <a:pt x="662" y="662"/>
                </a:cubicBezTo>
                <a:cubicBezTo>
                  <a:pt x="662" y="409"/>
                  <a:pt x="662" y="409"/>
                  <a:pt x="662" y="409"/>
                </a:cubicBezTo>
                <a:cubicBezTo>
                  <a:pt x="696" y="398"/>
                  <a:pt x="740" y="408"/>
                  <a:pt x="770" y="421"/>
                </a:cubicBezTo>
                <a:cubicBezTo>
                  <a:pt x="783" y="426"/>
                  <a:pt x="793" y="433"/>
                  <a:pt x="806" y="438"/>
                </a:cubicBezTo>
                <a:cubicBezTo>
                  <a:pt x="819" y="444"/>
                  <a:pt x="833" y="446"/>
                  <a:pt x="848" y="446"/>
                </a:cubicBezTo>
                <a:cubicBezTo>
                  <a:pt x="912" y="446"/>
                  <a:pt x="963" y="395"/>
                  <a:pt x="963" y="331"/>
                </a:cubicBezTo>
                <a:cubicBezTo>
                  <a:pt x="963" y="268"/>
                  <a:pt x="912" y="216"/>
                  <a:pt x="848" y="216"/>
                </a:cubicBezTo>
                <a:cubicBezTo>
                  <a:pt x="832" y="216"/>
                  <a:pt x="817" y="219"/>
                  <a:pt x="804" y="225"/>
                </a:cubicBezTo>
                <a:cubicBezTo>
                  <a:pt x="793" y="229"/>
                  <a:pt x="784" y="236"/>
                  <a:pt x="774" y="240"/>
                </a:cubicBezTo>
                <a:cubicBezTo>
                  <a:pt x="743" y="253"/>
                  <a:pt x="697" y="265"/>
                  <a:pt x="662" y="253"/>
                </a:cubicBezTo>
                <a:cubicBezTo>
                  <a:pt x="662" y="0"/>
                  <a:pt x="662" y="0"/>
                  <a:pt x="662" y="0"/>
                </a:cubicBezTo>
                <a:lnTo>
                  <a:pt x="0" y="0"/>
                </a:lnTo>
                <a:close/>
              </a:path>
            </a:pathLst>
          </a:custGeom>
          <a:solidFill>
            <a:srgbClr val="030729"/>
          </a:solidFill>
          <a:ln w="28575" cap="flat">
            <a:solidFill>
              <a:schemeClr val="bg1"/>
            </a:solidFill>
            <a:prstDash val="solid"/>
            <a:miter lim="800000"/>
          </a:ln>
        </p:spPr>
        <p:txBody>
          <a:bodyPr vert="horz" wrap="square" lIns="432000" tIns="135000" rIns="68580" bIns="34290" numCol="1" anchor="t" anchorCtr="0" compatLnSpc="1"/>
          <a:lstStyle/>
          <a:p>
            <a:r>
              <a:rPr lang="en-US" altLang="zh-CN" sz="2400" dirty="0">
                <a:solidFill>
                  <a:schemeClr val="bg1"/>
                </a:solidFill>
                <a:cs typeface="+mn-ea"/>
                <a:sym typeface="+mn-lt"/>
              </a:rPr>
              <a:t>01</a:t>
            </a:r>
            <a:endParaRPr lang="zh-CN" altLang="en-US" sz="2400" dirty="0">
              <a:solidFill>
                <a:schemeClr val="bg1"/>
              </a:solidFill>
              <a:cs typeface="+mn-ea"/>
              <a:sym typeface="+mn-lt"/>
            </a:endParaRPr>
          </a:p>
        </p:txBody>
      </p:sp>
      <p:sp>
        <p:nvSpPr>
          <p:cNvPr id="6" name="Freeform 9"/>
          <p:cNvSpPr/>
          <p:nvPr/>
        </p:nvSpPr>
        <p:spPr bwMode="auto">
          <a:xfrm>
            <a:off x="4572389" y="1707654"/>
            <a:ext cx="1213116" cy="1765732"/>
          </a:xfrm>
          <a:custGeom>
            <a:avLst/>
            <a:gdLst>
              <a:gd name="T0" fmla="*/ 662 w 662"/>
              <a:gd name="T1" fmla="*/ 0 h 963"/>
              <a:gd name="T2" fmla="*/ 0 w 662"/>
              <a:gd name="T3" fmla="*/ 0 h 963"/>
              <a:gd name="T4" fmla="*/ 0 w 662"/>
              <a:gd name="T5" fmla="*/ 253 h 963"/>
              <a:gd name="T6" fmla="*/ 112 w 662"/>
              <a:gd name="T7" fmla="*/ 240 h 963"/>
              <a:gd name="T8" fmla="*/ 142 w 662"/>
              <a:gd name="T9" fmla="*/ 225 h 963"/>
              <a:gd name="T10" fmla="*/ 186 w 662"/>
              <a:gd name="T11" fmla="*/ 216 h 963"/>
              <a:gd name="T12" fmla="*/ 301 w 662"/>
              <a:gd name="T13" fmla="*/ 331 h 963"/>
              <a:gd name="T14" fmla="*/ 186 w 662"/>
              <a:gd name="T15" fmla="*/ 446 h 963"/>
              <a:gd name="T16" fmla="*/ 144 w 662"/>
              <a:gd name="T17" fmla="*/ 438 h 963"/>
              <a:gd name="T18" fmla="*/ 108 w 662"/>
              <a:gd name="T19" fmla="*/ 421 h 963"/>
              <a:gd name="T20" fmla="*/ 0 w 662"/>
              <a:gd name="T21" fmla="*/ 409 h 963"/>
              <a:gd name="T22" fmla="*/ 0 w 662"/>
              <a:gd name="T23" fmla="*/ 662 h 963"/>
              <a:gd name="T24" fmla="*/ 253 w 662"/>
              <a:gd name="T25" fmla="*/ 662 h 963"/>
              <a:gd name="T26" fmla="*/ 242 w 662"/>
              <a:gd name="T27" fmla="*/ 770 h 963"/>
              <a:gd name="T28" fmla="*/ 224 w 662"/>
              <a:gd name="T29" fmla="*/ 806 h 963"/>
              <a:gd name="T30" fmla="*/ 216 w 662"/>
              <a:gd name="T31" fmla="*/ 848 h 963"/>
              <a:gd name="T32" fmla="*/ 331 w 662"/>
              <a:gd name="T33" fmla="*/ 963 h 963"/>
              <a:gd name="T34" fmla="*/ 446 w 662"/>
              <a:gd name="T35" fmla="*/ 848 h 963"/>
              <a:gd name="T36" fmla="*/ 437 w 662"/>
              <a:gd name="T37" fmla="*/ 804 h 963"/>
              <a:gd name="T38" fmla="*/ 422 w 662"/>
              <a:gd name="T39" fmla="*/ 774 h 963"/>
              <a:gd name="T40" fmla="*/ 409 w 662"/>
              <a:gd name="T41" fmla="*/ 662 h 963"/>
              <a:gd name="T42" fmla="*/ 662 w 662"/>
              <a:gd name="T43" fmla="*/ 662 h 963"/>
              <a:gd name="T44" fmla="*/ 662 w 662"/>
              <a:gd name="T45" fmla="*/ 0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2" h="963">
                <a:moveTo>
                  <a:pt x="662" y="0"/>
                </a:moveTo>
                <a:cubicBezTo>
                  <a:pt x="0" y="0"/>
                  <a:pt x="0" y="0"/>
                  <a:pt x="0" y="0"/>
                </a:cubicBezTo>
                <a:cubicBezTo>
                  <a:pt x="0" y="253"/>
                  <a:pt x="0" y="253"/>
                  <a:pt x="0" y="253"/>
                </a:cubicBezTo>
                <a:cubicBezTo>
                  <a:pt x="35" y="265"/>
                  <a:pt x="81" y="253"/>
                  <a:pt x="112" y="240"/>
                </a:cubicBezTo>
                <a:cubicBezTo>
                  <a:pt x="122" y="236"/>
                  <a:pt x="131" y="229"/>
                  <a:pt x="142" y="225"/>
                </a:cubicBezTo>
                <a:cubicBezTo>
                  <a:pt x="155" y="219"/>
                  <a:pt x="170" y="216"/>
                  <a:pt x="186" y="216"/>
                </a:cubicBezTo>
                <a:cubicBezTo>
                  <a:pt x="250" y="216"/>
                  <a:pt x="301" y="268"/>
                  <a:pt x="301" y="331"/>
                </a:cubicBezTo>
                <a:cubicBezTo>
                  <a:pt x="301" y="395"/>
                  <a:pt x="250" y="446"/>
                  <a:pt x="186" y="446"/>
                </a:cubicBezTo>
                <a:cubicBezTo>
                  <a:pt x="171" y="446"/>
                  <a:pt x="157" y="444"/>
                  <a:pt x="144" y="438"/>
                </a:cubicBezTo>
                <a:cubicBezTo>
                  <a:pt x="131" y="433"/>
                  <a:pt x="121" y="426"/>
                  <a:pt x="108" y="421"/>
                </a:cubicBezTo>
                <a:cubicBezTo>
                  <a:pt x="78" y="408"/>
                  <a:pt x="34" y="398"/>
                  <a:pt x="0" y="409"/>
                </a:cubicBezTo>
                <a:cubicBezTo>
                  <a:pt x="0" y="662"/>
                  <a:pt x="0" y="662"/>
                  <a:pt x="0" y="662"/>
                </a:cubicBezTo>
                <a:cubicBezTo>
                  <a:pt x="253" y="662"/>
                  <a:pt x="253" y="662"/>
                  <a:pt x="253" y="662"/>
                </a:cubicBezTo>
                <a:cubicBezTo>
                  <a:pt x="265" y="696"/>
                  <a:pt x="254" y="740"/>
                  <a:pt x="242" y="770"/>
                </a:cubicBezTo>
                <a:cubicBezTo>
                  <a:pt x="237" y="783"/>
                  <a:pt x="229" y="793"/>
                  <a:pt x="224" y="806"/>
                </a:cubicBezTo>
                <a:cubicBezTo>
                  <a:pt x="219" y="819"/>
                  <a:pt x="216" y="833"/>
                  <a:pt x="216" y="848"/>
                </a:cubicBezTo>
                <a:cubicBezTo>
                  <a:pt x="216" y="912"/>
                  <a:pt x="268" y="963"/>
                  <a:pt x="331" y="963"/>
                </a:cubicBezTo>
                <a:cubicBezTo>
                  <a:pt x="395" y="963"/>
                  <a:pt x="446" y="912"/>
                  <a:pt x="446" y="848"/>
                </a:cubicBezTo>
                <a:cubicBezTo>
                  <a:pt x="446" y="832"/>
                  <a:pt x="443" y="817"/>
                  <a:pt x="437" y="804"/>
                </a:cubicBezTo>
                <a:cubicBezTo>
                  <a:pt x="433" y="793"/>
                  <a:pt x="426" y="784"/>
                  <a:pt x="422" y="774"/>
                </a:cubicBezTo>
                <a:cubicBezTo>
                  <a:pt x="409" y="743"/>
                  <a:pt x="397" y="697"/>
                  <a:pt x="409" y="662"/>
                </a:cubicBezTo>
                <a:cubicBezTo>
                  <a:pt x="662" y="662"/>
                  <a:pt x="662" y="662"/>
                  <a:pt x="662" y="662"/>
                </a:cubicBezTo>
                <a:lnTo>
                  <a:pt x="662" y="0"/>
                </a:lnTo>
                <a:close/>
              </a:path>
            </a:pathLst>
          </a:custGeom>
          <a:solidFill>
            <a:schemeClr val="tx1">
              <a:lumMod val="85000"/>
              <a:lumOff val="15000"/>
            </a:schemeClr>
          </a:solidFill>
          <a:ln w="28575" cap="flat">
            <a:solidFill>
              <a:schemeClr val="bg1"/>
            </a:solidFill>
            <a:prstDash val="solid"/>
            <a:miter lim="800000"/>
          </a:ln>
        </p:spPr>
        <p:txBody>
          <a:bodyPr vert="horz" wrap="square" lIns="702000" tIns="405000" rIns="68580" bIns="34290" numCol="1" anchor="t" anchorCtr="0" compatLnSpc="1"/>
          <a:lstStyle/>
          <a:p>
            <a:r>
              <a:rPr lang="en-US" altLang="zh-CN" sz="2400" dirty="0">
                <a:solidFill>
                  <a:schemeClr val="bg1"/>
                </a:solidFill>
                <a:cs typeface="+mn-ea"/>
                <a:sym typeface="+mn-lt"/>
              </a:rPr>
              <a:t>02</a:t>
            </a:r>
            <a:endParaRPr lang="zh-CN" altLang="en-US" sz="2400" dirty="0">
              <a:solidFill>
                <a:schemeClr val="bg1"/>
              </a:solidFill>
              <a:cs typeface="+mn-ea"/>
              <a:sym typeface="+mn-lt"/>
            </a:endParaRPr>
          </a:p>
        </p:txBody>
      </p:sp>
      <p:sp>
        <p:nvSpPr>
          <p:cNvPr id="7" name="Freeform 10"/>
          <p:cNvSpPr/>
          <p:nvPr/>
        </p:nvSpPr>
        <p:spPr bwMode="auto">
          <a:xfrm>
            <a:off x="4020549" y="2921547"/>
            <a:ext cx="1764956" cy="1213892"/>
          </a:xfrm>
          <a:custGeom>
            <a:avLst/>
            <a:gdLst>
              <a:gd name="T0" fmla="*/ 963 w 963"/>
              <a:gd name="T1" fmla="*/ 662 h 662"/>
              <a:gd name="T2" fmla="*/ 963 w 963"/>
              <a:gd name="T3" fmla="*/ 0 h 662"/>
              <a:gd name="T4" fmla="*/ 710 w 963"/>
              <a:gd name="T5" fmla="*/ 0 h 662"/>
              <a:gd name="T6" fmla="*/ 723 w 963"/>
              <a:gd name="T7" fmla="*/ 112 h 662"/>
              <a:gd name="T8" fmla="*/ 738 w 963"/>
              <a:gd name="T9" fmla="*/ 142 h 662"/>
              <a:gd name="T10" fmla="*/ 747 w 963"/>
              <a:gd name="T11" fmla="*/ 186 h 662"/>
              <a:gd name="T12" fmla="*/ 632 w 963"/>
              <a:gd name="T13" fmla="*/ 301 h 662"/>
              <a:gd name="T14" fmla="*/ 517 w 963"/>
              <a:gd name="T15" fmla="*/ 186 h 662"/>
              <a:gd name="T16" fmla="*/ 525 w 963"/>
              <a:gd name="T17" fmla="*/ 144 h 662"/>
              <a:gd name="T18" fmla="*/ 543 w 963"/>
              <a:gd name="T19" fmla="*/ 108 h 662"/>
              <a:gd name="T20" fmla="*/ 554 w 963"/>
              <a:gd name="T21" fmla="*/ 0 h 662"/>
              <a:gd name="T22" fmla="*/ 301 w 963"/>
              <a:gd name="T23" fmla="*/ 0 h 662"/>
              <a:gd name="T24" fmla="*/ 301 w 963"/>
              <a:gd name="T25" fmla="*/ 253 h 662"/>
              <a:gd name="T26" fmla="*/ 193 w 963"/>
              <a:gd name="T27" fmla="*/ 242 h 662"/>
              <a:gd name="T28" fmla="*/ 158 w 963"/>
              <a:gd name="T29" fmla="*/ 224 h 662"/>
              <a:gd name="T30" fmla="*/ 115 w 963"/>
              <a:gd name="T31" fmla="*/ 216 h 662"/>
              <a:gd name="T32" fmla="*/ 0 w 963"/>
              <a:gd name="T33" fmla="*/ 331 h 662"/>
              <a:gd name="T34" fmla="*/ 115 w 963"/>
              <a:gd name="T35" fmla="*/ 446 h 662"/>
              <a:gd name="T36" fmla="*/ 160 w 963"/>
              <a:gd name="T37" fmla="*/ 437 h 662"/>
              <a:gd name="T38" fmla="*/ 190 w 963"/>
              <a:gd name="T39" fmla="*/ 422 h 662"/>
              <a:gd name="T40" fmla="*/ 301 w 963"/>
              <a:gd name="T41" fmla="*/ 409 h 662"/>
              <a:gd name="T42" fmla="*/ 301 w 963"/>
              <a:gd name="T43" fmla="*/ 662 h 662"/>
              <a:gd name="T44" fmla="*/ 963 w 963"/>
              <a:gd name="T45" fmla="*/ 662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63" h="662">
                <a:moveTo>
                  <a:pt x="963" y="662"/>
                </a:moveTo>
                <a:cubicBezTo>
                  <a:pt x="963" y="0"/>
                  <a:pt x="963" y="0"/>
                  <a:pt x="963" y="0"/>
                </a:cubicBezTo>
                <a:cubicBezTo>
                  <a:pt x="710" y="0"/>
                  <a:pt x="710" y="0"/>
                  <a:pt x="710" y="0"/>
                </a:cubicBezTo>
                <a:cubicBezTo>
                  <a:pt x="698" y="35"/>
                  <a:pt x="710" y="81"/>
                  <a:pt x="723" y="112"/>
                </a:cubicBezTo>
                <a:cubicBezTo>
                  <a:pt x="727" y="122"/>
                  <a:pt x="734" y="131"/>
                  <a:pt x="738" y="142"/>
                </a:cubicBezTo>
                <a:cubicBezTo>
                  <a:pt x="744" y="155"/>
                  <a:pt x="747" y="170"/>
                  <a:pt x="747" y="186"/>
                </a:cubicBezTo>
                <a:cubicBezTo>
                  <a:pt x="747" y="250"/>
                  <a:pt x="696" y="301"/>
                  <a:pt x="632" y="301"/>
                </a:cubicBezTo>
                <a:cubicBezTo>
                  <a:pt x="569" y="301"/>
                  <a:pt x="517" y="250"/>
                  <a:pt x="517" y="186"/>
                </a:cubicBezTo>
                <a:cubicBezTo>
                  <a:pt x="517" y="171"/>
                  <a:pt x="520" y="157"/>
                  <a:pt x="525" y="144"/>
                </a:cubicBezTo>
                <a:cubicBezTo>
                  <a:pt x="530" y="131"/>
                  <a:pt x="538" y="121"/>
                  <a:pt x="543" y="108"/>
                </a:cubicBezTo>
                <a:cubicBezTo>
                  <a:pt x="555" y="78"/>
                  <a:pt x="566" y="34"/>
                  <a:pt x="554" y="0"/>
                </a:cubicBezTo>
                <a:cubicBezTo>
                  <a:pt x="301" y="0"/>
                  <a:pt x="301" y="0"/>
                  <a:pt x="301" y="0"/>
                </a:cubicBezTo>
                <a:cubicBezTo>
                  <a:pt x="301" y="253"/>
                  <a:pt x="301" y="253"/>
                  <a:pt x="301" y="253"/>
                </a:cubicBezTo>
                <a:cubicBezTo>
                  <a:pt x="268" y="264"/>
                  <a:pt x="224" y="254"/>
                  <a:pt x="193" y="242"/>
                </a:cubicBezTo>
                <a:cubicBezTo>
                  <a:pt x="181" y="237"/>
                  <a:pt x="170" y="229"/>
                  <a:pt x="158" y="224"/>
                </a:cubicBezTo>
                <a:cubicBezTo>
                  <a:pt x="145" y="219"/>
                  <a:pt x="130" y="216"/>
                  <a:pt x="115" y="216"/>
                </a:cubicBezTo>
                <a:cubicBezTo>
                  <a:pt x="52" y="216"/>
                  <a:pt x="0" y="267"/>
                  <a:pt x="0" y="331"/>
                </a:cubicBezTo>
                <a:cubicBezTo>
                  <a:pt x="0" y="395"/>
                  <a:pt x="52" y="446"/>
                  <a:pt x="115" y="446"/>
                </a:cubicBezTo>
                <a:cubicBezTo>
                  <a:pt x="131" y="446"/>
                  <a:pt x="146" y="443"/>
                  <a:pt x="160" y="437"/>
                </a:cubicBezTo>
                <a:cubicBezTo>
                  <a:pt x="170" y="433"/>
                  <a:pt x="179" y="426"/>
                  <a:pt x="190" y="422"/>
                </a:cubicBezTo>
                <a:cubicBezTo>
                  <a:pt x="220" y="409"/>
                  <a:pt x="266" y="397"/>
                  <a:pt x="301" y="409"/>
                </a:cubicBezTo>
                <a:cubicBezTo>
                  <a:pt x="301" y="662"/>
                  <a:pt x="301" y="662"/>
                  <a:pt x="301" y="662"/>
                </a:cubicBezTo>
                <a:lnTo>
                  <a:pt x="963" y="662"/>
                </a:lnTo>
                <a:close/>
              </a:path>
            </a:pathLst>
          </a:custGeom>
          <a:solidFill>
            <a:srgbClr val="030729"/>
          </a:solidFill>
          <a:ln w="28575" cap="flat">
            <a:solidFill>
              <a:schemeClr val="bg1"/>
            </a:solidFill>
            <a:prstDash val="solid"/>
            <a:miter lim="800000"/>
          </a:ln>
        </p:spPr>
        <p:txBody>
          <a:bodyPr vert="horz" wrap="square" lIns="972000" tIns="729000" rIns="67500" bIns="35100" numCol="1" anchor="t" anchorCtr="0" compatLnSpc="1"/>
          <a:lstStyle/>
          <a:p>
            <a:r>
              <a:rPr lang="en-US" altLang="zh-CN" sz="2400" dirty="0">
                <a:solidFill>
                  <a:schemeClr val="bg1"/>
                </a:solidFill>
                <a:cs typeface="+mn-ea"/>
                <a:sym typeface="+mn-lt"/>
              </a:rPr>
              <a:t>03</a:t>
            </a:r>
            <a:endParaRPr lang="zh-CN" altLang="en-US" sz="2400" dirty="0">
              <a:solidFill>
                <a:schemeClr val="bg1"/>
              </a:solidFill>
              <a:cs typeface="+mn-ea"/>
              <a:sym typeface="+mn-lt"/>
            </a:endParaRPr>
          </a:p>
        </p:txBody>
      </p:sp>
      <p:sp>
        <p:nvSpPr>
          <p:cNvPr id="15" name="Rectangle 32"/>
          <p:cNvSpPr>
            <a:spLocks noChangeArrowheads="1"/>
          </p:cNvSpPr>
          <p:nvPr/>
        </p:nvSpPr>
        <p:spPr bwMode="auto">
          <a:xfrm>
            <a:off x="888478" y="1203598"/>
            <a:ext cx="1163242" cy="339137"/>
          </a:xfrm>
          <a:prstGeom prst="rect">
            <a:avLst/>
          </a:prstGeom>
          <a:solidFill>
            <a:srgbClr val="030729"/>
          </a:solidFill>
          <a:ln>
            <a:noFill/>
          </a:ln>
        </p:spPr>
        <p:txBody>
          <a:bodyPr vert="horz" wrap="square" lIns="68580" tIns="34290" rIns="68580" bIns="34290" numCol="1" anchor="ctr" anchorCtr="0" compatLnSpc="1"/>
          <a:lstStyle/>
          <a:p>
            <a:pPr algn="ctr"/>
            <a:r>
              <a:rPr lang="zh-CN" altLang="en-US" sz="1400" b="1" dirty="0">
                <a:solidFill>
                  <a:schemeClr val="bg1"/>
                </a:solidFill>
                <a:cs typeface="+mn-ea"/>
                <a:sym typeface="+mn-lt"/>
              </a:rPr>
              <a:t>添加标题</a:t>
            </a:r>
          </a:p>
        </p:txBody>
      </p:sp>
      <p:sp>
        <p:nvSpPr>
          <p:cNvPr id="16" name="Rectangle 33"/>
          <p:cNvSpPr>
            <a:spLocks noChangeArrowheads="1"/>
          </p:cNvSpPr>
          <p:nvPr/>
        </p:nvSpPr>
        <p:spPr bwMode="auto">
          <a:xfrm>
            <a:off x="7099560" y="1203598"/>
            <a:ext cx="1161807" cy="339137"/>
          </a:xfrm>
          <a:prstGeom prst="rect">
            <a:avLst/>
          </a:prstGeom>
          <a:solidFill>
            <a:schemeClr val="tx1">
              <a:lumMod val="85000"/>
              <a:lumOff val="15000"/>
            </a:schemeClr>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p>
        </p:txBody>
      </p:sp>
      <p:sp>
        <p:nvSpPr>
          <p:cNvPr id="17" name="Rectangle 34"/>
          <p:cNvSpPr>
            <a:spLocks noChangeArrowheads="1"/>
          </p:cNvSpPr>
          <p:nvPr/>
        </p:nvSpPr>
        <p:spPr bwMode="auto">
          <a:xfrm>
            <a:off x="888478" y="3053829"/>
            <a:ext cx="1163242" cy="339137"/>
          </a:xfrm>
          <a:prstGeom prst="rect">
            <a:avLst/>
          </a:prstGeom>
          <a:solidFill>
            <a:schemeClr val="tx1">
              <a:lumMod val="85000"/>
              <a:lumOff val="15000"/>
            </a:schemeClr>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p>
        </p:txBody>
      </p:sp>
      <p:sp>
        <p:nvSpPr>
          <p:cNvPr id="18" name="Rectangle 35"/>
          <p:cNvSpPr>
            <a:spLocks noChangeArrowheads="1"/>
          </p:cNvSpPr>
          <p:nvPr/>
        </p:nvSpPr>
        <p:spPr bwMode="auto">
          <a:xfrm>
            <a:off x="7099560" y="3053829"/>
            <a:ext cx="1161807" cy="339137"/>
          </a:xfrm>
          <a:prstGeom prst="rect">
            <a:avLst/>
          </a:prstGeom>
          <a:solidFill>
            <a:srgbClr val="030729"/>
          </a:solidFill>
          <a:ln>
            <a:noFill/>
          </a:ln>
        </p:spPr>
        <p:txBody>
          <a:bodyPr vert="horz" wrap="square" lIns="68580" tIns="34290" rIns="68580" bIns="34290" numCol="1" anchor="ctr" anchorCtr="0" compatLnSpc="1"/>
          <a:lstStyle/>
          <a:p>
            <a:pPr algn="ctr"/>
            <a:r>
              <a:rPr lang="zh-CN" altLang="en-US" sz="1400" b="1">
                <a:solidFill>
                  <a:schemeClr val="bg1"/>
                </a:solidFill>
                <a:cs typeface="+mn-ea"/>
                <a:sym typeface="+mn-lt"/>
              </a:rPr>
              <a:t>添加标题</a:t>
            </a:r>
          </a:p>
        </p:txBody>
      </p:sp>
      <p:sp>
        <p:nvSpPr>
          <p:cNvPr id="19" name="TextBox 18"/>
          <p:cNvSpPr txBox="1"/>
          <p:nvPr/>
        </p:nvSpPr>
        <p:spPr>
          <a:xfrm>
            <a:off x="888478" y="1666167"/>
            <a:ext cx="2063342" cy="1072345"/>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p>
        </p:txBody>
      </p:sp>
      <p:sp>
        <p:nvSpPr>
          <p:cNvPr id="20" name="TextBox 19"/>
          <p:cNvSpPr txBox="1"/>
          <p:nvPr/>
        </p:nvSpPr>
        <p:spPr>
          <a:xfrm>
            <a:off x="6198025" y="1666167"/>
            <a:ext cx="2063342" cy="1092607"/>
          </a:xfrm>
          <a:prstGeom prst="rect">
            <a:avLst/>
          </a:prstGeom>
          <a:noFill/>
        </p:spPr>
        <p:txBody>
          <a:bodyPr wrap="square" rtlCol="0">
            <a:spAutoFit/>
          </a:bodyPr>
          <a:lstStyle/>
          <a:p>
            <a:pPr algn="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p>
        </p:txBody>
      </p:sp>
      <p:sp>
        <p:nvSpPr>
          <p:cNvPr id="21" name="TextBox 20"/>
          <p:cNvSpPr txBox="1"/>
          <p:nvPr/>
        </p:nvSpPr>
        <p:spPr>
          <a:xfrm>
            <a:off x="888478" y="3496345"/>
            <a:ext cx="2063342" cy="1072345"/>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p>
        </p:txBody>
      </p:sp>
      <p:sp>
        <p:nvSpPr>
          <p:cNvPr id="22" name="TextBox 21"/>
          <p:cNvSpPr txBox="1"/>
          <p:nvPr/>
        </p:nvSpPr>
        <p:spPr>
          <a:xfrm>
            <a:off x="6198025" y="3496345"/>
            <a:ext cx="2063342" cy="1072345"/>
          </a:xfrm>
          <a:prstGeom prst="rect">
            <a:avLst/>
          </a:prstGeom>
          <a:noFill/>
        </p:spPr>
        <p:txBody>
          <a:bodyPr wrap="square" rtlCol="0">
            <a:spAutoFit/>
          </a:bodyPr>
          <a:lstStyle/>
          <a:p>
            <a:pPr algn="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a:t>
            </a:r>
            <a:r>
              <a:rPr lang="zh-CN" altLang="en-US" sz="1000">
                <a:solidFill>
                  <a:srgbClr val="262626"/>
                </a:solidFill>
                <a:cs typeface="+mn-ea"/>
                <a:sym typeface="+mn-lt"/>
              </a:rPr>
              <a:t>这里，或者通过通过复制您的文本。</a:t>
            </a:r>
          </a:p>
        </p:txBody>
      </p:sp>
      <p:sp>
        <p:nvSpPr>
          <p:cNvPr id="2" name="文本占位符 1"/>
          <p:cNvSpPr>
            <a:spLocks noGrp="1"/>
          </p:cNvSpPr>
          <p:nvPr>
            <p:ph type="body" sz="quarter" idx="10"/>
          </p:nvPr>
        </p:nvSpPr>
        <p:spPr/>
        <p:txBody>
          <a:bodyPr/>
          <a:lstStyle/>
          <a:p>
            <a:r>
              <a:rPr lang="en-US" altLang="zh-CN" dirty="0"/>
              <a:t>4</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strVal val="4/3*#ppt_w"/>
                                          </p:val>
                                        </p:tav>
                                        <p:tav tm="100000">
                                          <p:val>
                                            <p:strVal val="#ppt_w"/>
                                          </p:val>
                                        </p:tav>
                                      </p:tavLst>
                                    </p:anim>
                                    <p:anim calcmode="lin" valueType="num">
                                      <p:cBhvr>
                                        <p:cTn id="8" dur="500" fill="hold"/>
                                        <p:tgtEl>
                                          <p:spTgt spid="5"/>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par>
                          <p:cTn id="17" fill="hold">
                            <p:stCondLst>
                              <p:cond delay="1500"/>
                            </p:stCondLst>
                            <p:childTnLst>
                              <p:par>
                                <p:cTn id="18" presetID="23" presetClass="entr" presetSubtype="288"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strVal val="4/3*#ppt_w"/>
                                          </p:val>
                                        </p:tav>
                                        <p:tav tm="100000">
                                          <p:val>
                                            <p:strVal val="#ppt_w"/>
                                          </p:val>
                                        </p:tav>
                                      </p:tavLst>
                                    </p:anim>
                                    <p:anim calcmode="lin" valueType="num">
                                      <p:cBhvr>
                                        <p:cTn id="21" dur="500" fill="hold"/>
                                        <p:tgtEl>
                                          <p:spTgt spid="6"/>
                                        </p:tgtEl>
                                        <p:attrNameLst>
                                          <p:attrName>ppt_h</p:attrName>
                                        </p:attrNameLst>
                                      </p:cBhvr>
                                      <p:tavLst>
                                        <p:tav tm="0">
                                          <p:val>
                                            <p:strVal val="4/3*#ppt_h"/>
                                          </p:val>
                                        </p:tav>
                                        <p:tav tm="100000">
                                          <p:val>
                                            <p:strVal val="#ppt_h"/>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childTnLst>
                          </p:cTn>
                        </p:par>
                        <p:par>
                          <p:cTn id="30" fill="hold">
                            <p:stCondLst>
                              <p:cond delay="3000"/>
                            </p:stCondLst>
                            <p:childTnLst>
                              <p:par>
                                <p:cTn id="31" presetID="23" presetClass="entr" presetSubtype="288"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strVal val="4/3*#ppt_w"/>
                                          </p:val>
                                        </p:tav>
                                        <p:tav tm="100000">
                                          <p:val>
                                            <p:strVal val="#ppt_w"/>
                                          </p:val>
                                        </p:tav>
                                      </p:tavLst>
                                    </p:anim>
                                    <p:anim calcmode="lin" valueType="num">
                                      <p:cBhvr>
                                        <p:cTn id="34" dur="500" fill="hold"/>
                                        <p:tgtEl>
                                          <p:spTgt spid="7"/>
                                        </p:tgtEl>
                                        <p:attrNameLst>
                                          <p:attrName>ppt_h</p:attrName>
                                        </p:attrNameLst>
                                      </p:cBhvr>
                                      <p:tavLst>
                                        <p:tav tm="0">
                                          <p:val>
                                            <p:strVal val="4/3*#ppt_h"/>
                                          </p:val>
                                        </p:tav>
                                        <p:tav tm="100000">
                                          <p:val>
                                            <p:strVal val="#ppt_h"/>
                                          </p:val>
                                        </p:tav>
                                      </p:tavLst>
                                    </p:anim>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fade">
                                      <p:cBhvr>
                                        <p:cTn id="38" dur="500"/>
                                        <p:tgtEl>
                                          <p:spTgt spid="18"/>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500"/>
                            </p:stCondLst>
                            <p:childTnLst>
                              <p:par>
                                <p:cTn id="44" presetID="23" presetClass="entr" presetSubtype="288"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500" fill="hold"/>
                                        <p:tgtEl>
                                          <p:spTgt spid="4"/>
                                        </p:tgtEl>
                                        <p:attrNameLst>
                                          <p:attrName>ppt_w</p:attrName>
                                        </p:attrNameLst>
                                      </p:cBhvr>
                                      <p:tavLst>
                                        <p:tav tm="0">
                                          <p:val>
                                            <p:strVal val="4/3*#ppt_w"/>
                                          </p:val>
                                        </p:tav>
                                        <p:tav tm="100000">
                                          <p:val>
                                            <p:strVal val="#ppt_w"/>
                                          </p:val>
                                        </p:tav>
                                      </p:tavLst>
                                    </p:anim>
                                    <p:anim calcmode="lin" valueType="num">
                                      <p:cBhvr>
                                        <p:cTn id="47" dur="500" fill="hold"/>
                                        <p:tgtEl>
                                          <p:spTgt spid="4"/>
                                        </p:tgtEl>
                                        <p:attrNameLst>
                                          <p:attrName>ppt_h</p:attrName>
                                        </p:attrNameLst>
                                      </p:cBhvr>
                                      <p:tavLst>
                                        <p:tav tm="0">
                                          <p:val>
                                            <p:strVal val="4/3*#ppt_h"/>
                                          </p:val>
                                        </p:tav>
                                        <p:tav tm="100000">
                                          <p:val>
                                            <p:strVal val="#ppt_h"/>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5500"/>
                            </p:stCondLst>
                            <p:childTnLst>
                              <p:par>
                                <p:cTn id="53" presetID="10"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16" grpId="0" animBg="1"/>
      <p:bldP spid="17" grpId="0" animBg="1"/>
      <p:bldP spid="18" grpId="0" animBg="1"/>
      <p:bldP spid="19" grpId="0"/>
      <p:bldP spid="20" grpId="0"/>
      <p:bldP spid="21" grpId="0"/>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4"/>
          <p:cNvSpPr txBox="1">
            <a:spLocks noChangeArrowheads="1"/>
          </p:cNvSpPr>
          <p:nvPr/>
        </p:nvSpPr>
        <p:spPr bwMode="auto">
          <a:xfrm>
            <a:off x="1285705" y="1945698"/>
            <a:ext cx="907621"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5</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13" name="Freeform 6"/>
          <p:cNvSpPr/>
          <p:nvPr/>
        </p:nvSpPr>
        <p:spPr bwMode="auto">
          <a:xfrm>
            <a:off x="1047170" y="2185412"/>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4" name="Freeform 6"/>
          <p:cNvSpPr/>
          <p:nvPr/>
        </p:nvSpPr>
        <p:spPr bwMode="auto">
          <a:xfrm flipH="1">
            <a:off x="2127290" y="2185412"/>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15" name="TextBox 4"/>
          <p:cNvSpPr txBox="1"/>
          <p:nvPr/>
        </p:nvSpPr>
        <p:spPr>
          <a:xfrm>
            <a:off x="2699792" y="1995686"/>
            <a:ext cx="3510484" cy="1631216"/>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N</a:t>
            </a:r>
            <a:r>
              <a:rPr lang="en-US" altLang="zh-CN" sz="2000" dirty="0">
                <a:solidFill>
                  <a:schemeClr val="bg1">
                    <a:lumMod val="65000"/>
                  </a:schemeClr>
                </a:solidFill>
                <a:cs typeface="+mn-ea"/>
                <a:sym typeface="+mn-lt"/>
              </a:rPr>
              <a:t>EXT YEAR PLAN</a:t>
            </a:r>
          </a:p>
        </p:txBody>
      </p:sp>
      <p:sp>
        <p:nvSpPr>
          <p:cNvPr id="16" name="TextBox 6"/>
          <p:cNvSpPr txBox="1"/>
          <p:nvPr/>
        </p:nvSpPr>
        <p:spPr>
          <a:xfrm>
            <a:off x="3419872" y="2355726"/>
            <a:ext cx="2877711" cy="630942"/>
          </a:xfrm>
          <a:prstGeom prst="rect">
            <a:avLst/>
          </a:prstGeom>
          <a:noFill/>
        </p:spPr>
        <p:txBody>
          <a:bodyPr wrap="none" rtlCol="0">
            <a:spAutoFit/>
          </a:bodyPr>
          <a:lstStyle/>
          <a:p>
            <a:r>
              <a:rPr lang="zh-CN" altLang="en-US" sz="3500" b="1" dirty="0">
                <a:solidFill>
                  <a:srgbClr val="030729"/>
                </a:solidFill>
                <a:cs typeface="+mn-ea"/>
                <a:sym typeface="+mn-lt"/>
              </a:rPr>
              <a:t>明年工作计划</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strVal val="4/3*#ppt_w"/>
                                          </p:val>
                                        </p:tav>
                                        <p:tav tm="100000">
                                          <p:val>
                                            <p:strVal val="#ppt_w"/>
                                          </p:val>
                                        </p:tav>
                                      </p:tavLst>
                                    </p:anim>
                                    <p:anim calcmode="lin" valueType="num">
                                      <p:cBhvr>
                                        <p:cTn id="15" dur="500" fill="hold"/>
                                        <p:tgtEl>
                                          <p:spTgt spid="1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par>
                          <p:cTn id="21" fill="hold">
                            <p:stCondLst>
                              <p:cond delay="215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063312" y="1567669"/>
            <a:ext cx="1059718" cy="1060472"/>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5" name="Oval 7"/>
          <p:cNvSpPr>
            <a:spLocks noChangeArrowheads="1"/>
          </p:cNvSpPr>
          <p:nvPr/>
        </p:nvSpPr>
        <p:spPr bwMode="auto">
          <a:xfrm>
            <a:off x="2817185" y="1832504"/>
            <a:ext cx="530425" cy="530048"/>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6" name="Oval 8"/>
          <p:cNvSpPr>
            <a:spLocks noChangeArrowheads="1"/>
          </p:cNvSpPr>
          <p:nvPr/>
        </p:nvSpPr>
        <p:spPr bwMode="auto">
          <a:xfrm>
            <a:off x="4041763" y="1567669"/>
            <a:ext cx="1059341" cy="1060472"/>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7" name="Oval 9"/>
          <p:cNvSpPr>
            <a:spLocks noChangeArrowheads="1"/>
          </p:cNvSpPr>
          <p:nvPr/>
        </p:nvSpPr>
        <p:spPr bwMode="auto">
          <a:xfrm>
            <a:off x="5796391" y="1832504"/>
            <a:ext cx="529293" cy="530048"/>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1" name="Oval 10"/>
          <p:cNvSpPr>
            <a:spLocks noChangeArrowheads="1"/>
          </p:cNvSpPr>
          <p:nvPr/>
        </p:nvSpPr>
        <p:spPr bwMode="auto">
          <a:xfrm>
            <a:off x="7020971" y="1567669"/>
            <a:ext cx="1059718" cy="1060472"/>
          </a:xfrm>
          <a:prstGeom prst="ellipse">
            <a:avLst/>
          </a:prstGeom>
          <a:solidFill>
            <a:srgbClr val="030729"/>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3" name="Oval 11"/>
          <p:cNvSpPr>
            <a:spLocks noChangeArrowheads="1"/>
          </p:cNvSpPr>
          <p:nvPr/>
        </p:nvSpPr>
        <p:spPr bwMode="auto">
          <a:xfrm>
            <a:off x="2418800" y="2046033"/>
            <a:ext cx="102614"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4" name="Oval 12"/>
          <p:cNvSpPr>
            <a:spLocks noChangeArrowheads="1"/>
          </p:cNvSpPr>
          <p:nvPr/>
        </p:nvSpPr>
        <p:spPr bwMode="auto">
          <a:xfrm>
            <a:off x="3643379" y="2046033"/>
            <a:ext cx="102237"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5" name="Oval 13"/>
          <p:cNvSpPr>
            <a:spLocks noChangeArrowheads="1"/>
          </p:cNvSpPr>
          <p:nvPr/>
        </p:nvSpPr>
        <p:spPr bwMode="auto">
          <a:xfrm>
            <a:off x="5397252" y="2046033"/>
            <a:ext cx="103369"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6" name="Oval 14"/>
          <p:cNvSpPr>
            <a:spLocks noChangeArrowheads="1"/>
          </p:cNvSpPr>
          <p:nvPr/>
        </p:nvSpPr>
        <p:spPr bwMode="auto">
          <a:xfrm>
            <a:off x="6621455" y="2046033"/>
            <a:ext cx="103746" cy="103369"/>
          </a:xfrm>
          <a:prstGeom prst="ellipse">
            <a:avLst/>
          </a:prstGeom>
          <a:solidFill>
            <a:schemeClr val="tx1">
              <a:lumMod val="75000"/>
              <a:lumOff val="25000"/>
            </a:schemeClr>
          </a:solidFill>
          <a:ln w="4" cap="flat">
            <a:no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7" name="Line 15"/>
          <p:cNvSpPr>
            <a:spLocks noChangeShapeType="1"/>
          </p:cNvSpPr>
          <p:nvPr/>
        </p:nvSpPr>
        <p:spPr bwMode="auto">
          <a:xfrm>
            <a:off x="1592605" y="2702838"/>
            <a:ext cx="0" cy="374618"/>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18" name="Line 16"/>
          <p:cNvSpPr>
            <a:spLocks noChangeShapeType="1"/>
          </p:cNvSpPr>
          <p:nvPr/>
        </p:nvSpPr>
        <p:spPr bwMode="auto">
          <a:xfrm>
            <a:off x="3082774" y="2422159"/>
            <a:ext cx="0" cy="228995"/>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19" name="Line 17"/>
          <p:cNvSpPr>
            <a:spLocks noChangeShapeType="1"/>
          </p:cNvSpPr>
          <p:nvPr/>
        </p:nvSpPr>
        <p:spPr bwMode="auto">
          <a:xfrm>
            <a:off x="4571811" y="2702838"/>
            <a:ext cx="0" cy="374618"/>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0" name="Line 18"/>
          <p:cNvSpPr>
            <a:spLocks noChangeShapeType="1"/>
          </p:cNvSpPr>
          <p:nvPr/>
        </p:nvSpPr>
        <p:spPr bwMode="auto">
          <a:xfrm>
            <a:off x="6061226" y="2422159"/>
            <a:ext cx="0" cy="228995"/>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1" name="Line 19"/>
          <p:cNvSpPr>
            <a:spLocks noChangeShapeType="1"/>
          </p:cNvSpPr>
          <p:nvPr/>
        </p:nvSpPr>
        <p:spPr bwMode="auto">
          <a:xfrm>
            <a:off x="7550264" y="2702838"/>
            <a:ext cx="0" cy="374618"/>
          </a:xfrm>
          <a:prstGeom prst="line">
            <a:avLst/>
          </a:prstGeom>
          <a:noFill/>
          <a:ln w="4" cap="flat">
            <a:solidFill>
              <a:srgbClr val="030729"/>
            </a:solidFill>
            <a:prstDash val="solid"/>
            <a:miter lim="800000"/>
          </a:ln>
          <a:extLst>
            <a:ext uri="{909E8E84-426E-40DD-AFC4-6F175D3DCCD1}">
              <a14:hiddenFill xmlns:a14="http://schemas.microsoft.com/office/drawing/2010/main">
                <a:noFill/>
              </a14:hiddenFill>
            </a:ext>
          </a:extLst>
        </p:spPr>
        <p:txBody>
          <a:bodyPr vert="horz" wrap="square" lIns="68580" tIns="34290" rIns="68580" bIns="34290" numCol="1" anchor="t" anchorCtr="0" compatLnSpc="1"/>
          <a:lstStyle/>
          <a:p>
            <a:endParaRPr lang="zh-CN" altLang="en-US" sz="1015">
              <a:cs typeface="+mn-ea"/>
              <a:sym typeface="+mn-lt"/>
            </a:endParaRPr>
          </a:p>
        </p:txBody>
      </p:sp>
      <p:sp>
        <p:nvSpPr>
          <p:cNvPr id="25" name="Freeform 24"/>
          <p:cNvSpPr>
            <a:spLocks noEditPoints="1"/>
          </p:cNvSpPr>
          <p:nvPr/>
        </p:nvSpPr>
        <p:spPr bwMode="auto">
          <a:xfrm>
            <a:off x="2936783" y="1951915"/>
            <a:ext cx="291227" cy="291227"/>
          </a:xfrm>
          <a:custGeom>
            <a:avLst/>
            <a:gdLst>
              <a:gd name="T0" fmla="*/ 919 w 1838"/>
              <a:gd name="T1" fmla="*/ 0 h 1838"/>
              <a:gd name="T2" fmla="*/ 0 w 1838"/>
              <a:gd name="T3" fmla="*/ 919 h 1838"/>
              <a:gd name="T4" fmla="*/ 919 w 1838"/>
              <a:gd name="T5" fmla="*/ 1838 h 1838"/>
              <a:gd name="T6" fmla="*/ 1838 w 1838"/>
              <a:gd name="T7" fmla="*/ 919 h 1838"/>
              <a:gd name="T8" fmla="*/ 919 w 1838"/>
              <a:gd name="T9" fmla="*/ 0 h 1838"/>
              <a:gd name="T10" fmla="*/ 919 w 1838"/>
              <a:gd name="T11" fmla="*/ 1608 h 1838"/>
              <a:gd name="T12" fmla="*/ 919 w 1838"/>
              <a:gd name="T13" fmla="*/ 1608 h 1838"/>
              <a:gd name="T14" fmla="*/ 230 w 1838"/>
              <a:gd name="T15" fmla="*/ 919 h 1838"/>
              <a:gd name="T16" fmla="*/ 919 w 1838"/>
              <a:gd name="T17" fmla="*/ 230 h 1838"/>
              <a:gd name="T18" fmla="*/ 1608 w 1838"/>
              <a:gd name="T19" fmla="*/ 919 h 1838"/>
              <a:gd name="T20" fmla="*/ 919 w 1838"/>
              <a:gd name="T21" fmla="*/ 1608 h 1838"/>
              <a:gd name="T22" fmla="*/ 1493 w 1838"/>
              <a:gd name="T23" fmla="*/ 919 h 1838"/>
              <a:gd name="T24" fmla="*/ 1493 w 1838"/>
              <a:gd name="T25" fmla="*/ 919 h 1838"/>
              <a:gd name="T26" fmla="*/ 1378 w 1838"/>
              <a:gd name="T27" fmla="*/ 1034 h 1838"/>
              <a:gd name="T28" fmla="*/ 919 w 1838"/>
              <a:gd name="T29" fmla="*/ 1034 h 1838"/>
              <a:gd name="T30" fmla="*/ 804 w 1838"/>
              <a:gd name="T31" fmla="*/ 919 h 1838"/>
              <a:gd name="T32" fmla="*/ 804 w 1838"/>
              <a:gd name="T33" fmla="*/ 460 h 1838"/>
              <a:gd name="T34" fmla="*/ 919 w 1838"/>
              <a:gd name="T35" fmla="*/ 345 h 1838"/>
              <a:gd name="T36" fmla="*/ 1034 w 1838"/>
              <a:gd name="T37" fmla="*/ 460 h 1838"/>
              <a:gd name="T38" fmla="*/ 1034 w 1838"/>
              <a:gd name="T39" fmla="*/ 804 h 1838"/>
              <a:gd name="T40" fmla="*/ 1378 w 1838"/>
              <a:gd name="T41" fmla="*/ 804 h 1838"/>
              <a:gd name="T42" fmla="*/ 1493 w 1838"/>
              <a:gd name="T43" fmla="*/ 919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6" name="Freeform 25"/>
          <p:cNvSpPr/>
          <p:nvPr/>
        </p:nvSpPr>
        <p:spPr bwMode="auto">
          <a:xfrm>
            <a:off x="1423162" y="1791325"/>
            <a:ext cx="340018" cy="613161"/>
          </a:xfrm>
          <a:custGeom>
            <a:avLst/>
            <a:gdLst>
              <a:gd name="T0" fmla="*/ 604 w 637"/>
              <a:gd name="T1" fmla="*/ 610 h 1149"/>
              <a:gd name="T2" fmla="*/ 604 w 637"/>
              <a:gd name="T3" fmla="*/ 610 h 1149"/>
              <a:gd name="T4" fmla="*/ 637 w 637"/>
              <a:gd name="T5" fmla="*/ 739 h 1149"/>
              <a:gd name="T6" fmla="*/ 569 w 637"/>
              <a:gd name="T7" fmla="*/ 929 h 1149"/>
              <a:gd name="T8" fmla="*/ 373 w 637"/>
              <a:gd name="T9" fmla="*/ 1019 h 1149"/>
              <a:gd name="T10" fmla="*/ 373 w 637"/>
              <a:gd name="T11" fmla="*/ 1149 h 1149"/>
              <a:gd name="T12" fmla="*/ 264 w 637"/>
              <a:gd name="T13" fmla="*/ 1149 h 1149"/>
              <a:gd name="T14" fmla="*/ 264 w 637"/>
              <a:gd name="T15" fmla="*/ 1019 h 1149"/>
              <a:gd name="T16" fmla="*/ 0 w 637"/>
              <a:gd name="T17" fmla="*/ 771 h 1149"/>
              <a:gd name="T18" fmla="*/ 168 w 637"/>
              <a:gd name="T19" fmla="*/ 728 h 1149"/>
              <a:gd name="T20" fmla="*/ 323 w 637"/>
              <a:gd name="T21" fmla="*/ 870 h 1149"/>
              <a:gd name="T22" fmla="*/ 413 w 637"/>
              <a:gd name="T23" fmla="*/ 839 h 1149"/>
              <a:gd name="T24" fmla="*/ 442 w 637"/>
              <a:gd name="T25" fmla="*/ 766 h 1149"/>
              <a:gd name="T26" fmla="*/ 413 w 637"/>
              <a:gd name="T27" fmla="*/ 698 h 1149"/>
              <a:gd name="T28" fmla="*/ 284 w 637"/>
              <a:gd name="T29" fmla="*/ 640 h 1149"/>
              <a:gd name="T30" fmla="*/ 144 w 637"/>
              <a:gd name="T31" fmla="*/ 578 h 1149"/>
              <a:gd name="T32" fmla="*/ 62 w 637"/>
              <a:gd name="T33" fmla="*/ 493 h 1149"/>
              <a:gd name="T34" fmla="*/ 31 w 637"/>
              <a:gd name="T35" fmla="*/ 366 h 1149"/>
              <a:gd name="T36" fmla="*/ 87 w 637"/>
              <a:gd name="T37" fmla="*/ 194 h 1149"/>
              <a:gd name="T38" fmla="*/ 264 w 637"/>
              <a:gd name="T39" fmla="*/ 101 h 1149"/>
              <a:gd name="T40" fmla="*/ 264 w 637"/>
              <a:gd name="T41" fmla="*/ 0 h 1149"/>
              <a:gd name="T42" fmla="*/ 373 w 637"/>
              <a:gd name="T43" fmla="*/ 0 h 1149"/>
              <a:gd name="T44" fmla="*/ 373 w 637"/>
              <a:gd name="T45" fmla="*/ 101 h 1149"/>
              <a:gd name="T46" fmla="*/ 609 w 637"/>
              <a:gd name="T47" fmla="*/ 307 h 1149"/>
              <a:gd name="T48" fmla="*/ 459 w 637"/>
              <a:gd name="T49" fmla="*/ 369 h 1149"/>
              <a:gd name="T50" fmla="*/ 323 w 637"/>
              <a:gd name="T51" fmla="*/ 242 h 1149"/>
              <a:gd name="T52" fmla="*/ 250 w 637"/>
              <a:gd name="T53" fmla="*/ 270 h 1149"/>
              <a:gd name="T54" fmla="*/ 222 w 637"/>
              <a:gd name="T55" fmla="*/ 339 h 1149"/>
              <a:gd name="T56" fmla="*/ 249 w 637"/>
              <a:gd name="T57" fmla="*/ 402 h 1149"/>
              <a:gd name="T58" fmla="*/ 364 w 637"/>
              <a:gd name="T59" fmla="*/ 456 h 1149"/>
              <a:gd name="T60" fmla="*/ 516 w 637"/>
              <a:gd name="T61" fmla="*/ 523 h 1149"/>
              <a:gd name="T62" fmla="*/ 604 w 637"/>
              <a:gd name="T63" fmla="*/ 61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7" name="Freeform 26"/>
          <p:cNvSpPr>
            <a:spLocks noEditPoints="1"/>
          </p:cNvSpPr>
          <p:nvPr/>
        </p:nvSpPr>
        <p:spPr bwMode="auto">
          <a:xfrm>
            <a:off x="4287621" y="1822565"/>
            <a:ext cx="567626" cy="550680"/>
          </a:xfrm>
          <a:custGeom>
            <a:avLst/>
            <a:gdLst>
              <a:gd name="T0" fmla="*/ 1687 w 1687"/>
              <a:gd name="T1" fmla="*/ 89 h 1637"/>
              <a:gd name="T2" fmla="*/ 1598 w 1687"/>
              <a:gd name="T3" fmla="*/ 0 h 1637"/>
              <a:gd name="T4" fmla="*/ 959 w 1687"/>
              <a:gd name="T5" fmla="*/ 0 h 1637"/>
              <a:gd name="T6" fmla="*/ 869 w 1687"/>
              <a:gd name="T7" fmla="*/ 89 h 1637"/>
              <a:gd name="T8" fmla="*/ 869 w 1687"/>
              <a:gd name="T9" fmla="*/ 755 h 1637"/>
              <a:gd name="T10" fmla="*/ 920 w 1687"/>
              <a:gd name="T11" fmla="*/ 755 h 1637"/>
              <a:gd name="T12" fmla="*/ 920 w 1687"/>
              <a:gd name="T13" fmla="*/ 190 h 1637"/>
              <a:gd name="T14" fmla="*/ 1636 w 1687"/>
              <a:gd name="T15" fmla="*/ 190 h 1637"/>
              <a:gd name="T16" fmla="*/ 1636 w 1687"/>
              <a:gd name="T17" fmla="*/ 1214 h 1637"/>
              <a:gd name="T18" fmla="*/ 1535 w 1687"/>
              <a:gd name="T19" fmla="*/ 1214 h 1637"/>
              <a:gd name="T20" fmla="*/ 1535 w 1687"/>
              <a:gd name="T21" fmla="*/ 1469 h 1637"/>
              <a:gd name="T22" fmla="*/ 1598 w 1687"/>
              <a:gd name="T23" fmla="*/ 1469 h 1637"/>
              <a:gd name="T24" fmla="*/ 1687 w 1687"/>
              <a:gd name="T25" fmla="*/ 1380 h 1637"/>
              <a:gd name="T26" fmla="*/ 1687 w 1687"/>
              <a:gd name="T27" fmla="*/ 89 h 1637"/>
              <a:gd name="T28" fmla="*/ 1687 w 1687"/>
              <a:gd name="T29" fmla="*/ 89 h 1637"/>
              <a:gd name="T30" fmla="*/ 1548 w 1687"/>
              <a:gd name="T31" fmla="*/ 108 h 1637"/>
              <a:gd name="T32" fmla="*/ 1548 w 1687"/>
              <a:gd name="T33" fmla="*/ 108 h 1637"/>
              <a:gd name="T34" fmla="*/ 1008 w 1687"/>
              <a:gd name="T35" fmla="*/ 108 h 1637"/>
              <a:gd name="T36" fmla="*/ 990 w 1687"/>
              <a:gd name="T37" fmla="*/ 89 h 1637"/>
              <a:gd name="T38" fmla="*/ 1008 w 1687"/>
              <a:gd name="T39" fmla="*/ 71 h 1637"/>
              <a:gd name="T40" fmla="*/ 1548 w 1687"/>
              <a:gd name="T41" fmla="*/ 71 h 1637"/>
              <a:gd name="T42" fmla="*/ 1567 w 1687"/>
              <a:gd name="T43" fmla="*/ 89 h 1637"/>
              <a:gd name="T44" fmla="*/ 1548 w 1687"/>
              <a:gd name="T45" fmla="*/ 108 h 1637"/>
              <a:gd name="T46" fmla="*/ 1470 w 1687"/>
              <a:gd name="T47" fmla="*/ 1548 h 1637"/>
              <a:gd name="T48" fmla="*/ 1381 w 1687"/>
              <a:gd name="T49" fmla="*/ 1637 h 1637"/>
              <a:gd name="T50" fmla="*/ 89 w 1687"/>
              <a:gd name="T51" fmla="*/ 1637 h 1637"/>
              <a:gd name="T52" fmla="*/ 0 w 1687"/>
              <a:gd name="T53" fmla="*/ 1548 h 1637"/>
              <a:gd name="T54" fmla="*/ 0 w 1687"/>
              <a:gd name="T55" fmla="*/ 908 h 1637"/>
              <a:gd name="T56" fmla="*/ 89 w 1687"/>
              <a:gd name="T57" fmla="*/ 819 h 1637"/>
              <a:gd name="T58" fmla="*/ 1381 w 1687"/>
              <a:gd name="T59" fmla="*/ 819 h 1637"/>
              <a:gd name="T60" fmla="*/ 1470 w 1687"/>
              <a:gd name="T61" fmla="*/ 908 h 1637"/>
              <a:gd name="T62" fmla="*/ 1470 w 1687"/>
              <a:gd name="T63" fmla="*/ 1548 h 1637"/>
              <a:gd name="T64" fmla="*/ 1399 w 1687"/>
              <a:gd name="T65" fmla="*/ 958 h 1637"/>
              <a:gd name="T66" fmla="*/ 1399 w 1687"/>
              <a:gd name="T67" fmla="*/ 958 h 1637"/>
              <a:gd name="T68" fmla="*/ 1399 w 1687"/>
              <a:gd name="T69" fmla="*/ 1498 h 1637"/>
              <a:gd name="T70" fmla="*/ 1380 w 1687"/>
              <a:gd name="T71" fmla="*/ 1517 h 1637"/>
              <a:gd name="T72" fmla="*/ 1362 w 1687"/>
              <a:gd name="T73" fmla="*/ 1498 h 1637"/>
              <a:gd name="T74" fmla="*/ 1362 w 1687"/>
              <a:gd name="T75" fmla="*/ 958 h 1637"/>
              <a:gd name="T76" fmla="*/ 1380 w 1687"/>
              <a:gd name="T77" fmla="*/ 939 h 1637"/>
              <a:gd name="T78" fmla="*/ 1399 w 1687"/>
              <a:gd name="T79" fmla="*/ 958 h 1637"/>
              <a:gd name="T80" fmla="*/ 65 w 1687"/>
              <a:gd name="T81" fmla="*/ 1228 h 1637"/>
              <a:gd name="T82" fmla="*/ 118 w 1687"/>
              <a:gd name="T83" fmla="*/ 1282 h 1637"/>
              <a:gd name="T84" fmla="*/ 172 w 1687"/>
              <a:gd name="T85" fmla="*/ 1228 h 1637"/>
              <a:gd name="T86" fmla="*/ 118 w 1687"/>
              <a:gd name="T87" fmla="*/ 1174 h 1637"/>
              <a:gd name="T88" fmla="*/ 65 w 1687"/>
              <a:gd name="T89" fmla="*/ 1228 h 1637"/>
              <a:gd name="T90" fmla="*/ 65 w 1687"/>
              <a:gd name="T91" fmla="*/ 1228 h 1637"/>
              <a:gd name="T92" fmla="*/ 255 w 1687"/>
              <a:gd name="T93" fmla="*/ 870 h 1637"/>
              <a:gd name="T94" fmla="*/ 255 w 1687"/>
              <a:gd name="T95" fmla="*/ 870 h 1637"/>
              <a:gd name="T96" fmla="*/ 1280 w 1687"/>
              <a:gd name="T97" fmla="*/ 870 h 1637"/>
              <a:gd name="T98" fmla="*/ 1280 w 1687"/>
              <a:gd name="T99" fmla="*/ 1586 h 1637"/>
              <a:gd name="T100" fmla="*/ 255 w 1687"/>
              <a:gd name="T101" fmla="*/ 1586 h 1637"/>
              <a:gd name="T102" fmla="*/ 255 w 1687"/>
              <a:gd name="T103" fmla="*/ 870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8" name="Freeform 27"/>
          <p:cNvSpPr>
            <a:spLocks noEditPoints="1"/>
          </p:cNvSpPr>
          <p:nvPr/>
        </p:nvSpPr>
        <p:spPr bwMode="auto">
          <a:xfrm>
            <a:off x="5919753" y="1956243"/>
            <a:ext cx="282571" cy="282571"/>
          </a:xfrm>
          <a:custGeom>
            <a:avLst/>
            <a:gdLst>
              <a:gd name="T0" fmla="*/ 1723 w 1838"/>
              <a:gd name="T1" fmla="*/ 0 h 1838"/>
              <a:gd name="T2" fmla="*/ 115 w 1838"/>
              <a:gd name="T3" fmla="*/ 0 h 1838"/>
              <a:gd name="T4" fmla="*/ 0 w 1838"/>
              <a:gd name="T5" fmla="*/ 115 h 1838"/>
              <a:gd name="T6" fmla="*/ 0 w 1838"/>
              <a:gd name="T7" fmla="*/ 1321 h 1838"/>
              <a:gd name="T8" fmla="*/ 115 w 1838"/>
              <a:gd name="T9" fmla="*/ 1436 h 1838"/>
              <a:gd name="T10" fmla="*/ 1723 w 1838"/>
              <a:gd name="T11" fmla="*/ 1436 h 1838"/>
              <a:gd name="T12" fmla="*/ 1838 w 1838"/>
              <a:gd name="T13" fmla="*/ 1321 h 1838"/>
              <a:gd name="T14" fmla="*/ 1838 w 1838"/>
              <a:gd name="T15" fmla="*/ 115 h 1838"/>
              <a:gd name="T16" fmla="*/ 1723 w 1838"/>
              <a:gd name="T17" fmla="*/ 0 h 1838"/>
              <a:gd name="T18" fmla="*/ 1723 w 1838"/>
              <a:gd name="T19" fmla="*/ 1034 h 1838"/>
              <a:gd name="T20" fmla="*/ 1723 w 1838"/>
              <a:gd name="T21" fmla="*/ 1034 h 1838"/>
              <a:gd name="T22" fmla="*/ 1608 w 1838"/>
              <a:gd name="T23" fmla="*/ 1149 h 1838"/>
              <a:gd name="T24" fmla="*/ 230 w 1838"/>
              <a:gd name="T25" fmla="*/ 1149 h 1838"/>
              <a:gd name="T26" fmla="*/ 115 w 1838"/>
              <a:gd name="T27" fmla="*/ 1034 h 1838"/>
              <a:gd name="T28" fmla="*/ 115 w 1838"/>
              <a:gd name="T29" fmla="*/ 230 h 1838"/>
              <a:gd name="T30" fmla="*/ 230 w 1838"/>
              <a:gd name="T31" fmla="*/ 115 h 1838"/>
              <a:gd name="T32" fmla="*/ 1608 w 1838"/>
              <a:gd name="T33" fmla="*/ 115 h 1838"/>
              <a:gd name="T34" fmla="*/ 1723 w 1838"/>
              <a:gd name="T35" fmla="*/ 230 h 1838"/>
              <a:gd name="T36" fmla="*/ 1723 w 1838"/>
              <a:gd name="T37" fmla="*/ 1034 h 1838"/>
              <a:gd name="T38" fmla="*/ 1034 w 1838"/>
              <a:gd name="T39" fmla="*/ 1493 h 1838"/>
              <a:gd name="T40" fmla="*/ 1034 w 1838"/>
              <a:gd name="T41" fmla="*/ 1493 h 1838"/>
              <a:gd name="T42" fmla="*/ 1091 w 1838"/>
              <a:gd name="T43" fmla="*/ 1551 h 1838"/>
              <a:gd name="T44" fmla="*/ 1091 w 1838"/>
              <a:gd name="T45" fmla="*/ 1608 h 1838"/>
              <a:gd name="T46" fmla="*/ 1137 w 1838"/>
              <a:gd name="T47" fmla="*/ 1700 h 1838"/>
              <a:gd name="T48" fmla="*/ 1275 w 1838"/>
              <a:gd name="T49" fmla="*/ 1804 h 1838"/>
              <a:gd name="T50" fmla="*/ 1264 w 1838"/>
              <a:gd name="T51" fmla="*/ 1838 h 1838"/>
              <a:gd name="T52" fmla="*/ 574 w 1838"/>
              <a:gd name="T53" fmla="*/ 1838 h 1838"/>
              <a:gd name="T54" fmla="*/ 563 w 1838"/>
              <a:gd name="T55" fmla="*/ 1804 h 1838"/>
              <a:gd name="T56" fmla="*/ 701 w 1838"/>
              <a:gd name="T57" fmla="*/ 1700 h 1838"/>
              <a:gd name="T58" fmla="*/ 747 w 1838"/>
              <a:gd name="T59" fmla="*/ 1608 h 1838"/>
              <a:gd name="T60" fmla="*/ 747 w 1838"/>
              <a:gd name="T61" fmla="*/ 1551 h 1838"/>
              <a:gd name="T62" fmla="*/ 804 w 1838"/>
              <a:gd name="T63" fmla="*/ 1493 h 1838"/>
              <a:gd name="T64" fmla="*/ 1034 w 1838"/>
              <a:gd name="T65" fmla="*/ 1493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29" name="Freeform 28"/>
          <p:cNvSpPr>
            <a:spLocks noEditPoints="1"/>
          </p:cNvSpPr>
          <p:nvPr/>
        </p:nvSpPr>
        <p:spPr bwMode="auto">
          <a:xfrm>
            <a:off x="7352934" y="1780952"/>
            <a:ext cx="395790" cy="633906"/>
          </a:xfrm>
          <a:custGeom>
            <a:avLst/>
            <a:gdLst>
              <a:gd name="T0" fmla="*/ 804 w 1148"/>
              <a:gd name="T1" fmla="*/ 1493 h 1838"/>
              <a:gd name="T2" fmla="*/ 746 w 1148"/>
              <a:gd name="T3" fmla="*/ 1551 h 1838"/>
              <a:gd name="T4" fmla="*/ 402 w 1148"/>
              <a:gd name="T5" fmla="*/ 1551 h 1838"/>
              <a:gd name="T6" fmla="*/ 344 w 1148"/>
              <a:gd name="T7" fmla="*/ 1493 h 1838"/>
              <a:gd name="T8" fmla="*/ 402 w 1148"/>
              <a:gd name="T9" fmla="*/ 1436 h 1838"/>
              <a:gd name="T10" fmla="*/ 746 w 1148"/>
              <a:gd name="T11" fmla="*/ 1436 h 1838"/>
              <a:gd name="T12" fmla="*/ 804 w 1148"/>
              <a:gd name="T13" fmla="*/ 1493 h 1838"/>
              <a:gd name="T14" fmla="*/ 746 w 1148"/>
              <a:gd name="T15" fmla="*/ 1608 h 1838"/>
              <a:gd name="T16" fmla="*/ 746 w 1148"/>
              <a:gd name="T17" fmla="*/ 1608 h 1838"/>
              <a:gd name="T18" fmla="*/ 402 w 1148"/>
              <a:gd name="T19" fmla="*/ 1608 h 1838"/>
              <a:gd name="T20" fmla="*/ 344 w 1148"/>
              <a:gd name="T21" fmla="*/ 1666 h 1838"/>
              <a:gd name="T22" fmla="*/ 402 w 1148"/>
              <a:gd name="T23" fmla="*/ 1723 h 1838"/>
              <a:gd name="T24" fmla="*/ 516 w 1148"/>
              <a:gd name="T25" fmla="*/ 1838 h 1838"/>
              <a:gd name="T26" fmla="*/ 631 w 1148"/>
              <a:gd name="T27" fmla="*/ 1838 h 1838"/>
              <a:gd name="T28" fmla="*/ 746 w 1148"/>
              <a:gd name="T29" fmla="*/ 1723 h 1838"/>
              <a:gd name="T30" fmla="*/ 804 w 1148"/>
              <a:gd name="T31" fmla="*/ 1666 h 1838"/>
              <a:gd name="T32" fmla="*/ 746 w 1148"/>
              <a:gd name="T33" fmla="*/ 1608 h 1838"/>
              <a:gd name="T34" fmla="*/ 574 w 1148"/>
              <a:gd name="T35" fmla="*/ 115 h 1838"/>
              <a:gd name="T36" fmla="*/ 574 w 1148"/>
              <a:gd name="T37" fmla="*/ 115 h 1838"/>
              <a:gd name="T38" fmla="*/ 1033 w 1148"/>
              <a:gd name="T39" fmla="*/ 575 h 1838"/>
              <a:gd name="T40" fmla="*/ 803 w 1148"/>
              <a:gd name="T41" fmla="*/ 970 h 1838"/>
              <a:gd name="T42" fmla="*/ 746 w 1148"/>
              <a:gd name="T43" fmla="*/ 1003 h 1838"/>
              <a:gd name="T44" fmla="*/ 746 w 1148"/>
              <a:gd name="T45" fmla="*/ 1264 h 1838"/>
              <a:gd name="T46" fmla="*/ 402 w 1148"/>
              <a:gd name="T47" fmla="*/ 1264 h 1838"/>
              <a:gd name="T48" fmla="*/ 402 w 1148"/>
              <a:gd name="T49" fmla="*/ 1003 h 1838"/>
              <a:gd name="T50" fmla="*/ 345 w 1148"/>
              <a:gd name="T51" fmla="*/ 970 h 1838"/>
              <a:gd name="T52" fmla="*/ 115 w 1148"/>
              <a:gd name="T53" fmla="*/ 575 h 1838"/>
              <a:gd name="T54" fmla="*/ 574 w 1148"/>
              <a:gd name="T55" fmla="*/ 115 h 1838"/>
              <a:gd name="T56" fmla="*/ 574 w 1148"/>
              <a:gd name="T57" fmla="*/ 0 h 1838"/>
              <a:gd name="T58" fmla="*/ 574 w 1148"/>
              <a:gd name="T59" fmla="*/ 0 h 1838"/>
              <a:gd name="T60" fmla="*/ 0 w 1148"/>
              <a:gd name="T61" fmla="*/ 575 h 1838"/>
              <a:gd name="T62" fmla="*/ 287 w 1148"/>
              <a:gd name="T63" fmla="*/ 1069 h 1838"/>
              <a:gd name="T64" fmla="*/ 287 w 1148"/>
              <a:gd name="T65" fmla="*/ 1264 h 1838"/>
              <a:gd name="T66" fmla="*/ 402 w 1148"/>
              <a:gd name="T67" fmla="*/ 1379 h 1838"/>
              <a:gd name="T68" fmla="*/ 746 w 1148"/>
              <a:gd name="T69" fmla="*/ 1379 h 1838"/>
              <a:gd name="T70" fmla="*/ 861 w 1148"/>
              <a:gd name="T71" fmla="*/ 1264 h 1838"/>
              <a:gd name="T72" fmla="*/ 861 w 1148"/>
              <a:gd name="T73" fmla="*/ 1069 h 1838"/>
              <a:gd name="T74" fmla="*/ 1148 w 1148"/>
              <a:gd name="T75" fmla="*/ 575 h 1838"/>
              <a:gd name="T76" fmla="*/ 574 w 1148"/>
              <a:gd name="T77"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w="9525">
            <a:noFill/>
            <a:round/>
          </a:ln>
        </p:spPr>
        <p:txBody>
          <a:bodyPr vert="horz" wrap="square" lIns="68580" tIns="34290" rIns="68580" bIns="34290" numCol="1" anchor="t" anchorCtr="0" compatLnSpc="1"/>
          <a:lstStyle/>
          <a:p>
            <a:endParaRPr lang="zh-CN" altLang="en-US" sz="1015">
              <a:cs typeface="+mn-ea"/>
              <a:sym typeface="+mn-lt"/>
            </a:endParaRPr>
          </a:p>
        </p:txBody>
      </p:sp>
      <p:sp>
        <p:nvSpPr>
          <p:cNvPr id="33" name="矩形 32"/>
          <p:cNvSpPr/>
          <p:nvPr/>
        </p:nvSpPr>
        <p:spPr>
          <a:xfrm>
            <a:off x="979599" y="3149810"/>
            <a:ext cx="1227142" cy="415498"/>
          </a:xfrm>
          <a:prstGeom prst="rect">
            <a:avLst/>
          </a:prstGeom>
        </p:spPr>
        <p:txBody>
          <a:bodyPr wrap="square" anchor="ctr" anchorCtr="0">
            <a:spAutoFit/>
          </a:bodyPr>
          <a:lstStyle/>
          <a:p>
            <a:pPr algn="ctr">
              <a:lnSpc>
                <a:spcPct val="150000"/>
              </a:lnSpc>
            </a:pPr>
            <a:r>
              <a:rPr lang="zh-CN" altLang="en-US" sz="1400" b="1">
                <a:solidFill>
                  <a:srgbClr val="030729"/>
                </a:solidFill>
                <a:cs typeface="+mn-ea"/>
                <a:sym typeface="+mn-lt"/>
              </a:rPr>
              <a:t>添加标题</a:t>
            </a:r>
            <a:endParaRPr lang="en-US" altLang="zh-CN" sz="1400" b="1" dirty="0">
              <a:solidFill>
                <a:srgbClr val="030729"/>
              </a:solidFill>
              <a:cs typeface="+mn-ea"/>
              <a:sym typeface="+mn-lt"/>
            </a:endParaRPr>
          </a:p>
        </p:txBody>
      </p:sp>
      <p:sp>
        <p:nvSpPr>
          <p:cNvPr id="34" name="矩形 33"/>
          <p:cNvSpPr/>
          <p:nvPr/>
        </p:nvSpPr>
        <p:spPr>
          <a:xfrm>
            <a:off x="979598" y="3545164"/>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35" name="矩形 34"/>
          <p:cNvSpPr/>
          <p:nvPr/>
        </p:nvSpPr>
        <p:spPr>
          <a:xfrm>
            <a:off x="2467356" y="2677732"/>
            <a:ext cx="1227142" cy="415498"/>
          </a:xfrm>
          <a:prstGeom prst="rect">
            <a:avLst/>
          </a:prstGeom>
          <a:ln>
            <a:noFill/>
          </a:ln>
        </p:spPr>
        <p:txBody>
          <a:bodyPr wrap="square" anchor="ctr" anchorCtr="0">
            <a:spAutoFit/>
          </a:bodyPr>
          <a:lstStyle/>
          <a:p>
            <a:pPr algn="ctr">
              <a:lnSpc>
                <a:spcPct val="150000"/>
              </a:lnSpc>
            </a:pPr>
            <a:r>
              <a:rPr lang="zh-CN" altLang="en-US" sz="1400" b="1">
                <a:solidFill>
                  <a:srgbClr val="030729"/>
                </a:solidFill>
                <a:cs typeface="+mn-ea"/>
                <a:sym typeface="+mn-lt"/>
              </a:rPr>
              <a:t>添加标题</a:t>
            </a:r>
            <a:endParaRPr lang="en-US" altLang="zh-CN" sz="1400" b="1" dirty="0">
              <a:solidFill>
                <a:srgbClr val="030729"/>
              </a:solidFill>
              <a:cs typeface="+mn-ea"/>
              <a:sym typeface="+mn-lt"/>
            </a:endParaRPr>
          </a:p>
        </p:txBody>
      </p:sp>
      <p:sp>
        <p:nvSpPr>
          <p:cNvPr id="36" name="矩形 35"/>
          <p:cNvSpPr/>
          <p:nvPr/>
        </p:nvSpPr>
        <p:spPr>
          <a:xfrm>
            <a:off x="2467355" y="3073086"/>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37" name="矩形 36"/>
          <p:cNvSpPr/>
          <p:nvPr/>
        </p:nvSpPr>
        <p:spPr>
          <a:xfrm>
            <a:off x="3958240" y="3149810"/>
            <a:ext cx="1227142" cy="415498"/>
          </a:xfrm>
          <a:prstGeom prst="rect">
            <a:avLst/>
          </a:prstGeom>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38" name="矩形 37"/>
          <p:cNvSpPr/>
          <p:nvPr/>
        </p:nvSpPr>
        <p:spPr>
          <a:xfrm>
            <a:off x="3958239" y="3545164"/>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39" name="矩形 38"/>
          <p:cNvSpPr/>
          <p:nvPr/>
        </p:nvSpPr>
        <p:spPr>
          <a:xfrm>
            <a:off x="5446186" y="2677732"/>
            <a:ext cx="1227142" cy="415498"/>
          </a:xfrm>
          <a:prstGeom prst="rect">
            <a:avLst/>
          </a:prstGeom>
          <a:ln>
            <a:noFill/>
          </a:ln>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40" name="矩形 39"/>
          <p:cNvSpPr/>
          <p:nvPr/>
        </p:nvSpPr>
        <p:spPr>
          <a:xfrm>
            <a:off x="5446185" y="3073086"/>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41" name="矩形 40"/>
          <p:cNvSpPr/>
          <p:nvPr/>
        </p:nvSpPr>
        <p:spPr>
          <a:xfrm>
            <a:off x="6966093" y="3149810"/>
            <a:ext cx="1227142" cy="415498"/>
          </a:xfrm>
          <a:prstGeom prst="rect">
            <a:avLst/>
          </a:prstGeom>
        </p:spPr>
        <p:txBody>
          <a:bodyPr wrap="square" anchor="ctr" anchorCtr="0">
            <a:spAutoFit/>
          </a:bodyPr>
          <a:lstStyle/>
          <a:p>
            <a:pPr algn="ctr">
              <a:lnSpc>
                <a:spcPct val="150000"/>
              </a:lnSpc>
            </a:pPr>
            <a:r>
              <a:rPr lang="zh-CN" altLang="en-US" sz="1400" b="1" dirty="0">
                <a:solidFill>
                  <a:srgbClr val="030729"/>
                </a:solidFill>
                <a:cs typeface="+mn-ea"/>
                <a:sym typeface="+mn-lt"/>
              </a:rPr>
              <a:t>添加标题</a:t>
            </a:r>
            <a:endParaRPr lang="en-US" altLang="zh-CN" sz="1400" b="1" dirty="0">
              <a:solidFill>
                <a:srgbClr val="030729"/>
              </a:solidFill>
              <a:cs typeface="+mn-ea"/>
              <a:sym typeface="+mn-lt"/>
            </a:endParaRPr>
          </a:p>
        </p:txBody>
      </p:sp>
      <p:sp>
        <p:nvSpPr>
          <p:cNvPr id="42" name="矩形 41"/>
          <p:cNvSpPr/>
          <p:nvPr/>
        </p:nvSpPr>
        <p:spPr>
          <a:xfrm>
            <a:off x="6966091" y="3545164"/>
            <a:ext cx="1227143" cy="553998"/>
          </a:xfrm>
          <a:prstGeom prst="rect">
            <a:avLst/>
          </a:prstGeom>
        </p:spPr>
        <p:txBody>
          <a:bodyPr wrap="square">
            <a:spAutoFit/>
          </a:bodyPr>
          <a:lstStyle/>
          <a:p>
            <a:pPr algn="ctr"/>
            <a:r>
              <a:rPr lang="zh-CN" altLang="en-US" sz="1000">
                <a:solidFill>
                  <a:srgbClr val="262626"/>
                </a:solidFill>
                <a:cs typeface="+mn-ea"/>
                <a:sym typeface="+mn-lt"/>
              </a:rPr>
              <a:t>点击添加文本点击添加文本点击添加文本点击添加文本</a:t>
            </a:r>
          </a:p>
        </p:txBody>
      </p:sp>
      <p:sp>
        <p:nvSpPr>
          <p:cNvPr id="2" name="文本占位符 1"/>
          <p:cNvSpPr>
            <a:spLocks noGrp="1"/>
          </p:cNvSpPr>
          <p:nvPr>
            <p:ph type="body" sz="quarter" idx="10"/>
          </p:nvPr>
        </p:nvSpPr>
        <p:spPr/>
        <p:txBody>
          <a:bodyPr/>
          <a:lstStyle/>
          <a:p>
            <a:r>
              <a:rPr lang="en-US" altLang="zh-CN" dirty="0"/>
              <a:t>5</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p:stCondLst>
                              <p:cond delay="5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p:stCondLst>
                              <p:cond delay="10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p:stCondLst>
                              <p:cond delay="15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20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p:stCondLst>
                              <p:cond delay="25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p:stCondLst>
                              <p:cond delay="30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Oval 25"/>
          <p:cNvSpPr/>
          <p:nvPr/>
        </p:nvSpPr>
        <p:spPr>
          <a:xfrm>
            <a:off x="3149528" y="1394019"/>
            <a:ext cx="2916952" cy="2916952"/>
          </a:xfrm>
          <a:prstGeom prst="ellipse">
            <a:avLst/>
          </a:prstGeom>
          <a:noFill/>
          <a:ln w="28575">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AU" sz="640">
              <a:cs typeface="+mn-ea"/>
              <a:sym typeface="+mn-lt"/>
            </a:endParaRPr>
          </a:p>
        </p:txBody>
      </p:sp>
      <p:grpSp>
        <p:nvGrpSpPr>
          <p:cNvPr id="18" name="Group 17"/>
          <p:cNvGrpSpPr/>
          <p:nvPr/>
        </p:nvGrpSpPr>
        <p:grpSpPr>
          <a:xfrm>
            <a:off x="3939742" y="1637051"/>
            <a:ext cx="1336525" cy="2430889"/>
            <a:chOff x="2777030" y="1276350"/>
            <a:chExt cx="1871170" cy="3403312"/>
          </a:xfrm>
          <a:effectLst>
            <a:outerShdw blurRad="50800" dist="38100" dir="2700000" algn="tl" rotWithShape="0">
              <a:prstClr val="black">
                <a:alpha val="40000"/>
              </a:prstClr>
            </a:outerShdw>
          </a:effectLst>
        </p:grpSpPr>
        <p:pic>
          <p:nvPicPr>
            <p:cNvPr id="19" name="Picture 1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77030" y="1276350"/>
              <a:ext cx="1871170" cy="3403312"/>
            </a:xfrm>
            <a:prstGeom prst="rect">
              <a:avLst/>
            </a:prstGeom>
          </p:spPr>
        </p:pic>
        <p:sp>
          <p:nvSpPr>
            <p:cNvPr id="20" name="Rectangle 19"/>
            <p:cNvSpPr/>
            <p:nvPr/>
          </p:nvSpPr>
          <p:spPr>
            <a:xfrm>
              <a:off x="2945316" y="1874760"/>
              <a:ext cx="1505476" cy="2238714"/>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40">
                <a:cs typeface="+mn-ea"/>
                <a:sym typeface="+mn-lt"/>
              </a:endParaRPr>
            </a:p>
          </p:txBody>
        </p:sp>
      </p:grpSp>
      <p:grpSp>
        <p:nvGrpSpPr>
          <p:cNvPr id="29" name="Group 28"/>
          <p:cNvGrpSpPr/>
          <p:nvPr/>
        </p:nvGrpSpPr>
        <p:grpSpPr>
          <a:xfrm>
            <a:off x="5436281" y="1570859"/>
            <a:ext cx="643310" cy="643312"/>
            <a:chOff x="8197836" y="1898395"/>
            <a:chExt cx="1017919" cy="1017922"/>
          </a:xfrm>
        </p:grpSpPr>
        <p:sp>
          <p:nvSpPr>
            <p:cNvPr id="27"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28"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grpSp>
        <p:nvGrpSpPr>
          <p:cNvPr id="31" name="Group 30"/>
          <p:cNvGrpSpPr/>
          <p:nvPr/>
        </p:nvGrpSpPr>
        <p:grpSpPr>
          <a:xfrm>
            <a:off x="3122016" y="1573061"/>
            <a:ext cx="643310" cy="643312"/>
            <a:chOff x="8197836" y="1898395"/>
            <a:chExt cx="1017919" cy="1017922"/>
          </a:xfrm>
        </p:grpSpPr>
        <p:sp>
          <p:nvSpPr>
            <p:cNvPr id="32"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33"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grpSp>
        <p:nvGrpSpPr>
          <p:cNvPr id="40" name="Group 39"/>
          <p:cNvGrpSpPr/>
          <p:nvPr/>
        </p:nvGrpSpPr>
        <p:grpSpPr>
          <a:xfrm>
            <a:off x="5433175" y="3484951"/>
            <a:ext cx="643310" cy="643312"/>
            <a:chOff x="8197836" y="1898395"/>
            <a:chExt cx="1017919" cy="1017922"/>
          </a:xfrm>
        </p:grpSpPr>
        <p:sp>
          <p:nvSpPr>
            <p:cNvPr id="41"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42" name="Shape 256"/>
            <p:cNvSpPr/>
            <p:nvPr/>
          </p:nvSpPr>
          <p:spPr>
            <a:xfrm>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grpSp>
        <p:nvGrpSpPr>
          <p:cNvPr id="43" name="Group 42"/>
          <p:cNvGrpSpPr/>
          <p:nvPr/>
        </p:nvGrpSpPr>
        <p:grpSpPr>
          <a:xfrm>
            <a:off x="3145167" y="3487924"/>
            <a:ext cx="643310" cy="643312"/>
            <a:chOff x="8197836" y="1898395"/>
            <a:chExt cx="1017919" cy="1017922"/>
          </a:xfrm>
        </p:grpSpPr>
        <p:sp>
          <p:nvSpPr>
            <p:cNvPr id="44" name="Shape 255"/>
            <p:cNvSpPr/>
            <p:nvPr/>
          </p:nvSpPr>
          <p:spPr>
            <a:xfrm>
              <a:off x="8197836" y="1898395"/>
              <a:ext cx="1017919" cy="101792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rgbClr val="030729"/>
            </a:solidFill>
            <a:ln w="76200" cap="flat">
              <a:solidFill>
                <a:schemeClr val="bg1"/>
              </a:solidFill>
              <a:miter lim="400000"/>
            </a:ln>
            <a:effectLst/>
          </p:spPr>
          <p:txBody>
            <a:bodyPr wrap="square" lIns="28573" tIns="28573" rIns="28573" bIns="28573"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sp>
          <p:nvSpPr>
            <p:cNvPr id="45" name="Shape 256"/>
            <p:cNvSpPr/>
            <p:nvPr/>
          </p:nvSpPr>
          <p:spPr>
            <a:xfrm flipH="1">
              <a:off x="8505560" y="2180961"/>
              <a:ext cx="402470" cy="452790"/>
            </a:xfrm>
            <a:custGeom>
              <a:avLst/>
              <a:gdLst/>
              <a:ahLst/>
              <a:cxnLst>
                <a:cxn ang="0">
                  <a:pos x="wd2" y="hd2"/>
                </a:cxn>
                <a:cxn ang="5400000">
                  <a:pos x="wd2" y="hd2"/>
                </a:cxn>
                <a:cxn ang="10800000">
                  <a:pos x="wd2" y="hd2"/>
                </a:cxn>
                <a:cxn ang="16200000">
                  <a:pos x="wd2" y="hd2"/>
                </a:cxn>
              </a:cxnLst>
              <a:rect l="0" t="0" r="r" b="b"/>
              <a:pathLst>
                <a:path w="21600" h="20960" extrusionOk="0">
                  <a:moveTo>
                    <a:pt x="4050" y="7519"/>
                  </a:moveTo>
                  <a:cubicBezTo>
                    <a:pt x="3162" y="7519"/>
                    <a:pt x="0" y="7985"/>
                    <a:pt x="0" y="11155"/>
                  </a:cubicBezTo>
                  <a:lnTo>
                    <a:pt x="0" y="16801"/>
                  </a:lnTo>
                  <a:cubicBezTo>
                    <a:pt x="0" y="19969"/>
                    <a:pt x="3162" y="20318"/>
                    <a:pt x="4050" y="20318"/>
                  </a:cubicBezTo>
                  <a:cubicBezTo>
                    <a:pt x="4937" y="20318"/>
                    <a:pt x="2700" y="19652"/>
                    <a:pt x="2700" y="17687"/>
                  </a:cubicBezTo>
                  <a:lnTo>
                    <a:pt x="2700" y="10266"/>
                  </a:lnTo>
                  <a:cubicBezTo>
                    <a:pt x="2700" y="8207"/>
                    <a:pt x="4937" y="7519"/>
                    <a:pt x="4050" y="7519"/>
                  </a:cubicBezTo>
                  <a:close/>
                  <a:moveTo>
                    <a:pt x="15725" y="7408"/>
                  </a:moveTo>
                  <a:cubicBezTo>
                    <a:pt x="15545" y="6995"/>
                    <a:pt x="20503" y="3177"/>
                    <a:pt x="17612" y="83"/>
                  </a:cubicBezTo>
                  <a:cubicBezTo>
                    <a:pt x="16936" y="-640"/>
                    <a:pt x="14641" y="3547"/>
                    <a:pt x="11382" y="5443"/>
                  </a:cubicBezTo>
                  <a:cubicBezTo>
                    <a:pt x="9584" y="6488"/>
                    <a:pt x="5400" y="8715"/>
                    <a:pt x="5400" y="9946"/>
                  </a:cubicBezTo>
                  <a:lnTo>
                    <a:pt x="5400" y="17913"/>
                  </a:lnTo>
                  <a:cubicBezTo>
                    <a:pt x="5400" y="19393"/>
                    <a:pt x="12034" y="20960"/>
                    <a:pt x="17075" y="20960"/>
                  </a:cubicBezTo>
                  <a:cubicBezTo>
                    <a:pt x="18923" y="20960"/>
                    <a:pt x="21600" y="10974"/>
                    <a:pt x="21600" y="9388"/>
                  </a:cubicBezTo>
                  <a:cubicBezTo>
                    <a:pt x="21600" y="7795"/>
                    <a:pt x="15902" y="7823"/>
                    <a:pt x="15725" y="7408"/>
                  </a:cubicBezTo>
                  <a:close/>
                </a:path>
              </a:pathLst>
            </a:custGeom>
            <a:solidFill>
              <a:srgbClr val="FFFFFF"/>
            </a:solidFill>
            <a:ln w="12700" cap="flat">
              <a:noFill/>
              <a:miter lim="400000"/>
            </a:ln>
            <a:effectLst/>
          </p:spPr>
          <p:txBody>
            <a:bodyPr wrap="square" lIns="32740" tIns="32740" rIns="32740" bIns="32740" numCol="1" anchor="ctr">
              <a:noAutofit/>
            </a:bodyPr>
            <a:lstStyle/>
            <a:p>
              <a:pPr algn="just">
                <a:lnSpc>
                  <a:spcPct val="120000"/>
                </a:lnSpc>
                <a:defRPr sz="3200">
                  <a:solidFill>
                    <a:srgbClr val="FFFFFF"/>
                  </a:solidFill>
                  <a:latin typeface="+mn-lt"/>
                  <a:ea typeface="+mn-ea"/>
                  <a:cs typeface="+mn-cs"/>
                  <a:sym typeface="Helvetica"/>
                </a:defRPr>
              </a:pPr>
              <a:endParaRPr sz="640">
                <a:cs typeface="+mn-ea"/>
                <a:sym typeface="+mn-lt"/>
              </a:endParaRPr>
            </a:p>
          </p:txBody>
        </p:sp>
      </p:grpSp>
      <p:sp>
        <p:nvSpPr>
          <p:cNvPr id="21" name="Text Placeholder 8"/>
          <p:cNvSpPr txBox="1"/>
          <p:nvPr/>
        </p:nvSpPr>
        <p:spPr>
          <a:xfrm>
            <a:off x="1378185" y="1496431"/>
            <a:ext cx="1625902" cy="3483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1400" b="1" dirty="0">
                <a:solidFill>
                  <a:srgbClr val="030729"/>
                </a:solidFill>
                <a:cs typeface="+mn-ea"/>
                <a:sym typeface="+mn-lt"/>
              </a:rPr>
              <a:t>请替换文字内容</a:t>
            </a:r>
            <a:endParaRPr lang="en-AU" sz="1400" b="1" dirty="0">
              <a:solidFill>
                <a:srgbClr val="030729"/>
              </a:solidFill>
              <a:cs typeface="+mn-ea"/>
              <a:sym typeface="+mn-lt"/>
            </a:endParaRPr>
          </a:p>
        </p:txBody>
      </p:sp>
      <p:sp>
        <p:nvSpPr>
          <p:cNvPr id="22" name="Text Placeholder 9"/>
          <p:cNvSpPr txBox="1"/>
          <p:nvPr/>
        </p:nvSpPr>
        <p:spPr>
          <a:xfrm>
            <a:off x="601396" y="1875747"/>
            <a:ext cx="2394487"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请替换文字内容，添加相关标题，修改文字内容，也可以直接复制你的内容到此。请替换文字内容，添加相关标题，修改文字内容</a:t>
            </a:r>
            <a:endParaRPr lang="en-AU" altLang="zh-CN" sz="995" dirty="0">
              <a:solidFill>
                <a:schemeClr val="tx1">
                  <a:lumMod val="65000"/>
                  <a:lumOff val="35000"/>
                </a:schemeClr>
              </a:solidFill>
              <a:cs typeface="+mn-ea"/>
              <a:sym typeface="+mn-lt"/>
            </a:endParaRPr>
          </a:p>
        </p:txBody>
      </p:sp>
      <p:sp>
        <p:nvSpPr>
          <p:cNvPr id="23" name="Text Placeholder 8"/>
          <p:cNvSpPr txBox="1"/>
          <p:nvPr/>
        </p:nvSpPr>
        <p:spPr>
          <a:xfrm>
            <a:off x="6227064" y="1632515"/>
            <a:ext cx="1724511" cy="2122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1400" b="1">
                <a:solidFill>
                  <a:srgbClr val="030729"/>
                </a:solidFill>
                <a:cs typeface="+mn-ea"/>
                <a:sym typeface="+mn-lt"/>
              </a:rPr>
              <a:t>请替换文字内容</a:t>
            </a:r>
            <a:endParaRPr lang="en-AU" sz="1400" b="1" dirty="0">
              <a:solidFill>
                <a:srgbClr val="030729"/>
              </a:solidFill>
              <a:cs typeface="+mn-ea"/>
              <a:sym typeface="+mn-lt"/>
            </a:endParaRPr>
          </a:p>
        </p:txBody>
      </p:sp>
      <p:sp>
        <p:nvSpPr>
          <p:cNvPr id="24" name="Text Placeholder 9"/>
          <p:cNvSpPr txBox="1"/>
          <p:nvPr/>
        </p:nvSpPr>
        <p:spPr>
          <a:xfrm>
            <a:off x="6274068" y="1932617"/>
            <a:ext cx="2189564"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AU" altLang="zh-CN" sz="995" dirty="0">
              <a:solidFill>
                <a:schemeClr val="tx1">
                  <a:lumMod val="65000"/>
                  <a:lumOff val="35000"/>
                </a:schemeClr>
              </a:solidFill>
              <a:cs typeface="+mn-ea"/>
              <a:sym typeface="+mn-lt"/>
            </a:endParaRPr>
          </a:p>
        </p:txBody>
      </p:sp>
      <p:sp>
        <p:nvSpPr>
          <p:cNvPr id="25" name="Text Placeholder 8"/>
          <p:cNvSpPr txBox="1"/>
          <p:nvPr/>
        </p:nvSpPr>
        <p:spPr>
          <a:xfrm>
            <a:off x="1378185" y="3395544"/>
            <a:ext cx="1625902" cy="34831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1400" b="1">
                <a:solidFill>
                  <a:srgbClr val="030729"/>
                </a:solidFill>
                <a:cs typeface="+mn-ea"/>
                <a:sym typeface="+mn-lt"/>
              </a:rPr>
              <a:t>请替换文字内容</a:t>
            </a:r>
            <a:endParaRPr lang="en-AU" sz="1400" b="1" dirty="0">
              <a:solidFill>
                <a:srgbClr val="030729"/>
              </a:solidFill>
              <a:cs typeface="+mn-ea"/>
              <a:sym typeface="+mn-lt"/>
            </a:endParaRPr>
          </a:p>
        </p:txBody>
      </p:sp>
      <p:sp>
        <p:nvSpPr>
          <p:cNvPr id="30" name="Text Placeholder 9"/>
          <p:cNvSpPr txBox="1"/>
          <p:nvPr/>
        </p:nvSpPr>
        <p:spPr>
          <a:xfrm>
            <a:off x="609600" y="3764090"/>
            <a:ext cx="2394487"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请替换文字内容，添加相关标题，修改文字内容，也可以直接复制你的内容到此。请替换文字内容，添加相关标题，修改文字内容</a:t>
            </a:r>
            <a:endParaRPr lang="en-AU" altLang="zh-CN" sz="995" dirty="0">
              <a:solidFill>
                <a:schemeClr val="tx1">
                  <a:lumMod val="65000"/>
                  <a:lumOff val="35000"/>
                </a:schemeClr>
              </a:solidFill>
              <a:cs typeface="+mn-ea"/>
              <a:sym typeface="+mn-lt"/>
            </a:endParaRPr>
          </a:p>
        </p:txBody>
      </p:sp>
      <p:sp>
        <p:nvSpPr>
          <p:cNvPr id="34" name="Text Placeholder 8"/>
          <p:cNvSpPr txBox="1"/>
          <p:nvPr/>
        </p:nvSpPr>
        <p:spPr>
          <a:xfrm>
            <a:off x="6227064" y="3531628"/>
            <a:ext cx="1724511" cy="2122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buNone/>
            </a:pPr>
            <a:r>
              <a:rPr lang="zh-CN" altLang="en-US" sz="1400" b="1" dirty="0">
                <a:solidFill>
                  <a:srgbClr val="030729"/>
                </a:solidFill>
                <a:cs typeface="+mn-ea"/>
                <a:sym typeface="+mn-lt"/>
              </a:rPr>
              <a:t>请替换文字内容</a:t>
            </a:r>
            <a:endParaRPr lang="en-AU" sz="1400" b="1" dirty="0">
              <a:solidFill>
                <a:srgbClr val="030729"/>
              </a:solidFill>
              <a:cs typeface="+mn-ea"/>
              <a:sym typeface="+mn-lt"/>
            </a:endParaRPr>
          </a:p>
        </p:txBody>
      </p:sp>
      <p:sp>
        <p:nvSpPr>
          <p:cNvPr id="35" name="Text Placeholder 9"/>
          <p:cNvSpPr txBox="1"/>
          <p:nvPr/>
        </p:nvSpPr>
        <p:spPr>
          <a:xfrm>
            <a:off x="6274068" y="3816083"/>
            <a:ext cx="2189564" cy="50371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20000"/>
              </a:lnSpc>
              <a:spcBef>
                <a:spcPts val="0"/>
              </a:spcBef>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AU" altLang="zh-CN" sz="995" dirty="0">
              <a:solidFill>
                <a:schemeClr val="tx1">
                  <a:lumMod val="65000"/>
                  <a:lumOff val="35000"/>
                </a:schemeClr>
              </a:solidFill>
              <a:cs typeface="+mn-ea"/>
              <a:sym typeface="+mn-lt"/>
            </a:endParaRPr>
          </a:p>
        </p:txBody>
      </p:sp>
      <p:sp>
        <p:nvSpPr>
          <p:cNvPr id="4" name="文本占位符 3"/>
          <p:cNvSpPr>
            <a:spLocks noGrp="1"/>
          </p:cNvSpPr>
          <p:nvPr>
            <p:ph type="body" sz="quarter" idx="10"/>
          </p:nvPr>
        </p:nvSpPr>
        <p:spPr/>
        <p:txBody>
          <a:bodyPr/>
          <a:lstStyle/>
          <a:p>
            <a:r>
              <a:rPr lang="en-US" altLang="zh-CN" dirty="0"/>
              <a:t>5</a:t>
            </a:r>
            <a:endParaRPr lang="zh-CN" altLang="en-US" dirty="0"/>
          </a:p>
        </p:txBody>
      </p:sp>
      <p:sp>
        <p:nvSpPr>
          <p:cNvPr id="5" name="文本占位符 4"/>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49" presetClass="entr" presetSubtype="0" decel="10000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 calcmode="lin" valueType="num">
                                      <p:cBhvr>
                                        <p:cTn id="20" dur="500" fill="hold"/>
                                        <p:tgtEl>
                                          <p:spTgt spid="31"/>
                                        </p:tgtEl>
                                        <p:attrNameLst>
                                          <p:attrName>style.rotation</p:attrName>
                                        </p:attrNameLst>
                                      </p:cBhvr>
                                      <p:tavLst>
                                        <p:tav tm="0">
                                          <p:val>
                                            <p:fltVal val="360"/>
                                          </p:val>
                                        </p:tav>
                                        <p:tav tm="100000">
                                          <p:val>
                                            <p:fltVal val="0"/>
                                          </p:val>
                                        </p:tav>
                                      </p:tavLst>
                                    </p:anim>
                                    <p:animEffect transition="in" filter="fade">
                                      <p:cBhvr>
                                        <p:cTn id="21" dur="500"/>
                                        <p:tgtEl>
                                          <p:spTgt spid="31"/>
                                        </p:tgtEl>
                                      </p:cBhvr>
                                    </p:animEffect>
                                  </p:childTnLst>
                                </p:cTn>
                              </p:par>
                            </p:childTnLst>
                          </p:cTn>
                        </p:par>
                        <p:par>
                          <p:cTn id="22" fill="hold">
                            <p:stCondLst>
                              <p:cond delay="1500"/>
                            </p:stCondLst>
                            <p:childTnLst>
                              <p:par>
                                <p:cTn id="23" presetID="49" presetClass="entr" presetSubtype="0" decel="10000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childTnLst>
                          </p:cTn>
                        </p:par>
                        <p:par>
                          <p:cTn id="29" fill="hold">
                            <p:stCondLst>
                              <p:cond delay="2000"/>
                            </p:stCondLst>
                            <p:childTnLst>
                              <p:par>
                                <p:cTn id="30" presetID="49" presetClass="entr" presetSubtype="0" decel="100000" fill="hold" nodeType="afterEffect">
                                  <p:stCondLst>
                                    <p:cond delay="0"/>
                                  </p:stCondLst>
                                  <p:childTnLst>
                                    <p:set>
                                      <p:cBhvr>
                                        <p:cTn id="31" dur="1" fill="hold">
                                          <p:stCondLst>
                                            <p:cond delay="0"/>
                                          </p:stCondLst>
                                        </p:cTn>
                                        <p:tgtEl>
                                          <p:spTgt spid="43"/>
                                        </p:tgtEl>
                                        <p:attrNameLst>
                                          <p:attrName>style.visibility</p:attrName>
                                        </p:attrNameLst>
                                      </p:cBhvr>
                                      <p:to>
                                        <p:strVal val="visible"/>
                                      </p:to>
                                    </p:set>
                                    <p:anim calcmode="lin" valueType="num">
                                      <p:cBhvr>
                                        <p:cTn id="32" dur="500" fill="hold"/>
                                        <p:tgtEl>
                                          <p:spTgt spid="43"/>
                                        </p:tgtEl>
                                        <p:attrNameLst>
                                          <p:attrName>ppt_w</p:attrName>
                                        </p:attrNameLst>
                                      </p:cBhvr>
                                      <p:tavLst>
                                        <p:tav tm="0">
                                          <p:val>
                                            <p:fltVal val="0"/>
                                          </p:val>
                                        </p:tav>
                                        <p:tav tm="100000">
                                          <p:val>
                                            <p:strVal val="#ppt_w"/>
                                          </p:val>
                                        </p:tav>
                                      </p:tavLst>
                                    </p:anim>
                                    <p:anim calcmode="lin" valueType="num">
                                      <p:cBhvr>
                                        <p:cTn id="33" dur="500" fill="hold"/>
                                        <p:tgtEl>
                                          <p:spTgt spid="43"/>
                                        </p:tgtEl>
                                        <p:attrNameLst>
                                          <p:attrName>ppt_h</p:attrName>
                                        </p:attrNameLst>
                                      </p:cBhvr>
                                      <p:tavLst>
                                        <p:tav tm="0">
                                          <p:val>
                                            <p:fltVal val="0"/>
                                          </p:val>
                                        </p:tav>
                                        <p:tav tm="100000">
                                          <p:val>
                                            <p:strVal val="#ppt_h"/>
                                          </p:val>
                                        </p:tav>
                                      </p:tavLst>
                                    </p:anim>
                                    <p:anim calcmode="lin" valueType="num">
                                      <p:cBhvr>
                                        <p:cTn id="34" dur="500" fill="hold"/>
                                        <p:tgtEl>
                                          <p:spTgt spid="43"/>
                                        </p:tgtEl>
                                        <p:attrNameLst>
                                          <p:attrName>style.rotation</p:attrName>
                                        </p:attrNameLst>
                                      </p:cBhvr>
                                      <p:tavLst>
                                        <p:tav tm="0">
                                          <p:val>
                                            <p:fltVal val="360"/>
                                          </p:val>
                                        </p:tav>
                                        <p:tav tm="100000">
                                          <p:val>
                                            <p:fltVal val="0"/>
                                          </p:val>
                                        </p:tav>
                                      </p:tavLst>
                                    </p:anim>
                                    <p:animEffect transition="in" filter="fade">
                                      <p:cBhvr>
                                        <p:cTn id="35" dur="500"/>
                                        <p:tgtEl>
                                          <p:spTgt spid="43"/>
                                        </p:tgtEl>
                                      </p:cBhvr>
                                    </p:animEffect>
                                  </p:childTnLst>
                                </p:cTn>
                              </p:par>
                            </p:childTnLst>
                          </p:cTn>
                        </p:par>
                        <p:par>
                          <p:cTn id="36" fill="hold">
                            <p:stCondLst>
                              <p:cond delay="2500"/>
                            </p:stCondLst>
                            <p:childTnLst>
                              <p:par>
                                <p:cTn id="37" presetID="49" presetClass="entr" presetSubtype="0" decel="10000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fltVal val="0"/>
                                          </p:val>
                                        </p:tav>
                                        <p:tav tm="100000">
                                          <p:val>
                                            <p:strVal val="#ppt_w"/>
                                          </p:val>
                                        </p:tav>
                                      </p:tavLst>
                                    </p:anim>
                                    <p:anim calcmode="lin" valueType="num">
                                      <p:cBhvr>
                                        <p:cTn id="40" dur="500" fill="hold"/>
                                        <p:tgtEl>
                                          <p:spTgt spid="40"/>
                                        </p:tgtEl>
                                        <p:attrNameLst>
                                          <p:attrName>ppt_h</p:attrName>
                                        </p:attrNameLst>
                                      </p:cBhvr>
                                      <p:tavLst>
                                        <p:tav tm="0">
                                          <p:val>
                                            <p:fltVal val="0"/>
                                          </p:val>
                                        </p:tav>
                                        <p:tav tm="100000">
                                          <p:val>
                                            <p:strVal val="#ppt_h"/>
                                          </p:val>
                                        </p:tav>
                                      </p:tavLst>
                                    </p:anim>
                                    <p:anim calcmode="lin" valueType="num">
                                      <p:cBhvr>
                                        <p:cTn id="41" dur="500" fill="hold"/>
                                        <p:tgtEl>
                                          <p:spTgt spid="40"/>
                                        </p:tgtEl>
                                        <p:attrNameLst>
                                          <p:attrName>style.rotation</p:attrName>
                                        </p:attrNameLst>
                                      </p:cBhvr>
                                      <p:tavLst>
                                        <p:tav tm="0">
                                          <p:val>
                                            <p:fltVal val="360"/>
                                          </p:val>
                                        </p:tav>
                                        <p:tav tm="100000">
                                          <p:val>
                                            <p:fltVal val="0"/>
                                          </p:val>
                                        </p:tav>
                                      </p:tavLst>
                                    </p:anim>
                                    <p:animEffect transition="in" filter="fade">
                                      <p:cBhvr>
                                        <p:cTn id="42" dur="500"/>
                                        <p:tgtEl>
                                          <p:spTgt spid="40"/>
                                        </p:tgtEl>
                                      </p:cBhvr>
                                    </p:animEffect>
                                  </p:childTnLst>
                                </p:cTn>
                              </p:par>
                            </p:childTnLst>
                          </p:cTn>
                        </p:par>
                        <p:par>
                          <p:cTn id="43" fill="hold">
                            <p:stCondLst>
                              <p:cond delay="3000"/>
                            </p:stCondLst>
                            <p:childTnLst>
                              <p:par>
                                <p:cTn id="44" presetID="53" presetClass="entr" presetSubtype="16" fill="hold" grpId="0" nodeType="afterEffect">
                                  <p:stCondLst>
                                    <p:cond delay="0"/>
                                  </p:stCondLst>
                                  <p:childTnLst>
                                    <p:set>
                                      <p:cBhvr>
                                        <p:cTn id="45" dur="1" fill="hold">
                                          <p:stCondLst>
                                            <p:cond delay="0"/>
                                          </p:stCondLst>
                                        </p:cTn>
                                        <p:tgtEl>
                                          <p:spTgt spid="21">
                                            <p:txEl>
                                              <p:pRg st="0" end="0"/>
                                            </p:txEl>
                                          </p:spTgt>
                                        </p:tgtEl>
                                        <p:attrNameLst>
                                          <p:attrName>style.visibility</p:attrName>
                                        </p:attrNameLst>
                                      </p:cBhvr>
                                      <p:to>
                                        <p:strVal val="visible"/>
                                      </p:to>
                                    </p:set>
                                    <p:anim calcmode="lin" valueType="num">
                                      <p:cBhvr>
                                        <p:cTn id="46"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48" dur="500"/>
                                        <p:tgtEl>
                                          <p:spTgt spid="21">
                                            <p:txEl>
                                              <p:pRg st="0" end="0"/>
                                            </p:txEl>
                                          </p:spTgt>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22">
                                            <p:txEl>
                                              <p:pRg st="0" end="0"/>
                                            </p:txEl>
                                          </p:spTgt>
                                        </p:tgtEl>
                                        <p:attrNameLst>
                                          <p:attrName>style.visibility</p:attrName>
                                        </p:attrNameLst>
                                      </p:cBhvr>
                                      <p:to>
                                        <p:strVal val="visible"/>
                                      </p:to>
                                    </p:set>
                                    <p:animEffect transition="in" filter="wipe(down)">
                                      <p:cBhvr>
                                        <p:cTn id="52" dur="500"/>
                                        <p:tgtEl>
                                          <p:spTgt spid="22">
                                            <p:txEl>
                                              <p:pRg st="0" end="0"/>
                                            </p:txEl>
                                          </p:spTgt>
                                        </p:tgtEl>
                                      </p:cBhvr>
                                    </p:animEffect>
                                  </p:childTnLst>
                                </p:cTn>
                              </p:par>
                            </p:childTnLst>
                          </p:cTn>
                        </p:par>
                        <p:par>
                          <p:cTn id="53" fill="hold">
                            <p:stCondLst>
                              <p:cond delay="4000"/>
                            </p:stCondLst>
                            <p:childTnLst>
                              <p:par>
                                <p:cTn id="54" presetID="53" presetClass="entr" presetSubtype="16" fill="hold" grpId="0" nodeType="afterEffect">
                                  <p:stCondLst>
                                    <p:cond delay="0"/>
                                  </p:stCondLst>
                                  <p:childTnLst>
                                    <p:set>
                                      <p:cBhvr>
                                        <p:cTn id="55" dur="1" fill="hold">
                                          <p:stCondLst>
                                            <p:cond delay="0"/>
                                          </p:stCondLst>
                                        </p:cTn>
                                        <p:tgtEl>
                                          <p:spTgt spid="23">
                                            <p:txEl>
                                              <p:pRg st="0" end="0"/>
                                            </p:txEl>
                                          </p:spTgt>
                                        </p:tgtEl>
                                        <p:attrNameLst>
                                          <p:attrName>style.visibility</p:attrName>
                                        </p:attrNameLst>
                                      </p:cBhvr>
                                      <p:to>
                                        <p:strVal val="visible"/>
                                      </p:to>
                                    </p:set>
                                    <p:anim calcmode="lin" valueType="num">
                                      <p:cBhvr>
                                        <p:cTn id="56" dur="5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23">
                                            <p:txEl>
                                              <p:pRg st="0" end="0"/>
                                            </p:txEl>
                                          </p:spTgt>
                                        </p:tgtEl>
                                      </p:cBhvr>
                                    </p:animEffect>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24">
                                            <p:txEl>
                                              <p:pRg st="0" end="0"/>
                                            </p:txEl>
                                          </p:spTgt>
                                        </p:tgtEl>
                                        <p:attrNameLst>
                                          <p:attrName>style.visibility</p:attrName>
                                        </p:attrNameLst>
                                      </p:cBhvr>
                                      <p:to>
                                        <p:strVal val="visible"/>
                                      </p:to>
                                    </p:set>
                                    <p:animEffect transition="in" filter="wipe(down)">
                                      <p:cBhvr>
                                        <p:cTn id="62" dur="500"/>
                                        <p:tgtEl>
                                          <p:spTgt spid="24">
                                            <p:txEl>
                                              <p:pRg st="0" end="0"/>
                                            </p:txEl>
                                          </p:spTgt>
                                        </p:tgtEl>
                                      </p:cBhvr>
                                    </p:animEffect>
                                  </p:childTnLst>
                                </p:cTn>
                              </p:par>
                            </p:childTnLst>
                          </p:cTn>
                        </p:par>
                        <p:par>
                          <p:cTn id="63" fill="hold">
                            <p:stCondLst>
                              <p:cond delay="5000"/>
                            </p:stCondLst>
                            <p:childTnLst>
                              <p:par>
                                <p:cTn id="64" presetID="53" presetClass="entr" presetSubtype="16" fill="hold" grpId="0" nodeType="afterEffect">
                                  <p:stCondLst>
                                    <p:cond delay="0"/>
                                  </p:stCondLst>
                                  <p:childTnLst>
                                    <p:set>
                                      <p:cBhvr>
                                        <p:cTn id="65" dur="1" fill="hold">
                                          <p:stCondLst>
                                            <p:cond delay="0"/>
                                          </p:stCondLst>
                                        </p:cTn>
                                        <p:tgtEl>
                                          <p:spTgt spid="25">
                                            <p:txEl>
                                              <p:pRg st="0" end="0"/>
                                            </p:txEl>
                                          </p:spTgt>
                                        </p:tgtEl>
                                        <p:attrNameLst>
                                          <p:attrName>style.visibility</p:attrName>
                                        </p:attrNameLst>
                                      </p:cBhvr>
                                      <p:to>
                                        <p:strVal val="visible"/>
                                      </p:to>
                                    </p:set>
                                    <p:anim calcmode="lin" valueType="num">
                                      <p:cBhvr>
                                        <p:cTn id="66" dur="500" fill="hold"/>
                                        <p:tgtEl>
                                          <p:spTgt spid="25">
                                            <p:txEl>
                                              <p:pRg st="0" end="0"/>
                                            </p:txEl>
                                          </p:spTgt>
                                        </p:tgtEl>
                                        <p:attrNameLst>
                                          <p:attrName>ppt_w</p:attrName>
                                        </p:attrNameLst>
                                      </p:cBhvr>
                                      <p:tavLst>
                                        <p:tav tm="0">
                                          <p:val>
                                            <p:fltVal val="0"/>
                                          </p:val>
                                        </p:tav>
                                        <p:tav tm="100000">
                                          <p:val>
                                            <p:strVal val="#ppt_w"/>
                                          </p:val>
                                        </p:tav>
                                      </p:tavLst>
                                    </p:anim>
                                    <p:anim calcmode="lin" valueType="num">
                                      <p:cBhvr>
                                        <p:cTn id="67" dur="500" fill="hold"/>
                                        <p:tgtEl>
                                          <p:spTgt spid="25">
                                            <p:txEl>
                                              <p:pRg st="0" end="0"/>
                                            </p:txEl>
                                          </p:spTgt>
                                        </p:tgtEl>
                                        <p:attrNameLst>
                                          <p:attrName>ppt_h</p:attrName>
                                        </p:attrNameLst>
                                      </p:cBhvr>
                                      <p:tavLst>
                                        <p:tav tm="0">
                                          <p:val>
                                            <p:fltVal val="0"/>
                                          </p:val>
                                        </p:tav>
                                        <p:tav tm="100000">
                                          <p:val>
                                            <p:strVal val="#ppt_h"/>
                                          </p:val>
                                        </p:tav>
                                      </p:tavLst>
                                    </p:anim>
                                    <p:animEffect transition="in" filter="fade">
                                      <p:cBhvr>
                                        <p:cTn id="68" dur="500"/>
                                        <p:tgtEl>
                                          <p:spTgt spid="25">
                                            <p:txEl>
                                              <p:pRg st="0" end="0"/>
                                            </p:txEl>
                                          </p:spTgt>
                                        </p:tgtEl>
                                      </p:cBhvr>
                                    </p:animEffect>
                                  </p:childTnLst>
                                </p:cTn>
                              </p:par>
                            </p:childTnLst>
                          </p:cTn>
                        </p:par>
                        <p:par>
                          <p:cTn id="69" fill="hold">
                            <p:stCondLst>
                              <p:cond delay="5500"/>
                            </p:stCondLst>
                            <p:childTnLst>
                              <p:par>
                                <p:cTn id="70" presetID="22" presetClass="entr" presetSubtype="4" fill="hold" grpId="0" nodeType="afterEffect">
                                  <p:stCondLst>
                                    <p:cond delay="0"/>
                                  </p:stCondLst>
                                  <p:childTnLst>
                                    <p:set>
                                      <p:cBhvr>
                                        <p:cTn id="71" dur="1" fill="hold">
                                          <p:stCondLst>
                                            <p:cond delay="0"/>
                                          </p:stCondLst>
                                        </p:cTn>
                                        <p:tgtEl>
                                          <p:spTgt spid="30">
                                            <p:txEl>
                                              <p:pRg st="0" end="0"/>
                                            </p:txEl>
                                          </p:spTgt>
                                        </p:tgtEl>
                                        <p:attrNameLst>
                                          <p:attrName>style.visibility</p:attrName>
                                        </p:attrNameLst>
                                      </p:cBhvr>
                                      <p:to>
                                        <p:strVal val="visible"/>
                                      </p:to>
                                    </p:set>
                                    <p:animEffect transition="in" filter="wipe(down)">
                                      <p:cBhvr>
                                        <p:cTn id="72" dur="500"/>
                                        <p:tgtEl>
                                          <p:spTgt spid="30">
                                            <p:txEl>
                                              <p:pRg st="0" end="0"/>
                                            </p:txEl>
                                          </p:spTgt>
                                        </p:tgtEl>
                                      </p:cBhvr>
                                    </p:animEffect>
                                  </p:childTnLst>
                                </p:cTn>
                              </p:par>
                            </p:childTnLst>
                          </p:cTn>
                        </p:par>
                        <p:par>
                          <p:cTn id="73" fill="hold">
                            <p:stCondLst>
                              <p:cond delay="6000"/>
                            </p:stCondLst>
                            <p:childTnLst>
                              <p:par>
                                <p:cTn id="74" presetID="53" presetClass="entr" presetSubtype="16" fill="hold" grpId="0" nodeType="afterEffect">
                                  <p:stCondLst>
                                    <p:cond delay="0"/>
                                  </p:stCondLst>
                                  <p:childTnLst>
                                    <p:set>
                                      <p:cBhvr>
                                        <p:cTn id="75" dur="1" fill="hold">
                                          <p:stCondLst>
                                            <p:cond delay="0"/>
                                          </p:stCondLst>
                                        </p:cTn>
                                        <p:tgtEl>
                                          <p:spTgt spid="34">
                                            <p:txEl>
                                              <p:pRg st="0" end="0"/>
                                            </p:txEl>
                                          </p:spTgt>
                                        </p:tgtEl>
                                        <p:attrNameLst>
                                          <p:attrName>style.visibility</p:attrName>
                                        </p:attrNameLst>
                                      </p:cBhvr>
                                      <p:to>
                                        <p:strVal val="visible"/>
                                      </p:to>
                                    </p:set>
                                    <p:anim calcmode="lin" valueType="num">
                                      <p:cBhvr>
                                        <p:cTn id="76" dur="500" fill="hold"/>
                                        <p:tgtEl>
                                          <p:spTgt spid="34">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34">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34">
                                            <p:txEl>
                                              <p:pRg st="0" end="0"/>
                                            </p:txEl>
                                          </p:spTgt>
                                        </p:tgtEl>
                                      </p:cBhvr>
                                    </p:animEffect>
                                  </p:childTnLst>
                                </p:cTn>
                              </p:par>
                            </p:childTnLst>
                          </p:cTn>
                        </p:par>
                        <p:par>
                          <p:cTn id="79" fill="hold">
                            <p:stCondLst>
                              <p:cond delay="6500"/>
                            </p:stCondLst>
                            <p:childTnLst>
                              <p:par>
                                <p:cTn id="80" presetID="22" presetClass="entr" presetSubtype="4" fill="hold" grpId="0" nodeType="afterEffect">
                                  <p:stCondLst>
                                    <p:cond delay="0"/>
                                  </p:stCondLst>
                                  <p:childTnLst>
                                    <p:set>
                                      <p:cBhvr>
                                        <p:cTn id="81" dur="1" fill="hold">
                                          <p:stCondLst>
                                            <p:cond delay="0"/>
                                          </p:stCondLst>
                                        </p:cTn>
                                        <p:tgtEl>
                                          <p:spTgt spid="35">
                                            <p:txEl>
                                              <p:pRg st="0" end="0"/>
                                            </p:txEl>
                                          </p:spTgt>
                                        </p:tgtEl>
                                        <p:attrNameLst>
                                          <p:attrName>style.visibility</p:attrName>
                                        </p:attrNameLst>
                                      </p:cBhvr>
                                      <p:to>
                                        <p:strVal val="visible"/>
                                      </p:to>
                                    </p:set>
                                    <p:animEffect transition="in" filter="wipe(down)">
                                      <p:cBhvr>
                                        <p:cTn id="82"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1" grpId="0" build="p"/>
      <p:bldP spid="22" grpId="0" build="p"/>
      <p:bldP spid="23" grpId="0" build="p"/>
      <p:bldP spid="24" grpId="0" build="p"/>
      <p:bldP spid="25" grpId="0" build="p"/>
      <p:bldP spid="30" grpId="0" build="p"/>
      <p:bldP spid="34" grpId="0" build="p"/>
      <p:bldP spid="35"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0"/>
          <p:cNvGrpSpPr/>
          <p:nvPr/>
        </p:nvGrpSpPr>
        <p:grpSpPr bwMode="auto">
          <a:xfrm>
            <a:off x="3306189" y="1287189"/>
            <a:ext cx="1080360" cy="1796610"/>
            <a:chOff x="0" y="0"/>
            <a:chExt cx="1081794" cy="1800000"/>
          </a:xfrm>
          <a:solidFill>
            <a:srgbClr val="0C4C8A"/>
          </a:solidFill>
        </p:grpSpPr>
        <p:sp>
          <p:nvSpPr>
            <p:cNvPr id="5" name="矩形 38"/>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8" name="矩形 39"/>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9" name="矩形 40"/>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10" name="Group 14"/>
          <p:cNvGrpSpPr/>
          <p:nvPr/>
        </p:nvGrpSpPr>
        <p:grpSpPr bwMode="auto">
          <a:xfrm flipH="1">
            <a:off x="4923561" y="1287189"/>
            <a:ext cx="1080360" cy="1796610"/>
            <a:chOff x="0" y="0"/>
            <a:chExt cx="1081794" cy="1800000"/>
          </a:xfrm>
          <a:solidFill>
            <a:srgbClr val="0C4C8A"/>
          </a:solidFill>
        </p:grpSpPr>
        <p:sp>
          <p:nvSpPr>
            <p:cNvPr id="11" name="矩形 43"/>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12" name="矩形 44"/>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13" name="矩形 45"/>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14" name="Group 18"/>
          <p:cNvGrpSpPr/>
          <p:nvPr/>
        </p:nvGrpSpPr>
        <p:grpSpPr bwMode="auto">
          <a:xfrm>
            <a:off x="888889" y="1540727"/>
            <a:ext cx="2355812" cy="1263481"/>
            <a:chOff x="0" y="0"/>
            <a:chExt cx="2361131" cy="1266315"/>
          </a:xfrm>
        </p:grpSpPr>
        <p:grpSp>
          <p:nvGrpSpPr>
            <p:cNvPr id="15" name="Group 19"/>
            <p:cNvGrpSpPr/>
            <p:nvPr/>
          </p:nvGrpSpPr>
          <p:grpSpPr bwMode="auto">
            <a:xfrm>
              <a:off x="1899403" y="0"/>
              <a:ext cx="360314" cy="360356"/>
              <a:chOff x="-510" y="0"/>
              <a:chExt cx="360314" cy="360356"/>
            </a:xfrm>
          </p:grpSpPr>
          <p:sp>
            <p:nvSpPr>
              <p:cNvPr id="17" name="矩形 56"/>
              <p:cNvSpPr>
                <a:spLocks noChangeArrowheads="1"/>
              </p:cNvSpPr>
              <p:nvPr/>
            </p:nvSpPr>
            <p:spPr bwMode="auto">
              <a:xfrm>
                <a:off x="-510" y="0"/>
                <a:ext cx="360314" cy="360356"/>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18" name="文本框 57"/>
              <p:cNvSpPr>
                <a:spLocks noChangeArrowheads="1"/>
              </p:cNvSpPr>
              <p:nvPr/>
            </p:nvSpPr>
            <p:spPr bwMode="auto">
              <a:xfrm>
                <a:off x="65640" y="0"/>
                <a:ext cx="263809" cy="33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1</a:t>
                </a:r>
                <a:endParaRPr lang="zh-CN" altLang="en-US" sz="1595" dirty="0">
                  <a:solidFill>
                    <a:schemeClr val="bg1"/>
                  </a:solidFill>
                  <a:cs typeface="+mn-ea"/>
                  <a:sym typeface="+mn-lt"/>
                </a:endParaRPr>
              </a:p>
            </p:txBody>
          </p:sp>
        </p:grpSp>
        <p:sp>
          <p:nvSpPr>
            <p:cNvPr id="16" name="矩形 59"/>
            <p:cNvSpPr>
              <a:spLocks noChangeArrowheads="1"/>
            </p:cNvSpPr>
            <p:nvPr/>
          </p:nvSpPr>
          <p:spPr bwMode="auto">
            <a:xfrm>
              <a:off x="0" y="375103"/>
              <a:ext cx="2361131" cy="89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19" name="Group 23"/>
          <p:cNvGrpSpPr/>
          <p:nvPr/>
        </p:nvGrpSpPr>
        <p:grpSpPr bwMode="auto">
          <a:xfrm flipV="1">
            <a:off x="3312525" y="2675046"/>
            <a:ext cx="1080360" cy="1796610"/>
            <a:chOff x="0" y="0"/>
            <a:chExt cx="1081794" cy="1800000"/>
          </a:xfrm>
          <a:solidFill>
            <a:srgbClr val="0C4C8A"/>
          </a:solidFill>
        </p:grpSpPr>
        <p:sp>
          <p:nvSpPr>
            <p:cNvPr id="20" name="矩形 61"/>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1" name="矩形 62"/>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2" name="矩形 63"/>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23" name="Group 27"/>
          <p:cNvGrpSpPr/>
          <p:nvPr/>
        </p:nvGrpSpPr>
        <p:grpSpPr bwMode="auto">
          <a:xfrm flipH="1" flipV="1">
            <a:off x="4929898" y="2675046"/>
            <a:ext cx="1080360" cy="1796610"/>
            <a:chOff x="0" y="0"/>
            <a:chExt cx="1081794" cy="1800000"/>
          </a:xfrm>
          <a:solidFill>
            <a:srgbClr val="0C4C8A"/>
          </a:solidFill>
        </p:grpSpPr>
        <p:sp>
          <p:nvSpPr>
            <p:cNvPr id="24" name="矩形 65"/>
            <p:cNvSpPr>
              <a:spLocks noChangeArrowheads="1"/>
            </p:cNvSpPr>
            <p:nvPr/>
          </p:nvSpPr>
          <p:spPr bwMode="auto">
            <a:xfrm rot="2700000">
              <a:off x="-259117" y="891000"/>
              <a:ext cx="180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5" name="矩形 66"/>
            <p:cNvSpPr>
              <a:spLocks noChangeArrowheads="1"/>
            </p:cNvSpPr>
            <p:nvPr/>
          </p:nvSpPr>
          <p:spPr bwMode="auto">
            <a:xfrm>
              <a:off x="1794" y="25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sp>
          <p:nvSpPr>
            <p:cNvPr id="26" name="矩形 67"/>
            <p:cNvSpPr>
              <a:spLocks noChangeArrowheads="1"/>
            </p:cNvSpPr>
            <p:nvPr/>
          </p:nvSpPr>
          <p:spPr bwMode="auto">
            <a:xfrm rot="5400000">
              <a:off x="-531000" y="797240"/>
              <a:ext cx="1080000" cy="18000"/>
            </a:xfrm>
            <a:prstGeom prst="rect">
              <a:avLst/>
            </a:prstGeom>
            <a:grpFill/>
            <a:ln w="9525">
              <a:solidFill>
                <a:srgbClr val="000000"/>
              </a:solidFill>
              <a:miter lim="800000"/>
            </a:ln>
          </p:spPr>
          <p:txBody>
            <a:bodyPr anchor="ctr"/>
            <a:lstStyle/>
            <a:p>
              <a:pPr algn="ctr">
                <a:defRPr/>
              </a:pPr>
              <a:endParaRPr lang="zh-CN" altLang="zh-CN" sz="1725">
                <a:cs typeface="+mn-ea"/>
                <a:sym typeface="+mn-lt"/>
              </a:endParaRPr>
            </a:p>
          </p:txBody>
        </p:sp>
      </p:grpSp>
      <p:grpSp>
        <p:nvGrpSpPr>
          <p:cNvPr id="27" name="Group 31"/>
          <p:cNvGrpSpPr/>
          <p:nvPr/>
        </p:nvGrpSpPr>
        <p:grpSpPr bwMode="auto">
          <a:xfrm>
            <a:off x="3754490" y="1989040"/>
            <a:ext cx="1796376" cy="1796610"/>
            <a:chOff x="0" y="0"/>
            <a:chExt cx="1800000" cy="1800000"/>
          </a:xfrm>
          <a:solidFill>
            <a:srgbClr val="0C4C8A"/>
          </a:solidFill>
        </p:grpSpPr>
        <p:sp>
          <p:nvSpPr>
            <p:cNvPr id="28" name="椭圆 69"/>
            <p:cNvSpPr>
              <a:spLocks noChangeArrowheads="1"/>
            </p:cNvSpPr>
            <p:nvPr/>
          </p:nvSpPr>
          <p:spPr bwMode="auto">
            <a:xfrm>
              <a:off x="0" y="0"/>
              <a:ext cx="1800000" cy="1800000"/>
            </a:xfrm>
            <a:prstGeom prst="ellipse">
              <a:avLst/>
            </a:prstGeom>
            <a:solidFill>
              <a:srgbClr val="030729"/>
            </a:solidFill>
            <a:ln w="9525">
              <a:noFill/>
              <a:round/>
            </a:ln>
          </p:spPr>
          <p:txBody>
            <a:bodyPr anchor="ctr"/>
            <a:lstStyle/>
            <a:p>
              <a:pPr algn="ctr">
                <a:defRPr/>
              </a:pPr>
              <a:endParaRPr lang="zh-CN" altLang="zh-CN" sz="1725">
                <a:cs typeface="+mn-ea"/>
                <a:sym typeface="+mn-lt"/>
              </a:endParaRPr>
            </a:p>
          </p:txBody>
        </p:sp>
        <p:sp>
          <p:nvSpPr>
            <p:cNvPr id="29" name="文本框 70"/>
            <p:cNvSpPr>
              <a:spLocks noChangeArrowheads="1"/>
            </p:cNvSpPr>
            <p:nvPr/>
          </p:nvSpPr>
          <p:spPr bwMode="auto">
            <a:xfrm>
              <a:off x="388268" y="583811"/>
              <a:ext cx="1023465" cy="74005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zh-CN" altLang="en-US" sz="2100" dirty="0">
                  <a:solidFill>
                    <a:schemeClr val="bg1"/>
                  </a:solidFill>
                  <a:cs typeface="+mn-ea"/>
                  <a:sym typeface="+mn-lt"/>
                </a:rPr>
                <a:t>添加</a:t>
              </a:r>
              <a:endParaRPr lang="en-US" altLang="zh-CN" sz="2100" dirty="0">
                <a:solidFill>
                  <a:schemeClr val="bg1"/>
                </a:solidFill>
                <a:cs typeface="+mn-ea"/>
                <a:sym typeface="+mn-lt"/>
              </a:endParaRPr>
            </a:p>
            <a:p>
              <a:pPr algn="ctr">
                <a:defRPr/>
              </a:pPr>
              <a:r>
                <a:rPr lang="zh-CN" altLang="en-US" sz="2100" dirty="0">
                  <a:solidFill>
                    <a:schemeClr val="bg1"/>
                  </a:solidFill>
                  <a:cs typeface="+mn-ea"/>
                  <a:sym typeface="+mn-lt"/>
                </a:rPr>
                <a:t>文字</a:t>
              </a:r>
            </a:p>
          </p:txBody>
        </p:sp>
      </p:grpSp>
      <p:grpSp>
        <p:nvGrpSpPr>
          <p:cNvPr id="30" name="Group 34"/>
          <p:cNvGrpSpPr/>
          <p:nvPr/>
        </p:nvGrpSpPr>
        <p:grpSpPr bwMode="auto">
          <a:xfrm>
            <a:off x="899603" y="3149173"/>
            <a:ext cx="2355811" cy="1263475"/>
            <a:chOff x="0" y="0"/>
            <a:chExt cx="2361131" cy="1266332"/>
          </a:xfrm>
        </p:grpSpPr>
        <p:grpSp>
          <p:nvGrpSpPr>
            <p:cNvPr id="31" name="Group 35"/>
            <p:cNvGrpSpPr/>
            <p:nvPr/>
          </p:nvGrpSpPr>
          <p:grpSpPr bwMode="auto">
            <a:xfrm>
              <a:off x="1899404" y="0"/>
              <a:ext cx="360315" cy="360363"/>
              <a:chOff x="-509" y="0"/>
              <a:chExt cx="360315" cy="360363"/>
            </a:xfrm>
          </p:grpSpPr>
          <p:sp>
            <p:nvSpPr>
              <p:cNvPr id="33" name="矩形 75"/>
              <p:cNvSpPr>
                <a:spLocks noChangeArrowheads="1"/>
              </p:cNvSpPr>
              <p:nvPr/>
            </p:nvSpPr>
            <p:spPr bwMode="auto">
              <a:xfrm>
                <a:off x="-509" y="0"/>
                <a:ext cx="360315" cy="360363"/>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34" name="文本框 76"/>
              <p:cNvSpPr>
                <a:spLocks noChangeArrowheads="1"/>
              </p:cNvSpPr>
              <p:nvPr/>
            </p:nvSpPr>
            <p:spPr bwMode="auto">
              <a:xfrm>
                <a:off x="50377" y="0"/>
                <a:ext cx="294333" cy="338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3</a:t>
                </a:r>
                <a:endParaRPr lang="zh-CN" altLang="en-US" sz="1595" dirty="0">
                  <a:solidFill>
                    <a:schemeClr val="bg1"/>
                  </a:solidFill>
                  <a:cs typeface="+mn-ea"/>
                  <a:sym typeface="+mn-lt"/>
                </a:endParaRPr>
              </a:p>
            </p:txBody>
          </p:sp>
        </p:grpSp>
        <p:sp>
          <p:nvSpPr>
            <p:cNvPr id="32" name="矩形 74"/>
            <p:cNvSpPr>
              <a:spLocks noChangeArrowheads="1"/>
            </p:cNvSpPr>
            <p:nvPr/>
          </p:nvSpPr>
          <p:spPr bwMode="auto">
            <a:xfrm>
              <a:off x="0" y="375103"/>
              <a:ext cx="2361131" cy="89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35" name="Group 39"/>
          <p:cNvGrpSpPr/>
          <p:nvPr/>
        </p:nvGrpSpPr>
        <p:grpSpPr bwMode="auto">
          <a:xfrm>
            <a:off x="6070721" y="1556204"/>
            <a:ext cx="2355811" cy="1263862"/>
            <a:chOff x="0" y="0"/>
            <a:chExt cx="2361131" cy="1265410"/>
          </a:xfrm>
        </p:grpSpPr>
        <p:grpSp>
          <p:nvGrpSpPr>
            <p:cNvPr id="36" name="Group 40"/>
            <p:cNvGrpSpPr/>
            <p:nvPr/>
          </p:nvGrpSpPr>
          <p:grpSpPr bwMode="auto">
            <a:xfrm>
              <a:off x="100220" y="0"/>
              <a:ext cx="359122" cy="359989"/>
              <a:chOff x="532" y="0"/>
              <a:chExt cx="359122" cy="359989"/>
            </a:xfrm>
          </p:grpSpPr>
          <p:sp>
            <p:nvSpPr>
              <p:cNvPr id="38" name="矩形 80"/>
              <p:cNvSpPr>
                <a:spLocks noChangeArrowheads="1"/>
              </p:cNvSpPr>
              <p:nvPr/>
            </p:nvSpPr>
            <p:spPr bwMode="auto">
              <a:xfrm>
                <a:off x="532" y="0"/>
                <a:ext cx="359122" cy="359989"/>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39" name="文本框 81"/>
              <p:cNvSpPr>
                <a:spLocks noChangeArrowheads="1"/>
              </p:cNvSpPr>
              <p:nvPr/>
            </p:nvSpPr>
            <p:spPr bwMode="auto">
              <a:xfrm>
                <a:off x="36138" y="0"/>
                <a:ext cx="287908" cy="338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2</a:t>
                </a:r>
                <a:endParaRPr lang="zh-CN" altLang="en-US" sz="1595" dirty="0">
                  <a:solidFill>
                    <a:schemeClr val="bg1"/>
                  </a:solidFill>
                  <a:cs typeface="+mn-ea"/>
                  <a:sym typeface="+mn-lt"/>
                </a:endParaRPr>
              </a:p>
            </p:txBody>
          </p:sp>
        </p:grpSp>
        <p:sp>
          <p:nvSpPr>
            <p:cNvPr id="37" name="矩形 79"/>
            <p:cNvSpPr>
              <a:spLocks noChangeArrowheads="1"/>
            </p:cNvSpPr>
            <p:nvPr/>
          </p:nvSpPr>
          <p:spPr bwMode="auto">
            <a:xfrm>
              <a:off x="0" y="375103"/>
              <a:ext cx="2361131" cy="890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grpSp>
        <p:nvGrpSpPr>
          <p:cNvPr id="40" name="Group 44"/>
          <p:cNvGrpSpPr/>
          <p:nvPr/>
        </p:nvGrpSpPr>
        <p:grpSpPr bwMode="auto">
          <a:xfrm>
            <a:off x="6081435" y="3146791"/>
            <a:ext cx="2355812" cy="1263866"/>
            <a:chOff x="0" y="0"/>
            <a:chExt cx="2361131" cy="1265401"/>
          </a:xfrm>
        </p:grpSpPr>
        <p:grpSp>
          <p:nvGrpSpPr>
            <p:cNvPr id="41" name="Group 45"/>
            <p:cNvGrpSpPr/>
            <p:nvPr/>
          </p:nvGrpSpPr>
          <p:grpSpPr bwMode="auto">
            <a:xfrm>
              <a:off x="100220" y="0"/>
              <a:ext cx="359122" cy="359986"/>
              <a:chOff x="532" y="0"/>
              <a:chExt cx="359122" cy="359986"/>
            </a:xfrm>
          </p:grpSpPr>
          <p:sp>
            <p:nvSpPr>
              <p:cNvPr id="43" name="矩形 85"/>
              <p:cNvSpPr>
                <a:spLocks noChangeArrowheads="1"/>
              </p:cNvSpPr>
              <p:nvPr/>
            </p:nvSpPr>
            <p:spPr bwMode="auto">
              <a:xfrm>
                <a:off x="532" y="0"/>
                <a:ext cx="359122" cy="359986"/>
              </a:xfrm>
              <a:prstGeom prst="rect">
                <a:avLst/>
              </a:prstGeom>
              <a:solidFill>
                <a:srgbClr val="030729"/>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defRPr/>
                </a:pPr>
                <a:endParaRPr lang="zh-CN" altLang="zh-CN" sz="1725">
                  <a:solidFill>
                    <a:schemeClr val="tx1">
                      <a:lumMod val="75000"/>
                      <a:lumOff val="25000"/>
                    </a:schemeClr>
                  </a:solidFill>
                  <a:cs typeface="+mn-ea"/>
                  <a:sym typeface="+mn-lt"/>
                </a:endParaRPr>
              </a:p>
            </p:txBody>
          </p:sp>
          <p:sp>
            <p:nvSpPr>
              <p:cNvPr id="44" name="文本框 86"/>
              <p:cNvSpPr>
                <a:spLocks noChangeArrowheads="1"/>
              </p:cNvSpPr>
              <p:nvPr/>
            </p:nvSpPr>
            <p:spPr bwMode="auto">
              <a:xfrm>
                <a:off x="25403" y="10728"/>
                <a:ext cx="287908" cy="338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en-US" altLang="zh-CN" sz="1595" dirty="0">
                    <a:solidFill>
                      <a:schemeClr val="bg1"/>
                    </a:solidFill>
                    <a:cs typeface="+mn-ea"/>
                    <a:sym typeface="+mn-lt"/>
                  </a:rPr>
                  <a:t>4</a:t>
                </a:r>
                <a:endParaRPr lang="zh-CN" altLang="en-US" sz="1595" dirty="0">
                  <a:solidFill>
                    <a:schemeClr val="bg1"/>
                  </a:solidFill>
                  <a:cs typeface="+mn-ea"/>
                  <a:sym typeface="+mn-lt"/>
                </a:endParaRPr>
              </a:p>
            </p:txBody>
          </p:sp>
        </p:grpSp>
        <p:sp>
          <p:nvSpPr>
            <p:cNvPr id="42" name="矩形 84"/>
            <p:cNvSpPr>
              <a:spLocks noChangeArrowheads="1"/>
            </p:cNvSpPr>
            <p:nvPr/>
          </p:nvSpPr>
          <p:spPr bwMode="auto">
            <a:xfrm>
              <a:off x="0" y="375103"/>
              <a:ext cx="2361131" cy="890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995" kern="3000" spc="23" dirty="0">
                  <a:solidFill>
                    <a:schemeClr val="tx1">
                      <a:lumMod val="65000"/>
                      <a:lumOff val="35000"/>
                    </a:schemeClr>
                  </a:solidFill>
                  <a:cs typeface="+mn-ea"/>
                  <a:sym typeface="+mn-lt"/>
                </a:rPr>
                <a:t>文字内容需概括精炼，建议与标题相关并符合整体语言风格，语言描述尽量简洁生动。单击此处添加文本内容，语言描述尽量简洁生动</a:t>
              </a:r>
              <a:endParaRPr lang="zh-CN" altLang="zh-CN" sz="995" kern="3000" spc="23" dirty="0">
                <a:solidFill>
                  <a:schemeClr val="tx1">
                    <a:lumMod val="65000"/>
                    <a:lumOff val="35000"/>
                  </a:schemeClr>
                </a:solidFill>
                <a:cs typeface="+mn-ea"/>
                <a:sym typeface="+mn-lt"/>
              </a:endParaRPr>
            </a:p>
          </p:txBody>
        </p:sp>
      </p:grpSp>
      <p:sp>
        <p:nvSpPr>
          <p:cNvPr id="6" name="文本占位符 5"/>
          <p:cNvSpPr>
            <a:spLocks noGrp="1"/>
          </p:cNvSpPr>
          <p:nvPr>
            <p:ph type="body" sz="quarter" idx="10"/>
          </p:nvPr>
        </p:nvSpPr>
        <p:spPr/>
        <p:txBody>
          <a:bodyPr/>
          <a:lstStyle/>
          <a:p>
            <a:r>
              <a:rPr lang="en-US" altLang="zh-CN" dirty="0"/>
              <a:t>5</a:t>
            </a:r>
            <a:endParaRPr lang="zh-CN" altLang="en-US" dirty="0"/>
          </a:p>
        </p:txBody>
      </p:sp>
      <p:sp>
        <p:nvSpPr>
          <p:cNvPr id="7" name="文本占位符 6"/>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heel(1)">
                                      <p:cBhvr>
                                        <p:cTn id="7" dur="750"/>
                                        <p:tgtEl>
                                          <p:spTgt spid="27"/>
                                        </p:tgtEl>
                                      </p:cBhvr>
                                    </p:animEffect>
                                  </p:childTnLst>
                                </p:cTn>
                              </p:par>
                            </p:childTnLst>
                          </p:cTn>
                        </p:par>
                        <p:par>
                          <p:cTn id="8" fill="hold">
                            <p:stCondLst>
                              <p:cond delay="1000"/>
                            </p:stCondLst>
                            <p:childTnLst>
                              <p:par>
                                <p:cTn id="9" presetID="23" presetClass="entr" presetSubtype="52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 calcmode="lin" valueType="num">
                                      <p:cBhvr>
                                        <p:cTn id="13" dur="500" fill="hold"/>
                                        <p:tgtEl>
                                          <p:spTgt spid="4"/>
                                        </p:tgtEl>
                                        <p:attrNameLst>
                                          <p:attrName>ppt_x</p:attrName>
                                        </p:attrNameLst>
                                      </p:cBhvr>
                                      <p:tavLst>
                                        <p:tav tm="0">
                                          <p:val>
                                            <p:fltVal val="0.5"/>
                                          </p:val>
                                        </p:tav>
                                        <p:tav tm="100000">
                                          <p:val>
                                            <p:strVal val="#ppt_x"/>
                                          </p:val>
                                        </p:tav>
                                      </p:tavLst>
                                    </p:anim>
                                    <p:anim calcmode="lin" valueType="num">
                                      <p:cBhvr>
                                        <p:cTn id="14" dur="500" fill="hold"/>
                                        <p:tgtEl>
                                          <p:spTgt spid="4"/>
                                        </p:tgtEl>
                                        <p:attrNameLst>
                                          <p:attrName>ppt_y</p:attrName>
                                        </p:attrNameLst>
                                      </p:cBhvr>
                                      <p:tavLst>
                                        <p:tav tm="0">
                                          <p:val>
                                            <p:fltVal val="0.5"/>
                                          </p:val>
                                        </p:tav>
                                        <p:tav tm="100000">
                                          <p:val>
                                            <p:strVal val="#ppt_y"/>
                                          </p:val>
                                        </p:tav>
                                      </p:tavLst>
                                    </p:anim>
                                  </p:childTnLst>
                                </p:cTn>
                              </p:par>
                            </p:childTnLst>
                          </p:cTn>
                        </p:par>
                        <p:par>
                          <p:cTn id="15" fill="hold">
                            <p:stCondLst>
                              <p:cond delay="1500"/>
                            </p:stCondLst>
                            <p:childTnLst>
                              <p:par>
                                <p:cTn id="16" presetID="23" presetClass="entr" presetSubtype="52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 calcmode="lin" valueType="num">
                                      <p:cBhvr>
                                        <p:cTn id="20" dur="500" fill="hold"/>
                                        <p:tgtEl>
                                          <p:spTgt spid="10"/>
                                        </p:tgtEl>
                                        <p:attrNameLst>
                                          <p:attrName>ppt_x</p:attrName>
                                        </p:attrNameLst>
                                      </p:cBhvr>
                                      <p:tavLst>
                                        <p:tav tm="0">
                                          <p:val>
                                            <p:fltVal val="0.5"/>
                                          </p:val>
                                        </p:tav>
                                        <p:tav tm="100000">
                                          <p:val>
                                            <p:strVal val="#ppt_x"/>
                                          </p:val>
                                        </p:tav>
                                      </p:tavLst>
                                    </p:anim>
                                    <p:anim calcmode="lin" valueType="num">
                                      <p:cBhvr>
                                        <p:cTn id="21" dur="500" fill="hold"/>
                                        <p:tgtEl>
                                          <p:spTgt spid="10"/>
                                        </p:tgtEl>
                                        <p:attrNameLst>
                                          <p:attrName>ppt_y</p:attrName>
                                        </p:attrNameLst>
                                      </p:cBhvr>
                                      <p:tavLst>
                                        <p:tav tm="0">
                                          <p:val>
                                            <p:fltVal val="0.5"/>
                                          </p:val>
                                        </p:tav>
                                        <p:tav tm="100000">
                                          <p:val>
                                            <p:strVal val="#ppt_y"/>
                                          </p:val>
                                        </p:tav>
                                      </p:tavLst>
                                    </p:anim>
                                  </p:childTnLst>
                                </p:cTn>
                              </p:par>
                            </p:childTnLst>
                          </p:cTn>
                        </p:par>
                        <p:par>
                          <p:cTn id="22" fill="hold">
                            <p:stCondLst>
                              <p:cond delay="2000"/>
                            </p:stCondLst>
                            <p:childTnLst>
                              <p:par>
                                <p:cTn id="23" presetID="23" presetClass="entr" presetSubtype="528"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ppt_x</p:attrName>
                                        </p:attrNameLst>
                                      </p:cBhvr>
                                      <p:tavLst>
                                        <p:tav tm="0">
                                          <p:val>
                                            <p:fltVal val="0.5"/>
                                          </p:val>
                                        </p:tav>
                                        <p:tav tm="100000">
                                          <p:val>
                                            <p:strVal val="#ppt_x"/>
                                          </p:val>
                                        </p:tav>
                                      </p:tavLst>
                                    </p:anim>
                                    <p:anim calcmode="lin" valueType="num">
                                      <p:cBhvr>
                                        <p:cTn id="28" dur="500" fill="hold"/>
                                        <p:tgtEl>
                                          <p:spTgt spid="19"/>
                                        </p:tgtEl>
                                        <p:attrNameLst>
                                          <p:attrName>ppt_y</p:attrName>
                                        </p:attrNameLst>
                                      </p:cBhvr>
                                      <p:tavLst>
                                        <p:tav tm="0">
                                          <p:val>
                                            <p:fltVal val="0.5"/>
                                          </p:val>
                                        </p:tav>
                                        <p:tav tm="100000">
                                          <p:val>
                                            <p:strVal val="#ppt_y"/>
                                          </p:val>
                                        </p:tav>
                                      </p:tavLst>
                                    </p:anim>
                                  </p:childTnLst>
                                </p:cTn>
                              </p:par>
                            </p:childTnLst>
                          </p:cTn>
                        </p:par>
                        <p:par>
                          <p:cTn id="29" fill="hold">
                            <p:stCondLst>
                              <p:cond delay="2500"/>
                            </p:stCondLst>
                            <p:childTnLst>
                              <p:par>
                                <p:cTn id="30" presetID="23" presetClass="entr" presetSubtype="52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 calcmode="lin" valueType="num">
                                      <p:cBhvr>
                                        <p:cTn id="34" dur="500" fill="hold"/>
                                        <p:tgtEl>
                                          <p:spTgt spid="23"/>
                                        </p:tgtEl>
                                        <p:attrNameLst>
                                          <p:attrName>ppt_x</p:attrName>
                                        </p:attrNameLst>
                                      </p:cBhvr>
                                      <p:tavLst>
                                        <p:tav tm="0">
                                          <p:val>
                                            <p:fltVal val="0.5"/>
                                          </p:val>
                                        </p:tav>
                                        <p:tav tm="100000">
                                          <p:val>
                                            <p:strVal val="#ppt_x"/>
                                          </p:val>
                                        </p:tav>
                                      </p:tavLst>
                                    </p:anim>
                                    <p:anim calcmode="lin" valueType="num">
                                      <p:cBhvr>
                                        <p:cTn id="35" dur="500" fill="hold"/>
                                        <p:tgtEl>
                                          <p:spTgt spid="23"/>
                                        </p:tgtEl>
                                        <p:attrNameLst>
                                          <p:attrName>ppt_y</p:attrName>
                                        </p:attrNameLst>
                                      </p:cBhvr>
                                      <p:tavLst>
                                        <p:tav tm="0">
                                          <p:val>
                                            <p:fltVal val="0.5"/>
                                          </p:val>
                                        </p:tav>
                                        <p:tav tm="100000">
                                          <p:val>
                                            <p:strVal val="#ppt_y"/>
                                          </p:val>
                                        </p:tav>
                                      </p:tavLst>
                                    </p:anim>
                                  </p:childTnLst>
                                </p:cTn>
                              </p:par>
                            </p:childTnLst>
                          </p:cTn>
                        </p:par>
                        <p:par>
                          <p:cTn id="36" fill="hold">
                            <p:stCondLst>
                              <p:cond delay="3000"/>
                            </p:stCondLst>
                            <p:childTnLst>
                              <p:par>
                                <p:cTn id="37" presetID="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 presetClass="entr" presetSubtype="2"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 calcmode="lin" valueType="num">
                                      <p:cBhvr additive="base">
                                        <p:cTn id="44" dur="500" fill="hold"/>
                                        <p:tgtEl>
                                          <p:spTgt spid="35"/>
                                        </p:tgtEl>
                                        <p:attrNameLst>
                                          <p:attrName>ppt_x</p:attrName>
                                        </p:attrNameLst>
                                      </p:cBhvr>
                                      <p:tavLst>
                                        <p:tav tm="0">
                                          <p:val>
                                            <p:strVal val="1+#ppt_w/2"/>
                                          </p:val>
                                        </p:tav>
                                        <p:tav tm="100000">
                                          <p:val>
                                            <p:strVal val="#ppt_x"/>
                                          </p:val>
                                        </p:tav>
                                      </p:tavLst>
                                    </p:anim>
                                    <p:anim calcmode="lin" valueType="num">
                                      <p:cBhvr additive="base">
                                        <p:cTn id="45" dur="500" fill="hold"/>
                                        <p:tgtEl>
                                          <p:spTgt spid="35"/>
                                        </p:tgtEl>
                                        <p:attrNameLst>
                                          <p:attrName>ppt_y</p:attrName>
                                        </p:attrNameLst>
                                      </p:cBhvr>
                                      <p:tavLst>
                                        <p:tav tm="0">
                                          <p:val>
                                            <p:strVal val="#ppt_y"/>
                                          </p:val>
                                        </p:tav>
                                        <p:tav tm="100000">
                                          <p:val>
                                            <p:strVal val="#ppt_y"/>
                                          </p:val>
                                        </p:tav>
                                      </p:tavLst>
                                    </p:anim>
                                  </p:childTnLst>
                                </p:cTn>
                              </p:par>
                            </p:childTnLst>
                          </p:cTn>
                        </p:par>
                        <p:par>
                          <p:cTn id="46" fill="hold">
                            <p:stCondLst>
                              <p:cond delay="4000"/>
                            </p:stCondLst>
                            <p:childTnLst>
                              <p:par>
                                <p:cTn id="47" presetID="2" presetClass="entr" presetSubtype="8"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additive="base">
                                        <p:cTn id="49" dur="500" fill="hold"/>
                                        <p:tgtEl>
                                          <p:spTgt spid="30"/>
                                        </p:tgtEl>
                                        <p:attrNameLst>
                                          <p:attrName>ppt_x</p:attrName>
                                        </p:attrNameLst>
                                      </p:cBhvr>
                                      <p:tavLst>
                                        <p:tav tm="0">
                                          <p:val>
                                            <p:strVal val="0-#ppt_w/2"/>
                                          </p:val>
                                        </p:tav>
                                        <p:tav tm="100000">
                                          <p:val>
                                            <p:strVal val="#ppt_x"/>
                                          </p:val>
                                        </p:tav>
                                      </p:tavLst>
                                    </p:anim>
                                    <p:anim calcmode="lin" valueType="num">
                                      <p:cBhvr additive="base">
                                        <p:cTn id="50" dur="500" fill="hold"/>
                                        <p:tgtEl>
                                          <p:spTgt spid="30"/>
                                        </p:tgtEl>
                                        <p:attrNameLst>
                                          <p:attrName>ppt_y</p:attrName>
                                        </p:attrNameLst>
                                      </p:cBhvr>
                                      <p:tavLst>
                                        <p:tav tm="0">
                                          <p:val>
                                            <p:strVal val="#ppt_y"/>
                                          </p:val>
                                        </p:tav>
                                        <p:tav tm="100000">
                                          <p:val>
                                            <p:strVal val="#ppt_y"/>
                                          </p:val>
                                        </p:tav>
                                      </p:tavLst>
                                    </p:anim>
                                  </p:childTnLst>
                                </p:cTn>
                              </p:par>
                            </p:childTnLst>
                          </p:cTn>
                        </p:par>
                        <p:par>
                          <p:cTn id="51" fill="hold">
                            <p:stCondLst>
                              <p:cond delay="4500"/>
                            </p:stCondLst>
                            <p:childTnLst>
                              <p:par>
                                <p:cTn id="52" presetID="2" presetClass="entr" presetSubtype="2"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 calcmode="lin" valueType="num">
                                      <p:cBhvr additive="base">
                                        <p:cTn id="54" dur="500" fill="hold"/>
                                        <p:tgtEl>
                                          <p:spTgt spid="40"/>
                                        </p:tgtEl>
                                        <p:attrNameLst>
                                          <p:attrName>ppt_x</p:attrName>
                                        </p:attrNameLst>
                                      </p:cBhvr>
                                      <p:tavLst>
                                        <p:tav tm="0">
                                          <p:val>
                                            <p:strVal val="1+#ppt_w/2"/>
                                          </p:val>
                                        </p:tav>
                                        <p:tav tm="100000">
                                          <p:val>
                                            <p:strVal val="#ppt_x"/>
                                          </p:val>
                                        </p:tav>
                                      </p:tavLst>
                                    </p:anim>
                                    <p:anim calcmode="lin" valueType="num">
                                      <p:cBhvr additive="base">
                                        <p:cTn id="55"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435178" y="1801682"/>
            <a:ext cx="697627" cy="1697436"/>
          </a:xfrm>
          <a:prstGeom prst="rect">
            <a:avLst/>
          </a:prstGeom>
          <a:noFill/>
          <a:ln w="9525">
            <a:noFill/>
            <a:miter lim="800000"/>
          </a:ln>
        </p:spPr>
        <p:txBody>
          <a:bodyPr wrap="none" tIns="35100" anchor="ctr">
            <a:spAutoFit/>
          </a:bodyPr>
          <a:lstStyle/>
          <a:p>
            <a:pPr algn="ctr"/>
            <a:r>
              <a:rPr lang="en-US" altLang="zh-CN" sz="10500" dirty="0">
                <a:solidFill>
                  <a:srgbClr val="030729"/>
                </a:solidFill>
                <a:effectLst>
                  <a:outerShdw blurRad="38100" dist="38100" dir="2700000" algn="tl">
                    <a:schemeClr val="tx2">
                      <a:lumMod val="50000"/>
                      <a:alpha val="49000"/>
                    </a:schemeClr>
                  </a:outerShdw>
                </a:effectLst>
                <a:cs typeface="+mn-ea"/>
                <a:sym typeface="+mn-lt"/>
              </a:rPr>
              <a:t>1</a:t>
            </a:r>
            <a:endParaRPr lang="zh-CN" altLang="en-US" sz="10500" dirty="0">
              <a:solidFill>
                <a:srgbClr val="030729"/>
              </a:solidFill>
              <a:effectLst>
                <a:outerShdw blurRad="38100" dist="38100" dir="2700000" algn="tl">
                  <a:schemeClr val="tx2">
                    <a:lumMod val="50000"/>
                    <a:alpha val="49000"/>
                  </a:schemeClr>
                </a:outerShdw>
              </a:effectLst>
              <a:cs typeface="+mn-ea"/>
              <a:sym typeface="+mn-lt"/>
            </a:endParaRPr>
          </a:p>
        </p:txBody>
      </p:sp>
      <p:sp>
        <p:nvSpPr>
          <p:cNvPr id="3" name="Freeform 6"/>
          <p:cNvSpPr/>
          <p:nvPr/>
        </p:nvSpPr>
        <p:spPr bwMode="auto">
          <a:xfrm>
            <a:off x="109164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4" name="Freeform 6"/>
          <p:cNvSpPr/>
          <p:nvPr/>
        </p:nvSpPr>
        <p:spPr bwMode="auto">
          <a:xfrm flipH="1">
            <a:off x="2171766" y="2041396"/>
            <a:ext cx="261938" cy="1237059"/>
          </a:xfrm>
          <a:custGeom>
            <a:avLst/>
            <a:gdLst>
              <a:gd name="T0" fmla="*/ 0 w 93"/>
              <a:gd name="T1" fmla="*/ 0 h 440"/>
              <a:gd name="T2" fmla="*/ 93 w 93"/>
              <a:gd name="T3" fmla="*/ 0 h 440"/>
              <a:gd name="T4" fmla="*/ 93 w 93"/>
              <a:gd name="T5" fmla="*/ 37 h 440"/>
              <a:gd name="T6" fmla="*/ 44 w 93"/>
              <a:gd name="T7" fmla="*/ 37 h 440"/>
              <a:gd name="T8" fmla="*/ 44 w 93"/>
              <a:gd name="T9" fmla="*/ 403 h 440"/>
              <a:gd name="T10" fmla="*/ 93 w 93"/>
              <a:gd name="T11" fmla="*/ 403 h 440"/>
              <a:gd name="T12" fmla="*/ 93 w 93"/>
              <a:gd name="T13" fmla="*/ 440 h 440"/>
              <a:gd name="T14" fmla="*/ 0 w 93"/>
              <a:gd name="T15" fmla="*/ 440 h 440"/>
              <a:gd name="T16" fmla="*/ 0 w 93"/>
              <a:gd name="T17" fmla="*/ 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440">
                <a:moveTo>
                  <a:pt x="0" y="0"/>
                </a:moveTo>
                <a:cubicBezTo>
                  <a:pt x="93" y="0"/>
                  <a:pt x="93" y="0"/>
                  <a:pt x="93" y="0"/>
                </a:cubicBezTo>
                <a:cubicBezTo>
                  <a:pt x="93" y="37"/>
                  <a:pt x="93" y="37"/>
                  <a:pt x="93" y="37"/>
                </a:cubicBezTo>
                <a:cubicBezTo>
                  <a:pt x="44" y="37"/>
                  <a:pt x="44" y="37"/>
                  <a:pt x="44" y="37"/>
                </a:cubicBezTo>
                <a:cubicBezTo>
                  <a:pt x="44" y="403"/>
                  <a:pt x="44" y="403"/>
                  <a:pt x="44" y="403"/>
                </a:cubicBezTo>
                <a:cubicBezTo>
                  <a:pt x="93" y="403"/>
                  <a:pt x="93" y="403"/>
                  <a:pt x="93" y="403"/>
                </a:cubicBezTo>
                <a:cubicBezTo>
                  <a:pt x="93" y="440"/>
                  <a:pt x="93" y="440"/>
                  <a:pt x="93" y="440"/>
                </a:cubicBezTo>
                <a:cubicBezTo>
                  <a:pt x="0" y="440"/>
                  <a:pt x="0" y="440"/>
                  <a:pt x="0" y="440"/>
                </a:cubicBezTo>
                <a:cubicBezTo>
                  <a:pt x="0" y="293"/>
                  <a:pt x="0" y="147"/>
                  <a:pt x="0" y="0"/>
                </a:cubicBezTo>
                <a:close/>
              </a:path>
            </a:pathLst>
          </a:custGeom>
          <a:solidFill>
            <a:srgbClr val="030729"/>
          </a:solidFill>
          <a:ln>
            <a:noFill/>
          </a:ln>
        </p:spPr>
        <p:txBody>
          <a:bodyPr vert="horz" wrap="square" lIns="68580" tIns="34290" rIns="68580" bIns="34290" numCol="1" anchor="t" anchorCtr="0" compatLnSpc="1"/>
          <a:lstStyle/>
          <a:p>
            <a:endParaRPr lang="zh-CN" altLang="en-US" sz="1015">
              <a:solidFill>
                <a:srgbClr val="0070C0"/>
              </a:solidFill>
              <a:cs typeface="+mn-ea"/>
              <a:sym typeface="+mn-lt"/>
            </a:endParaRPr>
          </a:p>
        </p:txBody>
      </p:sp>
      <p:sp>
        <p:nvSpPr>
          <p:cNvPr id="5" name="TextBox 4"/>
          <p:cNvSpPr txBox="1"/>
          <p:nvPr/>
        </p:nvSpPr>
        <p:spPr>
          <a:xfrm>
            <a:off x="2699792" y="1851670"/>
            <a:ext cx="3597791" cy="1631216"/>
          </a:xfrm>
          <a:prstGeom prst="rect">
            <a:avLst/>
          </a:prstGeom>
          <a:noFill/>
        </p:spPr>
        <p:txBody>
          <a:bodyPr wrap="square" rtlCol="0">
            <a:spAutoFit/>
          </a:bodyPr>
          <a:lstStyle/>
          <a:p>
            <a:pPr algn="dist"/>
            <a:r>
              <a:rPr lang="en-US" altLang="zh-CN" sz="10000" dirty="0">
                <a:solidFill>
                  <a:schemeClr val="bg1">
                    <a:lumMod val="65000"/>
                  </a:schemeClr>
                </a:solidFill>
                <a:cs typeface="+mn-ea"/>
                <a:sym typeface="+mn-lt"/>
              </a:rPr>
              <a:t>A</a:t>
            </a:r>
            <a:r>
              <a:rPr lang="en-US" altLang="zh-CN" sz="2000" dirty="0">
                <a:solidFill>
                  <a:schemeClr val="bg1">
                    <a:lumMod val="65000"/>
                  </a:schemeClr>
                </a:solidFill>
                <a:cs typeface="+mn-ea"/>
                <a:sym typeface="+mn-lt"/>
              </a:rPr>
              <a:t>NNUAL WORK SUMMARY</a:t>
            </a:r>
            <a:endParaRPr lang="zh-CN" altLang="en-US" sz="2000" dirty="0">
              <a:solidFill>
                <a:schemeClr val="bg1">
                  <a:lumMod val="65000"/>
                </a:schemeClr>
              </a:solidFill>
              <a:cs typeface="+mn-ea"/>
              <a:sym typeface="+mn-lt"/>
            </a:endParaRPr>
          </a:p>
        </p:txBody>
      </p:sp>
      <p:sp>
        <p:nvSpPr>
          <p:cNvPr id="7" name="TextBox 6"/>
          <p:cNvSpPr txBox="1"/>
          <p:nvPr/>
        </p:nvSpPr>
        <p:spPr>
          <a:xfrm>
            <a:off x="3419872" y="2211710"/>
            <a:ext cx="2877711" cy="630942"/>
          </a:xfrm>
          <a:prstGeom prst="rect">
            <a:avLst/>
          </a:prstGeom>
          <a:noFill/>
        </p:spPr>
        <p:txBody>
          <a:bodyPr wrap="none" rtlCol="0">
            <a:spAutoFit/>
          </a:bodyPr>
          <a:lstStyle/>
          <a:p>
            <a:r>
              <a:rPr lang="zh-CN" altLang="en-US" sz="3500" b="1" dirty="0">
                <a:solidFill>
                  <a:srgbClr val="030729"/>
                </a:solidFill>
                <a:cs typeface="+mn-ea"/>
                <a:sym typeface="+mn-lt"/>
              </a:rPr>
              <a:t>年度工作概述</a:t>
            </a: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23" presetClass="entr" presetSubtype="288"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strVal val="4/3*#ppt_w"/>
                                          </p:val>
                                        </p:tav>
                                        <p:tav tm="100000">
                                          <p:val>
                                            <p:strVal val="#ppt_w"/>
                                          </p:val>
                                        </p:tav>
                                      </p:tavLst>
                                    </p:anim>
                                    <p:anim calcmode="lin" valueType="num">
                                      <p:cBhvr>
                                        <p:cTn id="15" dur="500" fill="hold"/>
                                        <p:tgtEl>
                                          <p:spTgt spid="2"/>
                                        </p:tgtEl>
                                        <p:attrNameLst>
                                          <p:attrName>ppt_h</p:attrName>
                                        </p:attrNameLst>
                                      </p:cBhvr>
                                      <p:tavLst>
                                        <p:tav tm="0">
                                          <p:val>
                                            <p:strVal val="4/3*#ppt_h"/>
                                          </p:val>
                                        </p:tav>
                                        <p:tav tm="100000">
                                          <p:val>
                                            <p:strVal val="#ppt_h"/>
                                          </p:val>
                                        </p:tav>
                                      </p:tavLst>
                                    </p:anim>
                                  </p:childTnLst>
                                </p:cTn>
                              </p:par>
                            </p:childTnLst>
                          </p:cTn>
                        </p:par>
                        <p:par>
                          <p:cTn id="16" fill="hold">
                            <p:stCondLst>
                              <p:cond delay="1000"/>
                            </p:stCondLst>
                            <p:childTnLst>
                              <p:par>
                                <p:cTn id="17" presetID="2" presetClass="entr" presetSubtype="2" decel="100000" fill="hold" grpId="0" nodeType="afterEffect">
                                  <p:stCondLst>
                                    <p:cond delay="0"/>
                                  </p:stCondLst>
                                  <p:iterate type="lt">
                                    <p:tmPct val="10000"/>
                                  </p:iterate>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400"/>
                            </p:stCondLst>
                            <p:childTnLst>
                              <p:par>
                                <p:cTn id="22" presetID="12" presetClass="entr" presetSubtype="4" fill="hold" grpId="0" nodeType="afterEffect">
                                  <p:stCondLst>
                                    <p:cond delay="0"/>
                                  </p:stCondLst>
                                  <p:iterate type="lt">
                                    <p:tmPct val="10000"/>
                                  </p:iterate>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1124525" y="1275607"/>
            <a:ext cx="2214430" cy="3132348"/>
          </a:xfrm>
          <a:prstGeom prst="rect">
            <a:avLst/>
          </a:prstGeom>
          <a:noFill/>
          <a:extLst>
            <a:ext uri="{909E8E84-426E-40DD-AFC4-6F175D3DCCD1}">
              <a14:hiddenFill xmlns:a14="http://schemas.microsoft.com/office/drawing/2010/main">
                <a:solidFill>
                  <a:srgbClr val="FFFFFF"/>
                </a:solidFill>
              </a14:hiddenFill>
            </a:ext>
          </a:extLst>
        </p:spPr>
      </p:pic>
      <p:sp>
        <p:nvSpPr>
          <p:cNvPr id="7" name="Freeform 6"/>
          <p:cNvSpPr/>
          <p:nvPr/>
        </p:nvSpPr>
        <p:spPr bwMode="auto">
          <a:xfrm>
            <a:off x="3911544" y="2783012"/>
            <a:ext cx="4224853" cy="30587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1" name="Freeform 7"/>
          <p:cNvSpPr/>
          <p:nvPr/>
        </p:nvSpPr>
        <p:spPr bwMode="auto">
          <a:xfrm>
            <a:off x="3911543" y="2783012"/>
            <a:ext cx="1730087" cy="30587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28743.76</a:t>
            </a:r>
            <a:endParaRPr lang="zh-CN" altLang="en-US" sz="1200">
              <a:solidFill>
                <a:schemeClr val="bg1"/>
              </a:solidFill>
              <a:cs typeface="+mn-ea"/>
              <a:sym typeface="+mn-lt"/>
            </a:endParaRPr>
          </a:p>
        </p:txBody>
      </p:sp>
      <p:sp>
        <p:nvSpPr>
          <p:cNvPr id="13" name="Freeform 8"/>
          <p:cNvSpPr/>
          <p:nvPr/>
        </p:nvSpPr>
        <p:spPr bwMode="auto">
          <a:xfrm>
            <a:off x="3911544" y="3437768"/>
            <a:ext cx="4224853" cy="315430"/>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4" name="Freeform 9"/>
          <p:cNvSpPr/>
          <p:nvPr/>
        </p:nvSpPr>
        <p:spPr bwMode="auto">
          <a:xfrm>
            <a:off x="3911544" y="4092525"/>
            <a:ext cx="4224853" cy="315430"/>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chemeClr val="bg1">
              <a:lumMod val="75000"/>
              <a:alpha val="40000"/>
            </a:schemeClr>
          </a:solidFill>
          <a:ln>
            <a:noFill/>
          </a:ln>
        </p:spPr>
        <p:txBody>
          <a:bodyPr vert="horz" wrap="square" lIns="68580" tIns="34290" rIns="68580" bIns="34290" numCol="1" anchor="t" anchorCtr="0" compatLnSpc="1"/>
          <a:lstStyle/>
          <a:p>
            <a:endParaRPr lang="zh-CN" altLang="en-US" sz="1015">
              <a:cs typeface="+mn-ea"/>
              <a:sym typeface="+mn-lt"/>
            </a:endParaRPr>
          </a:p>
        </p:txBody>
      </p:sp>
      <p:sp>
        <p:nvSpPr>
          <p:cNvPr id="15" name="Freeform 10"/>
          <p:cNvSpPr/>
          <p:nvPr/>
        </p:nvSpPr>
        <p:spPr bwMode="auto">
          <a:xfrm>
            <a:off x="3911543" y="3437768"/>
            <a:ext cx="3187757" cy="315430"/>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51443.98</a:t>
            </a:r>
            <a:endParaRPr lang="zh-CN" altLang="en-US" sz="1200">
              <a:solidFill>
                <a:schemeClr val="bg1"/>
              </a:solidFill>
              <a:cs typeface="+mn-ea"/>
              <a:sym typeface="+mn-lt"/>
            </a:endParaRPr>
          </a:p>
        </p:txBody>
      </p:sp>
      <p:sp>
        <p:nvSpPr>
          <p:cNvPr id="16" name="Freeform 11"/>
          <p:cNvSpPr/>
          <p:nvPr/>
        </p:nvSpPr>
        <p:spPr bwMode="auto">
          <a:xfrm>
            <a:off x="3911544" y="4092525"/>
            <a:ext cx="2351389" cy="315430"/>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030729"/>
          </a:solidFill>
          <a:ln>
            <a:noFill/>
          </a:ln>
        </p:spPr>
        <p:txBody>
          <a:bodyPr vert="horz" wrap="square" lIns="68580" tIns="34290" rIns="68580" bIns="34290" numCol="1" anchor="ctr" anchorCtr="0" compatLnSpc="1"/>
          <a:lstStyle/>
          <a:p>
            <a:pPr algn="r"/>
            <a:r>
              <a:rPr lang="en-US" altLang="zh-CN" sz="1200">
                <a:solidFill>
                  <a:schemeClr val="bg1"/>
                </a:solidFill>
                <a:cs typeface="+mn-ea"/>
                <a:sym typeface="+mn-lt"/>
              </a:rPr>
              <a:t>36618.46</a:t>
            </a:r>
            <a:endParaRPr lang="zh-CN" altLang="en-US" sz="1200">
              <a:solidFill>
                <a:schemeClr val="bg1"/>
              </a:solidFill>
              <a:cs typeface="+mn-ea"/>
              <a:sym typeface="+mn-lt"/>
            </a:endParaRPr>
          </a:p>
        </p:txBody>
      </p:sp>
      <p:sp>
        <p:nvSpPr>
          <p:cNvPr id="17" name="TextBox 16"/>
          <p:cNvSpPr txBox="1"/>
          <p:nvPr/>
        </p:nvSpPr>
        <p:spPr>
          <a:xfrm>
            <a:off x="3852904" y="1166025"/>
            <a:ext cx="2220800" cy="323165"/>
          </a:xfrm>
          <a:prstGeom prst="rect">
            <a:avLst/>
          </a:prstGeom>
          <a:noFill/>
        </p:spPr>
        <p:txBody>
          <a:bodyPr wrap="square" tIns="0" bIns="0" rtlCol="0" anchor="t">
            <a:spAutoFit/>
          </a:bodyPr>
          <a:lstStyle/>
          <a:p>
            <a:pPr>
              <a:lnSpc>
                <a:spcPct val="150000"/>
              </a:lnSpc>
            </a:pPr>
            <a:r>
              <a:rPr lang="zh-CN" altLang="en-US" sz="1400" b="1" dirty="0">
                <a:solidFill>
                  <a:srgbClr val="030729"/>
                </a:solidFill>
                <a:cs typeface="+mn-ea"/>
                <a:sym typeface="+mn-lt"/>
              </a:rPr>
              <a:t>点击添加标题</a:t>
            </a:r>
          </a:p>
        </p:txBody>
      </p:sp>
      <p:sp>
        <p:nvSpPr>
          <p:cNvPr id="18" name="TextBox 17"/>
          <p:cNvSpPr txBox="1"/>
          <p:nvPr/>
        </p:nvSpPr>
        <p:spPr>
          <a:xfrm>
            <a:off x="3853605" y="1512273"/>
            <a:ext cx="4282791" cy="872290"/>
          </a:xfrm>
          <a:prstGeom prst="rect">
            <a:avLst/>
          </a:prstGeom>
          <a:noFill/>
        </p:spPr>
        <p:txBody>
          <a:bodyPr wrap="square" rtlCol="0">
            <a:spAutoFit/>
          </a:bodyPr>
          <a:lstStyle/>
          <a:p>
            <a:pPr>
              <a:lnSpc>
                <a:spcPct val="130000"/>
              </a:lnSpc>
            </a:pPr>
            <a:r>
              <a:rPr lang="zh-CN" altLang="en-US" sz="1000" dirty="0">
                <a:solidFill>
                  <a:srgbClr val="262626"/>
                </a:solidFill>
                <a:cs typeface="+mn-ea"/>
                <a:sym typeface="+mn-lt"/>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p>
        </p:txBody>
      </p:sp>
      <p:sp>
        <p:nvSpPr>
          <p:cNvPr id="19" name="TextBox 18"/>
          <p:cNvSpPr txBox="1"/>
          <p:nvPr/>
        </p:nvSpPr>
        <p:spPr>
          <a:xfrm>
            <a:off x="3890131" y="2510972"/>
            <a:ext cx="1329941" cy="253916"/>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p>
        </p:txBody>
      </p:sp>
      <p:sp>
        <p:nvSpPr>
          <p:cNvPr id="20" name="TextBox 19"/>
          <p:cNvSpPr txBox="1"/>
          <p:nvPr/>
        </p:nvSpPr>
        <p:spPr>
          <a:xfrm>
            <a:off x="3890131" y="3173332"/>
            <a:ext cx="1329941" cy="253916"/>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p>
        </p:txBody>
      </p:sp>
      <p:sp>
        <p:nvSpPr>
          <p:cNvPr id="21" name="TextBox 20"/>
          <p:cNvSpPr txBox="1"/>
          <p:nvPr/>
        </p:nvSpPr>
        <p:spPr>
          <a:xfrm>
            <a:off x="3890131" y="3842430"/>
            <a:ext cx="1329941" cy="253916"/>
          </a:xfrm>
          <a:prstGeom prst="rect">
            <a:avLst/>
          </a:prstGeom>
          <a:noFill/>
        </p:spPr>
        <p:txBody>
          <a:bodyPr wrap="square" tIns="0" bIns="0" rtlCol="0" anchor="t">
            <a:spAutoFit/>
          </a:bodyPr>
          <a:lstStyle/>
          <a:p>
            <a:pPr>
              <a:lnSpc>
                <a:spcPct val="150000"/>
              </a:lnSpc>
            </a:pPr>
            <a:r>
              <a:rPr lang="zh-CN" altLang="en-US" sz="1100" b="1">
                <a:solidFill>
                  <a:srgbClr val="030729"/>
                </a:solidFill>
                <a:cs typeface="+mn-ea"/>
                <a:sym typeface="+mn-lt"/>
              </a:rPr>
              <a:t>点击添加标题</a:t>
            </a:r>
          </a:p>
        </p:txBody>
      </p:sp>
      <p:sp>
        <p:nvSpPr>
          <p:cNvPr id="2" name="文本占位符 1"/>
          <p:cNvSpPr>
            <a:spLocks noGrp="1"/>
          </p:cNvSpPr>
          <p:nvPr>
            <p:ph type="body" sz="quarter" idx="10"/>
          </p:nvPr>
        </p:nvSpPr>
        <p:spPr/>
        <p:txBody>
          <a:bodyPr/>
          <a:lstStyle/>
          <a:p>
            <a:r>
              <a:rPr lang="en-US" altLang="zh-CN" dirty="0"/>
              <a:t>5</a:t>
            </a:r>
            <a:endParaRPr lang="zh-CN" altLang="en-US" dirty="0"/>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500"/>
                                        <p:tgtEl>
                                          <p:spTgt spid="18"/>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anim calcmode="lin" valueType="num">
                                      <p:cBhvr>
                                        <p:cTn id="31" dur="1000" fill="hold"/>
                                        <p:tgtEl>
                                          <p:spTgt spid="19"/>
                                        </p:tgtEl>
                                        <p:attrNameLst>
                                          <p:attrName>ppt_x</p:attrName>
                                        </p:attrNameLst>
                                      </p:cBhvr>
                                      <p:tavLst>
                                        <p:tav tm="0">
                                          <p:val>
                                            <p:strVal val="#ppt_x"/>
                                          </p:val>
                                        </p:tav>
                                        <p:tav tm="100000">
                                          <p:val>
                                            <p:strVal val="#ppt_x"/>
                                          </p:val>
                                        </p:tav>
                                      </p:tavLst>
                                    </p:anim>
                                    <p:anim calcmode="lin" valueType="num">
                                      <p:cBhvr>
                                        <p:cTn id="32" dur="1000" fill="hold"/>
                                        <p:tgtEl>
                                          <p:spTgt spid="19"/>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1000"/>
                                        <p:tgtEl>
                                          <p:spTgt spid="20"/>
                                        </p:tgtEl>
                                      </p:cBhvr>
                                    </p:animEffect>
                                    <p:anim calcmode="lin" valueType="num">
                                      <p:cBhvr>
                                        <p:cTn id="36" dur="1000" fill="hold"/>
                                        <p:tgtEl>
                                          <p:spTgt spid="20"/>
                                        </p:tgtEl>
                                        <p:attrNameLst>
                                          <p:attrName>ppt_x</p:attrName>
                                        </p:attrNameLst>
                                      </p:cBhvr>
                                      <p:tavLst>
                                        <p:tav tm="0">
                                          <p:val>
                                            <p:strVal val="#ppt_x"/>
                                          </p:val>
                                        </p:tav>
                                        <p:tav tm="100000">
                                          <p:val>
                                            <p:strVal val="#ppt_x"/>
                                          </p:val>
                                        </p:tav>
                                      </p:tavLst>
                                    </p:anim>
                                    <p:anim calcmode="lin" valueType="num">
                                      <p:cBhvr>
                                        <p:cTn id="37" dur="1000" fill="hold"/>
                                        <p:tgtEl>
                                          <p:spTgt spid="20"/>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fade">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wipe(left)">
                                      <p:cBhvr>
                                        <p:cTn id="46" dur="500"/>
                                        <p:tgtEl>
                                          <p:spTgt spid="11"/>
                                        </p:tgtEl>
                                      </p:cBhvr>
                                    </p:animEffect>
                                  </p:childTnLst>
                                </p:cTn>
                              </p:par>
                            </p:childTnLst>
                          </p:cTn>
                        </p:par>
                        <p:par>
                          <p:cTn id="47" fill="hold">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4000"/>
                            </p:stCondLst>
                            <p:childTnLst>
                              <p:par>
                                <p:cTn id="52" presetID="2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3" grpId="0" animBg="1"/>
      <p:bldP spid="14" grpId="0" animBg="1"/>
      <p:bldP spid="15" grpId="0" animBg="1"/>
      <p:bldP spid="16" grpId="0" animBg="1"/>
      <p:bldP spid="17" grpId="0"/>
      <p:bldP spid="18" grpId="0"/>
      <p:bldP spid="19" grpId="0"/>
      <p:bldP spid="20" grpId="0"/>
      <p:bldP spid="2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2338409" y="1769472"/>
            <a:ext cx="4512062" cy="252676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tx1">
              <a:lumMod val="50000"/>
              <a:lumOff val="50000"/>
            </a:schemeClr>
          </a:solidFill>
          <a:ln w="12700">
            <a:miter lim="400000"/>
          </a:ln>
        </p:spPr>
        <p:txBody>
          <a:bodyPr lIns="0" tIns="0" rIns="0" bIns="0"/>
          <a:lstStyle/>
          <a:p>
            <a:pPr lvl="0">
              <a:lnSpc>
                <a:spcPct val="120000"/>
              </a:lnSpc>
            </a:pPr>
            <a:endParaRPr sz="1140">
              <a:cs typeface="+mn-ea"/>
              <a:sym typeface="+mn-lt"/>
            </a:endParaRPr>
          </a:p>
        </p:txBody>
      </p:sp>
      <p:sp>
        <p:nvSpPr>
          <p:cNvPr id="3" name="Text Placeholder 3"/>
          <p:cNvSpPr txBox="1"/>
          <p:nvPr/>
        </p:nvSpPr>
        <p:spPr>
          <a:xfrm>
            <a:off x="730511" y="2936350"/>
            <a:ext cx="1670500" cy="258532"/>
          </a:xfrm>
          <a:prstGeom prst="rect">
            <a:avLst/>
          </a:prstGeom>
        </p:spPr>
        <p:txBody>
          <a:bodyPr wrap="square" lIns="0" tIns="0" rIns="0" bIns="0" anchor="ctr">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b="1" dirty="0">
                <a:solidFill>
                  <a:srgbClr val="030729"/>
                </a:solidFill>
                <a:cs typeface="+mn-ea"/>
                <a:sym typeface="+mn-lt"/>
              </a:rPr>
              <a:t>请替换文字内容</a:t>
            </a:r>
          </a:p>
        </p:txBody>
      </p:sp>
      <p:sp>
        <p:nvSpPr>
          <p:cNvPr id="4" name="Text Placeholder 4"/>
          <p:cNvSpPr txBox="1"/>
          <p:nvPr/>
        </p:nvSpPr>
        <p:spPr>
          <a:xfrm>
            <a:off x="233942" y="3279364"/>
            <a:ext cx="2175083" cy="551689"/>
          </a:xfrm>
          <a:prstGeom prst="rect">
            <a:avLst/>
          </a:prstGeom>
        </p:spPr>
        <p:txBody>
          <a:bodyPr wrap="square" lIns="0" tIns="0" rIns="0" bIns="0">
            <a:sp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995" dirty="0">
                <a:solidFill>
                  <a:schemeClr val="tx1">
                    <a:lumMod val="65000"/>
                    <a:lumOff val="35000"/>
                  </a:schemeClr>
                </a:solidFill>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cs typeface="+mn-ea"/>
              <a:sym typeface="+mn-lt"/>
            </a:endParaRPr>
          </a:p>
        </p:txBody>
      </p:sp>
      <p:sp>
        <p:nvSpPr>
          <p:cNvPr id="5" name="Shape 1626"/>
          <p:cNvSpPr/>
          <p:nvPr/>
        </p:nvSpPr>
        <p:spPr>
          <a:xfrm flipV="1">
            <a:off x="2674489" y="3040800"/>
            <a:ext cx="1" cy="903258"/>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6" name="Shape 1627"/>
          <p:cNvSpPr/>
          <p:nvPr/>
        </p:nvSpPr>
        <p:spPr>
          <a:xfrm flipV="1">
            <a:off x="3539520" y="2054381"/>
            <a:ext cx="1" cy="1282773"/>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7" name="Shape 1628"/>
          <p:cNvSpPr/>
          <p:nvPr/>
        </p:nvSpPr>
        <p:spPr>
          <a:xfrm flipV="1">
            <a:off x="4373516" y="1617297"/>
            <a:ext cx="1" cy="1334775"/>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8" name="Shape 1629"/>
          <p:cNvSpPr/>
          <p:nvPr/>
        </p:nvSpPr>
        <p:spPr>
          <a:xfrm flipV="1">
            <a:off x="5542031" y="2589693"/>
            <a:ext cx="1" cy="886324"/>
          </a:xfrm>
          <a:prstGeom prst="line">
            <a:avLst/>
          </a:prstGeom>
          <a:ln w="12700">
            <a:solidFill>
              <a:srgbClr val="A6AAA9"/>
            </a:solidFill>
            <a:miter lim="400000"/>
          </a:ln>
        </p:spPr>
        <p:txBody>
          <a:bodyPr lIns="16542" tIns="16542" rIns="16542" bIns="16542" anchor="ctr"/>
          <a:lstStyle/>
          <a:p>
            <a:pPr lvl="0"/>
            <a:endParaRPr sz="1140">
              <a:cs typeface="+mn-ea"/>
              <a:sym typeface="+mn-lt"/>
            </a:endParaRPr>
          </a:p>
        </p:txBody>
      </p:sp>
      <p:sp>
        <p:nvSpPr>
          <p:cNvPr id="9" name="Shape 1630"/>
          <p:cNvSpPr/>
          <p:nvPr/>
        </p:nvSpPr>
        <p:spPr>
          <a:xfrm>
            <a:off x="2536832" y="2904292"/>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0" name="Shape 1636"/>
          <p:cNvSpPr/>
          <p:nvPr/>
        </p:nvSpPr>
        <p:spPr>
          <a:xfrm>
            <a:off x="3399685" y="1904075"/>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1" name="Shape 1642"/>
          <p:cNvSpPr/>
          <p:nvPr/>
        </p:nvSpPr>
        <p:spPr>
          <a:xfrm>
            <a:off x="4237699" y="1358529"/>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2" name="Shape 1648"/>
          <p:cNvSpPr/>
          <p:nvPr/>
        </p:nvSpPr>
        <p:spPr>
          <a:xfrm>
            <a:off x="5403216" y="3364626"/>
            <a:ext cx="275313" cy="275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30729"/>
          </a:solidFill>
          <a:ln w="12700" cap="flat">
            <a:noFill/>
            <a:miter lim="400000"/>
          </a:ln>
          <a:effectLst/>
        </p:spPr>
        <p:txBody>
          <a:bodyPr wrap="square" lIns="12407" tIns="12407" rIns="12407" bIns="12407" numCol="1" anchor="ctr">
            <a:noAutofit/>
          </a:bodyPr>
          <a:lstStyle/>
          <a:p>
            <a:pPr lvl="0">
              <a:lnSpc>
                <a:spcPct val="120000"/>
              </a:lnSpc>
            </a:pPr>
            <a:endParaRPr sz="1140">
              <a:cs typeface="+mn-ea"/>
              <a:sym typeface="+mn-lt"/>
            </a:endParaRPr>
          </a:p>
        </p:txBody>
      </p:sp>
      <p:sp>
        <p:nvSpPr>
          <p:cNvPr id="13" name="Shape 1653"/>
          <p:cNvSpPr/>
          <p:nvPr/>
        </p:nvSpPr>
        <p:spPr>
          <a:xfrm>
            <a:off x="2636862" y="3911787"/>
            <a:ext cx="75250" cy="7525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4" name="Shape 1654"/>
          <p:cNvSpPr/>
          <p:nvPr/>
        </p:nvSpPr>
        <p:spPr>
          <a:xfrm>
            <a:off x="3480982" y="3280216"/>
            <a:ext cx="117072" cy="11707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5" name="Shape 1655"/>
          <p:cNvSpPr/>
          <p:nvPr/>
        </p:nvSpPr>
        <p:spPr>
          <a:xfrm>
            <a:off x="4298272" y="2879189"/>
            <a:ext cx="150487" cy="15048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6" name="Shape 1656"/>
          <p:cNvSpPr/>
          <p:nvPr/>
        </p:nvSpPr>
        <p:spPr>
          <a:xfrm>
            <a:off x="5446953" y="2498489"/>
            <a:ext cx="186096" cy="18609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140">
              <a:cs typeface="+mn-ea"/>
              <a:sym typeface="+mn-lt"/>
            </a:endParaRPr>
          </a:p>
        </p:txBody>
      </p:sp>
      <p:sp>
        <p:nvSpPr>
          <p:cNvPr id="18" name="Text Placeholder 3"/>
          <p:cNvSpPr txBox="1"/>
          <p:nvPr/>
        </p:nvSpPr>
        <p:spPr>
          <a:xfrm>
            <a:off x="1469825" y="1879698"/>
            <a:ext cx="1802360"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b="1" dirty="0">
                <a:solidFill>
                  <a:srgbClr val="030729"/>
                </a:solidFill>
                <a:latin typeface="+mn-lt"/>
                <a:ea typeface="+mn-ea"/>
                <a:cs typeface="+mn-ea"/>
                <a:sym typeface="+mn-lt"/>
              </a:rPr>
              <a:t>请替换文字内容</a:t>
            </a:r>
          </a:p>
        </p:txBody>
      </p:sp>
      <p:sp>
        <p:nvSpPr>
          <p:cNvPr id="19" name="Text Placeholder 4"/>
          <p:cNvSpPr txBox="1"/>
          <p:nvPr/>
        </p:nvSpPr>
        <p:spPr>
          <a:xfrm>
            <a:off x="1062566" y="2174624"/>
            <a:ext cx="2168486" cy="551689"/>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latin typeface="+mn-lt"/>
              <a:ea typeface="+mn-ea"/>
              <a:cs typeface="+mn-ea"/>
              <a:sym typeface="+mn-lt"/>
            </a:endParaRPr>
          </a:p>
        </p:txBody>
      </p:sp>
      <p:sp>
        <p:nvSpPr>
          <p:cNvPr id="20" name="Text Placeholder 3"/>
          <p:cNvSpPr txBox="1"/>
          <p:nvPr/>
        </p:nvSpPr>
        <p:spPr>
          <a:xfrm>
            <a:off x="4619831" y="1307216"/>
            <a:ext cx="1544039"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1">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21" name="Text Placeholder 4"/>
          <p:cNvSpPr txBox="1"/>
          <p:nvPr/>
        </p:nvSpPr>
        <p:spPr>
          <a:xfrm>
            <a:off x="6024573" y="1111668"/>
            <a:ext cx="1798845" cy="551689"/>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a:t>
            </a:r>
            <a:endParaRPr lang="en-US" altLang="zh-CN" sz="995" dirty="0">
              <a:solidFill>
                <a:schemeClr val="tx1">
                  <a:lumMod val="65000"/>
                  <a:lumOff val="35000"/>
                </a:schemeClr>
              </a:solidFill>
              <a:latin typeface="+mn-lt"/>
              <a:ea typeface="+mn-ea"/>
              <a:cs typeface="+mn-ea"/>
              <a:sym typeface="+mn-lt"/>
            </a:endParaRPr>
          </a:p>
        </p:txBody>
      </p:sp>
      <p:sp>
        <p:nvSpPr>
          <p:cNvPr id="22" name="Text Placeholder 3"/>
          <p:cNvSpPr txBox="1"/>
          <p:nvPr/>
        </p:nvSpPr>
        <p:spPr>
          <a:xfrm>
            <a:off x="5787162" y="3312173"/>
            <a:ext cx="1543071" cy="258532"/>
          </a:xfrm>
          <a:prstGeom prst="rect">
            <a:avLst/>
          </a:prstGeom>
        </p:spPr>
        <p:txBody>
          <a:bodyPr vert="horz" wrap="square"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b="1">
                <a:solidFill>
                  <a:srgbClr val="030729"/>
                </a:solidFill>
                <a:latin typeface="+mn-lt"/>
                <a:ea typeface="+mn-ea"/>
                <a:cs typeface="+mn-ea"/>
                <a:sym typeface="+mn-lt"/>
              </a:rPr>
              <a:t>请替换文字内容</a:t>
            </a:r>
            <a:endParaRPr lang="zh-CN" altLang="en-US" sz="1400" b="1" dirty="0">
              <a:solidFill>
                <a:srgbClr val="030729"/>
              </a:solidFill>
              <a:latin typeface="+mn-lt"/>
              <a:ea typeface="+mn-ea"/>
              <a:cs typeface="+mn-ea"/>
              <a:sym typeface="+mn-lt"/>
            </a:endParaRPr>
          </a:p>
        </p:txBody>
      </p:sp>
      <p:sp>
        <p:nvSpPr>
          <p:cNvPr id="23" name="Text Placeholder 4"/>
          <p:cNvSpPr txBox="1"/>
          <p:nvPr/>
        </p:nvSpPr>
        <p:spPr>
          <a:xfrm>
            <a:off x="5801073" y="3658728"/>
            <a:ext cx="2168486" cy="551689"/>
          </a:xfrm>
          <a:prstGeom prst="rect">
            <a:avLst/>
          </a:prstGeom>
        </p:spPr>
        <p:txBody>
          <a:bodyPr vert="horz" wrap="square"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995" dirty="0">
                <a:solidFill>
                  <a:schemeClr val="tx1">
                    <a:lumMod val="65000"/>
                    <a:lumOff val="35000"/>
                  </a:schemeClr>
                </a:solidFill>
                <a:latin typeface="+mn-lt"/>
                <a:ea typeface="+mn-ea"/>
                <a:cs typeface="+mn-ea"/>
                <a:sym typeface="+mn-lt"/>
              </a:rPr>
              <a:t>请替换文字内容，添加相关标题，修改文字内容，也可以直接复制你的内容到此。请替换文字内容</a:t>
            </a:r>
            <a:endParaRPr lang="en-US" altLang="zh-CN" sz="995" dirty="0">
              <a:solidFill>
                <a:schemeClr val="tx1">
                  <a:lumMod val="65000"/>
                  <a:lumOff val="35000"/>
                </a:schemeClr>
              </a:solidFill>
              <a:latin typeface="+mn-lt"/>
              <a:ea typeface="+mn-ea"/>
              <a:cs typeface="+mn-ea"/>
              <a:sym typeface="+mn-lt"/>
            </a:endParaRPr>
          </a:p>
        </p:txBody>
      </p:sp>
      <p:sp>
        <p:nvSpPr>
          <p:cNvPr id="24" name="Text Placeholder 4"/>
          <p:cNvSpPr txBox="1"/>
          <p:nvPr/>
        </p:nvSpPr>
        <p:spPr>
          <a:xfrm>
            <a:off x="2590756" y="2950479"/>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01</a:t>
            </a:r>
          </a:p>
        </p:txBody>
      </p:sp>
      <p:sp>
        <p:nvSpPr>
          <p:cNvPr id="25" name="Text Placeholder 4"/>
          <p:cNvSpPr txBox="1"/>
          <p:nvPr/>
        </p:nvSpPr>
        <p:spPr>
          <a:xfrm>
            <a:off x="3453612" y="1941094"/>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02</a:t>
            </a:r>
          </a:p>
        </p:txBody>
      </p:sp>
      <p:sp>
        <p:nvSpPr>
          <p:cNvPr id="26" name="Text Placeholder 4"/>
          <p:cNvSpPr txBox="1"/>
          <p:nvPr/>
        </p:nvSpPr>
        <p:spPr>
          <a:xfrm>
            <a:off x="4294089" y="1395551"/>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03</a:t>
            </a:r>
          </a:p>
        </p:txBody>
      </p:sp>
      <p:sp>
        <p:nvSpPr>
          <p:cNvPr id="27" name="Text Placeholder 4"/>
          <p:cNvSpPr txBox="1"/>
          <p:nvPr/>
        </p:nvSpPr>
        <p:spPr>
          <a:xfrm>
            <a:off x="5457142" y="3415090"/>
            <a:ext cx="167462" cy="201271"/>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995" dirty="0">
                <a:solidFill>
                  <a:srgbClr val="FCFCFC"/>
                </a:solidFill>
                <a:latin typeface="+mn-lt"/>
                <a:ea typeface="+mn-ea"/>
                <a:cs typeface="+mn-ea"/>
                <a:sym typeface="+mn-lt"/>
              </a:rPr>
              <a:t>04</a:t>
            </a:r>
          </a:p>
        </p:txBody>
      </p:sp>
      <p:sp>
        <p:nvSpPr>
          <p:cNvPr id="28" name="Shape 1625"/>
          <p:cNvSpPr/>
          <p:nvPr/>
        </p:nvSpPr>
        <p:spPr>
          <a:xfrm>
            <a:off x="6920161" y="1731019"/>
            <a:ext cx="903258" cy="9032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030729"/>
          </a:solidFill>
          <a:ln w="12700">
            <a:miter lim="400000"/>
          </a:ln>
        </p:spPr>
        <p:txBody>
          <a:bodyPr lIns="0" tIns="0" rIns="0" bIns="0"/>
          <a:lstStyle/>
          <a:p>
            <a:pPr lvl="0">
              <a:lnSpc>
                <a:spcPct val="120000"/>
              </a:lnSpc>
            </a:pPr>
            <a:endParaRPr sz="1140">
              <a:cs typeface="+mn-ea"/>
              <a:sym typeface="+mn-lt"/>
            </a:endParaRPr>
          </a:p>
        </p:txBody>
      </p:sp>
      <p:sp>
        <p:nvSpPr>
          <p:cNvPr id="29" name="Shape 1657"/>
          <p:cNvSpPr/>
          <p:nvPr/>
        </p:nvSpPr>
        <p:spPr>
          <a:xfrm>
            <a:off x="7237214" y="1852608"/>
            <a:ext cx="269313" cy="275313"/>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140">
              <a:cs typeface="+mn-ea"/>
              <a:sym typeface="+mn-lt"/>
            </a:endParaRPr>
          </a:p>
        </p:txBody>
      </p:sp>
      <p:sp>
        <p:nvSpPr>
          <p:cNvPr id="30" name="Text Placeholder 3"/>
          <p:cNvSpPr txBox="1"/>
          <p:nvPr/>
        </p:nvSpPr>
        <p:spPr>
          <a:xfrm>
            <a:off x="7034075" y="2165245"/>
            <a:ext cx="664289" cy="26619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280" b="1" dirty="0">
                <a:solidFill>
                  <a:schemeClr val="bg1"/>
                </a:solidFill>
                <a:latin typeface="+mn-lt"/>
                <a:ea typeface="+mn-ea"/>
                <a:cs typeface="+mn-ea"/>
                <a:sym typeface="+mn-lt"/>
              </a:rPr>
              <a:t>输入文本</a:t>
            </a:r>
            <a:endParaRPr lang="id-ID" sz="1280" b="1" dirty="0">
              <a:solidFill>
                <a:schemeClr val="bg1"/>
              </a:solidFill>
              <a:latin typeface="+mn-lt"/>
              <a:ea typeface="+mn-ea"/>
              <a:cs typeface="+mn-ea"/>
              <a:sym typeface="+mn-lt"/>
            </a:endParaRPr>
          </a:p>
        </p:txBody>
      </p:sp>
      <p:sp>
        <p:nvSpPr>
          <p:cNvPr id="32" name="文本占位符 31"/>
          <p:cNvSpPr>
            <a:spLocks noGrp="1"/>
          </p:cNvSpPr>
          <p:nvPr>
            <p:ph type="body" sz="quarter" idx="10"/>
          </p:nvPr>
        </p:nvSpPr>
        <p:spPr/>
        <p:txBody>
          <a:bodyPr/>
          <a:lstStyle/>
          <a:p>
            <a:r>
              <a:rPr lang="en-US" altLang="zh-CN" dirty="0"/>
              <a:t>5</a:t>
            </a:r>
            <a:endParaRPr lang="zh-CN" altLang="en-US" dirty="0"/>
          </a:p>
        </p:txBody>
      </p:sp>
      <p:sp>
        <p:nvSpPr>
          <p:cNvPr id="33" name="文本占位符 3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p:transition spd="slow"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strips(downLeft)">
                                      <p:cBhvr>
                                        <p:cTn id="30" dur="500"/>
                                        <p:tgtEl>
                                          <p:spTgt spid="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strips(downLeft)">
                                      <p:cBhvr>
                                        <p:cTn id="33" dur="500"/>
                                        <p:tgtEl>
                                          <p:spTgt spid="4">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downLeft)">
                                      <p:cBhvr>
                                        <p:cTn id="56" dur="500"/>
                                        <p:tgtEl>
                                          <p:spTgt spid="1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Left)">
                                      <p:cBhvr>
                                        <p:cTn id="59" dur="500"/>
                                        <p:tgtEl>
                                          <p:spTgt spid="1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strips(downRight)">
                                      <p:cBhvr>
                                        <p:cTn id="82" dur="500"/>
                                        <p:tgtEl>
                                          <p:spTgt spid="2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strips(downRight)">
                                      <p:cBhvr>
                                        <p:cTn id="85" dur="500"/>
                                        <p:tgtEl>
                                          <p:spTgt spid="2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up)">
                                      <p:cBhvr>
                                        <p:cTn id="93" dur="500"/>
                                        <p:tgtEl>
                                          <p:spTgt spid="8"/>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strips(downRight)">
                                      <p:cBhvr>
                                        <p:cTn id="108" dur="500"/>
                                        <p:tgtEl>
                                          <p:spTgt spid="2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strips(downRight)">
                                      <p:cBhvr>
                                        <p:cTn id="111" dur="500"/>
                                        <p:tgtEl>
                                          <p:spTgt spid="2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595" y="1113588"/>
            <a:ext cx="5381495" cy="2970330"/>
          </a:xfrm>
          <a:prstGeom prst="rect">
            <a:avLst/>
          </a:prstGeom>
          <a:solidFill>
            <a:srgbClr val="030729">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bg1"/>
              </a:solidFill>
              <a:cs typeface="+mn-ea"/>
              <a:sym typeface="+mn-lt"/>
            </a:endParaRPr>
          </a:p>
        </p:txBody>
      </p:sp>
      <p:sp>
        <p:nvSpPr>
          <p:cNvPr id="11" name="TextBox 10"/>
          <p:cNvSpPr txBox="1"/>
          <p:nvPr/>
        </p:nvSpPr>
        <p:spPr>
          <a:xfrm>
            <a:off x="883940" y="2141656"/>
            <a:ext cx="3558098" cy="1472454"/>
          </a:xfrm>
          <a:prstGeom prst="rect">
            <a:avLst/>
          </a:prstGeom>
          <a:noFill/>
        </p:spPr>
        <p:txBody>
          <a:bodyPr wrap="square" rtlCol="0">
            <a:spAutoFit/>
          </a:bodyPr>
          <a:lstStyle/>
          <a:p>
            <a:pPr>
              <a:lnSpc>
                <a:spcPct val="130000"/>
              </a:lnSpc>
            </a:pPr>
            <a:r>
              <a:rPr lang="zh-CN" altLang="en-US" sz="10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cs typeface="+mn-ea"/>
              <a:sym typeface="+mn-lt"/>
            </a:endParaRPr>
          </a:p>
          <a:p>
            <a:pPr>
              <a:lnSpc>
                <a:spcPct val="130000"/>
              </a:lnSpc>
            </a:pPr>
            <a:endParaRPr lang="en-US" altLang="zh-CN" sz="1000" dirty="0">
              <a:solidFill>
                <a:schemeClr val="bg1"/>
              </a:solidFill>
              <a:cs typeface="+mn-ea"/>
              <a:sym typeface="+mn-lt"/>
            </a:endParaRPr>
          </a:p>
          <a:p>
            <a:pPr>
              <a:lnSpc>
                <a:spcPct val="130000"/>
              </a:lnSpc>
            </a:pPr>
            <a:r>
              <a:rPr lang="zh-CN" altLang="en-US" sz="1000" dirty="0">
                <a:solidFill>
                  <a:schemeClr val="bg1"/>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cs typeface="+mn-ea"/>
              <a:sym typeface="+mn-lt"/>
            </a:endParaRPr>
          </a:p>
        </p:txBody>
      </p:sp>
      <p:sp>
        <p:nvSpPr>
          <p:cNvPr id="13" name="TextBox 12"/>
          <p:cNvSpPr txBox="1"/>
          <p:nvPr/>
        </p:nvSpPr>
        <p:spPr>
          <a:xfrm>
            <a:off x="883940" y="1468972"/>
            <a:ext cx="3292007" cy="405752"/>
          </a:xfrm>
          <a:prstGeom prst="rect">
            <a:avLst/>
          </a:prstGeom>
          <a:noFill/>
        </p:spPr>
        <p:txBody>
          <a:bodyPr wrap="square" tIns="0" bIns="0" rtlCol="0" anchor="t">
            <a:spAutoFit/>
          </a:bodyPr>
          <a:lstStyle/>
          <a:p>
            <a:pPr>
              <a:lnSpc>
                <a:spcPct val="150000"/>
              </a:lnSpc>
            </a:pPr>
            <a:r>
              <a:rPr lang="zh-CN" altLang="en-US" sz="2000" b="1" dirty="0">
                <a:solidFill>
                  <a:schemeClr val="bg1"/>
                </a:solidFill>
                <a:cs typeface="+mn-ea"/>
                <a:sym typeface="+mn-lt"/>
              </a:rPr>
              <a:t>点击添加标题</a:t>
            </a:r>
          </a:p>
        </p:txBody>
      </p:sp>
    </p:spTree>
  </p:cSld>
  <p:clrMapOvr>
    <a:masterClrMapping/>
  </p:clrMapOvr>
  <p:transition spd="slow" advClick="0" advTm="0">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2000"/>
                            </p:stCondLst>
                            <p:childTnLst>
                              <p:par>
                                <p:cTn id="18" presetID="22" presetClass="entr" presetSubtype="8" fill="hold" grpId="0" nodeType="afterEffect">
                                  <p:stCondLst>
                                    <p:cond delay="0"/>
                                  </p:stCondLst>
                                  <p:iterate type="lt">
                                    <p:tmPct val="50000"/>
                                  </p:iterate>
                                  <p:childTnLst>
                                    <p:set>
                                      <p:cBhvr>
                                        <p:cTn id="19" dur="1" fill="hold">
                                          <p:stCondLst>
                                            <p:cond delay="0"/>
                                          </p:stCondLst>
                                        </p:cTn>
                                        <p:tgtEl>
                                          <p:spTgt spid="11"/>
                                        </p:tgtEl>
                                        <p:attrNameLst>
                                          <p:attrName>style.visibility</p:attrName>
                                        </p:attrNameLst>
                                      </p:cBhvr>
                                      <p:to>
                                        <p:strVal val="visible"/>
                                      </p:to>
                                    </p:set>
                                    <p:animEffect transition="in" filter="wipe(left)">
                                      <p:cBhvr>
                                        <p:cTn id="20" dur="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3"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30729"/>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3"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a:xfrm>
            <a:off x="1466681" y="-9382"/>
            <a:ext cx="7708711" cy="5152882"/>
          </a:xfrm>
          <a:prstGeom prst="rect">
            <a:avLst/>
          </a:prstGeom>
        </p:spPr>
      </p:pic>
      <p:sp>
        <p:nvSpPr>
          <p:cNvPr id="32" name="TextBox 37"/>
          <p:cNvSpPr txBox="1"/>
          <p:nvPr/>
        </p:nvSpPr>
        <p:spPr>
          <a:xfrm>
            <a:off x="1115616" y="2967794"/>
            <a:ext cx="1723549" cy="338554"/>
          </a:xfrm>
          <a:prstGeom prst="rect">
            <a:avLst/>
          </a:prstGeom>
          <a:noFill/>
        </p:spPr>
        <p:txBody>
          <a:bodyPr wrap="none" rtlCol="0">
            <a:spAutoFit/>
          </a:bodyPr>
          <a:lstStyle/>
          <a:p>
            <a:r>
              <a:rPr lang="zh-CN" altLang="en-US" sz="1600" dirty="0" smtClean="0">
                <a:solidFill>
                  <a:schemeClr val="bg1"/>
                </a:solidFill>
                <a:cs typeface="+mn-ea"/>
                <a:sym typeface="+mn-lt"/>
              </a:rPr>
              <a:t>汇报人：东方之</a:t>
            </a:r>
            <a:r>
              <a:rPr lang="en-US" altLang="zh-CN" sz="1600" dirty="0" smtClean="0">
                <a:solidFill>
                  <a:schemeClr val="bg1"/>
                </a:solidFill>
                <a:cs typeface="+mn-ea"/>
                <a:sym typeface="+mn-lt"/>
              </a:rPr>
              <a:t>P</a:t>
            </a:r>
            <a:endParaRPr lang="zh-CN" altLang="en-US" sz="1600" dirty="0">
              <a:solidFill>
                <a:schemeClr val="bg1"/>
              </a:solidFill>
              <a:cs typeface="+mn-ea"/>
              <a:sym typeface="+mn-lt"/>
            </a:endParaRPr>
          </a:p>
        </p:txBody>
      </p:sp>
      <p:sp>
        <p:nvSpPr>
          <p:cNvPr id="62" name="TextBox 5"/>
          <p:cNvSpPr txBox="1"/>
          <p:nvPr/>
        </p:nvSpPr>
        <p:spPr>
          <a:xfrm>
            <a:off x="1043608" y="1347614"/>
            <a:ext cx="3052887" cy="1200329"/>
          </a:xfrm>
          <a:prstGeom prst="rect">
            <a:avLst/>
          </a:prstGeom>
          <a:noFill/>
        </p:spPr>
        <p:txBody>
          <a:bodyPr wrap="none" rtlCol="0">
            <a:spAutoFit/>
          </a:bodyPr>
          <a:lstStyle/>
          <a:p>
            <a:pPr algn="ctr"/>
            <a:r>
              <a:rPr lang="en-US" altLang="zh-CN" sz="7200" dirty="0">
                <a:solidFill>
                  <a:schemeClr val="bg1"/>
                </a:solidFill>
                <a:cs typeface="+mn-ea"/>
                <a:sym typeface="+mn-lt"/>
              </a:rPr>
              <a:t>THANKS</a:t>
            </a:r>
            <a:endParaRPr lang="zh-CN" altLang="en-US" sz="7200" dirty="0">
              <a:solidFill>
                <a:schemeClr val="bg1"/>
              </a:solidFill>
              <a:cs typeface="+mn-ea"/>
              <a:sym typeface="+mn-lt"/>
            </a:endParaRPr>
          </a:p>
        </p:txBody>
      </p:sp>
      <p:sp>
        <p:nvSpPr>
          <p:cNvPr id="63" name="TextBox 6"/>
          <p:cNvSpPr txBox="1"/>
          <p:nvPr/>
        </p:nvSpPr>
        <p:spPr>
          <a:xfrm>
            <a:off x="1115616" y="2336852"/>
            <a:ext cx="1980029" cy="630942"/>
          </a:xfrm>
          <a:prstGeom prst="rect">
            <a:avLst/>
          </a:prstGeom>
          <a:noFill/>
        </p:spPr>
        <p:txBody>
          <a:bodyPr wrap="none" rtlCol="0">
            <a:spAutoFit/>
          </a:bodyPr>
          <a:lstStyle/>
          <a:p>
            <a:pPr algn="ctr"/>
            <a:r>
              <a:rPr lang="zh-CN" altLang="en-US" sz="3500" dirty="0">
                <a:solidFill>
                  <a:schemeClr val="bg1"/>
                </a:solidFill>
                <a:cs typeface="+mn-ea"/>
                <a:sym typeface="+mn-lt"/>
              </a:rPr>
              <a:t>谢谢观看</a:t>
            </a:r>
          </a:p>
        </p:txBody>
      </p:sp>
    </p:spTree>
    <p:extLst>
      <p:ext uri="{BB962C8B-B14F-4D97-AF65-F5344CB8AC3E}">
        <p14:creationId xmlns:p14="http://schemas.microsoft.com/office/powerpoint/2010/main" val="1043540888"/>
      </p:ext>
    </p:extLst>
  </p:cSld>
  <p:clrMapOvr>
    <a:masterClrMapping/>
  </p:clrMapOvr>
  <mc:AlternateContent xmlns:mc="http://schemas.openxmlformats.org/markup-compatibility/2006" xmlns:p14="http://schemas.microsoft.com/office/powerpoint/2010/main">
    <mc:Choice Requires="p14">
      <p:transition spd="slow" p14:dur="4000" advClick="0" advTm="0">
        <p14:vortex dir="d"/>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decel="100000" fill="hold" grpId="0" nodeType="afterEffect">
                                  <p:stCondLst>
                                    <p:cond delay="0"/>
                                  </p:stCondLst>
                                  <p:iterate type="lt">
                                    <p:tmPct val="6000"/>
                                  </p:iterate>
                                  <p:childTnLst>
                                    <p:set>
                                      <p:cBhvr>
                                        <p:cTn id="12" dur="1" fill="hold">
                                          <p:stCondLst>
                                            <p:cond delay="0"/>
                                          </p:stCondLst>
                                        </p:cTn>
                                        <p:tgtEl>
                                          <p:spTgt spid="62"/>
                                        </p:tgtEl>
                                        <p:attrNameLst>
                                          <p:attrName>style.visibility</p:attrName>
                                        </p:attrNameLst>
                                      </p:cBhvr>
                                      <p:to>
                                        <p:strVal val="visible"/>
                                      </p:to>
                                    </p:set>
                                    <p:anim calcmode="lin" valueType="num">
                                      <p:cBhvr additive="base">
                                        <p:cTn id="13" dur="500" fill="hold"/>
                                        <p:tgtEl>
                                          <p:spTgt spid="62"/>
                                        </p:tgtEl>
                                        <p:attrNameLst>
                                          <p:attrName>ppt_x</p:attrName>
                                        </p:attrNameLst>
                                      </p:cBhvr>
                                      <p:tavLst>
                                        <p:tav tm="0">
                                          <p:val>
                                            <p:strVal val="#ppt_x"/>
                                          </p:val>
                                        </p:tav>
                                        <p:tav tm="100000">
                                          <p:val>
                                            <p:strVal val="#ppt_x"/>
                                          </p:val>
                                        </p:tav>
                                      </p:tavLst>
                                    </p:anim>
                                    <p:anim calcmode="lin" valueType="num">
                                      <p:cBhvr additive="base">
                                        <p:cTn id="14" dur="500" fill="hold"/>
                                        <p:tgtEl>
                                          <p:spTgt spid="62"/>
                                        </p:tgtEl>
                                        <p:attrNameLst>
                                          <p:attrName>ppt_y</p:attrName>
                                        </p:attrNameLst>
                                      </p:cBhvr>
                                      <p:tavLst>
                                        <p:tav tm="0">
                                          <p:val>
                                            <p:strVal val="0-#ppt_h/2"/>
                                          </p:val>
                                        </p:tav>
                                        <p:tav tm="100000">
                                          <p:val>
                                            <p:strVal val="#ppt_y"/>
                                          </p:val>
                                        </p:tav>
                                      </p:tavLst>
                                    </p:anim>
                                  </p:childTnLst>
                                </p:cTn>
                              </p:par>
                            </p:childTnLst>
                          </p:cTn>
                        </p:par>
                        <p:par>
                          <p:cTn id="15" fill="hold">
                            <p:stCondLst>
                              <p:cond delay="1650"/>
                            </p:stCondLst>
                            <p:childTnLst>
                              <p:par>
                                <p:cTn id="16" presetID="16" presetClass="entr" presetSubtype="21" fill="hold" grpId="0" nodeType="afterEffect">
                                  <p:stCondLst>
                                    <p:cond delay="0"/>
                                  </p:stCondLst>
                                  <p:childTnLst>
                                    <p:set>
                                      <p:cBhvr>
                                        <p:cTn id="17" dur="1" fill="hold">
                                          <p:stCondLst>
                                            <p:cond delay="0"/>
                                          </p:stCondLst>
                                        </p:cTn>
                                        <p:tgtEl>
                                          <p:spTgt spid="63"/>
                                        </p:tgtEl>
                                        <p:attrNameLst>
                                          <p:attrName>style.visibility</p:attrName>
                                        </p:attrNameLst>
                                      </p:cBhvr>
                                      <p:to>
                                        <p:strVal val="visible"/>
                                      </p:to>
                                    </p:set>
                                    <p:animEffect transition="in" filter="barn(inVertical)">
                                      <p:cBhvr>
                                        <p:cTn id="1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62" grpId="0"/>
      <p:bldP spid="6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7664" y="2139702"/>
            <a:ext cx="3606436" cy="507831"/>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693803507"/>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9144" y="2086841"/>
            <a:ext cx="2111702" cy="629221"/>
            <a:chOff x="742382" y="2233563"/>
            <a:chExt cx="2815602" cy="838960"/>
          </a:xfrm>
          <a:effectLst/>
        </p:grpSpPr>
        <p:cxnSp>
          <p:nvCxnSpPr>
            <p:cNvPr id="9" name="Straight Connector 8"/>
            <p:cNvCxnSpPr/>
            <p:nvPr/>
          </p:nvCxnSpPr>
          <p:spPr>
            <a:xfrm>
              <a:off x="742382"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0" name="Arc 9"/>
            <p:cNvSpPr/>
            <p:nvPr/>
          </p:nvSpPr>
          <p:spPr>
            <a:xfrm>
              <a:off x="3187870"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1" name="TextBox 20"/>
            <p:cNvSpPr txBox="1"/>
            <p:nvPr/>
          </p:nvSpPr>
          <p:spPr>
            <a:xfrm>
              <a:off x="918863" y="2233563"/>
              <a:ext cx="1288396" cy="615552"/>
            </a:xfrm>
            <a:prstGeom prst="rect">
              <a:avLst/>
            </a:prstGeom>
            <a:noFill/>
          </p:spPr>
          <p:txBody>
            <a:bodyPr wrap="square" rtlCol="0">
              <a:spAutoFit/>
            </a:bodyPr>
            <a:lstStyle/>
            <a:p>
              <a:r>
                <a:rPr lang="en-US" sz="2400" b="1" dirty="0">
                  <a:solidFill>
                    <a:srgbClr val="030729"/>
                  </a:solidFill>
                  <a:cs typeface="+mn-ea"/>
                  <a:sym typeface="+mn-lt"/>
                </a:rPr>
                <a:t>201</a:t>
              </a:r>
              <a:r>
                <a:rPr lang="en-US" altLang="zh-CN" sz="2400" b="1" dirty="0">
                  <a:solidFill>
                    <a:srgbClr val="030729"/>
                  </a:solidFill>
                  <a:cs typeface="+mn-ea"/>
                  <a:sym typeface="+mn-lt"/>
                </a:rPr>
                <a:t>X</a:t>
              </a:r>
              <a:endParaRPr lang="en-US" sz="2400" b="1" dirty="0">
                <a:solidFill>
                  <a:srgbClr val="030729"/>
                </a:solidFill>
                <a:cs typeface="+mn-ea"/>
                <a:sym typeface="+mn-lt"/>
              </a:endParaRPr>
            </a:p>
          </p:txBody>
        </p:sp>
      </p:grpSp>
      <p:sp>
        <p:nvSpPr>
          <p:cNvPr id="22" name="TextBox 21"/>
          <p:cNvSpPr txBox="1"/>
          <p:nvPr/>
        </p:nvSpPr>
        <p:spPr>
          <a:xfrm>
            <a:off x="748494" y="2715766"/>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3" name="组合 2"/>
          <p:cNvGrpSpPr/>
          <p:nvPr/>
        </p:nvGrpSpPr>
        <p:grpSpPr>
          <a:xfrm>
            <a:off x="2654902" y="2063576"/>
            <a:ext cx="2108853" cy="652483"/>
            <a:chOff x="3376725" y="2202546"/>
            <a:chExt cx="2811804" cy="869977"/>
          </a:xfrm>
          <a:effectLst/>
        </p:grpSpPr>
        <p:cxnSp>
          <p:nvCxnSpPr>
            <p:cNvPr id="11" name="Straight Connector 10"/>
            <p:cNvCxnSpPr/>
            <p:nvPr/>
          </p:nvCxnSpPr>
          <p:spPr>
            <a:xfrm>
              <a:off x="3376725"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7" name="Arc 16"/>
            <p:cNvSpPr/>
            <p:nvPr/>
          </p:nvSpPr>
          <p:spPr>
            <a:xfrm>
              <a:off x="5818415"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3" name="TextBox 22"/>
            <p:cNvSpPr txBox="1"/>
            <p:nvPr/>
          </p:nvSpPr>
          <p:spPr>
            <a:xfrm>
              <a:off x="3616189" y="2202546"/>
              <a:ext cx="1032761" cy="615553"/>
            </a:xfrm>
            <a:prstGeom prst="rect">
              <a:avLst/>
            </a:prstGeom>
            <a:noFill/>
          </p:spPr>
          <p:txBody>
            <a:bodyPr wrap="none" rtlCol="0">
              <a:spAutoFit/>
            </a:bodyPr>
            <a:lstStyle/>
            <a:p>
              <a:r>
                <a:rPr lang="en-US" altLang="zh-CN" sz="2400" b="1" dirty="0">
                  <a:solidFill>
                    <a:srgbClr val="030729"/>
                  </a:solidFill>
                  <a:cs typeface="+mn-ea"/>
                  <a:sym typeface="+mn-lt"/>
                </a:rPr>
                <a:t>201X</a:t>
              </a:r>
            </a:p>
          </p:txBody>
        </p:sp>
      </p:grpSp>
      <p:sp>
        <p:nvSpPr>
          <p:cNvPr id="24" name="TextBox 23"/>
          <p:cNvSpPr txBox="1"/>
          <p:nvPr/>
        </p:nvSpPr>
        <p:spPr>
          <a:xfrm>
            <a:off x="2790846" y="2716059"/>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4" name="组合 3"/>
          <p:cNvGrpSpPr/>
          <p:nvPr/>
        </p:nvGrpSpPr>
        <p:grpSpPr>
          <a:xfrm>
            <a:off x="4630659" y="2049329"/>
            <a:ext cx="2106005" cy="666732"/>
            <a:chOff x="6011068" y="2183548"/>
            <a:chExt cx="2808006" cy="888975"/>
          </a:xfrm>
          <a:effectLst/>
        </p:grpSpPr>
        <p:cxnSp>
          <p:nvCxnSpPr>
            <p:cNvPr id="13" name="Straight Connector 12"/>
            <p:cNvCxnSpPr/>
            <p:nvPr/>
          </p:nvCxnSpPr>
          <p:spPr>
            <a:xfrm>
              <a:off x="6011068"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8" name="Arc 17"/>
            <p:cNvSpPr/>
            <p:nvPr/>
          </p:nvSpPr>
          <p:spPr>
            <a:xfrm>
              <a:off x="8448960"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5" name="TextBox 24"/>
            <p:cNvSpPr txBox="1"/>
            <p:nvPr/>
          </p:nvSpPr>
          <p:spPr>
            <a:xfrm>
              <a:off x="6254785" y="2183548"/>
              <a:ext cx="1045585" cy="615552"/>
            </a:xfrm>
            <a:prstGeom prst="rect">
              <a:avLst/>
            </a:prstGeom>
            <a:noFill/>
          </p:spPr>
          <p:txBody>
            <a:bodyPr wrap="none" rtlCol="0">
              <a:spAutoFit/>
            </a:bodyPr>
            <a:lstStyle/>
            <a:p>
              <a:r>
                <a:rPr lang="en-US" altLang="zh-CN" sz="2400" b="1" dirty="0">
                  <a:solidFill>
                    <a:srgbClr val="030729"/>
                  </a:solidFill>
                  <a:cs typeface="+mn-ea"/>
                  <a:sym typeface="+mn-lt"/>
                </a:rPr>
                <a:t>201X</a:t>
              </a:r>
            </a:p>
          </p:txBody>
        </p:sp>
      </p:grpSp>
      <p:sp>
        <p:nvSpPr>
          <p:cNvPr id="26" name="TextBox 25"/>
          <p:cNvSpPr txBox="1"/>
          <p:nvPr/>
        </p:nvSpPr>
        <p:spPr>
          <a:xfrm>
            <a:off x="4829867" y="2715766"/>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grpSp>
        <p:nvGrpSpPr>
          <p:cNvPr id="5" name="组合 4"/>
          <p:cNvGrpSpPr/>
          <p:nvPr/>
        </p:nvGrpSpPr>
        <p:grpSpPr>
          <a:xfrm>
            <a:off x="6606416" y="2086839"/>
            <a:ext cx="2103156" cy="629223"/>
            <a:chOff x="8645411" y="2233560"/>
            <a:chExt cx="2804208" cy="838963"/>
          </a:xfrm>
          <a:effectLst/>
        </p:grpSpPr>
        <p:cxnSp>
          <p:nvCxnSpPr>
            <p:cNvPr id="15" name="Straight Connector 14"/>
            <p:cNvCxnSpPr/>
            <p:nvPr/>
          </p:nvCxnSpPr>
          <p:spPr>
            <a:xfrm>
              <a:off x="8645411" y="2887466"/>
              <a:ext cx="2445488" cy="0"/>
            </a:xfrm>
            <a:prstGeom prst="line">
              <a:avLst/>
            </a:prstGeom>
            <a:ln w="50800">
              <a:solidFill>
                <a:srgbClr val="030729"/>
              </a:solidFill>
              <a:headEnd type="oval"/>
            </a:ln>
          </p:spPr>
          <p:style>
            <a:lnRef idx="1">
              <a:schemeClr val="accent1"/>
            </a:lnRef>
            <a:fillRef idx="0">
              <a:schemeClr val="accent1"/>
            </a:fillRef>
            <a:effectRef idx="0">
              <a:schemeClr val="accent1"/>
            </a:effectRef>
            <a:fontRef idx="minor">
              <a:schemeClr val="tx1"/>
            </a:fontRef>
          </p:style>
        </p:cxnSp>
        <p:sp>
          <p:nvSpPr>
            <p:cNvPr id="19" name="Arc 18"/>
            <p:cNvSpPr/>
            <p:nvPr/>
          </p:nvSpPr>
          <p:spPr>
            <a:xfrm>
              <a:off x="11079505" y="2702409"/>
              <a:ext cx="370114" cy="370114"/>
            </a:xfrm>
            <a:prstGeom prst="arc">
              <a:avLst>
                <a:gd name="adj1" fmla="val 1821037"/>
                <a:gd name="adj2" fmla="val 19752242"/>
              </a:avLst>
            </a:prstGeom>
            <a:noFill/>
            <a:ln w="5080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rgbClr val="030729"/>
                </a:solidFill>
                <a:cs typeface="+mn-ea"/>
                <a:sym typeface="+mn-lt"/>
              </a:endParaRPr>
            </a:p>
          </p:txBody>
        </p:sp>
        <p:sp>
          <p:nvSpPr>
            <p:cNvPr id="27" name="TextBox 26"/>
            <p:cNvSpPr txBox="1"/>
            <p:nvPr/>
          </p:nvSpPr>
          <p:spPr>
            <a:xfrm>
              <a:off x="8835394" y="2233560"/>
              <a:ext cx="1032761" cy="615552"/>
            </a:xfrm>
            <a:prstGeom prst="rect">
              <a:avLst/>
            </a:prstGeom>
            <a:noFill/>
          </p:spPr>
          <p:txBody>
            <a:bodyPr wrap="none" rtlCol="0">
              <a:spAutoFit/>
            </a:bodyPr>
            <a:lstStyle/>
            <a:p>
              <a:r>
                <a:rPr lang="en-US" altLang="zh-CN" sz="2400" b="1" dirty="0">
                  <a:solidFill>
                    <a:srgbClr val="030729"/>
                  </a:solidFill>
                  <a:cs typeface="+mn-ea"/>
                  <a:sym typeface="+mn-lt"/>
                </a:rPr>
                <a:t>201X</a:t>
              </a:r>
            </a:p>
          </p:txBody>
        </p:sp>
      </p:grpSp>
      <p:sp>
        <p:nvSpPr>
          <p:cNvPr id="28" name="TextBox 27"/>
          <p:cNvSpPr txBox="1"/>
          <p:nvPr/>
        </p:nvSpPr>
        <p:spPr>
          <a:xfrm>
            <a:off x="6829853" y="2715766"/>
            <a:ext cx="1791361" cy="1188787"/>
          </a:xfrm>
          <a:prstGeom prst="rect">
            <a:avLst/>
          </a:prstGeom>
          <a:noFill/>
        </p:spPr>
        <p:txBody>
          <a:bodyPr wrap="square" rtlCol="0">
            <a:spAutoFit/>
          </a:bodyPr>
          <a:lstStyle/>
          <a:p>
            <a:pPr>
              <a:lnSpc>
                <a:spcPct val="150000"/>
              </a:lnSpc>
            </a:pPr>
            <a:r>
              <a:rPr lang="zh-CN" altLang="en-US" sz="1600" b="1" dirty="0">
                <a:solidFill>
                  <a:schemeClr val="tx1">
                    <a:lumMod val="65000"/>
                    <a:lumOff val="35000"/>
                  </a:schemeClr>
                </a:solidFill>
                <a:cs typeface="+mn-ea"/>
                <a:sym typeface="+mn-lt"/>
              </a:rPr>
              <a:t>输入标题</a:t>
            </a:r>
            <a:endParaRPr lang="en-US" sz="1600" b="1" dirty="0">
              <a:solidFill>
                <a:schemeClr val="tx1">
                  <a:lumMod val="65000"/>
                  <a:lumOff val="35000"/>
                </a:schemeClr>
              </a:solidFill>
              <a:cs typeface="+mn-ea"/>
              <a:sym typeface="+mn-lt"/>
            </a:endParaRPr>
          </a:p>
          <a:p>
            <a:pPr>
              <a:lnSpc>
                <a:spcPct val="150000"/>
              </a:lnSpc>
            </a:pPr>
            <a:r>
              <a:rPr lang="zh-CN" altLang="en-US" sz="1050" dirty="0">
                <a:solidFill>
                  <a:schemeClr val="tx1">
                    <a:lumMod val="65000"/>
                    <a:lumOff val="35000"/>
                  </a:schemeClr>
                </a:solidFill>
                <a:cs typeface="+mn-ea"/>
                <a:sym typeface="+mn-lt"/>
              </a:rPr>
              <a:t>点击输入具体内容，根据个人需求更改格式，动画不变</a:t>
            </a:r>
            <a:r>
              <a:rPr lang="en-US" altLang="zh-CN" sz="1050" dirty="0">
                <a:solidFill>
                  <a:schemeClr val="tx1">
                    <a:lumMod val="65000"/>
                    <a:lumOff val="35000"/>
                  </a:schemeClr>
                </a:solidFill>
                <a:cs typeface="+mn-ea"/>
                <a:sym typeface="+mn-lt"/>
              </a:rPr>
              <a:t>. </a:t>
            </a:r>
            <a:r>
              <a:rPr lang="zh-CN" altLang="en-US" sz="1050" dirty="0">
                <a:solidFill>
                  <a:schemeClr val="tx1">
                    <a:lumMod val="65000"/>
                    <a:lumOff val="35000"/>
                  </a:schemeClr>
                </a:solidFill>
                <a:cs typeface="+mn-ea"/>
                <a:sym typeface="+mn-lt"/>
              </a:rPr>
              <a:t>点击输入具体内容</a:t>
            </a:r>
            <a:endParaRPr lang="en-US" sz="1050" dirty="0">
              <a:solidFill>
                <a:schemeClr val="tx1">
                  <a:lumMod val="65000"/>
                  <a:lumOff val="35000"/>
                </a:schemeClr>
              </a:solidFill>
              <a:cs typeface="+mn-ea"/>
              <a:sym typeface="+mn-lt"/>
            </a:endParaRPr>
          </a:p>
        </p:txBody>
      </p:sp>
      <p:sp>
        <p:nvSpPr>
          <p:cNvPr id="6" name="文本占位符 5"/>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7" name="文本占位符 6"/>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1400" advTm="1000">
        <p14:doors dir="vert"/>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10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10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14:presetBounceEnd="50000">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14:bounceEnd="50000">
                                          <p:cBhvr additive="base">
                                            <p:cTn id="31" dur="10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14:presetBounceEnd="50000">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14:bounceEnd="50000">
                                          <p:cBhvr additive="base">
                                            <p:cTn id="43" dur="10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accel="5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0" presetClass="entr" presetSubtype="0" decel="100000" fill="hold" grpId="0" nodeType="after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strVal val="#ppt_w+.3"/>
                                              </p:val>
                                            </p:tav>
                                            <p:tav tm="100000">
                                              <p:val>
                                                <p:strVal val="#ppt_w"/>
                                              </p:val>
                                            </p:tav>
                                          </p:tavLst>
                                        </p:anim>
                                        <p:anim calcmode="lin" valueType="num">
                                          <p:cBhvr>
                                            <p:cTn id="13" dur="1000" fill="hold"/>
                                            <p:tgtEl>
                                              <p:spTgt spid="22"/>
                                            </p:tgtEl>
                                            <p:attrNameLst>
                                              <p:attrName>ppt_h</p:attrName>
                                            </p:attrNameLst>
                                          </p:cBhvr>
                                          <p:tavLst>
                                            <p:tav tm="0">
                                              <p:val>
                                                <p:strVal val="#ppt_h"/>
                                              </p:val>
                                            </p:tav>
                                            <p:tav tm="100000">
                                              <p:val>
                                                <p:strVal val="#ppt_h"/>
                                              </p:val>
                                            </p:tav>
                                          </p:tavLst>
                                        </p:anim>
                                        <p:animEffect transition="in" filter="fade">
                                          <p:cBhvr>
                                            <p:cTn id="14" dur="1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accel="5000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50"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1000" fill="hold"/>
                                            <p:tgtEl>
                                              <p:spTgt spid="24"/>
                                            </p:tgtEl>
                                            <p:attrNameLst>
                                              <p:attrName>ppt_w</p:attrName>
                                            </p:attrNameLst>
                                          </p:cBhvr>
                                          <p:tavLst>
                                            <p:tav tm="0">
                                              <p:val>
                                                <p:strVal val="#ppt_w+.3"/>
                                              </p:val>
                                            </p:tav>
                                            <p:tav tm="100000">
                                              <p:val>
                                                <p:strVal val="#ppt_w"/>
                                              </p:val>
                                            </p:tav>
                                          </p:tavLst>
                                        </p:anim>
                                        <p:anim calcmode="lin" valueType="num">
                                          <p:cBhvr>
                                            <p:cTn id="25" dur="1000" fill="hold"/>
                                            <p:tgtEl>
                                              <p:spTgt spid="24"/>
                                            </p:tgtEl>
                                            <p:attrNameLst>
                                              <p:attrName>ppt_h</p:attrName>
                                            </p:attrNameLst>
                                          </p:cBhvr>
                                          <p:tavLst>
                                            <p:tav tm="0">
                                              <p:val>
                                                <p:strVal val="#ppt_h"/>
                                              </p:val>
                                            </p:tav>
                                            <p:tav tm="100000">
                                              <p:val>
                                                <p:strVal val="#ppt_h"/>
                                              </p:val>
                                            </p:tav>
                                          </p:tavLst>
                                        </p:anim>
                                        <p:animEffect transition="in" filter="fade">
                                          <p:cBhvr>
                                            <p:cTn id="26" dur="1000"/>
                                            <p:tgtEl>
                                              <p:spTgt spid="24"/>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accel="5000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1000" fill="hold"/>
                                            <p:tgtEl>
                                              <p:spTgt spid="4"/>
                                            </p:tgtEl>
                                            <p:attrNameLst>
                                              <p:attrName>ppt_x</p:attrName>
                                            </p:attrNameLst>
                                          </p:cBhvr>
                                          <p:tavLst>
                                            <p:tav tm="0">
                                              <p:val>
                                                <p:strVal val="1+#ppt_w/2"/>
                                              </p:val>
                                            </p:tav>
                                            <p:tav tm="100000">
                                              <p:val>
                                                <p:strVal val="#ppt_x"/>
                                              </p:val>
                                            </p:tav>
                                          </p:tavLst>
                                        </p:anim>
                                        <p:anim calcmode="lin" valueType="num">
                                          <p:cBhvr additive="base">
                                            <p:cTn id="32" dur="10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50" presetClass="entr" presetSubtype="0" decel="10000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p:cTn id="36" dur="1000" fill="hold"/>
                                            <p:tgtEl>
                                              <p:spTgt spid="26"/>
                                            </p:tgtEl>
                                            <p:attrNameLst>
                                              <p:attrName>ppt_w</p:attrName>
                                            </p:attrNameLst>
                                          </p:cBhvr>
                                          <p:tavLst>
                                            <p:tav tm="0">
                                              <p:val>
                                                <p:strVal val="#ppt_w+.3"/>
                                              </p:val>
                                            </p:tav>
                                            <p:tav tm="100000">
                                              <p:val>
                                                <p:strVal val="#ppt_w"/>
                                              </p:val>
                                            </p:tav>
                                          </p:tavLst>
                                        </p:anim>
                                        <p:anim calcmode="lin" valueType="num">
                                          <p:cBhvr>
                                            <p:cTn id="37" dur="1000" fill="hold"/>
                                            <p:tgtEl>
                                              <p:spTgt spid="26"/>
                                            </p:tgtEl>
                                            <p:attrNameLst>
                                              <p:attrName>ppt_h</p:attrName>
                                            </p:attrNameLst>
                                          </p:cBhvr>
                                          <p:tavLst>
                                            <p:tav tm="0">
                                              <p:val>
                                                <p:strVal val="#ppt_h"/>
                                              </p:val>
                                            </p:tav>
                                            <p:tav tm="100000">
                                              <p:val>
                                                <p:strVal val="#ppt_h"/>
                                              </p:val>
                                            </p:tav>
                                          </p:tavLst>
                                        </p:anim>
                                        <p:animEffect transition="in" filter="fade">
                                          <p:cBhvr>
                                            <p:cTn id="38" dur="1000"/>
                                            <p:tgtEl>
                                              <p:spTgt spid="26"/>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accel="5000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1000" fill="hold"/>
                                            <p:tgtEl>
                                              <p:spTgt spid="5"/>
                                            </p:tgtEl>
                                            <p:attrNameLst>
                                              <p:attrName>ppt_x</p:attrName>
                                            </p:attrNameLst>
                                          </p:cBhvr>
                                          <p:tavLst>
                                            <p:tav tm="0">
                                              <p:val>
                                                <p:strVal val="1+#ppt_w/2"/>
                                              </p:val>
                                            </p:tav>
                                            <p:tav tm="100000">
                                              <p:val>
                                                <p:strVal val="#ppt_x"/>
                                              </p:val>
                                            </p:tav>
                                          </p:tavLst>
                                        </p:anim>
                                        <p:anim calcmode="lin" valueType="num">
                                          <p:cBhvr additive="base">
                                            <p:cTn id="44" dur="1000" fill="hold"/>
                                            <p:tgtEl>
                                              <p:spTgt spid="5"/>
                                            </p:tgtEl>
                                            <p:attrNameLst>
                                              <p:attrName>ppt_y</p:attrName>
                                            </p:attrNameLst>
                                          </p:cBhvr>
                                          <p:tavLst>
                                            <p:tav tm="0">
                                              <p:val>
                                                <p:strVal val="#ppt_y"/>
                                              </p:val>
                                            </p:tav>
                                            <p:tav tm="100000">
                                              <p:val>
                                                <p:strVal val="#ppt_y"/>
                                              </p:val>
                                            </p:tav>
                                          </p:tavLst>
                                        </p:anim>
                                      </p:childTnLst>
                                    </p:cTn>
                                  </p:par>
                                </p:childTnLst>
                              </p:cTn>
                            </p:par>
                            <p:par>
                              <p:cTn id="45" fill="hold">
                                <p:stCondLst>
                                  <p:cond delay="1000"/>
                                </p:stCondLst>
                                <p:childTnLst>
                                  <p:par>
                                    <p:cTn id="46" presetID="50" presetClass="entr" presetSubtype="0" decel="10000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p:cTn id="48" dur="1000" fill="hold"/>
                                            <p:tgtEl>
                                              <p:spTgt spid="28"/>
                                            </p:tgtEl>
                                            <p:attrNameLst>
                                              <p:attrName>ppt_w</p:attrName>
                                            </p:attrNameLst>
                                          </p:cBhvr>
                                          <p:tavLst>
                                            <p:tav tm="0">
                                              <p:val>
                                                <p:strVal val="#ppt_w+.3"/>
                                              </p:val>
                                            </p:tav>
                                            <p:tav tm="100000">
                                              <p:val>
                                                <p:strVal val="#ppt_w"/>
                                              </p:val>
                                            </p:tav>
                                          </p:tavLst>
                                        </p:anim>
                                        <p:anim calcmode="lin" valueType="num">
                                          <p:cBhvr>
                                            <p:cTn id="49" dur="1000" fill="hold"/>
                                            <p:tgtEl>
                                              <p:spTgt spid="28"/>
                                            </p:tgtEl>
                                            <p:attrNameLst>
                                              <p:attrName>ppt_h</p:attrName>
                                            </p:attrNameLst>
                                          </p:cBhvr>
                                          <p:tavLst>
                                            <p:tav tm="0">
                                              <p:val>
                                                <p:strVal val="#ppt_h"/>
                                              </p:val>
                                            </p:tav>
                                            <p:tav tm="100000">
                                              <p:val>
                                                <p:strVal val="#ppt_h"/>
                                              </p:val>
                                            </p:tav>
                                          </p:tavLst>
                                        </p:anim>
                                        <p:animEffect transition="in" filter="fade">
                                          <p:cBhvr>
                                            <p:cTn id="5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6410326" y="951570"/>
            <a:ext cx="1146572" cy="1147763"/>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0070C0"/>
              </a:solidFill>
              <a:cs typeface="+mn-ea"/>
              <a:sym typeface="+mn-lt"/>
            </a:endParaRPr>
          </a:p>
        </p:txBody>
      </p:sp>
      <p:sp>
        <p:nvSpPr>
          <p:cNvPr id="14" name="椭圆 13"/>
          <p:cNvSpPr/>
          <p:nvPr/>
        </p:nvSpPr>
        <p:spPr>
          <a:xfrm>
            <a:off x="1495426" y="951570"/>
            <a:ext cx="1146572" cy="1147763"/>
          </a:xfrm>
          <a:prstGeom prst="ellipse">
            <a:avLst/>
          </a:prstGeom>
          <a:solidFill>
            <a:srgbClr val="0307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5" name="Text Box 10"/>
          <p:cNvSpPr txBox="1">
            <a:spLocks noChangeArrowheads="1"/>
          </p:cNvSpPr>
          <p:nvPr/>
        </p:nvSpPr>
        <p:spPr bwMode="auto">
          <a:xfrm>
            <a:off x="6600007" y="1183743"/>
            <a:ext cx="780306" cy="692497"/>
          </a:xfrm>
          <a:prstGeom prst="rect">
            <a:avLst/>
          </a:prstGeom>
          <a:noFill/>
          <a:ln w="9525">
            <a:noFill/>
            <a:miter lim="800000"/>
          </a:ln>
        </p:spPr>
        <p:txBody>
          <a:bodyPr wrap="square">
            <a:spAutoFit/>
          </a:bodyPr>
          <a:lstStyle/>
          <a:p>
            <a:pPr algn="ctr"/>
            <a:r>
              <a:rPr lang="zh-CN" altLang="en-US" sz="1950" b="1" dirty="0">
                <a:solidFill>
                  <a:schemeClr val="bg1"/>
                </a:solidFill>
                <a:cs typeface="+mn-ea"/>
                <a:sym typeface="+mn-lt"/>
              </a:rPr>
              <a:t>添加标题</a:t>
            </a:r>
          </a:p>
        </p:txBody>
      </p:sp>
      <p:sp>
        <p:nvSpPr>
          <p:cNvPr id="16" name="Text Box 15"/>
          <p:cNvSpPr txBox="1">
            <a:spLocks noChangeArrowheads="1"/>
          </p:cNvSpPr>
          <p:nvPr/>
        </p:nvSpPr>
        <p:spPr bwMode="auto">
          <a:xfrm>
            <a:off x="1703785" y="1183743"/>
            <a:ext cx="702469" cy="692497"/>
          </a:xfrm>
          <a:prstGeom prst="rect">
            <a:avLst/>
          </a:prstGeom>
          <a:noFill/>
          <a:ln w="9525">
            <a:noFill/>
            <a:miter lim="800000"/>
          </a:ln>
        </p:spPr>
        <p:txBody>
          <a:bodyPr>
            <a:spAutoFit/>
          </a:bodyPr>
          <a:lstStyle/>
          <a:p>
            <a:pPr algn="ctr"/>
            <a:r>
              <a:rPr lang="zh-CN" altLang="en-US" sz="1950" b="1" dirty="0">
                <a:solidFill>
                  <a:schemeClr val="bg1"/>
                </a:solidFill>
                <a:cs typeface="+mn-ea"/>
                <a:sym typeface="+mn-lt"/>
              </a:rPr>
              <a:t>添加标题</a:t>
            </a:r>
          </a:p>
        </p:txBody>
      </p:sp>
      <p:sp>
        <p:nvSpPr>
          <p:cNvPr id="17" name="Freeform 10"/>
          <p:cNvSpPr/>
          <p:nvPr/>
        </p:nvSpPr>
        <p:spPr bwMode="gray">
          <a:xfrm>
            <a:off x="2897721" y="1052774"/>
            <a:ext cx="3294459" cy="23812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030729"/>
          </a:solidFill>
          <a:ln>
            <a:noFill/>
          </a:ln>
        </p:spPr>
        <p:txBody>
          <a:bodyPr wrap="none" anchor="ctr"/>
          <a:lstStyle/>
          <a:p>
            <a:pPr>
              <a:defRPr/>
            </a:pPr>
            <a:endParaRPr lang="zh-CN" altLang="en-US" sz="1015">
              <a:solidFill>
                <a:srgbClr val="0070C0"/>
              </a:solidFill>
              <a:cs typeface="+mn-ea"/>
              <a:sym typeface="+mn-lt"/>
            </a:endParaRPr>
          </a:p>
        </p:txBody>
      </p:sp>
      <p:sp>
        <p:nvSpPr>
          <p:cNvPr id="19" name="Text Box 18"/>
          <p:cNvSpPr txBox="1">
            <a:spLocks noChangeArrowheads="1"/>
          </p:cNvSpPr>
          <p:nvPr/>
        </p:nvSpPr>
        <p:spPr bwMode="auto">
          <a:xfrm>
            <a:off x="1007025" y="2142702"/>
            <a:ext cx="3202781" cy="1131079"/>
          </a:xfrm>
          <a:prstGeom prst="rect">
            <a:avLst/>
          </a:prstGeom>
          <a:noFill/>
          <a:ln>
            <a:noFill/>
          </a:ln>
          <a:effectLst/>
        </p:spPr>
        <p:txBody>
          <a:bodyPr anchor="b">
            <a:spAutoFit/>
          </a:bodyPr>
          <a:lstStyle/>
          <a:p>
            <a:pPr algn="r">
              <a:lnSpc>
                <a:spcPct val="150000"/>
              </a:lnSpc>
              <a:defRPr/>
            </a:pPr>
            <a:r>
              <a:rPr lang="zh-CN" altLang="en-US" b="1" dirty="0">
                <a:solidFill>
                  <a:srgbClr val="030729"/>
                </a:solidFill>
                <a:cs typeface="+mn-ea"/>
                <a:sym typeface="+mn-lt"/>
              </a:rPr>
              <a:t>添加标题</a:t>
            </a: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p>
          <a:p>
            <a:pPr marL="257175" indent="-257175" algn="r">
              <a:lnSpc>
                <a:spcPct val="150000"/>
              </a:lnSpc>
              <a:buFont typeface="+mj-lt"/>
              <a:buAutoNum type="arabicPeriod"/>
              <a:defRPr/>
            </a:pPr>
            <a:r>
              <a:rPr lang="zh-CN" altLang="en-US" sz="1050" dirty="0">
                <a:solidFill>
                  <a:srgbClr val="030729"/>
                </a:solidFill>
                <a:cs typeface="+mn-ea"/>
                <a:sym typeface="+mn-lt"/>
              </a:rPr>
              <a:t>点击输入文本内容</a:t>
            </a:r>
          </a:p>
        </p:txBody>
      </p:sp>
      <p:sp>
        <p:nvSpPr>
          <p:cNvPr id="20" name="Text Box 19"/>
          <p:cNvSpPr txBox="1">
            <a:spLocks noChangeArrowheads="1"/>
          </p:cNvSpPr>
          <p:nvPr/>
        </p:nvSpPr>
        <p:spPr bwMode="auto">
          <a:xfrm>
            <a:off x="2985827" y="1356383"/>
            <a:ext cx="2970609" cy="369332"/>
          </a:xfrm>
          <a:prstGeom prst="rect">
            <a:avLst/>
          </a:prstGeom>
          <a:noFill/>
          <a:ln w="9525">
            <a:noFill/>
            <a:miter lim="800000"/>
          </a:ln>
        </p:spPr>
        <p:txBody>
          <a:bodyPr>
            <a:spAutoFit/>
          </a:bodyPr>
          <a:lstStyle/>
          <a:p>
            <a:pPr algn="ctr">
              <a:spcBef>
                <a:spcPct val="50000"/>
              </a:spcBef>
            </a:pPr>
            <a:r>
              <a:rPr lang="zh-CN" altLang="en-US" sz="1800" dirty="0">
                <a:solidFill>
                  <a:srgbClr val="030729"/>
                </a:solidFill>
                <a:cs typeface="+mn-ea"/>
                <a:sym typeface="+mn-lt"/>
              </a:rPr>
              <a:t>点击添加内容</a:t>
            </a:r>
          </a:p>
        </p:txBody>
      </p:sp>
      <p:sp>
        <p:nvSpPr>
          <p:cNvPr id="21" name="Text Box 20"/>
          <p:cNvSpPr txBox="1">
            <a:spLocks noChangeArrowheads="1"/>
          </p:cNvSpPr>
          <p:nvPr/>
        </p:nvSpPr>
        <p:spPr bwMode="auto">
          <a:xfrm>
            <a:off x="4587479" y="2214685"/>
            <a:ext cx="3679031" cy="1053302"/>
          </a:xfrm>
          <a:prstGeom prst="rect">
            <a:avLst/>
          </a:prstGeom>
          <a:noFill/>
          <a:ln>
            <a:noFill/>
          </a:ln>
          <a:effectLst/>
        </p:spPr>
        <p:txBody>
          <a:bodyPr anchor="b">
            <a:spAutoFit/>
          </a:bodyPr>
          <a:lstStyle/>
          <a:p>
            <a:pPr>
              <a:lnSpc>
                <a:spcPct val="150000"/>
              </a:lnSpc>
              <a:defRPr/>
            </a:pPr>
            <a:r>
              <a:rPr lang="zh-CN" altLang="en-US" sz="1015" b="1" dirty="0">
                <a:solidFill>
                  <a:srgbClr val="030729"/>
                </a:solidFill>
                <a:cs typeface="+mn-ea"/>
                <a:sym typeface="+mn-lt"/>
              </a:rPr>
              <a:t>添加标题</a:t>
            </a:r>
            <a:endParaRPr lang="zh-CN" altLang="en-US" b="1" dirty="0">
              <a:solidFill>
                <a:srgbClr val="030729"/>
              </a:solidFill>
              <a:cs typeface="+mn-ea"/>
              <a:sym typeface="+mn-lt"/>
            </a:endParaRP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p>
          <a:p>
            <a:pPr marL="257175" indent="-257175">
              <a:lnSpc>
                <a:spcPct val="150000"/>
              </a:lnSpc>
              <a:buFont typeface="+mj-lt"/>
              <a:buAutoNum type="arabicPeriod"/>
              <a:defRPr/>
            </a:pPr>
            <a:r>
              <a:rPr lang="zh-CN" altLang="en-US" sz="1050" dirty="0">
                <a:solidFill>
                  <a:srgbClr val="030729"/>
                </a:solidFill>
                <a:cs typeface="+mn-ea"/>
                <a:sym typeface="+mn-lt"/>
              </a:rPr>
              <a:t>点击输入文本内容</a:t>
            </a:r>
          </a:p>
        </p:txBody>
      </p:sp>
      <p:cxnSp>
        <p:nvCxnSpPr>
          <p:cNvPr id="23" name="直接连接符 22"/>
          <p:cNvCxnSpPr/>
          <p:nvPr/>
        </p:nvCxnSpPr>
        <p:spPr>
          <a:xfrm>
            <a:off x="4385072" y="2085696"/>
            <a:ext cx="0" cy="1215628"/>
          </a:xfrm>
          <a:prstGeom prst="line">
            <a:avLst/>
          </a:prstGeom>
          <a:ln>
            <a:solidFill>
              <a:srgbClr val="030729"/>
            </a:solidFill>
          </a:ln>
        </p:spPr>
        <p:style>
          <a:lnRef idx="1">
            <a:schemeClr val="accent1"/>
          </a:lnRef>
          <a:fillRef idx="0">
            <a:schemeClr val="accent1"/>
          </a:fillRef>
          <a:effectRef idx="0">
            <a:schemeClr val="accent1"/>
          </a:effectRef>
          <a:fontRef idx="minor">
            <a:schemeClr val="tx1"/>
          </a:fontRef>
        </p:style>
      </p:cxnSp>
      <p:sp>
        <p:nvSpPr>
          <p:cNvPr id="24" name="AutoShape 18"/>
          <p:cNvSpPr>
            <a:spLocks noChangeArrowheads="1"/>
          </p:cNvSpPr>
          <p:nvPr/>
        </p:nvSpPr>
        <p:spPr bwMode="auto">
          <a:xfrm>
            <a:off x="877491" y="3595743"/>
            <a:ext cx="7389019" cy="963216"/>
          </a:xfrm>
          <a:prstGeom prst="roundRect">
            <a:avLst>
              <a:gd name="adj" fmla="val 4690"/>
            </a:avLst>
          </a:prstGeom>
          <a:noFill/>
          <a:ln w="34925">
            <a:solidFill>
              <a:srgbClr val="030729">
                <a:alpha val="60000"/>
              </a:srgbClr>
            </a:solidFill>
            <a:round/>
          </a:ln>
        </p:spPr>
        <p:txBody>
          <a:bodyPr wrap="none" anchor="ctr"/>
          <a:lstStyle/>
          <a:p>
            <a:endParaRPr lang="zh-CN" altLang="en-US" sz="1015">
              <a:cs typeface="+mn-ea"/>
              <a:sym typeface="+mn-lt"/>
            </a:endParaRPr>
          </a:p>
        </p:txBody>
      </p:sp>
      <p:sp>
        <p:nvSpPr>
          <p:cNvPr id="26" name="AutoShape 19"/>
          <p:cNvSpPr>
            <a:spLocks noChangeArrowheads="1"/>
          </p:cNvSpPr>
          <p:nvPr/>
        </p:nvSpPr>
        <p:spPr bwMode="gray">
          <a:xfrm>
            <a:off x="3507000" y="3408881"/>
            <a:ext cx="1880279" cy="322260"/>
          </a:xfrm>
          <a:prstGeom prst="roundRect">
            <a:avLst>
              <a:gd name="adj" fmla="val 18719"/>
            </a:avLst>
          </a:prstGeom>
          <a:solidFill>
            <a:srgbClr val="030729"/>
          </a:solidFill>
          <a:ln w="9525">
            <a:noFill/>
            <a:round/>
          </a:ln>
          <a:effectLst/>
        </p:spPr>
        <p:txBody>
          <a:bodyPr wrap="none" anchor="ctr"/>
          <a:lstStyle/>
          <a:p>
            <a:pPr algn="ctr">
              <a:defRPr/>
            </a:pPr>
            <a:r>
              <a:rPr lang="zh-CN" altLang="en-US" sz="1015">
                <a:solidFill>
                  <a:schemeClr val="bg1"/>
                </a:solidFill>
                <a:cs typeface="+mn-ea"/>
                <a:sym typeface="+mn-lt"/>
              </a:rPr>
              <a:t>点击添加标题</a:t>
            </a:r>
          </a:p>
        </p:txBody>
      </p:sp>
      <p:sp>
        <p:nvSpPr>
          <p:cNvPr id="32" name="Freeform 10"/>
          <p:cNvSpPr/>
          <p:nvPr/>
        </p:nvSpPr>
        <p:spPr bwMode="gray">
          <a:xfrm flipH="1" flipV="1">
            <a:off x="2897721" y="1759275"/>
            <a:ext cx="3294459" cy="238125"/>
          </a:xfrm>
          <a:custGeom>
            <a:avLst/>
            <a:gdLst>
              <a:gd name="T0" fmla="*/ 0 w 2347"/>
              <a:gd name="T1" fmla="*/ 188 h 336"/>
              <a:gd name="T2" fmla="*/ 0 w 2347"/>
              <a:gd name="T3" fmla="*/ 336 h 336"/>
              <a:gd name="T4" fmla="*/ 2347 w 2347"/>
              <a:gd name="T5" fmla="*/ 336 h 336"/>
              <a:gd name="T6" fmla="*/ 2005 w 2347"/>
              <a:gd name="T7" fmla="*/ 0 h 336"/>
              <a:gd name="T8" fmla="*/ 2005 w 2347"/>
              <a:gd name="T9" fmla="*/ 189 h 336"/>
              <a:gd name="T10" fmla="*/ 0 w 2347"/>
              <a:gd name="T11" fmla="*/ 188 h 336"/>
              <a:gd name="T12" fmla="*/ 0 60000 65536"/>
              <a:gd name="T13" fmla="*/ 0 60000 65536"/>
              <a:gd name="T14" fmla="*/ 0 60000 65536"/>
              <a:gd name="T15" fmla="*/ 0 60000 65536"/>
              <a:gd name="T16" fmla="*/ 0 60000 65536"/>
              <a:gd name="T17" fmla="*/ 0 60000 65536"/>
              <a:gd name="T18" fmla="*/ 0 w 2347"/>
              <a:gd name="T19" fmla="*/ 0 h 336"/>
              <a:gd name="T20" fmla="*/ 2347 w 2347"/>
              <a:gd name="T21" fmla="*/ 336 h 336"/>
            </a:gdLst>
            <a:ahLst/>
            <a:cxnLst>
              <a:cxn ang="T12">
                <a:pos x="T0" y="T1"/>
              </a:cxn>
              <a:cxn ang="T13">
                <a:pos x="T2" y="T3"/>
              </a:cxn>
              <a:cxn ang="T14">
                <a:pos x="T4" y="T5"/>
              </a:cxn>
              <a:cxn ang="T15">
                <a:pos x="T6" y="T7"/>
              </a:cxn>
              <a:cxn ang="T16">
                <a:pos x="T8" y="T9"/>
              </a:cxn>
              <a:cxn ang="T17">
                <a:pos x="T10" y="T11"/>
              </a:cxn>
            </a:cxnLst>
            <a:rect l="T18" t="T19" r="T20" b="T21"/>
            <a:pathLst>
              <a:path w="2347" h="336">
                <a:moveTo>
                  <a:pt x="0" y="188"/>
                </a:moveTo>
                <a:lnTo>
                  <a:pt x="0" y="336"/>
                </a:lnTo>
                <a:lnTo>
                  <a:pt x="2347" y="336"/>
                </a:lnTo>
                <a:lnTo>
                  <a:pt x="2005" y="0"/>
                </a:lnTo>
                <a:lnTo>
                  <a:pt x="2005" y="189"/>
                </a:lnTo>
                <a:lnTo>
                  <a:pt x="0" y="188"/>
                </a:lnTo>
                <a:close/>
              </a:path>
            </a:pathLst>
          </a:custGeom>
          <a:solidFill>
            <a:srgbClr val="030729"/>
          </a:solidFill>
          <a:ln>
            <a:noFill/>
          </a:ln>
        </p:spPr>
        <p:txBody>
          <a:bodyPr wrap="none" anchor="ctr"/>
          <a:lstStyle/>
          <a:p>
            <a:pPr>
              <a:defRPr/>
            </a:pPr>
            <a:endParaRPr lang="zh-CN" altLang="en-US" sz="1015">
              <a:solidFill>
                <a:srgbClr val="0070C0"/>
              </a:solidFill>
              <a:cs typeface="+mn-ea"/>
              <a:sym typeface="+mn-lt"/>
            </a:endParaRPr>
          </a:p>
        </p:txBody>
      </p:sp>
      <p:sp>
        <p:nvSpPr>
          <p:cNvPr id="33" name="TextBox 32"/>
          <p:cNvSpPr txBox="1"/>
          <p:nvPr/>
        </p:nvSpPr>
        <p:spPr>
          <a:xfrm>
            <a:off x="1080577" y="3798557"/>
            <a:ext cx="6991349" cy="632481"/>
          </a:xfrm>
          <a:prstGeom prst="rect">
            <a:avLst/>
          </a:prstGeom>
          <a:noFill/>
        </p:spPr>
        <p:txBody>
          <a:bodyPr wrap="square" rtlCol="0">
            <a:spAutoFit/>
          </a:bodyPr>
          <a:lstStyle/>
          <a:p>
            <a:pPr>
              <a:lnSpc>
                <a:spcPct val="13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900">
              <a:solidFill>
                <a:srgbClr val="262626"/>
              </a:solidFill>
              <a:cs typeface="+mn-ea"/>
              <a:sym typeface="+mn-lt"/>
            </a:endParaRPr>
          </a:p>
        </p:txBody>
      </p:sp>
      <p:sp>
        <p:nvSpPr>
          <p:cNvPr id="2" name="文本占位符 1"/>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3*#ppt_w"/>
                                          </p:val>
                                        </p:tav>
                                        <p:tav tm="100000">
                                          <p:val>
                                            <p:strVal val="#ppt_w"/>
                                          </p:val>
                                        </p:tav>
                                      </p:tavLst>
                                    </p:anim>
                                    <p:anim calcmode="lin" valueType="num">
                                      <p:cBhvr>
                                        <p:cTn id="8" dur="500" fill="hold"/>
                                        <p:tgtEl>
                                          <p:spTgt spid="14"/>
                                        </p:tgtEl>
                                        <p:attrNameLst>
                                          <p:attrName>ppt_h</p:attrName>
                                        </p:attrNameLst>
                                      </p:cBhvr>
                                      <p:tavLst>
                                        <p:tav tm="0">
                                          <p:val>
                                            <p:strVal val="4/3*#ppt_h"/>
                                          </p:val>
                                        </p:tav>
                                        <p:tav tm="100000">
                                          <p:val>
                                            <p:strVal val="#ppt_h"/>
                                          </p:val>
                                        </p:tav>
                                      </p:tavLst>
                                    </p:anim>
                                  </p:childTnLst>
                                </p:cTn>
                              </p:par>
                              <p:par>
                                <p:cTn id="9" presetID="23" presetClass="entr" presetSubtype="288"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4/3*#ppt_w"/>
                                          </p:val>
                                        </p:tav>
                                        <p:tav tm="100000">
                                          <p:val>
                                            <p:strVal val="#ppt_w"/>
                                          </p:val>
                                        </p:tav>
                                      </p:tavLst>
                                    </p:anim>
                                    <p:anim calcmode="lin" valueType="num">
                                      <p:cBhvr>
                                        <p:cTn id="12" dur="500" fill="hold"/>
                                        <p:tgtEl>
                                          <p:spTgt spid="13"/>
                                        </p:tgtEl>
                                        <p:attrNameLst>
                                          <p:attrName>ppt_h</p:attrName>
                                        </p:attrNameLst>
                                      </p:cBhvr>
                                      <p:tavLst>
                                        <p:tav tm="0">
                                          <p:val>
                                            <p:strVal val="4/3*#ppt_h"/>
                                          </p:val>
                                        </p:tav>
                                        <p:tav tm="100000">
                                          <p:val>
                                            <p:strVal val="#ppt_h"/>
                                          </p:val>
                                        </p:tav>
                                      </p:tavLst>
                                    </p:anim>
                                  </p:childTnLst>
                                </p:cTn>
                              </p:par>
                            </p:childTnLst>
                          </p:cTn>
                        </p:par>
                        <p:par>
                          <p:cTn id="13" fill="hold">
                            <p:stCondLst>
                              <p:cond delay="500"/>
                            </p:stCondLst>
                            <p:childTnLst>
                              <p:par>
                                <p:cTn id="14" presetID="22" presetClass="entr" presetSubtype="1"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wipe(up)">
                                      <p:cBhvr>
                                        <p:cTn id="16" dur="500"/>
                                        <p:tgtEl>
                                          <p:spTgt spid="1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up)">
                                      <p:cBhvr>
                                        <p:cTn id="19" dur="500"/>
                                        <p:tgtEl>
                                          <p:spTgt spid="15"/>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ppt_x</p:attrName>
                                        </p:attrNameLst>
                                      </p:cBhvr>
                                      <p:tavLst>
                                        <p:tav tm="0">
                                          <p:val>
                                            <p:strVal val="#ppt_x-#ppt_w*1.125000"/>
                                          </p:val>
                                        </p:tav>
                                        <p:tav tm="100000">
                                          <p:val>
                                            <p:strVal val="#ppt_x"/>
                                          </p:val>
                                        </p:tav>
                                      </p:tavLst>
                                    </p:anim>
                                    <p:animEffect transition="in" filter="wipe(right)">
                                      <p:cBhvr>
                                        <p:cTn id="23" dur="500"/>
                                        <p:tgtEl>
                                          <p:spTgt spid="17"/>
                                        </p:tgtEl>
                                      </p:cBhvr>
                                    </p:animEffect>
                                  </p:childTnLst>
                                </p:cTn>
                              </p:par>
                              <p:par>
                                <p:cTn id="24" presetID="12" presetClass="entr" presetSubtype="2" fill="hold" grpId="0" nodeType="with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500"/>
                                        <p:tgtEl>
                                          <p:spTgt spid="32"/>
                                        </p:tgtEl>
                                        <p:attrNameLst>
                                          <p:attrName>ppt_x</p:attrName>
                                        </p:attrNameLst>
                                      </p:cBhvr>
                                      <p:tavLst>
                                        <p:tav tm="0">
                                          <p:val>
                                            <p:strVal val="#ppt_x+#ppt_w*1.125000"/>
                                          </p:val>
                                        </p:tav>
                                        <p:tav tm="100000">
                                          <p:val>
                                            <p:strVal val="#ppt_x"/>
                                          </p:val>
                                        </p:tav>
                                      </p:tavLst>
                                    </p:anim>
                                    <p:animEffect transition="in" filter="wipe(left)">
                                      <p:cBhvr>
                                        <p:cTn id="27" dur="500"/>
                                        <p:tgtEl>
                                          <p:spTgt spid="32"/>
                                        </p:tgtEl>
                                      </p:cBhvr>
                                    </p:animEffect>
                                  </p:childTnLst>
                                </p:cTn>
                              </p:par>
                            </p:childTnLst>
                          </p:cTn>
                        </p:par>
                        <p:par>
                          <p:cTn id="28" fill="hold">
                            <p:stCondLst>
                              <p:cond delay="1000"/>
                            </p:stCondLst>
                            <p:childTnLst>
                              <p:par>
                                <p:cTn id="29" presetID="16" presetClass="entr" presetSubtype="37"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outVertical)">
                                      <p:cBhvr>
                                        <p:cTn id="31" dur="500"/>
                                        <p:tgtEl>
                                          <p:spTgt spid="20"/>
                                        </p:tgtEl>
                                      </p:cBhvr>
                                    </p:animEffect>
                                  </p:childTnLst>
                                </p:cTn>
                              </p:par>
                            </p:childTnLst>
                          </p:cTn>
                        </p:par>
                        <p:par>
                          <p:cTn id="32" fill="hold">
                            <p:stCondLst>
                              <p:cond delay="1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500"/>
                                        <p:tgtEl>
                                          <p:spTgt spid="23"/>
                                        </p:tgtEl>
                                      </p:cBhvr>
                                    </p:animEffect>
                                  </p:childTnLst>
                                </p:cTn>
                              </p:par>
                            </p:childTnLst>
                          </p:cTn>
                        </p:par>
                        <p:par>
                          <p:cTn id="36" fill="hold">
                            <p:stCondLst>
                              <p:cond delay="2000"/>
                            </p:stCondLst>
                            <p:childTnLst>
                              <p:par>
                                <p:cTn id="37" presetID="1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ppt_x</p:attrName>
                                        </p:attrNameLst>
                                      </p:cBhvr>
                                      <p:tavLst>
                                        <p:tav tm="0">
                                          <p:val>
                                            <p:strVal val="#ppt_x-#ppt_w*1.125000"/>
                                          </p:val>
                                        </p:tav>
                                        <p:tav tm="100000">
                                          <p:val>
                                            <p:strVal val="#ppt_x"/>
                                          </p:val>
                                        </p:tav>
                                      </p:tavLst>
                                    </p:anim>
                                    <p:animEffect transition="in" filter="wipe(right)">
                                      <p:cBhvr>
                                        <p:cTn id="40" dur="500"/>
                                        <p:tgtEl>
                                          <p:spTgt spid="21"/>
                                        </p:tgtEl>
                                      </p:cBhvr>
                                    </p:animEffect>
                                  </p:childTnLst>
                                </p:cTn>
                              </p:par>
                              <p:par>
                                <p:cTn id="41" presetID="12" presetClass="entr" presetSubtype="2"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additive="base">
                                        <p:cTn id="43" dur="500"/>
                                        <p:tgtEl>
                                          <p:spTgt spid="19"/>
                                        </p:tgtEl>
                                        <p:attrNameLst>
                                          <p:attrName>ppt_x</p:attrName>
                                        </p:attrNameLst>
                                      </p:cBhvr>
                                      <p:tavLst>
                                        <p:tav tm="0">
                                          <p:val>
                                            <p:strVal val="#ppt_x+#ppt_w*1.125000"/>
                                          </p:val>
                                        </p:tav>
                                        <p:tav tm="100000">
                                          <p:val>
                                            <p:strVal val="#ppt_x"/>
                                          </p:val>
                                        </p:tav>
                                      </p:tavLst>
                                    </p:anim>
                                    <p:animEffect transition="in" filter="wipe(left)">
                                      <p:cBhvr>
                                        <p:cTn id="44" dur="500"/>
                                        <p:tgtEl>
                                          <p:spTgt spid="19"/>
                                        </p:tgtEl>
                                      </p:cBhvr>
                                    </p:animEffect>
                                  </p:childTnLst>
                                </p:cTn>
                              </p:par>
                            </p:childTnLst>
                          </p:cTn>
                        </p:par>
                        <p:par>
                          <p:cTn id="45" fill="hold">
                            <p:stCondLst>
                              <p:cond delay="2500"/>
                            </p:stCondLst>
                            <p:childTnLst>
                              <p:par>
                                <p:cTn id="46" presetID="10" presetClass="entr" presetSubtype="0"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fade">
                                      <p:cBhvr>
                                        <p:cTn id="48" dur="500"/>
                                        <p:tgtEl>
                                          <p:spTgt spid="2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par>
                          <p:cTn id="52" fill="hold">
                            <p:stCondLst>
                              <p:cond delay="3000"/>
                            </p:stCondLst>
                            <p:childTnLst>
                              <p:par>
                                <p:cTn id="53" presetID="22" presetClass="entr" presetSubtype="1"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up)">
                                      <p:cBhvr>
                                        <p:cTn id="5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p:bldP spid="16" grpId="0"/>
      <p:bldP spid="17" grpId="0" animBg="1"/>
      <p:bldP spid="19" grpId="0"/>
      <p:bldP spid="20" grpId="0"/>
      <p:bldP spid="21" grpId="0"/>
      <p:bldP spid="24" grpId="0" animBg="1"/>
      <p:bldP spid="26" grpId="0" animBg="1"/>
      <p:bldP spid="32" grpId="0" animBg="1"/>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ChangeArrowheads="1"/>
          </p:cNvSpPr>
          <p:nvPr/>
        </p:nvSpPr>
        <p:spPr bwMode="auto">
          <a:xfrm>
            <a:off x="899592" y="1572394"/>
            <a:ext cx="2016224" cy="1359396"/>
          </a:xfrm>
          <a:prstGeom prst="rect">
            <a:avLst/>
          </a:prstGeom>
          <a:blipFill dpi="0" rotWithShape="1">
            <a:blip r:embed="rId3" cstate="email">
              <a:grayscl/>
              <a:extLst>
                <a:ext uri="{28A0092B-C50C-407E-A947-70E740481C1C}">
                  <a14:useLocalDpi xmlns:a14="http://schemas.microsoft.com/office/drawing/2010/main"/>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5" name="Oval 7"/>
          <p:cNvSpPr>
            <a:spLocks noChangeArrowheads="1"/>
          </p:cNvSpPr>
          <p:nvPr/>
        </p:nvSpPr>
        <p:spPr bwMode="auto">
          <a:xfrm>
            <a:off x="1468312" y="1115827"/>
            <a:ext cx="848057" cy="848057"/>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p>
        </p:txBody>
      </p:sp>
      <p:sp>
        <p:nvSpPr>
          <p:cNvPr id="6" name="Rectangle 8"/>
          <p:cNvSpPr>
            <a:spLocks noChangeArrowheads="1"/>
          </p:cNvSpPr>
          <p:nvPr/>
        </p:nvSpPr>
        <p:spPr bwMode="auto">
          <a:xfrm>
            <a:off x="3578133" y="1572394"/>
            <a:ext cx="2019026" cy="1359396"/>
          </a:xfrm>
          <a:prstGeom prst="rect">
            <a:avLst/>
          </a:prstGeom>
          <a:blipFill dpi="0" rotWithShape="1">
            <a:blip r:embed="rId4" cstate="email">
              <a:grayscl/>
              <a:extLst>
                <a:ext uri="{28A0092B-C50C-407E-A947-70E740481C1C}">
                  <a14:useLocalDpi xmlns:a14="http://schemas.microsoft.com/office/drawing/2010/main"/>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7" name="Oval 9"/>
          <p:cNvSpPr>
            <a:spLocks noChangeArrowheads="1"/>
          </p:cNvSpPr>
          <p:nvPr/>
        </p:nvSpPr>
        <p:spPr bwMode="auto">
          <a:xfrm>
            <a:off x="4148742" y="1115827"/>
            <a:ext cx="848057" cy="848057"/>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p>
        </p:txBody>
      </p:sp>
      <p:sp>
        <p:nvSpPr>
          <p:cNvPr id="11" name="Rectangle 10"/>
          <p:cNvSpPr>
            <a:spLocks noChangeArrowheads="1"/>
          </p:cNvSpPr>
          <p:nvPr/>
        </p:nvSpPr>
        <p:spPr bwMode="auto">
          <a:xfrm>
            <a:off x="6259532" y="1572394"/>
            <a:ext cx="2018092" cy="1359396"/>
          </a:xfrm>
          <a:prstGeom prst="rect">
            <a:avLst/>
          </a:prstGeom>
          <a:blipFill dpi="0" rotWithShape="1">
            <a:blip r:embed="rId3" cstate="email">
              <a:grayscl/>
              <a:extLst>
                <a:ext uri="{28A0092B-C50C-407E-A947-70E740481C1C}">
                  <a14:useLocalDpi xmlns:a14="http://schemas.microsoft.com/office/drawing/2010/main"/>
                </a:ext>
              </a:extLst>
            </a:blip>
            <a:srcRect/>
            <a:stretch>
              <a:fillRect/>
            </a:stretch>
          </a:blipFill>
          <a:ln w="28575" cap="flat">
            <a:solidFill>
              <a:srgbClr val="030729"/>
            </a:solidFill>
            <a:prstDash val="solid"/>
            <a:miter lim="800000"/>
          </a:ln>
        </p:spPr>
        <p:txBody>
          <a:bodyPr vert="horz" wrap="square" lIns="68580" tIns="34290" rIns="68580" bIns="34290" numCol="1" anchor="t" anchorCtr="0" compatLnSpc="1"/>
          <a:lstStyle/>
          <a:p>
            <a:endParaRPr lang="zh-CN" altLang="en-US" sz="1015">
              <a:cs typeface="+mn-ea"/>
              <a:sym typeface="+mn-lt"/>
            </a:endParaRPr>
          </a:p>
        </p:txBody>
      </p:sp>
      <p:sp>
        <p:nvSpPr>
          <p:cNvPr id="13" name="Oval 11"/>
          <p:cNvSpPr>
            <a:spLocks noChangeArrowheads="1"/>
          </p:cNvSpPr>
          <p:nvPr/>
        </p:nvSpPr>
        <p:spPr bwMode="auto">
          <a:xfrm>
            <a:off x="6829172" y="1115827"/>
            <a:ext cx="848057" cy="848057"/>
          </a:xfrm>
          <a:prstGeom prst="ellipse">
            <a:avLst/>
          </a:prstGeom>
          <a:solidFill>
            <a:srgbClr val="030729"/>
          </a:solidFill>
          <a:ln w="28575" cap="flat">
            <a:noFill/>
            <a:prstDash val="solid"/>
            <a:miter lim="800000"/>
          </a:ln>
        </p:spPr>
        <p:txBody>
          <a:bodyPr vert="horz" wrap="square" lIns="68580" tIns="34290" rIns="68580" bIns="34290" numCol="1" anchor="ctr" anchorCtr="0" compatLnSpc="1"/>
          <a:lstStyle/>
          <a:p>
            <a:pPr algn="ctr"/>
            <a:r>
              <a:rPr lang="zh-CN" altLang="en-US" sz="1500" b="1">
                <a:solidFill>
                  <a:schemeClr val="bg1"/>
                </a:solidFill>
                <a:cs typeface="+mn-ea"/>
                <a:sym typeface="+mn-lt"/>
              </a:rPr>
              <a:t>添加标题</a:t>
            </a:r>
          </a:p>
        </p:txBody>
      </p:sp>
      <p:sp>
        <p:nvSpPr>
          <p:cNvPr id="16" name="矩形 30"/>
          <p:cNvSpPr>
            <a:spLocks noChangeArrowheads="1"/>
          </p:cNvSpPr>
          <p:nvPr/>
        </p:nvSpPr>
        <p:spPr bwMode="auto">
          <a:xfrm>
            <a:off x="795154" y="3111810"/>
            <a:ext cx="2195390" cy="1131079"/>
          </a:xfrm>
          <a:prstGeom prst="rect">
            <a:avLst/>
          </a:prstGeom>
          <a:noFill/>
          <a:ln w="9525">
            <a:noFill/>
            <a:miter lim="800000"/>
          </a:ln>
        </p:spPr>
        <p:txBody>
          <a:bodyPr wrap="square">
            <a:spAutoFit/>
          </a:bodyPr>
          <a:lstStyle/>
          <a:p>
            <a:pPr algn="just">
              <a:lnSpc>
                <a:spcPct val="15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17" name="矩形 30"/>
          <p:cNvSpPr>
            <a:spLocks noChangeArrowheads="1"/>
          </p:cNvSpPr>
          <p:nvPr/>
        </p:nvSpPr>
        <p:spPr bwMode="auto">
          <a:xfrm>
            <a:off x="3473551" y="3111811"/>
            <a:ext cx="2195390" cy="923330"/>
          </a:xfrm>
          <a:prstGeom prst="rect">
            <a:avLst/>
          </a:prstGeom>
          <a:noFill/>
          <a:ln w="9525">
            <a:noFill/>
            <a:miter lim="800000"/>
          </a:ln>
        </p:spPr>
        <p:txBody>
          <a:bodyPr wrap="square">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您的内容打在这里，或者通过复制您的文本后，在此框中选择粘贴，并选择只保留文字。您的内容打在这里，或者通过复制您的文本后。</a:t>
            </a:r>
          </a:p>
        </p:txBody>
      </p:sp>
      <p:sp>
        <p:nvSpPr>
          <p:cNvPr id="18" name="矩形 30"/>
          <p:cNvSpPr>
            <a:spLocks noChangeArrowheads="1"/>
          </p:cNvSpPr>
          <p:nvPr/>
        </p:nvSpPr>
        <p:spPr bwMode="auto">
          <a:xfrm>
            <a:off x="6154997" y="3111810"/>
            <a:ext cx="2195390" cy="1131079"/>
          </a:xfrm>
          <a:prstGeom prst="rect">
            <a:avLst/>
          </a:prstGeom>
          <a:noFill/>
          <a:ln w="9525">
            <a:noFill/>
            <a:miter lim="800000"/>
          </a:ln>
        </p:spPr>
        <p:txBody>
          <a:bodyPr wrap="square">
            <a:spAutoFit/>
          </a:bodyPr>
          <a:lstStyle/>
          <a:p>
            <a:pPr algn="just">
              <a:lnSpc>
                <a:spcPct val="150000"/>
              </a:lnSpc>
            </a:pPr>
            <a:r>
              <a:rPr lang="zh-CN" altLang="en-US" sz="900">
                <a:solidFill>
                  <a:srgbClr val="262626"/>
                </a:solidFill>
                <a:cs typeface="+mn-ea"/>
                <a:sym typeface="+mn-lt"/>
              </a:rPr>
              <a:t>您的内容打在这里，或者通过复制您的文本后，在此框中选择粘贴，并选择只保留文字。您的内容打在这里，或者通过复制您的文本后，在此框中选择粘贴，并选择只保留文字。</a:t>
            </a:r>
          </a:p>
        </p:txBody>
      </p:sp>
      <p:sp>
        <p:nvSpPr>
          <p:cNvPr id="2" name="文本占位符 1"/>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style.rotation</p:attrName>
                                        </p:attrNameLst>
                                      </p:cBhvr>
                                      <p:tavLst>
                                        <p:tav tm="0">
                                          <p:val>
                                            <p:fltVal val="360"/>
                                          </p:val>
                                        </p:tav>
                                        <p:tav tm="100000">
                                          <p:val>
                                            <p:fltVal val="0"/>
                                          </p:val>
                                        </p:tav>
                                      </p:tavLst>
                                    </p:anim>
                                    <p:animEffect transition="in" filter="fade">
                                      <p:cBhvr>
                                        <p:cTn id="22" dur="500"/>
                                        <p:tgtEl>
                                          <p:spTgt spid="7"/>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anim calcmode="lin" valueType="num">
                                      <p:cBhvr>
                                        <p:cTn id="26" dur="500" fill="hold"/>
                                        <p:tgtEl>
                                          <p:spTgt spid="6"/>
                                        </p:tgtEl>
                                        <p:attrNameLst>
                                          <p:attrName>ppt_x</p:attrName>
                                        </p:attrNameLst>
                                      </p:cBhvr>
                                      <p:tavLst>
                                        <p:tav tm="0">
                                          <p:val>
                                            <p:strVal val="#ppt_x"/>
                                          </p:val>
                                        </p:tav>
                                        <p:tav tm="100000">
                                          <p:val>
                                            <p:strVal val="#ppt_x"/>
                                          </p:val>
                                        </p:tav>
                                      </p:tavLst>
                                    </p:anim>
                                    <p:anim calcmode="lin" valueType="num">
                                      <p:cBhvr>
                                        <p:cTn id="27" dur="5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360"/>
                                          </p:val>
                                        </p:tav>
                                        <p:tav tm="100000">
                                          <p:val>
                                            <p:fltVal val="0"/>
                                          </p:val>
                                        </p:tav>
                                      </p:tavLst>
                                    </p:anim>
                                    <p:animEffect transition="in" filter="fade">
                                      <p:cBhvr>
                                        <p:cTn id="34" dur="500"/>
                                        <p:tgtEl>
                                          <p:spTgt spid="13"/>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strVal val="#ppt_x"/>
                                          </p:val>
                                        </p:tav>
                                        <p:tav tm="100000">
                                          <p:val>
                                            <p:strVal val="#ppt_x"/>
                                          </p:val>
                                        </p:tav>
                                      </p:tavLst>
                                    </p:anim>
                                    <p:anim calcmode="lin" valueType="num">
                                      <p:cBhvr>
                                        <p:cTn id="39" dur="5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fill="hold"/>
                                        <p:tgtEl>
                                          <p:spTgt spid="16"/>
                                        </p:tgtEl>
                                        <p:attrNameLst>
                                          <p:attrName>ppt_x</p:attrName>
                                        </p:attrNameLst>
                                      </p:cBhvr>
                                      <p:tavLst>
                                        <p:tav tm="0">
                                          <p:val>
                                            <p:strVal val="#ppt_x"/>
                                          </p:val>
                                        </p:tav>
                                        <p:tav tm="100000">
                                          <p:val>
                                            <p:strVal val="#ppt_x"/>
                                          </p:val>
                                        </p:tav>
                                      </p:tavLst>
                                    </p:anim>
                                    <p:anim calcmode="lin" valueType="num">
                                      <p:cBhvr additive="base">
                                        <p:cTn id="44" dur="500" fill="hold"/>
                                        <p:tgtEl>
                                          <p:spTgt spid="16"/>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ppt_x"/>
                                          </p:val>
                                        </p:tav>
                                        <p:tav tm="100000">
                                          <p:val>
                                            <p:strVal val="#ppt_x"/>
                                          </p:val>
                                        </p:tav>
                                      </p:tavLst>
                                    </p:anim>
                                    <p:anim calcmode="lin" valueType="num">
                                      <p:cBhvr additive="base">
                                        <p:cTn id="5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6"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V="1">
            <a:off x="9000" y="2675744"/>
            <a:ext cx="9126000" cy="46435"/>
          </a:xfrm>
          <a:prstGeom prst="rect">
            <a:avLst/>
          </a:prstGeom>
          <a:solidFill>
            <a:srgbClr val="03072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153" tIns="38576" rIns="77153" bIns="38576" anchor="ctr"/>
          <a:lstStyle/>
          <a:p>
            <a:pPr algn="ctr">
              <a:defRPr/>
            </a:pPr>
            <a:endParaRPr lang="zh-CN" altLang="en-US" sz="1015">
              <a:cs typeface="+mn-ea"/>
              <a:sym typeface="+mn-lt"/>
            </a:endParaRPr>
          </a:p>
        </p:txBody>
      </p:sp>
      <p:sp>
        <p:nvSpPr>
          <p:cNvPr id="7" name="椭圆 6"/>
          <p:cNvSpPr/>
          <p:nvPr/>
        </p:nvSpPr>
        <p:spPr>
          <a:xfrm>
            <a:off x="2448277"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1" name="椭圆 10"/>
          <p:cNvSpPr/>
          <p:nvPr/>
        </p:nvSpPr>
        <p:spPr>
          <a:xfrm>
            <a:off x="3554368"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3" name="椭圆 12"/>
          <p:cNvSpPr/>
          <p:nvPr/>
        </p:nvSpPr>
        <p:spPr>
          <a:xfrm>
            <a:off x="4659268"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4" name="椭圆 13"/>
          <p:cNvSpPr/>
          <p:nvPr/>
        </p:nvSpPr>
        <p:spPr>
          <a:xfrm>
            <a:off x="5764168" y="2416187"/>
            <a:ext cx="520304"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5" name="椭圆 14"/>
          <p:cNvSpPr/>
          <p:nvPr/>
        </p:nvSpPr>
        <p:spPr>
          <a:xfrm>
            <a:off x="6870259"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16" name="椭圆 15"/>
          <p:cNvSpPr/>
          <p:nvPr/>
        </p:nvSpPr>
        <p:spPr>
          <a:xfrm>
            <a:off x="2505427"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2</a:t>
            </a:r>
            <a:endParaRPr lang="zh-CN" altLang="en-US" sz="1015" dirty="0">
              <a:cs typeface="+mn-ea"/>
              <a:sym typeface="+mn-lt"/>
            </a:endParaRPr>
          </a:p>
        </p:txBody>
      </p:sp>
      <p:sp>
        <p:nvSpPr>
          <p:cNvPr id="17" name="椭圆 16"/>
          <p:cNvSpPr/>
          <p:nvPr/>
        </p:nvSpPr>
        <p:spPr>
          <a:xfrm>
            <a:off x="3611518"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3</a:t>
            </a:r>
            <a:endParaRPr lang="zh-CN" altLang="en-US" sz="1015" dirty="0">
              <a:cs typeface="+mn-ea"/>
              <a:sym typeface="+mn-lt"/>
            </a:endParaRPr>
          </a:p>
        </p:txBody>
      </p:sp>
      <p:sp>
        <p:nvSpPr>
          <p:cNvPr id="18" name="椭圆 17"/>
          <p:cNvSpPr/>
          <p:nvPr/>
        </p:nvSpPr>
        <p:spPr>
          <a:xfrm>
            <a:off x="4715227"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4</a:t>
            </a:r>
            <a:endParaRPr lang="zh-CN" altLang="en-US" sz="1015" dirty="0">
              <a:cs typeface="+mn-ea"/>
              <a:sym typeface="+mn-lt"/>
            </a:endParaRPr>
          </a:p>
        </p:txBody>
      </p:sp>
      <p:sp>
        <p:nvSpPr>
          <p:cNvPr id="19" name="椭圆 18"/>
          <p:cNvSpPr/>
          <p:nvPr/>
        </p:nvSpPr>
        <p:spPr>
          <a:xfrm>
            <a:off x="5820127"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5</a:t>
            </a:r>
            <a:endParaRPr lang="zh-CN" altLang="en-US" sz="1015" dirty="0">
              <a:cs typeface="+mn-ea"/>
              <a:sym typeface="+mn-lt"/>
            </a:endParaRPr>
          </a:p>
        </p:txBody>
      </p:sp>
      <p:sp>
        <p:nvSpPr>
          <p:cNvPr id="20" name="椭圆 19"/>
          <p:cNvSpPr/>
          <p:nvPr/>
        </p:nvSpPr>
        <p:spPr>
          <a:xfrm>
            <a:off x="6926218"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6</a:t>
            </a:r>
            <a:endParaRPr lang="zh-CN" altLang="en-US" sz="1015" dirty="0">
              <a:cs typeface="+mn-ea"/>
              <a:sym typeface="+mn-lt"/>
            </a:endParaRPr>
          </a:p>
        </p:txBody>
      </p:sp>
      <p:sp>
        <p:nvSpPr>
          <p:cNvPr id="21" name="任意多边形 20"/>
          <p:cNvSpPr/>
          <p:nvPr/>
        </p:nvSpPr>
        <p:spPr>
          <a:xfrm flipH="1" flipV="1">
            <a:off x="2924527" y="2887675"/>
            <a:ext cx="251222"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2" name="矩形 24"/>
          <p:cNvSpPr>
            <a:spLocks noChangeArrowheads="1"/>
          </p:cNvSpPr>
          <p:nvPr/>
        </p:nvSpPr>
        <p:spPr bwMode="auto">
          <a:xfrm>
            <a:off x="1331640" y="3309156"/>
            <a:ext cx="1851254" cy="715581"/>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p>
        </p:txBody>
      </p:sp>
      <p:sp>
        <p:nvSpPr>
          <p:cNvPr id="23" name="任意多边形 22"/>
          <p:cNvSpPr/>
          <p:nvPr/>
        </p:nvSpPr>
        <p:spPr>
          <a:xfrm flipH="1" flipV="1">
            <a:off x="5100991" y="2887675"/>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4" name="任意多边形 23"/>
          <p:cNvSpPr/>
          <p:nvPr/>
        </p:nvSpPr>
        <p:spPr>
          <a:xfrm flipH="1" flipV="1">
            <a:off x="7361987" y="2887675"/>
            <a:ext cx="251222"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25" name="任意多边形 24"/>
          <p:cNvSpPr/>
          <p:nvPr/>
        </p:nvSpPr>
        <p:spPr>
          <a:xfrm>
            <a:off x="3461500" y="1299382"/>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26" name="任意多边形 25"/>
          <p:cNvSpPr/>
          <p:nvPr/>
        </p:nvSpPr>
        <p:spPr>
          <a:xfrm>
            <a:off x="5639153" y="1299382"/>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27" name="矩形 30"/>
          <p:cNvSpPr>
            <a:spLocks noChangeArrowheads="1"/>
          </p:cNvSpPr>
          <p:nvPr/>
        </p:nvSpPr>
        <p:spPr bwMode="auto">
          <a:xfrm>
            <a:off x="3482930" y="1300572"/>
            <a:ext cx="2025254" cy="715581"/>
          </a:xfrm>
          <a:prstGeom prst="rect">
            <a:avLst/>
          </a:prstGeom>
          <a:noFill/>
          <a:ln w="9525">
            <a:noFill/>
            <a:miter lim="800000"/>
          </a:ln>
        </p:spPr>
        <p:txBody>
          <a:bodyPr>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p>
        </p:txBody>
      </p:sp>
      <p:sp>
        <p:nvSpPr>
          <p:cNvPr id="28" name="矩形 31"/>
          <p:cNvSpPr>
            <a:spLocks noChangeArrowheads="1"/>
          </p:cNvSpPr>
          <p:nvPr/>
        </p:nvSpPr>
        <p:spPr bwMode="auto">
          <a:xfrm>
            <a:off x="3461499" y="3309156"/>
            <a:ext cx="1815704" cy="715581"/>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p>
        </p:txBody>
      </p:sp>
      <p:sp>
        <p:nvSpPr>
          <p:cNvPr id="29" name="矩形 32"/>
          <p:cNvSpPr>
            <a:spLocks noChangeArrowheads="1"/>
          </p:cNvSpPr>
          <p:nvPr/>
        </p:nvSpPr>
        <p:spPr bwMode="auto">
          <a:xfrm>
            <a:off x="5717734" y="1300572"/>
            <a:ext cx="2085975" cy="715581"/>
          </a:xfrm>
          <a:prstGeom prst="rect">
            <a:avLst/>
          </a:prstGeom>
          <a:noFill/>
          <a:ln w="9525">
            <a:noFill/>
            <a:miter lim="800000"/>
          </a:ln>
        </p:spPr>
        <p:txBody>
          <a:bodyPr>
            <a:spAutoFit/>
          </a:bodyPr>
          <a:lstStyle/>
          <a:p>
            <a:pPr lvl="0"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p>
        </p:txBody>
      </p:sp>
      <p:sp>
        <p:nvSpPr>
          <p:cNvPr id="30" name="矩形 33"/>
          <p:cNvSpPr>
            <a:spLocks noChangeArrowheads="1"/>
          </p:cNvSpPr>
          <p:nvPr/>
        </p:nvSpPr>
        <p:spPr bwMode="auto">
          <a:xfrm>
            <a:off x="5639153" y="3309156"/>
            <a:ext cx="1926431" cy="715581"/>
          </a:xfrm>
          <a:prstGeom prst="rect">
            <a:avLst/>
          </a:prstGeom>
          <a:noFill/>
          <a:ln w="9525">
            <a:noFill/>
            <a:miter lim="800000"/>
          </a:ln>
        </p:spPr>
        <p:txBody>
          <a:bodyPr wrap="square">
            <a:spAutoFit/>
          </a:bodyPr>
          <a:lstStyle/>
          <a:p>
            <a:pPr lvl="0">
              <a:lnSpc>
                <a:spcPct val="150000"/>
              </a:lnSpc>
            </a:pPr>
            <a:r>
              <a:rPr lang="zh-CN" altLang="en-US" sz="900" dirty="0">
                <a:solidFill>
                  <a:srgbClr val="262626"/>
                </a:solidFill>
                <a:cs typeface="+mn-ea"/>
                <a:sym typeface="+mn-lt"/>
              </a:rPr>
              <a:t>您的内容打在这里，或者通过复制您的文本后，在此框中选择粘贴，并选择只保留文字。</a:t>
            </a:r>
          </a:p>
        </p:txBody>
      </p:sp>
      <p:sp>
        <p:nvSpPr>
          <p:cNvPr id="38" name="椭圆 37"/>
          <p:cNvSpPr/>
          <p:nvPr/>
        </p:nvSpPr>
        <p:spPr>
          <a:xfrm>
            <a:off x="1424509" y="2416187"/>
            <a:ext cx="519113" cy="519113"/>
          </a:xfrm>
          <a:prstGeom prst="ellipse">
            <a:avLst/>
          </a:prstGeom>
          <a:solidFill>
            <a:srgbClr val="FFFFFF">
              <a:alpha val="60000"/>
            </a:srgbClr>
          </a:solid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cs typeface="+mn-ea"/>
              <a:sym typeface="+mn-lt"/>
            </a:endParaRPr>
          </a:p>
        </p:txBody>
      </p:sp>
      <p:sp>
        <p:nvSpPr>
          <p:cNvPr id="39" name="椭圆 38"/>
          <p:cNvSpPr/>
          <p:nvPr/>
        </p:nvSpPr>
        <p:spPr>
          <a:xfrm>
            <a:off x="1481659" y="2473337"/>
            <a:ext cx="404813" cy="404813"/>
          </a:xfrm>
          <a:prstGeom prst="ellipse">
            <a:avLst/>
          </a:prstGeom>
          <a:solidFill>
            <a:srgbClr val="030729"/>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015" dirty="0">
                <a:cs typeface="+mn-ea"/>
                <a:sym typeface="+mn-lt"/>
              </a:rPr>
              <a:t>1</a:t>
            </a:r>
            <a:endParaRPr lang="zh-CN" altLang="en-US" sz="1015" dirty="0">
              <a:cs typeface="+mn-ea"/>
              <a:sym typeface="+mn-lt"/>
            </a:endParaRPr>
          </a:p>
        </p:txBody>
      </p:sp>
      <p:sp>
        <p:nvSpPr>
          <p:cNvPr id="40" name="任意多边形 39"/>
          <p:cNvSpPr/>
          <p:nvPr/>
        </p:nvSpPr>
        <p:spPr>
          <a:xfrm>
            <a:off x="1331641" y="1299382"/>
            <a:ext cx="250031"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rgbClr val="03072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a:solidFill>
                <a:srgbClr val="262626"/>
              </a:solidFill>
              <a:cs typeface="+mn-ea"/>
              <a:sym typeface="+mn-lt"/>
            </a:endParaRPr>
          </a:p>
        </p:txBody>
      </p:sp>
      <p:sp>
        <p:nvSpPr>
          <p:cNvPr id="41" name="矩形 30"/>
          <p:cNvSpPr>
            <a:spLocks noChangeArrowheads="1"/>
          </p:cNvSpPr>
          <p:nvPr/>
        </p:nvSpPr>
        <p:spPr bwMode="auto">
          <a:xfrm>
            <a:off x="1353071" y="1300572"/>
            <a:ext cx="2025254" cy="715581"/>
          </a:xfrm>
          <a:prstGeom prst="rect">
            <a:avLst/>
          </a:prstGeom>
          <a:noFill/>
          <a:ln w="9525">
            <a:noFill/>
            <a:miter lim="800000"/>
          </a:ln>
        </p:spPr>
        <p:txBody>
          <a:bodyPr>
            <a:spAutoFit/>
          </a:bodyPr>
          <a:lstStyle/>
          <a:p>
            <a:pPr algn="just">
              <a:lnSpc>
                <a:spcPct val="150000"/>
              </a:lnSpc>
            </a:pPr>
            <a:r>
              <a:rPr lang="zh-CN" altLang="en-US" sz="900" dirty="0">
                <a:solidFill>
                  <a:srgbClr val="262626"/>
                </a:solidFill>
                <a:cs typeface="+mn-ea"/>
                <a:sym typeface="+mn-lt"/>
              </a:rPr>
              <a:t>您的内容打在这里，或者通过复制您的文本后，在此框中选择粘贴，并选择只保留文字。</a:t>
            </a:r>
          </a:p>
        </p:txBody>
      </p:sp>
      <p:sp>
        <p:nvSpPr>
          <p:cNvPr id="2" name="文本占位符 1"/>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3" name="文本占位符 2"/>
          <p:cNvSpPr>
            <a:spLocks noGrp="1"/>
          </p:cNvSpPr>
          <p:nvPr>
            <p:ph type="body" sz="quarter" idx="11"/>
          </p:nvPr>
        </p:nvSpPr>
        <p:spPr/>
        <p:txBody>
          <a:bodyPr/>
          <a:lstStyle/>
          <a:p>
            <a:r>
              <a:rPr lang="zh-CN" altLang="en-US" dirty="0">
                <a:cs typeface="+mn-ea"/>
                <a:sym typeface="+mn-lt"/>
              </a:rPr>
              <a:t>点击添加标题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8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childTnLst>
                                </p:cTn>
                              </p:par>
                              <p:par>
                                <p:cTn id="33" presetID="23" presetClass="entr" presetSubtype="288" fill="hold" grpId="0" nodeType="withEffect">
                                  <p:stCondLst>
                                    <p:cond delay="8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strVal val="4/3*#ppt_w"/>
                                          </p:val>
                                        </p:tav>
                                        <p:tav tm="100000">
                                          <p:val>
                                            <p:strVal val="#ppt_w"/>
                                          </p:val>
                                        </p:tav>
                                      </p:tavLst>
                                    </p:anim>
                                    <p:anim calcmode="lin" valueType="num">
                                      <p:cBhvr>
                                        <p:cTn id="36" dur="500" fill="hold"/>
                                        <p:tgtEl>
                                          <p:spTgt spid="39"/>
                                        </p:tgtEl>
                                        <p:attrNameLst>
                                          <p:attrName>ppt_h</p:attrName>
                                        </p:attrNameLst>
                                      </p:cBhvr>
                                      <p:tavLst>
                                        <p:tav tm="0">
                                          <p:val>
                                            <p:strVal val="4/3*#ppt_h"/>
                                          </p:val>
                                        </p:tav>
                                        <p:tav tm="100000">
                                          <p:val>
                                            <p:strVal val="#ppt_h"/>
                                          </p:val>
                                        </p:tav>
                                      </p:tavLst>
                                    </p:anim>
                                  </p:childTnLst>
                                </p:cTn>
                              </p:par>
                            </p:childTnLst>
                          </p:cTn>
                        </p:par>
                        <p:par>
                          <p:cTn id="37" fill="hold">
                            <p:stCondLst>
                              <p:cond delay="1000"/>
                            </p:stCondLst>
                            <p:childTnLst>
                              <p:par>
                                <p:cTn id="38" presetID="23" presetClass="entr" presetSubtype="28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strVal val="4/3*#ppt_w"/>
                                          </p:val>
                                        </p:tav>
                                        <p:tav tm="100000">
                                          <p:val>
                                            <p:strVal val="#ppt_w"/>
                                          </p:val>
                                        </p:tav>
                                      </p:tavLst>
                                    </p:anim>
                                    <p:anim calcmode="lin" valueType="num">
                                      <p:cBhvr>
                                        <p:cTn id="41" dur="500" fill="hold"/>
                                        <p:tgtEl>
                                          <p:spTgt spid="16"/>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strVal val="4/3*#ppt_w"/>
                                          </p:val>
                                        </p:tav>
                                        <p:tav tm="100000">
                                          <p:val>
                                            <p:strVal val="#ppt_w"/>
                                          </p:val>
                                        </p:tav>
                                      </p:tavLst>
                                    </p:anim>
                                    <p:anim calcmode="lin" valueType="num">
                                      <p:cBhvr>
                                        <p:cTn id="45" dur="500" fill="hold"/>
                                        <p:tgtEl>
                                          <p:spTgt spid="17"/>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4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strVal val="4/3*#ppt_w"/>
                                          </p:val>
                                        </p:tav>
                                        <p:tav tm="100000">
                                          <p:val>
                                            <p:strVal val="#ppt_w"/>
                                          </p:val>
                                        </p:tav>
                                      </p:tavLst>
                                    </p:anim>
                                    <p:anim calcmode="lin" valueType="num">
                                      <p:cBhvr>
                                        <p:cTn id="49" dur="500" fill="hold"/>
                                        <p:tgtEl>
                                          <p:spTgt spid="18"/>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6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8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strVal val="4/3*#ppt_w"/>
                                          </p:val>
                                        </p:tav>
                                        <p:tav tm="100000">
                                          <p:val>
                                            <p:strVal val="#ppt_w"/>
                                          </p:val>
                                        </p:tav>
                                      </p:tavLst>
                                    </p:anim>
                                    <p:anim calcmode="lin" valueType="num">
                                      <p:cBhvr>
                                        <p:cTn id="57" dur="500" fill="hold"/>
                                        <p:tgtEl>
                                          <p:spTgt spid="20"/>
                                        </p:tgtEl>
                                        <p:attrNameLst>
                                          <p:attrName>ppt_h</p:attrName>
                                        </p:attrNameLst>
                                      </p:cBhvr>
                                      <p:tavLst>
                                        <p:tav tm="0">
                                          <p:val>
                                            <p:strVal val="4/3*#ppt_h"/>
                                          </p:val>
                                        </p:tav>
                                        <p:tav tm="100000">
                                          <p:val>
                                            <p:strVal val="#ppt_h"/>
                                          </p:val>
                                        </p:tav>
                                      </p:tavLst>
                                    </p:anim>
                                  </p:childTnLst>
                                </p:cTn>
                              </p:par>
                              <p:par>
                                <p:cTn id="58" presetID="22" presetClass="entr" presetSubtype="4" fill="hold" grpId="0" nodeType="withEffect">
                                  <p:stCondLst>
                                    <p:cond delay="80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par>
                          <p:cTn id="61" fill="hold">
                            <p:stCondLst>
                              <p:cond delay="150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500"/>
                                        <p:tgtEl>
                                          <p:spTgt spid="26"/>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up)">
                                      <p:cBhvr>
                                        <p:cTn id="76" dur="500"/>
                                        <p:tgtEl>
                                          <p:spTgt spid="24"/>
                                        </p:tgtEl>
                                      </p:cBhvr>
                                    </p:animEffect>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left)">
                                      <p:cBhvr>
                                        <p:cTn id="80" dur="500"/>
                                        <p:tgtEl>
                                          <p:spTgt spid="2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p:stCondLst>
                              <p:cond delay="2500"/>
                            </p:stCondLst>
                            <p:childTnLst>
                              <p:par>
                                <p:cTn id="85" presetID="22" presetClass="entr" presetSubtype="8"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left)">
                                      <p:cBhvr>
                                        <p:cTn id="90" dur="500"/>
                                        <p:tgtEl>
                                          <p:spTgt spid="2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lef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animBg="1"/>
      <p:bldP spid="25" grpId="0" animBg="1"/>
      <p:bldP spid="26" grpId="0" animBg="1"/>
      <p:bldP spid="27" grpId="0"/>
      <p:bldP spid="28" grpId="0"/>
      <p:bldP spid="29" grpId="0"/>
      <p:bldP spid="30" grpId="0"/>
      <p:bldP spid="38" grpId="0" animBg="1"/>
      <p:bldP spid="39" grpId="0" animBg="1"/>
      <p:bldP spid="40" grpId="0" animBg="1"/>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5637086" y="1256834"/>
            <a:ext cx="1388149" cy="324743"/>
          </a:xfrm>
          <a:prstGeom prst="rect">
            <a:avLst/>
          </a:prstGeom>
        </p:spPr>
        <p:txBody>
          <a:bodyPr wrap="none" lIns="77762" tIns="38881" rIns="77762" bIns="38881">
            <a:spAutoFit/>
          </a:bodyPr>
          <a:lstStyle/>
          <a:p>
            <a:r>
              <a:rPr lang="zh-CN" altLang="en-US" sz="1600" b="1" dirty="0">
                <a:solidFill>
                  <a:srgbClr val="030729"/>
                </a:solidFill>
                <a:cs typeface="+mn-ea"/>
                <a:sym typeface="+mn-lt"/>
              </a:rPr>
              <a:t>此处添加标题</a:t>
            </a:r>
            <a:endParaRPr lang="en-US" altLang="zh-CN" sz="1600" b="1" dirty="0">
              <a:solidFill>
                <a:srgbClr val="030729"/>
              </a:solidFill>
              <a:cs typeface="+mn-ea"/>
              <a:sym typeface="+mn-lt"/>
            </a:endParaRPr>
          </a:p>
        </p:txBody>
      </p:sp>
      <p:sp>
        <p:nvSpPr>
          <p:cNvPr id="23" name="矩形 22"/>
          <p:cNvSpPr/>
          <p:nvPr/>
        </p:nvSpPr>
        <p:spPr>
          <a:xfrm>
            <a:off x="5625601" y="3201885"/>
            <a:ext cx="1388149" cy="324743"/>
          </a:xfrm>
          <a:prstGeom prst="rect">
            <a:avLst/>
          </a:prstGeom>
        </p:spPr>
        <p:txBody>
          <a:bodyPr wrap="none" lIns="77762" tIns="38881" rIns="77762" bIns="38881">
            <a:spAutoFit/>
          </a:bodyPr>
          <a:lstStyle/>
          <a:p>
            <a:r>
              <a:rPr lang="zh-CN" altLang="en-US" sz="1600" b="1" dirty="0">
                <a:solidFill>
                  <a:srgbClr val="030729"/>
                </a:solidFill>
                <a:cs typeface="+mn-ea"/>
                <a:sym typeface="+mn-lt"/>
              </a:rPr>
              <a:t>此处添加标题</a:t>
            </a:r>
            <a:endParaRPr lang="en-US" altLang="zh-CN" sz="1600" b="1" dirty="0">
              <a:solidFill>
                <a:srgbClr val="030729"/>
              </a:solidFill>
              <a:cs typeface="+mn-ea"/>
              <a:sym typeface="+mn-lt"/>
            </a:endParaRPr>
          </a:p>
        </p:txBody>
      </p:sp>
      <p:sp>
        <p:nvSpPr>
          <p:cNvPr id="24" name="矩形 23"/>
          <p:cNvSpPr/>
          <p:nvPr/>
        </p:nvSpPr>
        <p:spPr>
          <a:xfrm>
            <a:off x="1255998" y="2199765"/>
            <a:ext cx="1234261" cy="293965"/>
          </a:xfrm>
          <a:prstGeom prst="rect">
            <a:avLst/>
          </a:prstGeom>
        </p:spPr>
        <p:txBody>
          <a:bodyPr wrap="none" lIns="77762" tIns="38881" rIns="77762" bIns="38881">
            <a:spAutoFit/>
          </a:bodyPr>
          <a:lstStyle/>
          <a:p>
            <a:pPr algn="r"/>
            <a:r>
              <a:rPr lang="zh-CN" altLang="en-US" sz="1400" b="1" dirty="0">
                <a:solidFill>
                  <a:srgbClr val="030729"/>
                </a:solidFill>
                <a:cs typeface="+mn-ea"/>
                <a:sym typeface="+mn-lt"/>
              </a:rPr>
              <a:t>此处添加标题</a:t>
            </a:r>
            <a:endParaRPr lang="en-US" altLang="zh-CN" sz="1400" b="1" dirty="0">
              <a:solidFill>
                <a:srgbClr val="030729"/>
              </a:solidFill>
              <a:cs typeface="+mn-ea"/>
              <a:sym typeface="+mn-lt"/>
            </a:endParaRPr>
          </a:p>
        </p:txBody>
      </p:sp>
      <p:sp>
        <p:nvSpPr>
          <p:cNvPr id="25" name="等腰三角形 24"/>
          <p:cNvSpPr>
            <a:spLocks noChangeAspect="1" noChangeArrowheads="1"/>
          </p:cNvSpPr>
          <p:nvPr/>
        </p:nvSpPr>
        <p:spPr bwMode="auto">
          <a:xfrm rot="5400000" flipV="1">
            <a:off x="5363115" y="1711791"/>
            <a:ext cx="213552" cy="182782"/>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6" name="矩形 47"/>
          <p:cNvSpPr>
            <a:spLocks noChangeArrowheads="1"/>
          </p:cNvSpPr>
          <p:nvPr/>
        </p:nvSpPr>
        <p:spPr bwMode="auto">
          <a:xfrm>
            <a:off x="5625603" y="1627027"/>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p>
        </p:txBody>
      </p:sp>
      <p:sp>
        <p:nvSpPr>
          <p:cNvPr id="27" name="等腰三角形 18"/>
          <p:cNvSpPr>
            <a:spLocks noChangeAspect="1" noChangeArrowheads="1"/>
          </p:cNvSpPr>
          <p:nvPr/>
        </p:nvSpPr>
        <p:spPr bwMode="auto">
          <a:xfrm rot="5400000" flipV="1">
            <a:off x="5363115" y="3660381"/>
            <a:ext cx="213552" cy="182782"/>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tx1">
                  <a:lumMod val="65000"/>
                  <a:lumOff val="35000"/>
                </a:schemeClr>
              </a:solidFill>
              <a:latin typeface="+mn-lt"/>
              <a:ea typeface="+mn-ea"/>
              <a:cs typeface="+mn-ea"/>
              <a:sym typeface="+mn-lt"/>
            </a:endParaRPr>
          </a:p>
        </p:txBody>
      </p:sp>
      <p:sp>
        <p:nvSpPr>
          <p:cNvPr id="28" name="矩形 47"/>
          <p:cNvSpPr>
            <a:spLocks noChangeArrowheads="1"/>
          </p:cNvSpPr>
          <p:nvPr/>
        </p:nvSpPr>
        <p:spPr bwMode="auto">
          <a:xfrm>
            <a:off x="5625603" y="3575621"/>
            <a:ext cx="2500477"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p>
        </p:txBody>
      </p:sp>
      <p:sp>
        <p:nvSpPr>
          <p:cNvPr id="29" name="等腰三角形 18"/>
          <p:cNvSpPr>
            <a:spLocks noChangeAspect="1" noChangeArrowheads="1"/>
          </p:cNvSpPr>
          <p:nvPr/>
        </p:nvSpPr>
        <p:spPr bwMode="auto">
          <a:xfrm rot="16200000" flipH="1" flipV="1">
            <a:off x="2643012" y="2651791"/>
            <a:ext cx="213552" cy="182782"/>
          </a:xfrm>
          <a:prstGeom prst="triangle">
            <a:avLst>
              <a:gd name="adj" fmla="val 50000"/>
            </a:avLst>
          </a:prstGeom>
          <a:solidFill>
            <a:srgbClr val="030729"/>
          </a:solidFill>
          <a:ln>
            <a:noFill/>
          </a:ln>
        </p:spPr>
        <p:txBody>
          <a:bodyPr lIns="77762" tIns="38881" rIns="77762" bIns="38881" anchor="ct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endParaRPr lang="zh-CN" altLang="zh-CN" sz="1700">
              <a:solidFill>
                <a:schemeClr val="accent3">
                  <a:lumMod val="75000"/>
                </a:schemeClr>
              </a:solidFill>
              <a:latin typeface="+mn-lt"/>
              <a:ea typeface="+mn-ea"/>
              <a:cs typeface="+mn-ea"/>
              <a:sym typeface="+mn-lt"/>
            </a:endParaRPr>
          </a:p>
        </p:txBody>
      </p:sp>
      <p:sp>
        <p:nvSpPr>
          <p:cNvPr id="30" name="矩形 47"/>
          <p:cNvSpPr>
            <a:spLocks noChangeArrowheads="1"/>
          </p:cNvSpPr>
          <p:nvPr/>
        </p:nvSpPr>
        <p:spPr bwMode="auto">
          <a:xfrm>
            <a:off x="435820" y="2567021"/>
            <a:ext cx="2164570" cy="909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762" tIns="38881" rIns="77762" bIns="3888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ct val="0"/>
              </a:spcBef>
              <a:buNone/>
            </a:pPr>
            <a:r>
              <a:rPr lang="zh-CN" altLang="en-US" sz="1200" b="0" dirty="0">
                <a:solidFill>
                  <a:schemeClr val="tx1">
                    <a:lumMod val="65000"/>
                    <a:lumOff val="35000"/>
                  </a:schemeClr>
                </a:solidFill>
                <a:latin typeface="+mn-lt"/>
                <a:ea typeface="+mn-ea"/>
                <a:cs typeface="+mn-ea"/>
                <a:sym typeface="+mn-lt"/>
              </a:rPr>
              <a:t>您的内容打在这里，或者通过复制您的文本后，在此框中选择粘贴，并选择只保留文字。</a:t>
            </a:r>
          </a:p>
        </p:txBody>
      </p:sp>
      <p:sp>
        <p:nvSpPr>
          <p:cNvPr id="31" name="形状 30"/>
          <p:cNvSpPr/>
          <p:nvPr/>
        </p:nvSpPr>
        <p:spPr>
          <a:xfrm>
            <a:off x="2967982" y="2135662"/>
            <a:ext cx="1654919" cy="1667601"/>
          </a:xfrm>
          <a:prstGeom prst="leftCircularArrow">
            <a:avLst>
              <a:gd name="adj1" fmla="val 8909"/>
              <a:gd name="adj2" fmla="val 1142322"/>
              <a:gd name="adj3" fmla="val 6293598"/>
              <a:gd name="adj4" fmla="val 18900002"/>
              <a:gd name="adj5" fmla="val 12500"/>
            </a:avLst>
          </a:prstGeom>
          <a:solidFill>
            <a:srgbClr val="030729"/>
          </a:solidFill>
          <a:ln>
            <a:solidFill>
              <a:srgbClr val="404040"/>
            </a:solid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2" name="空心弧 31"/>
          <p:cNvSpPr/>
          <p:nvPr/>
        </p:nvSpPr>
        <p:spPr>
          <a:xfrm>
            <a:off x="3561784" y="3226897"/>
            <a:ext cx="1421829" cy="1433085"/>
          </a:xfrm>
          <a:prstGeom prst="blockArc">
            <a:avLst>
              <a:gd name="adj1" fmla="val 13624405"/>
              <a:gd name="adj2" fmla="val 17228224"/>
              <a:gd name="adj3" fmla="val 11481"/>
            </a:avLst>
          </a:prstGeom>
          <a:solidFill>
            <a:srgbClr val="03072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3" name="空心弧 32"/>
          <p:cNvSpPr/>
          <p:nvPr/>
        </p:nvSpPr>
        <p:spPr>
          <a:xfrm>
            <a:off x="3561784" y="3226897"/>
            <a:ext cx="1421829" cy="1433085"/>
          </a:xfrm>
          <a:prstGeom prst="blockArc">
            <a:avLst>
              <a:gd name="adj1" fmla="val 17085111"/>
              <a:gd name="adj2" fmla="val 10799997"/>
              <a:gd name="adj3" fmla="val 11504"/>
            </a:avLst>
          </a:prstGeom>
          <a:solidFill>
            <a:srgbClr val="030729"/>
          </a:solidFill>
          <a:ln>
            <a:noFill/>
          </a:ln>
          <a:effectLst/>
        </p:spPr>
        <p:style>
          <a:lnRef idx="0">
            <a:scrgbClr r="0" g="0" b="0"/>
          </a:lnRef>
          <a:fillRef idx="3">
            <a:scrgbClr r="0" g="0" b="0"/>
          </a:fillRef>
          <a:effectRef idx="2">
            <a:scrgbClr r="0" g="0" b="0"/>
          </a:effectRef>
          <a:fontRef idx="minor">
            <a:schemeClr val="lt1"/>
          </a:fontRef>
        </p:style>
        <p:txBody>
          <a:bodyPr/>
          <a:lstStyle/>
          <a:p>
            <a:endParaRPr lang="zh-CN" altLang="en-US">
              <a:cs typeface="+mn-ea"/>
              <a:sym typeface="+mn-lt"/>
            </a:endParaRPr>
          </a:p>
        </p:txBody>
      </p:sp>
      <p:sp>
        <p:nvSpPr>
          <p:cNvPr id="34" name="任意多边形 33"/>
          <p:cNvSpPr/>
          <p:nvPr/>
        </p:nvSpPr>
        <p:spPr>
          <a:xfrm rot="17307692">
            <a:off x="3873116" y="1677149"/>
            <a:ext cx="1445345" cy="772921"/>
          </a:xfrm>
          <a:custGeom>
            <a:avLst/>
            <a:gdLst>
              <a:gd name="connsiteX0" fmla="*/ 4833930 w 4843779"/>
              <a:gd name="connsiteY0" fmla="*/ 0 h 2609741"/>
              <a:gd name="connsiteX1" fmla="*/ 4843489 w 4843779"/>
              <a:gd name="connsiteY1" fmla="*/ 152635 h 2609741"/>
              <a:gd name="connsiteX2" fmla="*/ 3517115 w 4843779"/>
              <a:gd name="connsiteY2" fmla="*/ 2348626 h 2609741"/>
              <a:gd name="connsiteX3" fmla="*/ 351244 w 4843779"/>
              <a:gd name="connsiteY3" fmla="*/ 1435790 h 2609741"/>
              <a:gd name="connsiteX4" fmla="*/ 0 w 4843779"/>
              <a:gd name="connsiteY4" fmla="*/ 1526124 h 2609741"/>
              <a:gd name="connsiteX5" fmla="*/ 380009 w 4843779"/>
              <a:gd name="connsiteY5" fmla="*/ 717222 h 2609741"/>
              <a:gd name="connsiteX6" fmla="*/ 1326890 w 4843779"/>
              <a:gd name="connsiteY6" fmla="*/ 1184874 h 2609741"/>
              <a:gd name="connsiteX7" fmla="*/ 981253 w 4843779"/>
              <a:gd name="connsiteY7" fmla="*/ 1273766 h 2609741"/>
              <a:gd name="connsiteX8" fmla="*/ 3348138 w 4843779"/>
              <a:gd name="connsiteY8" fmla="*/ 1741216 h 2609741"/>
              <a:gd name="connsiteX9" fmla="*/ 4226462 w 4843779"/>
              <a:gd name="connsiteY9" fmla="*/ 84448 h 2609741"/>
              <a:gd name="connsiteX10" fmla="*/ 4217585 w 4843779"/>
              <a:gd name="connsiteY10" fmla="*/ 0 h 2609741"/>
              <a:gd name="connsiteX11" fmla="*/ 4833930 w 4843779"/>
              <a:gd name="connsiteY11" fmla="*/ 0 h 2609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779" h="2609741">
                <a:moveTo>
                  <a:pt x="4833930" y="0"/>
                </a:moveTo>
                <a:lnTo>
                  <a:pt x="4843489" y="152635"/>
                </a:lnTo>
                <a:cubicBezTo>
                  <a:pt x="4857473" y="1052464"/>
                  <a:pt x="4365817" y="1918999"/>
                  <a:pt x="3517115" y="2348626"/>
                </a:cubicBezTo>
                <a:cubicBezTo>
                  <a:pt x="2385597" y="2921419"/>
                  <a:pt x="1003828" y="2523005"/>
                  <a:pt x="351244" y="1435790"/>
                </a:cubicBezTo>
                <a:lnTo>
                  <a:pt x="0" y="1526124"/>
                </a:lnTo>
                <a:lnTo>
                  <a:pt x="380009" y="717222"/>
                </a:lnTo>
                <a:lnTo>
                  <a:pt x="1326890" y="1184874"/>
                </a:lnTo>
                <a:lnTo>
                  <a:pt x="981253" y="1273766"/>
                </a:lnTo>
                <a:cubicBezTo>
                  <a:pt x="1534634" y="2011589"/>
                  <a:pt x="2555569" y="2213219"/>
                  <a:pt x="3348138" y="1741216"/>
                </a:cubicBezTo>
                <a:cubicBezTo>
                  <a:pt x="3942651" y="1387163"/>
                  <a:pt x="4265044" y="739620"/>
                  <a:pt x="4226462" y="84448"/>
                </a:cubicBezTo>
                <a:lnTo>
                  <a:pt x="4217585" y="0"/>
                </a:lnTo>
                <a:lnTo>
                  <a:pt x="4833930" y="0"/>
                </a:ln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cs typeface="+mn-ea"/>
              <a:sym typeface="+mn-lt"/>
            </a:endParaRPr>
          </a:p>
        </p:txBody>
      </p:sp>
      <p:sp>
        <p:nvSpPr>
          <p:cNvPr id="38" name="任意多边形 37"/>
          <p:cNvSpPr/>
          <p:nvPr/>
        </p:nvSpPr>
        <p:spPr>
          <a:xfrm rot="17307692">
            <a:off x="3524070" y="1274034"/>
            <a:ext cx="949179" cy="659640"/>
          </a:xfrm>
          <a:custGeom>
            <a:avLst/>
            <a:gdLst>
              <a:gd name="connsiteX0" fmla="*/ 3082922 w 3180980"/>
              <a:gd name="connsiteY0" fmla="*/ 1705085 h 2227258"/>
              <a:gd name="connsiteX1" fmla="*/ 3176423 w 3180980"/>
              <a:gd name="connsiteY1" fmla="*/ 2154476 h 2227258"/>
              <a:gd name="connsiteX2" fmla="*/ 3180980 w 3180980"/>
              <a:gd name="connsiteY2" fmla="*/ 2227258 h 2227258"/>
              <a:gd name="connsiteX3" fmla="*/ 2564635 w 3180980"/>
              <a:gd name="connsiteY3" fmla="*/ 2227258 h 2227258"/>
              <a:gd name="connsiteX4" fmla="*/ 2556295 w 3180980"/>
              <a:gd name="connsiteY4" fmla="*/ 2147919 h 2227258"/>
              <a:gd name="connsiteX5" fmla="*/ 2411315 w 3180980"/>
              <a:gd name="connsiteY5" fmla="*/ 1664578 h 2227258"/>
              <a:gd name="connsiteX6" fmla="*/ 196026 w 3180980"/>
              <a:gd name="connsiteY6" fmla="*/ 708959 h 2227258"/>
              <a:gd name="connsiteX7" fmla="*/ 0 w 3180980"/>
              <a:gd name="connsiteY7" fmla="*/ 127074 h 2227258"/>
              <a:gd name="connsiteX8" fmla="*/ 3002505 w 3180980"/>
              <a:gd name="connsiteY8" fmla="*/ 1483914 h 2227258"/>
              <a:gd name="connsiteX9" fmla="*/ 3082922 w 3180980"/>
              <a:gd name="connsiteY9" fmla="*/ 1705085 h 2227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80980" h="2227258">
                <a:moveTo>
                  <a:pt x="3082922" y="1705085"/>
                </a:moveTo>
                <a:cubicBezTo>
                  <a:pt x="3128937" y="1853627"/>
                  <a:pt x="3159875" y="2004047"/>
                  <a:pt x="3176423" y="2154476"/>
                </a:cubicBezTo>
                <a:lnTo>
                  <a:pt x="3180980" y="2227258"/>
                </a:lnTo>
                <a:lnTo>
                  <a:pt x="2564635" y="2227258"/>
                </a:lnTo>
                <a:lnTo>
                  <a:pt x="2556295" y="2147919"/>
                </a:lnTo>
                <a:cubicBezTo>
                  <a:pt x="2531455" y="1984304"/>
                  <a:pt x="2483591" y="1821702"/>
                  <a:pt x="2411315" y="1664578"/>
                </a:cubicBezTo>
                <a:cubicBezTo>
                  <a:pt x="2025870" y="826647"/>
                  <a:pt x="1070294" y="414436"/>
                  <a:pt x="196026" y="708959"/>
                </a:cubicBezTo>
                <a:lnTo>
                  <a:pt x="0" y="127074"/>
                </a:lnTo>
                <a:cubicBezTo>
                  <a:pt x="1201918" y="-277827"/>
                  <a:pt x="2512407" y="314386"/>
                  <a:pt x="3002505" y="1483914"/>
                </a:cubicBezTo>
                <a:cubicBezTo>
                  <a:pt x="3033137" y="1557012"/>
                  <a:pt x="3059914" y="1630814"/>
                  <a:pt x="3082922" y="1705085"/>
                </a:cubicBezTo>
                <a:close/>
              </a:path>
            </a:pathLst>
          </a:custGeom>
          <a:solidFill>
            <a:srgbClr val="03072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7770" tIns="38885" rIns="77770" bIns="38885" rtlCol="0" anchor="ctr"/>
          <a:lstStyle/>
          <a:p>
            <a:pPr algn="ctr"/>
            <a:endParaRPr lang="zh-CN" altLang="en-US" sz="2200">
              <a:solidFill>
                <a:schemeClr val="accent1">
                  <a:lumMod val="75000"/>
                </a:schemeClr>
              </a:solidFill>
              <a:cs typeface="+mn-ea"/>
              <a:sym typeface="+mn-lt"/>
            </a:endParaRPr>
          </a:p>
        </p:txBody>
      </p:sp>
      <p:sp>
        <p:nvSpPr>
          <p:cNvPr id="39" name="TextBox 38"/>
          <p:cNvSpPr txBox="1"/>
          <p:nvPr/>
        </p:nvSpPr>
        <p:spPr>
          <a:xfrm>
            <a:off x="4017359" y="1540753"/>
            <a:ext cx="437585" cy="740249"/>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A</a:t>
            </a:r>
            <a:endParaRPr lang="zh-CN" altLang="en-US" sz="4300" b="1" dirty="0">
              <a:solidFill>
                <a:srgbClr val="030729"/>
              </a:solidFill>
              <a:cs typeface="+mn-ea"/>
              <a:sym typeface="+mn-lt"/>
            </a:endParaRPr>
          </a:p>
        </p:txBody>
      </p:sp>
      <p:sp>
        <p:nvSpPr>
          <p:cNvPr id="40" name="TextBox 39"/>
          <p:cNvSpPr txBox="1"/>
          <p:nvPr/>
        </p:nvSpPr>
        <p:spPr>
          <a:xfrm>
            <a:off x="3498307" y="2567024"/>
            <a:ext cx="461630" cy="740249"/>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B</a:t>
            </a:r>
            <a:endParaRPr lang="zh-CN" altLang="en-US" sz="4300" b="1" dirty="0">
              <a:solidFill>
                <a:srgbClr val="030729"/>
              </a:solidFill>
              <a:cs typeface="+mn-ea"/>
              <a:sym typeface="+mn-lt"/>
            </a:endParaRPr>
          </a:p>
        </p:txBody>
      </p:sp>
      <p:sp>
        <p:nvSpPr>
          <p:cNvPr id="41" name="TextBox 40"/>
          <p:cNvSpPr txBox="1"/>
          <p:nvPr/>
        </p:nvSpPr>
        <p:spPr>
          <a:xfrm>
            <a:off x="4002075" y="3586485"/>
            <a:ext cx="463233" cy="740249"/>
          </a:xfrm>
          <a:prstGeom prst="rect">
            <a:avLst/>
          </a:prstGeom>
          <a:noFill/>
          <a:effectLst/>
        </p:spPr>
        <p:txBody>
          <a:bodyPr wrap="none" lIns="77770" tIns="38885" rIns="77770" bIns="38885" rtlCol="0">
            <a:spAutoFit/>
          </a:bodyPr>
          <a:lstStyle/>
          <a:p>
            <a:r>
              <a:rPr lang="en-US" altLang="zh-CN" sz="4300" b="1" dirty="0">
                <a:solidFill>
                  <a:srgbClr val="030729"/>
                </a:solidFill>
                <a:cs typeface="+mn-ea"/>
                <a:sym typeface="+mn-lt"/>
              </a:rPr>
              <a:t>C</a:t>
            </a:r>
            <a:endParaRPr lang="zh-CN" altLang="en-US" sz="4300" b="1" dirty="0">
              <a:solidFill>
                <a:srgbClr val="030729"/>
              </a:solidFill>
              <a:cs typeface="+mn-ea"/>
              <a:sym typeface="+mn-lt"/>
            </a:endParaRPr>
          </a:p>
        </p:txBody>
      </p:sp>
      <p:sp>
        <p:nvSpPr>
          <p:cNvPr id="5" name="文本占位符 4"/>
          <p:cNvSpPr>
            <a:spLocks noGrp="1"/>
          </p:cNvSpPr>
          <p:nvPr>
            <p:ph type="body" sz="quarter" idx="10"/>
          </p:nvPr>
        </p:nvSpPr>
        <p:spPr/>
        <p:txBody>
          <a:bodyPr/>
          <a:lstStyle/>
          <a:p>
            <a:r>
              <a:rPr lang="en-US" altLang="zh-CN" dirty="0">
                <a:cs typeface="+mn-ea"/>
                <a:sym typeface="+mn-lt"/>
              </a:rPr>
              <a:t>1</a:t>
            </a:r>
            <a:endParaRPr lang="zh-CN" altLang="en-US" dirty="0">
              <a:cs typeface="+mn-ea"/>
              <a:sym typeface="+mn-lt"/>
            </a:endParaRPr>
          </a:p>
        </p:txBody>
      </p:sp>
      <p:sp>
        <p:nvSpPr>
          <p:cNvPr id="6" name="文本占位符 5"/>
          <p:cNvSpPr>
            <a:spLocks noGrp="1"/>
          </p:cNvSpPr>
          <p:nvPr>
            <p:ph type="body" sz="quarter" idx="11"/>
          </p:nvPr>
        </p:nvSpPr>
        <p:spPr/>
        <p:txBody>
          <a:bodyPr/>
          <a:lstStyle/>
          <a:p>
            <a:r>
              <a:rPr lang="zh-CN" altLang="en-US" dirty="0">
                <a:cs typeface="+mn-ea"/>
                <a:sym typeface="+mn-lt"/>
              </a:rPr>
              <a:t>点击输入标题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350"/>
                                        <p:tgtEl>
                                          <p:spTgt spid="3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up)">
                                      <p:cBhvr>
                                        <p:cTn id="11" dur="600"/>
                                        <p:tgtEl>
                                          <p:spTgt spid="34"/>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par>
                                <p:cTn id="19" presetID="26" presetClass="emph" presetSubtype="0" fill="hold" grpId="1" nodeType="withEffect">
                                  <p:stCondLst>
                                    <p:cond delay="0"/>
                                  </p:stCondLst>
                                  <p:childTnLst>
                                    <p:animEffect transition="out" filter="fade">
                                      <p:cBhvr>
                                        <p:cTn id="20" dur="500" tmFilter="0, 0; .2, .5; .8, .5; 1, 0"/>
                                        <p:tgtEl>
                                          <p:spTgt spid="25"/>
                                        </p:tgtEl>
                                      </p:cBhvr>
                                    </p:animEffect>
                                    <p:animScale>
                                      <p:cBhvr>
                                        <p:cTn id="21" dur="250" autoRev="1" fill="hold"/>
                                        <p:tgtEl>
                                          <p:spTgt spid="25"/>
                                        </p:tgtEl>
                                      </p:cBhvr>
                                      <p:by x="105000" y="105000"/>
                                    </p:animScale>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left)">
                                      <p:cBhvr>
                                        <p:cTn id="25" dur="500"/>
                                        <p:tgtEl>
                                          <p:spTgt spid="22"/>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par>
                          <p:cTn id="29" fill="hold">
                            <p:stCondLst>
                              <p:cond delay="250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750"/>
                                        <p:tgtEl>
                                          <p:spTgt spid="31"/>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fade">
                                      <p:cBhvr>
                                        <p:cTn id="36" dur="500"/>
                                        <p:tgtEl>
                                          <p:spTgt spid="40"/>
                                        </p:tgtEl>
                                      </p:cBhvr>
                                    </p:animEffect>
                                  </p:childTnLst>
                                </p:cTn>
                              </p:par>
                            </p:childTnLst>
                          </p:cTn>
                        </p:par>
                        <p:par>
                          <p:cTn id="37" fill="hold">
                            <p:stCondLst>
                              <p:cond delay="4000"/>
                            </p:stCondLst>
                            <p:childTnLst>
                              <p:par>
                                <p:cTn id="38" presetID="1" presetClass="entr" presetSubtype="0"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childTnLst>
                                </p:cTn>
                              </p:par>
                              <p:par>
                                <p:cTn id="40" presetID="26" presetClass="emph" presetSubtype="0" fill="hold" grpId="1" nodeType="withEffect">
                                  <p:stCondLst>
                                    <p:cond delay="0"/>
                                  </p:stCondLst>
                                  <p:childTnLst>
                                    <p:animEffect transition="out" filter="fade">
                                      <p:cBhvr>
                                        <p:cTn id="41" dur="500" tmFilter="0, 0; .2, .5; .8, .5; 1, 0"/>
                                        <p:tgtEl>
                                          <p:spTgt spid="29"/>
                                        </p:tgtEl>
                                      </p:cBhvr>
                                    </p:animEffect>
                                    <p:animScale>
                                      <p:cBhvr>
                                        <p:cTn id="42" dur="250" autoRev="1" fill="hold"/>
                                        <p:tgtEl>
                                          <p:spTgt spid="29"/>
                                        </p:tgtEl>
                                      </p:cBhvr>
                                      <p:by x="105000" y="105000"/>
                                    </p:animScale>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right)">
                                      <p:cBhvr>
                                        <p:cTn id="46" dur="500"/>
                                        <p:tgtEl>
                                          <p:spTgt spid="24"/>
                                        </p:tgtEl>
                                      </p:cBhvr>
                                    </p:animEffect>
                                  </p:childTnLst>
                                </p:cTn>
                              </p:par>
                            </p:childTnLst>
                          </p:cTn>
                        </p:par>
                        <p:par>
                          <p:cTn id="47" fill="hold">
                            <p:stCondLst>
                              <p:cond delay="4500"/>
                            </p:stCondLst>
                            <p:childTnLst>
                              <p:par>
                                <p:cTn id="48" presetID="22" presetClass="entr" presetSubtype="2"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right)">
                                      <p:cBhvr>
                                        <p:cTn id="50" dur="500"/>
                                        <p:tgtEl>
                                          <p:spTgt spid="30"/>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left)">
                                      <p:cBhvr>
                                        <p:cTn id="54" dur="250"/>
                                        <p:tgtEl>
                                          <p:spTgt spid="32"/>
                                        </p:tgtEl>
                                      </p:cBhvr>
                                    </p:animEffect>
                                  </p:childTnLst>
                                </p:cTn>
                              </p:par>
                            </p:childTnLst>
                          </p:cTn>
                        </p:par>
                        <p:par>
                          <p:cTn id="55" fill="hold">
                            <p:stCondLst>
                              <p:cond delay="5500"/>
                            </p:stCondLst>
                            <p:childTnLst>
                              <p:par>
                                <p:cTn id="56" presetID="21" presetClass="entr" presetSubtype="1"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heel(1)">
                                      <p:cBhvr>
                                        <p:cTn id="58" dur="1000"/>
                                        <p:tgtEl>
                                          <p:spTgt spid="33"/>
                                        </p:tgtEl>
                                      </p:cBhvr>
                                    </p:animEffect>
                                  </p:childTnLst>
                                </p:cTn>
                              </p:par>
                            </p:childTnLst>
                          </p:cTn>
                        </p:par>
                        <p:par>
                          <p:cTn id="59" fill="hold">
                            <p:stCondLst>
                              <p:cond delay="65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childTnLst>
                          </p:cTn>
                        </p:par>
                        <p:par>
                          <p:cTn id="63" fill="hold">
                            <p:stCondLst>
                              <p:cond delay="7000"/>
                            </p:stCondLst>
                            <p:childTnLst>
                              <p:par>
                                <p:cTn id="64" presetID="1"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childTnLst>
                                </p:cTn>
                              </p:par>
                              <p:par>
                                <p:cTn id="66" presetID="26" presetClass="emph" presetSubtype="0" fill="hold" grpId="1" nodeType="withEffect">
                                  <p:stCondLst>
                                    <p:cond delay="0"/>
                                  </p:stCondLst>
                                  <p:childTnLst>
                                    <p:animEffect transition="out" filter="fade">
                                      <p:cBhvr>
                                        <p:cTn id="67" dur="500" tmFilter="0, 0; .2, .5; .8, .5; 1, 0"/>
                                        <p:tgtEl>
                                          <p:spTgt spid="27"/>
                                        </p:tgtEl>
                                      </p:cBhvr>
                                    </p:animEffect>
                                    <p:animScale>
                                      <p:cBhvr>
                                        <p:cTn id="68" dur="250" autoRev="1" fill="hold"/>
                                        <p:tgtEl>
                                          <p:spTgt spid="27"/>
                                        </p:tgtEl>
                                      </p:cBhvr>
                                      <p:by x="105000" y="105000"/>
                                    </p:animScale>
                                  </p:childTnLst>
                                </p:cTn>
                              </p:par>
                            </p:childTnLst>
                          </p:cTn>
                        </p:par>
                        <p:par>
                          <p:cTn id="69" fill="hold">
                            <p:stCondLst>
                              <p:cond delay="7000"/>
                            </p:stCondLst>
                            <p:childTnLst>
                              <p:par>
                                <p:cTn id="70" presetID="22" presetClass="entr" presetSubtype="8"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left)">
                                      <p:cBhvr>
                                        <p:cTn id="72" dur="500"/>
                                        <p:tgtEl>
                                          <p:spTgt spid="23"/>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left)">
                                      <p:cBhvr>
                                        <p:cTn id="7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animBg="1"/>
      <p:bldP spid="25" grpId="1" animBg="1"/>
      <p:bldP spid="26" grpId="0"/>
      <p:bldP spid="27" grpId="0" animBg="1"/>
      <p:bldP spid="27" grpId="1" animBg="1"/>
      <p:bldP spid="28" grpId="0"/>
      <p:bldP spid="29" grpId="0" animBg="1"/>
      <p:bldP spid="29" grpId="1" animBg="1"/>
      <p:bldP spid="30" grpId="0"/>
      <p:bldP spid="34" grpId="0" animBg="1"/>
      <p:bldP spid="38" grpId="0" animBg="1"/>
      <p:bldP spid="39" grpId="0"/>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516110945"/>
  <p:tag name="MH_LIBRARY" val="CONTENTS"/>
  <p:tag name="MH_AUTOCOLOR" val="TRUE"/>
  <p:tag name="ID" val="553524"/>
  <p:tag name="MH_TYPE" val="CONTENTS_SECTION"/>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6914</Words>
  <Application>Microsoft Office PowerPoint</Application>
  <PresentationFormat>全屏显示(16:9)</PresentationFormat>
  <Paragraphs>478</Paragraphs>
  <Slides>44</Slides>
  <Notes>43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44</vt:i4>
      </vt:variant>
    </vt:vector>
  </HeadingPairs>
  <TitlesOfParts>
    <vt:vector size="50" baseType="lpstr">
      <vt:lpstr>宋体</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东方之P</dc:creator>
  <cp:keywords>51PPT模板网</cp:keywords>
  <cp:lastModifiedBy>阳光 男孩</cp:lastModifiedBy>
  <cp:revision>109</cp:revision>
  <dcterms:created xsi:type="dcterms:W3CDTF">2019-01-08T06:34:10Z</dcterms:created>
  <dcterms:modified xsi:type="dcterms:W3CDTF">2019-12-01T11:18:10Z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2052-1.2.5.490</vt:lpwstr>
  </property>
</Properties>
</file>